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2.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3.xml" ContentType="application/vnd.openxmlformats-officedocument.theme+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theme/theme4.xml" ContentType="application/vnd.openxmlformats-officedocument.theme+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theme/theme5.xml" ContentType="application/vnd.openxmlformats-officedocument.theme+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theme/theme6.xml" ContentType="application/vnd.openxmlformats-officedocument.theme+xml"/>
  <Override PartName="/ppt/slideLayouts/slideLayout18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6" r:id="rId1"/>
    <p:sldMasterId id="2147483870" r:id="rId2"/>
    <p:sldMasterId id="2147483906" r:id="rId3"/>
    <p:sldMasterId id="2147483942" r:id="rId4"/>
    <p:sldMasterId id="2147483751" r:id="rId5"/>
    <p:sldMasterId id="2147483859" r:id="rId6"/>
    <p:sldMasterId id="2147483868" r:id="rId7"/>
  </p:sldMasterIdLst>
  <p:notesMasterIdLst>
    <p:notesMasterId r:id="rId150"/>
  </p:notesMasterIdLst>
  <p:handoutMasterIdLst>
    <p:handoutMasterId r:id="rId151"/>
  </p:handoutMasterIdLst>
  <p:sldIdLst>
    <p:sldId id="257" r:id="rId8"/>
    <p:sldId id="258" r:id="rId9"/>
    <p:sldId id="280" r:id="rId10"/>
    <p:sldId id="282" r:id="rId11"/>
    <p:sldId id="281" r:id="rId12"/>
    <p:sldId id="283" r:id="rId13"/>
    <p:sldId id="284" r:id="rId14"/>
    <p:sldId id="264" r:id="rId15"/>
    <p:sldId id="260" r:id="rId16"/>
    <p:sldId id="275" r:id="rId17"/>
    <p:sldId id="273" r:id="rId18"/>
    <p:sldId id="274" r:id="rId19"/>
    <p:sldId id="270" r:id="rId20"/>
    <p:sldId id="261" r:id="rId21"/>
    <p:sldId id="269" r:id="rId22"/>
    <p:sldId id="268" r:id="rId23"/>
    <p:sldId id="267" r:id="rId24"/>
    <p:sldId id="271" r:id="rId25"/>
    <p:sldId id="262" r:id="rId26"/>
    <p:sldId id="263" r:id="rId27"/>
    <p:sldId id="277" r:id="rId28"/>
    <p:sldId id="278" r:id="rId29"/>
    <p:sldId id="290" r:id="rId30"/>
    <p:sldId id="291" r:id="rId31"/>
    <p:sldId id="292" r:id="rId32"/>
    <p:sldId id="293" r:id="rId33"/>
    <p:sldId id="272" r:id="rId34"/>
    <p:sldId id="265" r:id="rId35"/>
    <p:sldId id="266" r:id="rId36"/>
    <p:sldId id="285" r:id="rId37"/>
    <p:sldId id="286" r:id="rId38"/>
    <p:sldId id="276" r:id="rId39"/>
    <p:sldId id="279" r:id="rId40"/>
    <p:sldId id="287" r:id="rId41"/>
    <p:sldId id="288"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 id="329" r:id="rId78"/>
    <p:sldId id="330" r:id="rId79"/>
    <p:sldId id="331" r:id="rId80"/>
    <p:sldId id="332" r:id="rId81"/>
    <p:sldId id="333" r:id="rId82"/>
    <p:sldId id="334" r:id="rId83"/>
    <p:sldId id="335" r:id="rId84"/>
    <p:sldId id="336" r:id="rId85"/>
    <p:sldId id="337" r:id="rId86"/>
    <p:sldId id="338" r:id="rId87"/>
    <p:sldId id="339" r:id="rId88"/>
    <p:sldId id="340" r:id="rId89"/>
    <p:sldId id="341" r:id="rId90"/>
    <p:sldId id="342" r:id="rId91"/>
    <p:sldId id="343" r:id="rId92"/>
    <p:sldId id="344" r:id="rId93"/>
    <p:sldId id="345" r:id="rId94"/>
    <p:sldId id="346" r:id="rId95"/>
    <p:sldId id="347" r:id="rId96"/>
    <p:sldId id="348" r:id="rId97"/>
    <p:sldId id="349" r:id="rId98"/>
    <p:sldId id="350" r:id="rId99"/>
    <p:sldId id="351" r:id="rId100"/>
    <p:sldId id="352" r:id="rId101"/>
    <p:sldId id="353" r:id="rId102"/>
    <p:sldId id="354" r:id="rId103"/>
    <p:sldId id="355" r:id="rId104"/>
    <p:sldId id="356" r:id="rId105"/>
    <p:sldId id="357" r:id="rId106"/>
    <p:sldId id="358" r:id="rId107"/>
    <p:sldId id="359" r:id="rId108"/>
    <p:sldId id="360" r:id="rId109"/>
    <p:sldId id="361" r:id="rId110"/>
    <p:sldId id="362" r:id="rId111"/>
    <p:sldId id="363" r:id="rId112"/>
    <p:sldId id="364" r:id="rId113"/>
    <p:sldId id="365" r:id="rId114"/>
    <p:sldId id="366" r:id="rId115"/>
    <p:sldId id="367" r:id="rId116"/>
    <p:sldId id="368" r:id="rId117"/>
    <p:sldId id="369" r:id="rId118"/>
    <p:sldId id="370" r:id="rId119"/>
    <p:sldId id="371" r:id="rId120"/>
    <p:sldId id="372" r:id="rId121"/>
    <p:sldId id="373" r:id="rId122"/>
    <p:sldId id="374" r:id="rId123"/>
    <p:sldId id="375" r:id="rId124"/>
    <p:sldId id="376" r:id="rId125"/>
    <p:sldId id="377" r:id="rId126"/>
    <p:sldId id="378" r:id="rId127"/>
    <p:sldId id="379" r:id="rId128"/>
    <p:sldId id="380" r:id="rId129"/>
    <p:sldId id="381" r:id="rId130"/>
    <p:sldId id="382" r:id="rId131"/>
    <p:sldId id="383" r:id="rId132"/>
    <p:sldId id="384" r:id="rId133"/>
    <p:sldId id="385" r:id="rId134"/>
    <p:sldId id="386" r:id="rId135"/>
    <p:sldId id="387" r:id="rId136"/>
    <p:sldId id="388" r:id="rId137"/>
    <p:sldId id="389" r:id="rId138"/>
    <p:sldId id="390" r:id="rId139"/>
    <p:sldId id="391" r:id="rId140"/>
    <p:sldId id="392" r:id="rId141"/>
    <p:sldId id="393" r:id="rId142"/>
    <p:sldId id="394" r:id="rId143"/>
    <p:sldId id="395" r:id="rId144"/>
    <p:sldId id="396" r:id="rId145"/>
    <p:sldId id="397" r:id="rId146"/>
    <p:sldId id="398" r:id="rId147"/>
    <p:sldId id="787" r:id="rId148"/>
    <p:sldId id="758" r:id="rId14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YELLOW" id="{421119B9-56D2-824C-B5CE-7F0E6A8113FC}">
          <p14:sldIdLst>
            <p14:sldId id="257"/>
            <p14:sldId id="258"/>
            <p14:sldId id="280"/>
            <p14:sldId id="282"/>
            <p14:sldId id="281"/>
            <p14:sldId id="283"/>
            <p14:sldId id="284"/>
            <p14:sldId id="264"/>
            <p14:sldId id="260"/>
            <p14:sldId id="275"/>
            <p14:sldId id="273"/>
            <p14:sldId id="274"/>
            <p14:sldId id="270"/>
            <p14:sldId id="261"/>
            <p14:sldId id="269"/>
            <p14:sldId id="268"/>
            <p14:sldId id="267"/>
            <p14:sldId id="271"/>
            <p14:sldId id="262"/>
            <p14:sldId id="263"/>
            <p14:sldId id="277"/>
            <p14:sldId id="278"/>
            <p14:sldId id="290"/>
            <p14:sldId id="291"/>
            <p14:sldId id="292"/>
            <p14:sldId id="293"/>
            <p14:sldId id="272"/>
            <p14:sldId id="265"/>
            <p14:sldId id="266"/>
            <p14:sldId id="285"/>
            <p14:sldId id="286"/>
            <p14:sldId id="276"/>
            <p14:sldId id="279"/>
            <p14:sldId id="287"/>
            <p14:sldId id="288"/>
          </p14:sldIdLst>
        </p14:section>
        <p14:section name="ORANGE" id="{F0FB86F4-AF1B-3147-83BF-4F51F4F9F6B6}">
          <p14:sldIdLst>
            <p14:sldId id="294"/>
            <p14:sldId id="295"/>
            <p14:sldId id="296"/>
            <p14:sldId id="297"/>
            <p14:sldId id="298"/>
            <p14:sldId id="299"/>
            <p14:sldId id="300"/>
            <p14:sldId id="301"/>
            <p14:sldId id="302"/>
            <p14:sldId id="303"/>
            <p14:sldId id="304"/>
            <p14:sldId id="305"/>
            <p14:sldId id="306"/>
            <p14:sldId id="307"/>
            <p14:sldId id="308"/>
            <p14:sldId id="309"/>
            <p14:sldId id="310"/>
            <p14:sldId id="311"/>
            <p14:sldId id="312"/>
            <p14:sldId id="313"/>
            <p14:sldId id="314"/>
            <p14:sldId id="315"/>
            <p14:sldId id="316"/>
            <p14:sldId id="317"/>
            <p14:sldId id="318"/>
            <p14:sldId id="319"/>
            <p14:sldId id="320"/>
            <p14:sldId id="321"/>
            <p14:sldId id="322"/>
            <p14:sldId id="323"/>
            <p14:sldId id="324"/>
            <p14:sldId id="325"/>
            <p14:sldId id="326"/>
            <p14:sldId id="327"/>
            <p14:sldId id="328"/>
          </p14:sldIdLst>
        </p14:section>
        <p14:section name="GREEN" id="{475AE5AC-B7FC-D547-9BB6-CC2BBC548ABE}">
          <p14:sldIdLst>
            <p14:sldId id="329"/>
            <p14:sldId id="330"/>
            <p14:sldId id="331"/>
            <p14:sldId id="332"/>
            <p14:sldId id="333"/>
            <p14:sldId id="334"/>
            <p14:sldId id="335"/>
            <p14:sldId id="336"/>
            <p14:sldId id="337"/>
            <p14:sldId id="338"/>
            <p14:sldId id="339"/>
            <p14:sldId id="340"/>
            <p14:sldId id="341"/>
            <p14:sldId id="342"/>
            <p14:sldId id="343"/>
            <p14:sldId id="344"/>
            <p14:sldId id="345"/>
            <p14:sldId id="346"/>
            <p14:sldId id="347"/>
            <p14:sldId id="348"/>
            <p14:sldId id="349"/>
            <p14:sldId id="350"/>
            <p14:sldId id="351"/>
            <p14:sldId id="352"/>
            <p14:sldId id="353"/>
            <p14:sldId id="354"/>
            <p14:sldId id="355"/>
            <p14:sldId id="356"/>
            <p14:sldId id="357"/>
            <p14:sldId id="358"/>
            <p14:sldId id="359"/>
            <p14:sldId id="360"/>
            <p14:sldId id="361"/>
            <p14:sldId id="362"/>
            <p14:sldId id="363"/>
          </p14:sldIdLst>
        </p14:section>
        <p14:section name="BLUE" id="{BD35BA4D-5859-2F42-B7B3-AFD3D0A688FE}">
          <p14:sldIdLst>
            <p14:sldId id="364"/>
            <p14:sldId id="365"/>
            <p14:sldId id="366"/>
            <p14:sldId id="367"/>
            <p14:sldId id="368"/>
            <p14:sldId id="369"/>
            <p14:sldId id="370"/>
            <p14:sldId id="371"/>
            <p14:sldId id="372"/>
            <p14:sldId id="373"/>
            <p14:sldId id="374"/>
            <p14:sldId id="375"/>
            <p14:sldId id="376"/>
            <p14:sldId id="377"/>
            <p14:sldId id="378"/>
            <p14:sldId id="379"/>
            <p14:sldId id="380"/>
            <p14:sldId id="381"/>
            <p14:sldId id="382"/>
            <p14:sldId id="383"/>
            <p14:sldId id="384"/>
            <p14:sldId id="385"/>
            <p14:sldId id="386"/>
            <p14:sldId id="387"/>
            <p14:sldId id="388"/>
            <p14:sldId id="389"/>
            <p14:sldId id="390"/>
            <p14:sldId id="391"/>
            <p14:sldId id="392"/>
            <p14:sldId id="393"/>
            <p14:sldId id="394"/>
            <p14:sldId id="395"/>
            <p14:sldId id="396"/>
            <p14:sldId id="397"/>
            <p14:sldId id="398"/>
          </p14:sldIdLst>
        </p14:section>
        <p14:section name="CREDITS &amp; COPYRIGHTS" id="{DA1C711B-1490-492D-A9FC-5332F90F7D37}">
          <p14:sldIdLst>
            <p14:sldId id="787"/>
            <p14:sldId id="758"/>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B5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141" autoAdjust="0"/>
    <p:restoredTop sz="90240" autoAdjust="0"/>
  </p:normalViewPr>
  <p:slideViewPr>
    <p:cSldViewPr snapToGrid="0" snapToObjects="1">
      <p:cViewPr varScale="1">
        <p:scale>
          <a:sx n="146" d="100"/>
          <a:sy n="146" d="100"/>
        </p:scale>
        <p:origin x="330" y="132"/>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97" d="100"/>
          <a:sy n="97" d="100"/>
        </p:scale>
        <p:origin x="3120" y="200"/>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0.xml"/><Relationship Id="rId21" Type="http://schemas.openxmlformats.org/officeDocument/2006/relationships/slide" Target="slides/slide14.xml"/><Relationship Id="rId42" Type="http://schemas.openxmlformats.org/officeDocument/2006/relationships/slide" Target="slides/slide35.xml"/><Relationship Id="rId63" Type="http://schemas.openxmlformats.org/officeDocument/2006/relationships/slide" Target="slides/slide56.xml"/><Relationship Id="rId84" Type="http://schemas.openxmlformats.org/officeDocument/2006/relationships/slide" Target="slides/slide77.xml"/><Relationship Id="rId138" Type="http://schemas.openxmlformats.org/officeDocument/2006/relationships/slide" Target="slides/slide131.xml"/><Relationship Id="rId107" Type="http://schemas.openxmlformats.org/officeDocument/2006/relationships/slide" Target="slides/slide100.xml"/><Relationship Id="rId11" Type="http://schemas.openxmlformats.org/officeDocument/2006/relationships/slide" Target="slides/slide4.xml"/><Relationship Id="rId32" Type="http://schemas.openxmlformats.org/officeDocument/2006/relationships/slide" Target="slides/slide25.xml"/><Relationship Id="rId53" Type="http://schemas.openxmlformats.org/officeDocument/2006/relationships/slide" Target="slides/slide46.xml"/><Relationship Id="rId74" Type="http://schemas.openxmlformats.org/officeDocument/2006/relationships/slide" Target="slides/slide67.xml"/><Relationship Id="rId128" Type="http://schemas.openxmlformats.org/officeDocument/2006/relationships/slide" Target="slides/slide121.xml"/><Relationship Id="rId149" Type="http://schemas.openxmlformats.org/officeDocument/2006/relationships/slide" Target="slides/slide142.xml"/><Relationship Id="rId5" Type="http://schemas.openxmlformats.org/officeDocument/2006/relationships/slideMaster" Target="slideMasters/slideMaster5.xml"/><Relationship Id="rId95" Type="http://schemas.openxmlformats.org/officeDocument/2006/relationships/slide" Target="slides/slide88.xml"/><Relationship Id="rId22" Type="http://schemas.openxmlformats.org/officeDocument/2006/relationships/slide" Target="slides/slide15.xml"/><Relationship Id="rId27" Type="http://schemas.openxmlformats.org/officeDocument/2006/relationships/slide" Target="slides/slide20.xml"/><Relationship Id="rId43" Type="http://schemas.openxmlformats.org/officeDocument/2006/relationships/slide" Target="slides/slide36.xml"/><Relationship Id="rId48" Type="http://schemas.openxmlformats.org/officeDocument/2006/relationships/slide" Target="slides/slide41.xml"/><Relationship Id="rId64" Type="http://schemas.openxmlformats.org/officeDocument/2006/relationships/slide" Target="slides/slide57.xml"/><Relationship Id="rId69" Type="http://schemas.openxmlformats.org/officeDocument/2006/relationships/slide" Target="slides/slide62.xml"/><Relationship Id="rId113" Type="http://schemas.openxmlformats.org/officeDocument/2006/relationships/slide" Target="slides/slide106.xml"/><Relationship Id="rId118" Type="http://schemas.openxmlformats.org/officeDocument/2006/relationships/slide" Target="slides/slide111.xml"/><Relationship Id="rId134" Type="http://schemas.openxmlformats.org/officeDocument/2006/relationships/slide" Target="slides/slide127.xml"/><Relationship Id="rId139" Type="http://schemas.openxmlformats.org/officeDocument/2006/relationships/slide" Target="slides/slide132.xml"/><Relationship Id="rId80" Type="http://schemas.openxmlformats.org/officeDocument/2006/relationships/slide" Target="slides/slide73.xml"/><Relationship Id="rId85" Type="http://schemas.openxmlformats.org/officeDocument/2006/relationships/slide" Target="slides/slide78.xml"/><Relationship Id="rId150" Type="http://schemas.openxmlformats.org/officeDocument/2006/relationships/notesMaster" Target="notesMasters/notesMaster1.xml"/><Relationship Id="rId155" Type="http://schemas.openxmlformats.org/officeDocument/2006/relationships/tableStyles" Target="tableStyles.xml"/><Relationship Id="rId12" Type="http://schemas.openxmlformats.org/officeDocument/2006/relationships/slide" Target="slides/slide5.xml"/><Relationship Id="rId17" Type="http://schemas.openxmlformats.org/officeDocument/2006/relationships/slide" Target="slides/slide10.xml"/><Relationship Id="rId33" Type="http://schemas.openxmlformats.org/officeDocument/2006/relationships/slide" Target="slides/slide26.xml"/><Relationship Id="rId38" Type="http://schemas.openxmlformats.org/officeDocument/2006/relationships/slide" Target="slides/slide31.xml"/><Relationship Id="rId59" Type="http://schemas.openxmlformats.org/officeDocument/2006/relationships/slide" Target="slides/slide52.xml"/><Relationship Id="rId103" Type="http://schemas.openxmlformats.org/officeDocument/2006/relationships/slide" Target="slides/slide96.xml"/><Relationship Id="rId108" Type="http://schemas.openxmlformats.org/officeDocument/2006/relationships/slide" Target="slides/slide101.xml"/><Relationship Id="rId124" Type="http://schemas.openxmlformats.org/officeDocument/2006/relationships/slide" Target="slides/slide117.xml"/><Relationship Id="rId129" Type="http://schemas.openxmlformats.org/officeDocument/2006/relationships/slide" Target="slides/slide122.xml"/><Relationship Id="rId54" Type="http://schemas.openxmlformats.org/officeDocument/2006/relationships/slide" Target="slides/slide47.xml"/><Relationship Id="rId70" Type="http://schemas.openxmlformats.org/officeDocument/2006/relationships/slide" Target="slides/slide63.xml"/><Relationship Id="rId75" Type="http://schemas.openxmlformats.org/officeDocument/2006/relationships/slide" Target="slides/slide68.xml"/><Relationship Id="rId91" Type="http://schemas.openxmlformats.org/officeDocument/2006/relationships/slide" Target="slides/slide84.xml"/><Relationship Id="rId96" Type="http://schemas.openxmlformats.org/officeDocument/2006/relationships/slide" Target="slides/slide89.xml"/><Relationship Id="rId140" Type="http://schemas.openxmlformats.org/officeDocument/2006/relationships/slide" Target="slides/slide133.xml"/><Relationship Id="rId145" Type="http://schemas.openxmlformats.org/officeDocument/2006/relationships/slide" Target="slides/slide138.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6.xml"/><Relationship Id="rId28" Type="http://schemas.openxmlformats.org/officeDocument/2006/relationships/slide" Target="slides/slide21.xml"/><Relationship Id="rId49" Type="http://schemas.openxmlformats.org/officeDocument/2006/relationships/slide" Target="slides/slide42.xml"/><Relationship Id="rId114" Type="http://schemas.openxmlformats.org/officeDocument/2006/relationships/slide" Target="slides/slide107.xml"/><Relationship Id="rId119" Type="http://schemas.openxmlformats.org/officeDocument/2006/relationships/slide" Target="slides/slide112.xml"/><Relationship Id="rId44" Type="http://schemas.openxmlformats.org/officeDocument/2006/relationships/slide" Target="slides/slide37.xml"/><Relationship Id="rId60" Type="http://schemas.openxmlformats.org/officeDocument/2006/relationships/slide" Target="slides/slide53.xml"/><Relationship Id="rId65" Type="http://schemas.openxmlformats.org/officeDocument/2006/relationships/slide" Target="slides/slide58.xml"/><Relationship Id="rId81" Type="http://schemas.openxmlformats.org/officeDocument/2006/relationships/slide" Target="slides/slide74.xml"/><Relationship Id="rId86" Type="http://schemas.openxmlformats.org/officeDocument/2006/relationships/slide" Target="slides/slide79.xml"/><Relationship Id="rId130" Type="http://schemas.openxmlformats.org/officeDocument/2006/relationships/slide" Target="slides/slide123.xml"/><Relationship Id="rId135" Type="http://schemas.openxmlformats.org/officeDocument/2006/relationships/slide" Target="slides/slide128.xml"/><Relationship Id="rId151" Type="http://schemas.openxmlformats.org/officeDocument/2006/relationships/handoutMaster" Target="handoutMasters/handoutMaster1.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109" Type="http://schemas.openxmlformats.org/officeDocument/2006/relationships/slide" Target="slides/slide10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97" Type="http://schemas.openxmlformats.org/officeDocument/2006/relationships/slide" Target="slides/slide90.xml"/><Relationship Id="rId104" Type="http://schemas.openxmlformats.org/officeDocument/2006/relationships/slide" Target="slides/slide97.xml"/><Relationship Id="rId120" Type="http://schemas.openxmlformats.org/officeDocument/2006/relationships/slide" Target="slides/slide113.xml"/><Relationship Id="rId125" Type="http://schemas.openxmlformats.org/officeDocument/2006/relationships/slide" Target="slides/slide118.xml"/><Relationship Id="rId141" Type="http://schemas.openxmlformats.org/officeDocument/2006/relationships/slide" Target="slides/slide134.xml"/><Relationship Id="rId146" Type="http://schemas.openxmlformats.org/officeDocument/2006/relationships/slide" Target="slides/slide139.xml"/><Relationship Id="rId7" Type="http://schemas.openxmlformats.org/officeDocument/2006/relationships/slideMaster" Target="slideMasters/slideMaster7.xml"/><Relationship Id="rId71" Type="http://schemas.openxmlformats.org/officeDocument/2006/relationships/slide" Target="slides/slide64.xml"/><Relationship Id="rId92" Type="http://schemas.openxmlformats.org/officeDocument/2006/relationships/slide" Target="slides/slide85.xml"/><Relationship Id="rId2" Type="http://schemas.openxmlformats.org/officeDocument/2006/relationships/slideMaster" Target="slideMasters/slideMaster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87" Type="http://schemas.openxmlformats.org/officeDocument/2006/relationships/slide" Target="slides/slide80.xml"/><Relationship Id="rId110" Type="http://schemas.openxmlformats.org/officeDocument/2006/relationships/slide" Target="slides/slide103.xml"/><Relationship Id="rId115" Type="http://schemas.openxmlformats.org/officeDocument/2006/relationships/slide" Target="slides/slide108.xml"/><Relationship Id="rId131" Type="http://schemas.openxmlformats.org/officeDocument/2006/relationships/slide" Target="slides/slide124.xml"/><Relationship Id="rId136" Type="http://schemas.openxmlformats.org/officeDocument/2006/relationships/slide" Target="slides/slide129.xml"/><Relationship Id="rId61" Type="http://schemas.openxmlformats.org/officeDocument/2006/relationships/slide" Target="slides/slide54.xml"/><Relationship Id="rId82" Type="http://schemas.openxmlformats.org/officeDocument/2006/relationships/slide" Target="slides/slide75.xml"/><Relationship Id="rId152" Type="http://schemas.openxmlformats.org/officeDocument/2006/relationships/presProps" Target="presProps.xml"/><Relationship Id="rId19" Type="http://schemas.openxmlformats.org/officeDocument/2006/relationships/slide" Target="slides/slide12.xml"/><Relationship Id="rId14" Type="http://schemas.openxmlformats.org/officeDocument/2006/relationships/slide" Target="slides/slide7.xml"/><Relationship Id="rId30" Type="http://schemas.openxmlformats.org/officeDocument/2006/relationships/slide" Target="slides/slide23.xml"/><Relationship Id="rId35" Type="http://schemas.openxmlformats.org/officeDocument/2006/relationships/slide" Target="slides/slide28.xml"/><Relationship Id="rId56" Type="http://schemas.openxmlformats.org/officeDocument/2006/relationships/slide" Target="slides/slide49.xml"/><Relationship Id="rId77" Type="http://schemas.openxmlformats.org/officeDocument/2006/relationships/slide" Target="slides/slide70.xml"/><Relationship Id="rId100" Type="http://schemas.openxmlformats.org/officeDocument/2006/relationships/slide" Target="slides/slide93.xml"/><Relationship Id="rId105" Type="http://schemas.openxmlformats.org/officeDocument/2006/relationships/slide" Target="slides/slide98.xml"/><Relationship Id="rId126" Type="http://schemas.openxmlformats.org/officeDocument/2006/relationships/slide" Target="slides/slide119.xml"/><Relationship Id="rId147" Type="http://schemas.openxmlformats.org/officeDocument/2006/relationships/slide" Target="slides/slide140.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93" Type="http://schemas.openxmlformats.org/officeDocument/2006/relationships/slide" Target="slides/slide86.xml"/><Relationship Id="rId98" Type="http://schemas.openxmlformats.org/officeDocument/2006/relationships/slide" Target="slides/slide91.xml"/><Relationship Id="rId121" Type="http://schemas.openxmlformats.org/officeDocument/2006/relationships/slide" Target="slides/slide114.xml"/><Relationship Id="rId142" Type="http://schemas.openxmlformats.org/officeDocument/2006/relationships/slide" Target="slides/slide135.xml"/><Relationship Id="rId3" Type="http://schemas.openxmlformats.org/officeDocument/2006/relationships/slideMaster" Target="slideMasters/slideMaster3.xml"/><Relationship Id="rId25" Type="http://schemas.openxmlformats.org/officeDocument/2006/relationships/slide" Target="slides/slide18.xml"/><Relationship Id="rId46" Type="http://schemas.openxmlformats.org/officeDocument/2006/relationships/slide" Target="slides/slide39.xml"/><Relationship Id="rId67" Type="http://schemas.openxmlformats.org/officeDocument/2006/relationships/slide" Target="slides/slide60.xml"/><Relationship Id="rId116" Type="http://schemas.openxmlformats.org/officeDocument/2006/relationships/slide" Target="slides/slide109.xml"/><Relationship Id="rId137" Type="http://schemas.openxmlformats.org/officeDocument/2006/relationships/slide" Target="slides/slide130.xml"/><Relationship Id="rId20" Type="http://schemas.openxmlformats.org/officeDocument/2006/relationships/slide" Target="slides/slide13.xml"/><Relationship Id="rId41" Type="http://schemas.openxmlformats.org/officeDocument/2006/relationships/slide" Target="slides/slide34.xml"/><Relationship Id="rId62" Type="http://schemas.openxmlformats.org/officeDocument/2006/relationships/slide" Target="slides/slide55.xml"/><Relationship Id="rId83" Type="http://schemas.openxmlformats.org/officeDocument/2006/relationships/slide" Target="slides/slide76.xml"/><Relationship Id="rId88" Type="http://schemas.openxmlformats.org/officeDocument/2006/relationships/slide" Target="slides/slide81.xml"/><Relationship Id="rId111" Type="http://schemas.openxmlformats.org/officeDocument/2006/relationships/slide" Target="slides/slide104.xml"/><Relationship Id="rId132" Type="http://schemas.openxmlformats.org/officeDocument/2006/relationships/slide" Target="slides/slide125.xml"/><Relationship Id="rId153" Type="http://schemas.openxmlformats.org/officeDocument/2006/relationships/viewProps" Target="viewProps.xml"/><Relationship Id="rId15" Type="http://schemas.openxmlformats.org/officeDocument/2006/relationships/slide" Target="slides/slide8.xml"/><Relationship Id="rId36" Type="http://schemas.openxmlformats.org/officeDocument/2006/relationships/slide" Target="slides/slide29.xml"/><Relationship Id="rId57" Type="http://schemas.openxmlformats.org/officeDocument/2006/relationships/slide" Target="slides/slide50.xml"/><Relationship Id="rId106" Type="http://schemas.openxmlformats.org/officeDocument/2006/relationships/slide" Target="slides/slide99.xml"/><Relationship Id="rId127" Type="http://schemas.openxmlformats.org/officeDocument/2006/relationships/slide" Target="slides/slide120.xml"/><Relationship Id="rId10" Type="http://schemas.openxmlformats.org/officeDocument/2006/relationships/slide" Target="slides/slide3.xml"/><Relationship Id="rId31" Type="http://schemas.openxmlformats.org/officeDocument/2006/relationships/slide" Target="slides/slide24.xml"/><Relationship Id="rId52" Type="http://schemas.openxmlformats.org/officeDocument/2006/relationships/slide" Target="slides/slide45.xml"/><Relationship Id="rId73" Type="http://schemas.openxmlformats.org/officeDocument/2006/relationships/slide" Target="slides/slide66.xml"/><Relationship Id="rId78" Type="http://schemas.openxmlformats.org/officeDocument/2006/relationships/slide" Target="slides/slide71.xml"/><Relationship Id="rId94" Type="http://schemas.openxmlformats.org/officeDocument/2006/relationships/slide" Target="slides/slide87.xml"/><Relationship Id="rId99" Type="http://schemas.openxmlformats.org/officeDocument/2006/relationships/slide" Target="slides/slide92.xml"/><Relationship Id="rId101" Type="http://schemas.openxmlformats.org/officeDocument/2006/relationships/slide" Target="slides/slide94.xml"/><Relationship Id="rId122" Type="http://schemas.openxmlformats.org/officeDocument/2006/relationships/slide" Target="slides/slide115.xml"/><Relationship Id="rId143" Type="http://schemas.openxmlformats.org/officeDocument/2006/relationships/slide" Target="slides/slide136.xml"/><Relationship Id="rId148" Type="http://schemas.openxmlformats.org/officeDocument/2006/relationships/slide" Target="slides/slide141.xml"/><Relationship Id="rId4" Type="http://schemas.openxmlformats.org/officeDocument/2006/relationships/slideMaster" Target="slideMasters/slideMaster4.xml"/><Relationship Id="rId9" Type="http://schemas.openxmlformats.org/officeDocument/2006/relationships/slide" Target="slides/slide2.xml"/><Relationship Id="rId26" Type="http://schemas.openxmlformats.org/officeDocument/2006/relationships/slide" Target="slides/slide19.xml"/><Relationship Id="rId47" Type="http://schemas.openxmlformats.org/officeDocument/2006/relationships/slide" Target="slides/slide40.xml"/><Relationship Id="rId68" Type="http://schemas.openxmlformats.org/officeDocument/2006/relationships/slide" Target="slides/slide61.xml"/><Relationship Id="rId89" Type="http://schemas.openxmlformats.org/officeDocument/2006/relationships/slide" Target="slides/slide82.xml"/><Relationship Id="rId112" Type="http://schemas.openxmlformats.org/officeDocument/2006/relationships/slide" Target="slides/slide105.xml"/><Relationship Id="rId133" Type="http://schemas.openxmlformats.org/officeDocument/2006/relationships/slide" Target="slides/slide126.xml"/><Relationship Id="rId154" Type="http://schemas.openxmlformats.org/officeDocument/2006/relationships/theme" Target="theme/theme1.xml"/><Relationship Id="rId16" Type="http://schemas.openxmlformats.org/officeDocument/2006/relationships/slide" Target="slides/slide9.xml"/><Relationship Id="rId37" Type="http://schemas.openxmlformats.org/officeDocument/2006/relationships/slide" Target="slides/slide30.xml"/><Relationship Id="rId58" Type="http://schemas.openxmlformats.org/officeDocument/2006/relationships/slide" Target="slides/slide51.xml"/><Relationship Id="rId79" Type="http://schemas.openxmlformats.org/officeDocument/2006/relationships/slide" Target="slides/slide72.xml"/><Relationship Id="rId102" Type="http://schemas.openxmlformats.org/officeDocument/2006/relationships/slide" Target="slides/slide95.xml"/><Relationship Id="rId123" Type="http://schemas.openxmlformats.org/officeDocument/2006/relationships/slide" Target="slides/slide116.xml"/><Relationship Id="rId144" Type="http://schemas.openxmlformats.org/officeDocument/2006/relationships/slide" Target="slides/slide137.xml"/><Relationship Id="rId90" Type="http://schemas.openxmlformats.org/officeDocument/2006/relationships/slide" Target="slides/slide8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5437620-2A00-864A-995B-4E7906C7AFD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75F9FDC4-D027-B940-BB76-7FF4D3C7DC9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9BC17C6-02B3-AE43-9E08-A67A1BE095A9}" type="datetimeFigureOut">
              <a:rPr lang="en-GB" smtClean="0"/>
              <a:t>12/06/2019</a:t>
            </a:fld>
            <a:endParaRPr lang="en-GB"/>
          </a:p>
        </p:txBody>
      </p:sp>
      <p:sp>
        <p:nvSpPr>
          <p:cNvPr id="4" name="Footer Placeholder 3">
            <a:extLst>
              <a:ext uri="{FF2B5EF4-FFF2-40B4-BE49-F238E27FC236}">
                <a16:creationId xmlns:a16="http://schemas.microsoft.com/office/drawing/2014/main" id="{D1FF45EE-B432-394B-B140-7DBA8E78632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B484E32-9AE2-6244-9A09-B93A8D4138D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FD1E7B-D27A-6648-94C5-159D85C3B106}" type="slidenum">
              <a:rPr lang="en-GB" smtClean="0"/>
              <a:t>‹#›</a:t>
            </a:fld>
            <a:endParaRPr lang="en-GB"/>
          </a:p>
        </p:txBody>
      </p:sp>
    </p:spTree>
    <p:extLst>
      <p:ext uri="{BB962C8B-B14F-4D97-AF65-F5344CB8AC3E}">
        <p14:creationId xmlns:p14="http://schemas.microsoft.com/office/powerpoint/2010/main" val="18023374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BE5FC8-3CD7-E64B-90BF-F246F32DF2A1}" type="datetimeFigureOut">
              <a:rPr lang="en-GB" smtClean="0"/>
              <a:t>12/06/2019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218154-7734-3F40-80EB-A48166DB1DD3}" type="slidenum">
              <a:rPr lang="en-GB" smtClean="0"/>
              <a:t>‹#›</a:t>
            </a:fld>
            <a:endParaRPr lang="en-GB"/>
          </a:p>
        </p:txBody>
      </p:sp>
    </p:spTree>
    <p:extLst>
      <p:ext uri="{BB962C8B-B14F-4D97-AF65-F5344CB8AC3E}">
        <p14:creationId xmlns:p14="http://schemas.microsoft.com/office/powerpoint/2010/main" val="6187933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a:p>
            <a:endParaRPr lang="en-GB" dirty="0"/>
          </a:p>
        </p:txBody>
      </p:sp>
      <p:sp>
        <p:nvSpPr>
          <p:cNvPr id="4" name="Slide Number Placeholder 3"/>
          <p:cNvSpPr>
            <a:spLocks noGrp="1"/>
          </p:cNvSpPr>
          <p:nvPr>
            <p:ph type="sldNum" sz="quarter" idx="5"/>
          </p:nvPr>
        </p:nvSpPr>
        <p:spPr/>
        <p:txBody>
          <a:bodyPr/>
          <a:lstStyle/>
          <a:p>
            <a:fld id="{A5218154-7734-3F40-80EB-A48166DB1DD3}" type="slidenum">
              <a:rPr lang="en-GB" smtClean="0"/>
              <a:t>1</a:t>
            </a:fld>
            <a:endParaRPr lang="en-GB"/>
          </a:p>
        </p:txBody>
      </p:sp>
    </p:spTree>
    <p:extLst>
      <p:ext uri="{BB962C8B-B14F-4D97-AF65-F5344CB8AC3E}">
        <p14:creationId xmlns:p14="http://schemas.microsoft.com/office/powerpoint/2010/main" val="18137614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10</a:t>
            </a:fld>
            <a:endParaRPr lang="en-GB"/>
          </a:p>
        </p:txBody>
      </p:sp>
    </p:spTree>
    <p:extLst>
      <p:ext uri="{BB962C8B-B14F-4D97-AF65-F5344CB8AC3E}">
        <p14:creationId xmlns:p14="http://schemas.microsoft.com/office/powerpoint/2010/main" val="3443973000"/>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100</a:t>
            </a:fld>
            <a:endParaRPr lang="en-GB"/>
          </a:p>
        </p:txBody>
      </p:sp>
    </p:spTree>
    <p:extLst>
      <p:ext uri="{BB962C8B-B14F-4D97-AF65-F5344CB8AC3E}">
        <p14:creationId xmlns:p14="http://schemas.microsoft.com/office/powerpoint/2010/main" val="2882905903"/>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101</a:t>
            </a:fld>
            <a:endParaRPr lang="en-GB"/>
          </a:p>
        </p:txBody>
      </p:sp>
    </p:spTree>
    <p:extLst>
      <p:ext uri="{BB962C8B-B14F-4D97-AF65-F5344CB8AC3E}">
        <p14:creationId xmlns:p14="http://schemas.microsoft.com/office/powerpoint/2010/main" val="485956643"/>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102</a:t>
            </a:fld>
            <a:endParaRPr lang="en-GB"/>
          </a:p>
        </p:txBody>
      </p:sp>
    </p:spTree>
    <p:extLst>
      <p:ext uri="{BB962C8B-B14F-4D97-AF65-F5344CB8AC3E}">
        <p14:creationId xmlns:p14="http://schemas.microsoft.com/office/powerpoint/2010/main" val="1041787216"/>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103</a:t>
            </a:fld>
            <a:endParaRPr lang="en-GB"/>
          </a:p>
        </p:txBody>
      </p:sp>
    </p:spTree>
    <p:extLst>
      <p:ext uri="{BB962C8B-B14F-4D97-AF65-F5344CB8AC3E}">
        <p14:creationId xmlns:p14="http://schemas.microsoft.com/office/powerpoint/2010/main" val="3385219208"/>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104</a:t>
            </a:fld>
            <a:endParaRPr lang="en-GB"/>
          </a:p>
        </p:txBody>
      </p:sp>
    </p:spTree>
    <p:extLst>
      <p:ext uri="{BB962C8B-B14F-4D97-AF65-F5344CB8AC3E}">
        <p14:creationId xmlns:p14="http://schemas.microsoft.com/office/powerpoint/2010/main" val="1583438083"/>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105</a:t>
            </a:fld>
            <a:endParaRPr lang="en-GB"/>
          </a:p>
        </p:txBody>
      </p:sp>
    </p:spTree>
    <p:extLst>
      <p:ext uri="{BB962C8B-B14F-4D97-AF65-F5344CB8AC3E}">
        <p14:creationId xmlns:p14="http://schemas.microsoft.com/office/powerpoint/2010/main" val="100061958"/>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a:p>
            <a:endParaRPr lang="en-GB" dirty="0"/>
          </a:p>
        </p:txBody>
      </p:sp>
      <p:sp>
        <p:nvSpPr>
          <p:cNvPr id="4" name="Slide Number Placeholder 3"/>
          <p:cNvSpPr>
            <a:spLocks noGrp="1"/>
          </p:cNvSpPr>
          <p:nvPr>
            <p:ph type="sldNum" sz="quarter" idx="5"/>
          </p:nvPr>
        </p:nvSpPr>
        <p:spPr/>
        <p:txBody>
          <a:bodyPr/>
          <a:lstStyle/>
          <a:p>
            <a:fld id="{A5218154-7734-3F40-80EB-A48166DB1DD3}" type="slidenum">
              <a:rPr lang="en-GB" smtClean="0"/>
              <a:t>106</a:t>
            </a:fld>
            <a:endParaRPr lang="en-GB"/>
          </a:p>
        </p:txBody>
      </p:sp>
    </p:spTree>
    <p:extLst>
      <p:ext uri="{BB962C8B-B14F-4D97-AF65-F5344CB8AC3E}">
        <p14:creationId xmlns:p14="http://schemas.microsoft.com/office/powerpoint/2010/main" val="2858371872"/>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107</a:t>
            </a:fld>
            <a:endParaRPr lang="en-GB"/>
          </a:p>
        </p:txBody>
      </p:sp>
    </p:spTree>
    <p:extLst>
      <p:ext uri="{BB962C8B-B14F-4D97-AF65-F5344CB8AC3E}">
        <p14:creationId xmlns:p14="http://schemas.microsoft.com/office/powerpoint/2010/main" val="2031096697"/>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108</a:t>
            </a:fld>
            <a:endParaRPr lang="en-GB"/>
          </a:p>
        </p:txBody>
      </p:sp>
    </p:spTree>
    <p:extLst>
      <p:ext uri="{BB962C8B-B14F-4D97-AF65-F5344CB8AC3E}">
        <p14:creationId xmlns:p14="http://schemas.microsoft.com/office/powerpoint/2010/main" val="238310773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109</a:t>
            </a:fld>
            <a:endParaRPr lang="en-GB"/>
          </a:p>
        </p:txBody>
      </p:sp>
    </p:spTree>
    <p:extLst>
      <p:ext uri="{BB962C8B-B14F-4D97-AF65-F5344CB8AC3E}">
        <p14:creationId xmlns:p14="http://schemas.microsoft.com/office/powerpoint/2010/main" val="22822532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11</a:t>
            </a:fld>
            <a:endParaRPr lang="en-GB"/>
          </a:p>
        </p:txBody>
      </p:sp>
    </p:spTree>
    <p:extLst>
      <p:ext uri="{BB962C8B-B14F-4D97-AF65-F5344CB8AC3E}">
        <p14:creationId xmlns:p14="http://schemas.microsoft.com/office/powerpoint/2010/main" val="2101771855"/>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110</a:t>
            </a:fld>
            <a:endParaRPr lang="en-GB"/>
          </a:p>
        </p:txBody>
      </p:sp>
    </p:spTree>
    <p:extLst>
      <p:ext uri="{BB962C8B-B14F-4D97-AF65-F5344CB8AC3E}">
        <p14:creationId xmlns:p14="http://schemas.microsoft.com/office/powerpoint/2010/main" val="72167402"/>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111</a:t>
            </a:fld>
            <a:endParaRPr lang="en-GB"/>
          </a:p>
        </p:txBody>
      </p:sp>
    </p:spTree>
    <p:extLst>
      <p:ext uri="{BB962C8B-B14F-4D97-AF65-F5344CB8AC3E}">
        <p14:creationId xmlns:p14="http://schemas.microsoft.com/office/powerpoint/2010/main" val="3358358625"/>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112</a:t>
            </a:fld>
            <a:endParaRPr lang="en-GB"/>
          </a:p>
        </p:txBody>
      </p:sp>
    </p:spTree>
    <p:extLst>
      <p:ext uri="{BB962C8B-B14F-4D97-AF65-F5344CB8AC3E}">
        <p14:creationId xmlns:p14="http://schemas.microsoft.com/office/powerpoint/2010/main" val="3030954697"/>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113</a:t>
            </a:fld>
            <a:endParaRPr lang="en-GB"/>
          </a:p>
        </p:txBody>
      </p:sp>
    </p:spTree>
    <p:extLst>
      <p:ext uri="{BB962C8B-B14F-4D97-AF65-F5344CB8AC3E}">
        <p14:creationId xmlns:p14="http://schemas.microsoft.com/office/powerpoint/2010/main" val="1305365269"/>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114</a:t>
            </a:fld>
            <a:endParaRPr lang="en-GB"/>
          </a:p>
        </p:txBody>
      </p:sp>
    </p:spTree>
    <p:extLst>
      <p:ext uri="{BB962C8B-B14F-4D97-AF65-F5344CB8AC3E}">
        <p14:creationId xmlns:p14="http://schemas.microsoft.com/office/powerpoint/2010/main" val="4225951729"/>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115</a:t>
            </a:fld>
            <a:endParaRPr lang="en-GB"/>
          </a:p>
        </p:txBody>
      </p:sp>
    </p:spTree>
    <p:extLst>
      <p:ext uri="{BB962C8B-B14F-4D97-AF65-F5344CB8AC3E}">
        <p14:creationId xmlns:p14="http://schemas.microsoft.com/office/powerpoint/2010/main" val="2601076507"/>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116</a:t>
            </a:fld>
            <a:endParaRPr lang="en-GB"/>
          </a:p>
        </p:txBody>
      </p:sp>
    </p:spTree>
    <p:extLst>
      <p:ext uri="{BB962C8B-B14F-4D97-AF65-F5344CB8AC3E}">
        <p14:creationId xmlns:p14="http://schemas.microsoft.com/office/powerpoint/2010/main" val="3784973188"/>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117</a:t>
            </a:fld>
            <a:endParaRPr lang="en-GB"/>
          </a:p>
        </p:txBody>
      </p:sp>
    </p:spTree>
    <p:extLst>
      <p:ext uri="{BB962C8B-B14F-4D97-AF65-F5344CB8AC3E}">
        <p14:creationId xmlns:p14="http://schemas.microsoft.com/office/powerpoint/2010/main" val="15723657"/>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118</a:t>
            </a:fld>
            <a:endParaRPr lang="en-GB"/>
          </a:p>
        </p:txBody>
      </p:sp>
    </p:spTree>
    <p:extLst>
      <p:ext uri="{BB962C8B-B14F-4D97-AF65-F5344CB8AC3E}">
        <p14:creationId xmlns:p14="http://schemas.microsoft.com/office/powerpoint/2010/main" val="694803867"/>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119</a:t>
            </a:fld>
            <a:endParaRPr lang="en-GB"/>
          </a:p>
        </p:txBody>
      </p:sp>
    </p:spTree>
    <p:extLst>
      <p:ext uri="{BB962C8B-B14F-4D97-AF65-F5344CB8AC3E}">
        <p14:creationId xmlns:p14="http://schemas.microsoft.com/office/powerpoint/2010/main" val="21822136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12</a:t>
            </a:fld>
            <a:endParaRPr lang="en-GB"/>
          </a:p>
        </p:txBody>
      </p:sp>
    </p:spTree>
    <p:extLst>
      <p:ext uri="{BB962C8B-B14F-4D97-AF65-F5344CB8AC3E}">
        <p14:creationId xmlns:p14="http://schemas.microsoft.com/office/powerpoint/2010/main" val="2014728907"/>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120</a:t>
            </a:fld>
            <a:endParaRPr lang="en-GB"/>
          </a:p>
        </p:txBody>
      </p:sp>
    </p:spTree>
    <p:extLst>
      <p:ext uri="{BB962C8B-B14F-4D97-AF65-F5344CB8AC3E}">
        <p14:creationId xmlns:p14="http://schemas.microsoft.com/office/powerpoint/2010/main" val="1853663474"/>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121</a:t>
            </a:fld>
            <a:endParaRPr lang="en-GB"/>
          </a:p>
        </p:txBody>
      </p:sp>
    </p:spTree>
    <p:extLst>
      <p:ext uri="{BB962C8B-B14F-4D97-AF65-F5344CB8AC3E}">
        <p14:creationId xmlns:p14="http://schemas.microsoft.com/office/powerpoint/2010/main" val="2409849107"/>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122</a:t>
            </a:fld>
            <a:endParaRPr lang="en-GB"/>
          </a:p>
        </p:txBody>
      </p:sp>
    </p:spTree>
    <p:extLst>
      <p:ext uri="{BB962C8B-B14F-4D97-AF65-F5344CB8AC3E}">
        <p14:creationId xmlns:p14="http://schemas.microsoft.com/office/powerpoint/2010/main" val="1334905760"/>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123</a:t>
            </a:fld>
            <a:endParaRPr lang="en-GB"/>
          </a:p>
        </p:txBody>
      </p:sp>
    </p:spTree>
    <p:extLst>
      <p:ext uri="{BB962C8B-B14F-4D97-AF65-F5344CB8AC3E}">
        <p14:creationId xmlns:p14="http://schemas.microsoft.com/office/powerpoint/2010/main" val="233211490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124</a:t>
            </a:fld>
            <a:endParaRPr lang="en-GB"/>
          </a:p>
        </p:txBody>
      </p:sp>
    </p:spTree>
    <p:extLst>
      <p:ext uri="{BB962C8B-B14F-4D97-AF65-F5344CB8AC3E}">
        <p14:creationId xmlns:p14="http://schemas.microsoft.com/office/powerpoint/2010/main" val="250001835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125</a:t>
            </a:fld>
            <a:endParaRPr lang="en-GB"/>
          </a:p>
        </p:txBody>
      </p:sp>
    </p:spTree>
    <p:extLst>
      <p:ext uri="{BB962C8B-B14F-4D97-AF65-F5344CB8AC3E}">
        <p14:creationId xmlns:p14="http://schemas.microsoft.com/office/powerpoint/2010/main" val="3373521018"/>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126</a:t>
            </a:fld>
            <a:endParaRPr lang="en-GB"/>
          </a:p>
        </p:txBody>
      </p:sp>
    </p:spTree>
    <p:extLst>
      <p:ext uri="{BB962C8B-B14F-4D97-AF65-F5344CB8AC3E}">
        <p14:creationId xmlns:p14="http://schemas.microsoft.com/office/powerpoint/2010/main" val="1180380007"/>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127</a:t>
            </a:fld>
            <a:endParaRPr lang="en-GB"/>
          </a:p>
        </p:txBody>
      </p:sp>
    </p:spTree>
    <p:extLst>
      <p:ext uri="{BB962C8B-B14F-4D97-AF65-F5344CB8AC3E}">
        <p14:creationId xmlns:p14="http://schemas.microsoft.com/office/powerpoint/2010/main" val="3590902312"/>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128</a:t>
            </a:fld>
            <a:endParaRPr lang="en-GB"/>
          </a:p>
        </p:txBody>
      </p:sp>
    </p:spTree>
    <p:extLst>
      <p:ext uri="{BB962C8B-B14F-4D97-AF65-F5344CB8AC3E}">
        <p14:creationId xmlns:p14="http://schemas.microsoft.com/office/powerpoint/2010/main" val="3216115990"/>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129</a:t>
            </a:fld>
            <a:endParaRPr lang="en-GB"/>
          </a:p>
        </p:txBody>
      </p:sp>
    </p:spTree>
    <p:extLst>
      <p:ext uri="{BB962C8B-B14F-4D97-AF65-F5344CB8AC3E}">
        <p14:creationId xmlns:p14="http://schemas.microsoft.com/office/powerpoint/2010/main" val="30529400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13</a:t>
            </a:fld>
            <a:endParaRPr lang="en-GB"/>
          </a:p>
        </p:txBody>
      </p:sp>
    </p:spTree>
    <p:extLst>
      <p:ext uri="{BB962C8B-B14F-4D97-AF65-F5344CB8AC3E}">
        <p14:creationId xmlns:p14="http://schemas.microsoft.com/office/powerpoint/2010/main" val="316315820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130</a:t>
            </a:fld>
            <a:endParaRPr lang="en-GB"/>
          </a:p>
        </p:txBody>
      </p:sp>
    </p:spTree>
    <p:extLst>
      <p:ext uri="{BB962C8B-B14F-4D97-AF65-F5344CB8AC3E}">
        <p14:creationId xmlns:p14="http://schemas.microsoft.com/office/powerpoint/2010/main" val="2402198856"/>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131</a:t>
            </a:fld>
            <a:endParaRPr lang="en-GB"/>
          </a:p>
        </p:txBody>
      </p:sp>
    </p:spTree>
    <p:extLst>
      <p:ext uri="{BB962C8B-B14F-4D97-AF65-F5344CB8AC3E}">
        <p14:creationId xmlns:p14="http://schemas.microsoft.com/office/powerpoint/2010/main" val="54152821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132</a:t>
            </a:fld>
            <a:endParaRPr lang="en-GB"/>
          </a:p>
        </p:txBody>
      </p:sp>
    </p:spTree>
    <p:extLst>
      <p:ext uri="{BB962C8B-B14F-4D97-AF65-F5344CB8AC3E}">
        <p14:creationId xmlns:p14="http://schemas.microsoft.com/office/powerpoint/2010/main" val="2415861012"/>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133</a:t>
            </a:fld>
            <a:endParaRPr lang="en-GB"/>
          </a:p>
        </p:txBody>
      </p:sp>
    </p:spTree>
    <p:extLst>
      <p:ext uri="{BB962C8B-B14F-4D97-AF65-F5344CB8AC3E}">
        <p14:creationId xmlns:p14="http://schemas.microsoft.com/office/powerpoint/2010/main" val="309036795"/>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134</a:t>
            </a:fld>
            <a:endParaRPr lang="en-GB"/>
          </a:p>
        </p:txBody>
      </p:sp>
    </p:spTree>
    <p:extLst>
      <p:ext uri="{BB962C8B-B14F-4D97-AF65-F5344CB8AC3E}">
        <p14:creationId xmlns:p14="http://schemas.microsoft.com/office/powerpoint/2010/main" val="3855142148"/>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135</a:t>
            </a:fld>
            <a:endParaRPr lang="en-GB"/>
          </a:p>
        </p:txBody>
      </p:sp>
    </p:spTree>
    <p:extLst>
      <p:ext uri="{BB962C8B-B14F-4D97-AF65-F5344CB8AC3E}">
        <p14:creationId xmlns:p14="http://schemas.microsoft.com/office/powerpoint/2010/main" val="4102051189"/>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136</a:t>
            </a:fld>
            <a:endParaRPr lang="en-GB"/>
          </a:p>
        </p:txBody>
      </p:sp>
    </p:spTree>
    <p:extLst>
      <p:ext uri="{BB962C8B-B14F-4D97-AF65-F5344CB8AC3E}">
        <p14:creationId xmlns:p14="http://schemas.microsoft.com/office/powerpoint/2010/main" val="3386687692"/>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137</a:t>
            </a:fld>
            <a:endParaRPr lang="en-GB"/>
          </a:p>
        </p:txBody>
      </p:sp>
    </p:spTree>
    <p:extLst>
      <p:ext uri="{BB962C8B-B14F-4D97-AF65-F5344CB8AC3E}">
        <p14:creationId xmlns:p14="http://schemas.microsoft.com/office/powerpoint/2010/main" val="59397512"/>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138</a:t>
            </a:fld>
            <a:endParaRPr lang="en-GB"/>
          </a:p>
        </p:txBody>
      </p:sp>
    </p:spTree>
    <p:extLst>
      <p:ext uri="{BB962C8B-B14F-4D97-AF65-F5344CB8AC3E}">
        <p14:creationId xmlns:p14="http://schemas.microsoft.com/office/powerpoint/2010/main" val="779812074"/>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139</a:t>
            </a:fld>
            <a:endParaRPr lang="en-GB"/>
          </a:p>
        </p:txBody>
      </p:sp>
    </p:spTree>
    <p:extLst>
      <p:ext uri="{BB962C8B-B14F-4D97-AF65-F5344CB8AC3E}">
        <p14:creationId xmlns:p14="http://schemas.microsoft.com/office/powerpoint/2010/main" val="8911997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14</a:t>
            </a:fld>
            <a:endParaRPr lang="en-GB"/>
          </a:p>
        </p:txBody>
      </p:sp>
    </p:spTree>
    <p:extLst>
      <p:ext uri="{BB962C8B-B14F-4D97-AF65-F5344CB8AC3E}">
        <p14:creationId xmlns:p14="http://schemas.microsoft.com/office/powerpoint/2010/main" val="121603183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140</a:t>
            </a:fld>
            <a:endParaRPr lang="en-GB"/>
          </a:p>
        </p:txBody>
      </p:sp>
    </p:spTree>
    <p:extLst>
      <p:ext uri="{BB962C8B-B14F-4D97-AF65-F5344CB8AC3E}">
        <p14:creationId xmlns:p14="http://schemas.microsoft.com/office/powerpoint/2010/main" val="3908593964"/>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10"/>
          </p:nvPr>
        </p:nvSpPr>
        <p:spPr/>
        <p:txBody>
          <a:bodyPr/>
          <a:lstStyle/>
          <a:p>
            <a:pPr marL="0" marR="0" lvl="0" indent="0" algn="r" defTabSz="914354" rtl="0" eaLnBrk="1" fontAlgn="auto" latinLnBrk="0" hangingPunct="1">
              <a:lnSpc>
                <a:spcPct val="100000"/>
              </a:lnSpc>
              <a:spcBef>
                <a:spcPts val="0"/>
              </a:spcBef>
              <a:spcAft>
                <a:spcPts val="0"/>
              </a:spcAft>
              <a:buClrTx/>
              <a:buSzTx/>
              <a:buFontTx/>
              <a:buNone/>
              <a:tabLst/>
              <a:defRPr/>
            </a:pPr>
            <a:fld id="{2CA3AB2B-189A-4C92-A457-C6A3833631A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354" rtl="0" eaLnBrk="1" fontAlgn="auto" latinLnBrk="0" hangingPunct="1">
                <a:lnSpc>
                  <a:spcPct val="100000"/>
                </a:lnSpc>
                <a:spcBef>
                  <a:spcPts val="0"/>
                </a:spcBef>
                <a:spcAft>
                  <a:spcPts val="0"/>
                </a:spcAft>
                <a:buClrTx/>
                <a:buSzTx/>
                <a:buFontTx/>
                <a:buNone/>
                <a:tabLst/>
                <a:defRPr/>
              </a:pPr>
              <a:t>141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19663304"/>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a:solidFill>
                  <a:prstClr val="black"/>
                </a:solidFill>
              </a:rPr>
              <a:t>© Copyright Showeet.com – Creative &amp; Free PowerPoint Templates</a:t>
            </a:r>
            <a:endParaRPr lang="en-US" sz="1200" dirty="0">
              <a:solidFill>
                <a:prstClr val="black"/>
              </a:solidFill>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A3AB2B-189A-4C92-A457-C6A3833631A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60451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15</a:t>
            </a:fld>
            <a:endParaRPr lang="en-GB"/>
          </a:p>
        </p:txBody>
      </p:sp>
    </p:spTree>
    <p:extLst>
      <p:ext uri="{BB962C8B-B14F-4D97-AF65-F5344CB8AC3E}">
        <p14:creationId xmlns:p14="http://schemas.microsoft.com/office/powerpoint/2010/main" val="37597310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16</a:t>
            </a:fld>
            <a:endParaRPr lang="en-GB"/>
          </a:p>
        </p:txBody>
      </p:sp>
    </p:spTree>
    <p:extLst>
      <p:ext uri="{BB962C8B-B14F-4D97-AF65-F5344CB8AC3E}">
        <p14:creationId xmlns:p14="http://schemas.microsoft.com/office/powerpoint/2010/main" val="329578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17</a:t>
            </a:fld>
            <a:endParaRPr lang="en-GB"/>
          </a:p>
        </p:txBody>
      </p:sp>
    </p:spTree>
    <p:extLst>
      <p:ext uri="{BB962C8B-B14F-4D97-AF65-F5344CB8AC3E}">
        <p14:creationId xmlns:p14="http://schemas.microsoft.com/office/powerpoint/2010/main" val="42761634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18</a:t>
            </a:fld>
            <a:endParaRPr lang="en-GB"/>
          </a:p>
        </p:txBody>
      </p:sp>
    </p:spTree>
    <p:extLst>
      <p:ext uri="{BB962C8B-B14F-4D97-AF65-F5344CB8AC3E}">
        <p14:creationId xmlns:p14="http://schemas.microsoft.com/office/powerpoint/2010/main" val="10884631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19</a:t>
            </a:fld>
            <a:endParaRPr lang="en-GB"/>
          </a:p>
        </p:txBody>
      </p:sp>
    </p:spTree>
    <p:extLst>
      <p:ext uri="{BB962C8B-B14F-4D97-AF65-F5344CB8AC3E}">
        <p14:creationId xmlns:p14="http://schemas.microsoft.com/office/powerpoint/2010/main" val="1463160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2</a:t>
            </a:fld>
            <a:endParaRPr lang="en-GB"/>
          </a:p>
        </p:txBody>
      </p:sp>
    </p:spTree>
    <p:extLst>
      <p:ext uri="{BB962C8B-B14F-4D97-AF65-F5344CB8AC3E}">
        <p14:creationId xmlns:p14="http://schemas.microsoft.com/office/powerpoint/2010/main" val="22848800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20</a:t>
            </a:fld>
            <a:endParaRPr lang="en-GB"/>
          </a:p>
        </p:txBody>
      </p:sp>
    </p:spTree>
    <p:extLst>
      <p:ext uri="{BB962C8B-B14F-4D97-AF65-F5344CB8AC3E}">
        <p14:creationId xmlns:p14="http://schemas.microsoft.com/office/powerpoint/2010/main" val="9610324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21</a:t>
            </a:fld>
            <a:endParaRPr lang="en-GB"/>
          </a:p>
        </p:txBody>
      </p:sp>
    </p:spTree>
    <p:extLst>
      <p:ext uri="{BB962C8B-B14F-4D97-AF65-F5344CB8AC3E}">
        <p14:creationId xmlns:p14="http://schemas.microsoft.com/office/powerpoint/2010/main" val="37758230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22</a:t>
            </a:fld>
            <a:endParaRPr lang="en-GB"/>
          </a:p>
        </p:txBody>
      </p:sp>
    </p:spTree>
    <p:extLst>
      <p:ext uri="{BB962C8B-B14F-4D97-AF65-F5344CB8AC3E}">
        <p14:creationId xmlns:p14="http://schemas.microsoft.com/office/powerpoint/2010/main" val="16638596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23</a:t>
            </a:fld>
            <a:endParaRPr lang="en-GB"/>
          </a:p>
        </p:txBody>
      </p:sp>
    </p:spTree>
    <p:extLst>
      <p:ext uri="{BB962C8B-B14F-4D97-AF65-F5344CB8AC3E}">
        <p14:creationId xmlns:p14="http://schemas.microsoft.com/office/powerpoint/2010/main" val="28406235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24</a:t>
            </a:fld>
            <a:endParaRPr lang="en-GB"/>
          </a:p>
        </p:txBody>
      </p:sp>
    </p:spTree>
    <p:extLst>
      <p:ext uri="{BB962C8B-B14F-4D97-AF65-F5344CB8AC3E}">
        <p14:creationId xmlns:p14="http://schemas.microsoft.com/office/powerpoint/2010/main" val="17698722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25</a:t>
            </a:fld>
            <a:endParaRPr lang="en-GB"/>
          </a:p>
        </p:txBody>
      </p:sp>
    </p:spTree>
    <p:extLst>
      <p:ext uri="{BB962C8B-B14F-4D97-AF65-F5344CB8AC3E}">
        <p14:creationId xmlns:p14="http://schemas.microsoft.com/office/powerpoint/2010/main" val="41350763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26</a:t>
            </a:fld>
            <a:endParaRPr lang="en-GB"/>
          </a:p>
        </p:txBody>
      </p:sp>
    </p:spTree>
    <p:extLst>
      <p:ext uri="{BB962C8B-B14F-4D97-AF65-F5344CB8AC3E}">
        <p14:creationId xmlns:p14="http://schemas.microsoft.com/office/powerpoint/2010/main" val="30548493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27</a:t>
            </a:fld>
            <a:endParaRPr lang="en-GB"/>
          </a:p>
        </p:txBody>
      </p:sp>
    </p:spTree>
    <p:extLst>
      <p:ext uri="{BB962C8B-B14F-4D97-AF65-F5344CB8AC3E}">
        <p14:creationId xmlns:p14="http://schemas.microsoft.com/office/powerpoint/2010/main" val="26040306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28</a:t>
            </a:fld>
            <a:endParaRPr lang="en-GB"/>
          </a:p>
        </p:txBody>
      </p:sp>
    </p:spTree>
    <p:extLst>
      <p:ext uri="{BB962C8B-B14F-4D97-AF65-F5344CB8AC3E}">
        <p14:creationId xmlns:p14="http://schemas.microsoft.com/office/powerpoint/2010/main" val="37098779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29</a:t>
            </a:fld>
            <a:endParaRPr lang="en-GB"/>
          </a:p>
        </p:txBody>
      </p:sp>
    </p:spTree>
    <p:extLst>
      <p:ext uri="{BB962C8B-B14F-4D97-AF65-F5344CB8AC3E}">
        <p14:creationId xmlns:p14="http://schemas.microsoft.com/office/powerpoint/2010/main" val="18398772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3</a:t>
            </a:fld>
            <a:endParaRPr lang="en-GB"/>
          </a:p>
        </p:txBody>
      </p:sp>
    </p:spTree>
    <p:extLst>
      <p:ext uri="{BB962C8B-B14F-4D97-AF65-F5344CB8AC3E}">
        <p14:creationId xmlns:p14="http://schemas.microsoft.com/office/powerpoint/2010/main" val="28618048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30</a:t>
            </a:fld>
            <a:endParaRPr lang="en-GB"/>
          </a:p>
        </p:txBody>
      </p:sp>
    </p:spTree>
    <p:extLst>
      <p:ext uri="{BB962C8B-B14F-4D97-AF65-F5344CB8AC3E}">
        <p14:creationId xmlns:p14="http://schemas.microsoft.com/office/powerpoint/2010/main" val="35720955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31</a:t>
            </a:fld>
            <a:endParaRPr lang="en-GB"/>
          </a:p>
        </p:txBody>
      </p:sp>
    </p:spTree>
    <p:extLst>
      <p:ext uri="{BB962C8B-B14F-4D97-AF65-F5344CB8AC3E}">
        <p14:creationId xmlns:p14="http://schemas.microsoft.com/office/powerpoint/2010/main" val="23138199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32</a:t>
            </a:fld>
            <a:endParaRPr lang="en-GB"/>
          </a:p>
        </p:txBody>
      </p:sp>
    </p:spTree>
    <p:extLst>
      <p:ext uri="{BB962C8B-B14F-4D97-AF65-F5344CB8AC3E}">
        <p14:creationId xmlns:p14="http://schemas.microsoft.com/office/powerpoint/2010/main" val="380297922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33</a:t>
            </a:fld>
            <a:endParaRPr lang="en-GB"/>
          </a:p>
        </p:txBody>
      </p:sp>
    </p:spTree>
    <p:extLst>
      <p:ext uri="{BB962C8B-B14F-4D97-AF65-F5344CB8AC3E}">
        <p14:creationId xmlns:p14="http://schemas.microsoft.com/office/powerpoint/2010/main" val="37881941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34</a:t>
            </a:fld>
            <a:endParaRPr lang="en-GB"/>
          </a:p>
        </p:txBody>
      </p:sp>
    </p:spTree>
    <p:extLst>
      <p:ext uri="{BB962C8B-B14F-4D97-AF65-F5344CB8AC3E}">
        <p14:creationId xmlns:p14="http://schemas.microsoft.com/office/powerpoint/2010/main" val="420153568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35</a:t>
            </a:fld>
            <a:endParaRPr lang="en-GB"/>
          </a:p>
        </p:txBody>
      </p:sp>
    </p:spTree>
    <p:extLst>
      <p:ext uri="{BB962C8B-B14F-4D97-AF65-F5344CB8AC3E}">
        <p14:creationId xmlns:p14="http://schemas.microsoft.com/office/powerpoint/2010/main" val="25491919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a:p>
            <a:endParaRPr lang="en-GB" dirty="0"/>
          </a:p>
        </p:txBody>
      </p:sp>
      <p:sp>
        <p:nvSpPr>
          <p:cNvPr id="4" name="Slide Number Placeholder 3"/>
          <p:cNvSpPr>
            <a:spLocks noGrp="1"/>
          </p:cNvSpPr>
          <p:nvPr>
            <p:ph type="sldNum" sz="quarter" idx="5"/>
          </p:nvPr>
        </p:nvSpPr>
        <p:spPr/>
        <p:txBody>
          <a:bodyPr/>
          <a:lstStyle/>
          <a:p>
            <a:fld id="{A5218154-7734-3F40-80EB-A48166DB1DD3}" type="slidenum">
              <a:rPr lang="en-GB" smtClean="0"/>
              <a:t>36</a:t>
            </a:fld>
            <a:endParaRPr lang="en-GB"/>
          </a:p>
        </p:txBody>
      </p:sp>
    </p:spTree>
    <p:extLst>
      <p:ext uri="{BB962C8B-B14F-4D97-AF65-F5344CB8AC3E}">
        <p14:creationId xmlns:p14="http://schemas.microsoft.com/office/powerpoint/2010/main" val="30338219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37</a:t>
            </a:fld>
            <a:endParaRPr lang="en-GB"/>
          </a:p>
        </p:txBody>
      </p:sp>
    </p:spTree>
    <p:extLst>
      <p:ext uri="{BB962C8B-B14F-4D97-AF65-F5344CB8AC3E}">
        <p14:creationId xmlns:p14="http://schemas.microsoft.com/office/powerpoint/2010/main" val="363609058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38</a:t>
            </a:fld>
            <a:endParaRPr lang="en-GB"/>
          </a:p>
        </p:txBody>
      </p:sp>
    </p:spTree>
    <p:extLst>
      <p:ext uri="{BB962C8B-B14F-4D97-AF65-F5344CB8AC3E}">
        <p14:creationId xmlns:p14="http://schemas.microsoft.com/office/powerpoint/2010/main" val="211307275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39</a:t>
            </a:fld>
            <a:endParaRPr lang="en-GB"/>
          </a:p>
        </p:txBody>
      </p:sp>
    </p:spTree>
    <p:extLst>
      <p:ext uri="{BB962C8B-B14F-4D97-AF65-F5344CB8AC3E}">
        <p14:creationId xmlns:p14="http://schemas.microsoft.com/office/powerpoint/2010/main" val="4229640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4</a:t>
            </a:fld>
            <a:endParaRPr lang="en-GB"/>
          </a:p>
        </p:txBody>
      </p:sp>
    </p:spTree>
    <p:extLst>
      <p:ext uri="{BB962C8B-B14F-4D97-AF65-F5344CB8AC3E}">
        <p14:creationId xmlns:p14="http://schemas.microsoft.com/office/powerpoint/2010/main" val="1667579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40</a:t>
            </a:fld>
            <a:endParaRPr lang="en-GB"/>
          </a:p>
        </p:txBody>
      </p:sp>
    </p:spTree>
    <p:extLst>
      <p:ext uri="{BB962C8B-B14F-4D97-AF65-F5344CB8AC3E}">
        <p14:creationId xmlns:p14="http://schemas.microsoft.com/office/powerpoint/2010/main" val="199821773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41</a:t>
            </a:fld>
            <a:endParaRPr lang="en-GB"/>
          </a:p>
        </p:txBody>
      </p:sp>
    </p:spTree>
    <p:extLst>
      <p:ext uri="{BB962C8B-B14F-4D97-AF65-F5344CB8AC3E}">
        <p14:creationId xmlns:p14="http://schemas.microsoft.com/office/powerpoint/2010/main" val="111430025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42</a:t>
            </a:fld>
            <a:endParaRPr lang="en-GB"/>
          </a:p>
        </p:txBody>
      </p:sp>
    </p:spTree>
    <p:extLst>
      <p:ext uri="{BB962C8B-B14F-4D97-AF65-F5344CB8AC3E}">
        <p14:creationId xmlns:p14="http://schemas.microsoft.com/office/powerpoint/2010/main" val="114172354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43</a:t>
            </a:fld>
            <a:endParaRPr lang="en-GB"/>
          </a:p>
        </p:txBody>
      </p:sp>
    </p:spTree>
    <p:extLst>
      <p:ext uri="{BB962C8B-B14F-4D97-AF65-F5344CB8AC3E}">
        <p14:creationId xmlns:p14="http://schemas.microsoft.com/office/powerpoint/2010/main" val="3324398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44</a:t>
            </a:fld>
            <a:endParaRPr lang="en-GB"/>
          </a:p>
        </p:txBody>
      </p:sp>
    </p:spTree>
    <p:extLst>
      <p:ext uri="{BB962C8B-B14F-4D97-AF65-F5344CB8AC3E}">
        <p14:creationId xmlns:p14="http://schemas.microsoft.com/office/powerpoint/2010/main" val="74653839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45</a:t>
            </a:fld>
            <a:endParaRPr lang="en-GB"/>
          </a:p>
        </p:txBody>
      </p:sp>
    </p:spTree>
    <p:extLst>
      <p:ext uri="{BB962C8B-B14F-4D97-AF65-F5344CB8AC3E}">
        <p14:creationId xmlns:p14="http://schemas.microsoft.com/office/powerpoint/2010/main" val="212682906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46</a:t>
            </a:fld>
            <a:endParaRPr lang="en-GB"/>
          </a:p>
        </p:txBody>
      </p:sp>
    </p:spTree>
    <p:extLst>
      <p:ext uri="{BB962C8B-B14F-4D97-AF65-F5344CB8AC3E}">
        <p14:creationId xmlns:p14="http://schemas.microsoft.com/office/powerpoint/2010/main" val="289977364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47</a:t>
            </a:fld>
            <a:endParaRPr lang="en-GB"/>
          </a:p>
        </p:txBody>
      </p:sp>
    </p:spTree>
    <p:extLst>
      <p:ext uri="{BB962C8B-B14F-4D97-AF65-F5344CB8AC3E}">
        <p14:creationId xmlns:p14="http://schemas.microsoft.com/office/powerpoint/2010/main" val="418839256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48</a:t>
            </a:fld>
            <a:endParaRPr lang="en-GB"/>
          </a:p>
        </p:txBody>
      </p:sp>
    </p:spTree>
    <p:extLst>
      <p:ext uri="{BB962C8B-B14F-4D97-AF65-F5344CB8AC3E}">
        <p14:creationId xmlns:p14="http://schemas.microsoft.com/office/powerpoint/2010/main" val="333462638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49</a:t>
            </a:fld>
            <a:endParaRPr lang="en-GB"/>
          </a:p>
        </p:txBody>
      </p:sp>
    </p:spTree>
    <p:extLst>
      <p:ext uri="{BB962C8B-B14F-4D97-AF65-F5344CB8AC3E}">
        <p14:creationId xmlns:p14="http://schemas.microsoft.com/office/powerpoint/2010/main" val="28233826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5</a:t>
            </a:fld>
            <a:endParaRPr lang="en-GB"/>
          </a:p>
        </p:txBody>
      </p:sp>
    </p:spTree>
    <p:extLst>
      <p:ext uri="{BB962C8B-B14F-4D97-AF65-F5344CB8AC3E}">
        <p14:creationId xmlns:p14="http://schemas.microsoft.com/office/powerpoint/2010/main" val="13578236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50</a:t>
            </a:fld>
            <a:endParaRPr lang="en-GB"/>
          </a:p>
        </p:txBody>
      </p:sp>
    </p:spTree>
    <p:extLst>
      <p:ext uri="{BB962C8B-B14F-4D97-AF65-F5344CB8AC3E}">
        <p14:creationId xmlns:p14="http://schemas.microsoft.com/office/powerpoint/2010/main" val="143322481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51</a:t>
            </a:fld>
            <a:endParaRPr lang="en-GB"/>
          </a:p>
        </p:txBody>
      </p:sp>
    </p:spTree>
    <p:extLst>
      <p:ext uri="{BB962C8B-B14F-4D97-AF65-F5344CB8AC3E}">
        <p14:creationId xmlns:p14="http://schemas.microsoft.com/office/powerpoint/2010/main" val="324041957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52</a:t>
            </a:fld>
            <a:endParaRPr lang="en-GB"/>
          </a:p>
        </p:txBody>
      </p:sp>
    </p:spTree>
    <p:extLst>
      <p:ext uri="{BB962C8B-B14F-4D97-AF65-F5344CB8AC3E}">
        <p14:creationId xmlns:p14="http://schemas.microsoft.com/office/powerpoint/2010/main" val="352234050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53</a:t>
            </a:fld>
            <a:endParaRPr lang="en-GB"/>
          </a:p>
        </p:txBody>
      </p:sp>
    </p:spTree>
    <p:extLst>
      <p:ext uri="{BB962C8B-B14F-4D97-AF65-F5344CB8AC3E}">
        <p14:creationId xmlns:p14="http://schemas.microsoft.com/office/powerpoint/2010/main" val="140560434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54</a:t>
            </a:fld>
            <a:endParaRPr lang="en-GB"/>
          </a:p>
        </p:txBody>
      </p:sp>
    </p:spTree>
    <p:extLst>
      <p:ext uri="{BB962C8B-B14F-4D97-AF65-F5344CB8AC3E}">
        <p14:creationId xmlns:p14="http://schemas.microsoft.com/office/powerpoint/2010/main" val="44215456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55</a:t>
            </a:fld>
            <a:endParaRPr lang="en-GB"/>
          </a:p>
        </p:txBody>
      </p:sp>
    </p:spTree>
    <p:extLst>
      <p:ext uri="{BB962C8B-B14F-4D97-AF65-F5344CB8AC3E}">
        <p14:creationId xmlns:p14="http://schemas.microsoft.com/office/powerpoint/2010/main" val="712970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56</a:t>
            </a:fld>
            <a:endParaRPr lang="en-GB"/>
          </a:p>
        </p:txBody>
      </p:sp>
    </p:spTree>
    <p:extLst>
      <p:ext uri="{BB962C8B-B14F-4D97-AF65-F5344CB8AC3E}">
        <p14:creationId xmlns:p14="http://schemas.microsoft.com/office/powerpoint/2010/main" val="60901443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57</a:t>
            </a:fld>
            <a:endParaRPr lang="en-GB"/>
          </a:p>
        </p:txBody>
      </p:sp>
    </p:spTree>
    <p:extLst>
      <p:ext uri="{BB962C8B-B14F-4D97-AF65-F5344CB8AC3E}">
        <p14:creationId xmlns:p14="http://schemas.microsoft.com/office/powerpoint/2010/main" val="117841817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58</a:t>
            </a:fld>
            <a:endParaRPr lang="en-GB"/>
          </a:p>
        </p:txBody>
      </p:sp>
    </p:spTree>
    <p:extLst>
      <p:ext uri="{BB962C8B-B14F-4D97-AF65-F5344CB8AC3E}">
        <p14:creationId xmlns:p14="http://schemas.microsoft.com/office/powerpoint/2010/main" val="364834539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59</a:t>
            </a:fld>
            <a:endParaRPr lang="en-GB"/>
          </a:p>
        </p:txBody>
      </p:sp>
    </p:spTree>
    <p:extLst>
      <p:ext uri="{BB962C8B-B14F-4D97-AF65-F5344CB8AC3E}">
        <p14:creationId xmlns:p14="http://schemas.microsoft.com/office/powerpoint/2010/main" val="37097855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6</a:t>
            </a:fld>
            <a:endParaRPr lang="en-GB"/>
          </a:p>
        </p:txBody>
      </p:sp>
    </p:spTree>
    <p:extLst>
      <p:ext uri="{BB962C8B-B14F-4D97-AF65-F5344CB8AC3E}">
        <p14:creationId xmlns:p14="http://schemas.microsoft.com/office/powerpoint/2010/main" val="405132901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60</a:t>
            </a:fld>
            <a:endParaRPr lang="en-GB"/>
          </a:p>
        </p:txBody>
      </p:sp>
    </p:spTree>
    <p:extLst>
      <p:ext uri="{BB962C8B-B14F-4D97-AF65-F5344CB8AC3E}">
        <p14:creationId xmlns:p14="http://schemas.microsoft.com/office/powerpoint/2010/main" val="218208543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61</a:t>
            </a:fld>
            <a:endParaRPr lang="en-GB"/>
          </a:p>
        </p:txBody>
      </p:sp>
    </p:spTree>
    <p:extLst>
      <p:ext uri="{BB962C8B-B14F-4D97-AF65-F5344CB8AC3E}">
        <p14:creationId xmlns:p14="http://schemas.microsoft.com/office/powerpoint/2010/main" val="219624707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62</a:t>
            </a:fld>
            <a:endParaRPr lang="en-GB"/>
          </a:p>
        </p:txBody>
      </p:sp>
    </p:spTree>
    <p:extLst>
      <p:ext uri="{BB962C8B-B14F-4D97-AF65-F5344CB8AC3E}">
        <p14:creationId xmlns:p14="http://schemas.microsoft.com/office/powerpoint/2010/main" val="175869657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63</a:t>
            </a:fld>
            <a:endParaRPr lang="en-GB"/>
          </a:p>
        </p:txBody>
      </p:sp>
    </p:spTree>
    <p:extLst>
      <p:ext uri="{BB962C8B-B14F-4D97-AF65-F5344CB8AC3E}">
        <p14:creationId xmlns:p14="http://schemas.microsoft.com/office/powerpoint/2010/main" val="282183330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64</a:t>
            </a:fld>
            <a:endParaRPr lang="en-GB"/>
          </a:p>
        </p:txBody>
      </p:sp>
    </p:spTree>
    <p:extLst>
      <p:ext uri="{BB962C8B-B14F-4D97-AF65-F5344CB8AC3E}">
        <p14:creationId xmlns:p14="http://schemas.microsoft.com/office/powerpoint/2010/main" val="288315234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65</a:t>
            </a:fld>
            <a:endParaRPr lang="en-GB"/>
          </a:p>
        </p:txBody>
      </p:sp>
    </p:spTree>
    <p:extLst>
      <p:ext uri="{BB962C8B-B14F-4D97-AF65-F5344CB8AC3E}">
        <p14:creationId xmlns:p14="http://schemas.microsoft.com/office/powerpoint/2010/main" val="307882200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66</a:t>
            </a:fld>
            <a:endParaRPr lang="en-GB"/>
          </a:p>
        </p:txBody>
      </p:sp>
    </p:spTree>
    <p:extLst>
      <p:ext uri="{BB962C8B-B14F-4D97-AF65-F5344CB8AC3E}">
        <p14:creationId xmlns:p14="http://schemas.microsoft.com/office/powerpoint/2010/main" val="388775893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67</a:t>
            </a:fld>
            <a:endParaRPr lang="en-GB"/>
          </a:p>
        </p:txBody>
      </p:sp>
    </p:spTree>
    <p:extLst>
      <p:ext uri="{BB962C8B-B14F-4D97-AF65-F5344CB8AC3E}">
        <p14:creationId xmlns:p14="http://schemas.microsoft.com/office/powerpoint/2010/main" val="160505764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68</a:t>
            </a:fld>
            <a:endParaRPr lang="en-GB"/>
          </a:p>
        </p:txBody>
      </p:sp>
    </p:spTree>
    <p:extLst>
      <p:ext uri="{BB962C8B-B14F-4D97-AF65-F5344CB8AC3E}">
        <p14:creationId xmlns:p14="http://schemas.microsoft.com/office/powerpoint/2010/main" val="282498931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69</a:t>
            </a:fld>
            <a:endParaRPr lang="en-GB"/>
          </a:p>
        </p:txBody>
      </p:sp>
    </p:spTree>
    <p:extLst>
      <p:ext uri="{BB962C8B-B14F-4D97-AF65-F5344CB8AC3E}">
        <p14:creationId xmlns:p14="http://schemas.microsoft.com/office/powerpoint/2010/main" val="29056451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7</a:t>
            </a:fld>
            <a:endParaRPr lang="en-GB"/>
          </a:p>
        </p:txBody>
      </p:sp>
    </p:spTree>
    <p:extLst>
      <p:ext uri="{BB962C8B-B14F-4D97-AF65-F5344CB8AC3E}">
        <p14:creationId xmlns:p14="http://schemas.microsoft.com/office/powerpoint/2010/main" val="127812206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70</a:t>
            </a:fld>
            <a:endParaRPr lang="en-GB"/>
          </a:p>
        </p:txBody>
      </p:sp>
    </p:spTree>
    <p:extLst>
      <p:ext uri="{BB962C8B-B14F-4D97-AF65-F5344CB8AC3E}">
        <p14:creationId xmlns:p14="http://schemas.microsoft.com/office/powerpoint/2010/main" val="428537969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a:p>
            <a:endParaRPr lang="en-GB" dirty="0"/>
          </a:p>
        </p:txBody>
      </p:sp>
      <p:sp>
        <p:nvSpPr>
          <p:cNvPr id="4" name="Slide Number Placeholder 3"/>
          <p:cNvSpPr>
            <a:spLocks noGrp="1"/>
          </p:cNvSpPr>
          <p:nvPr>
            <p:ph type="sldNum" sz="quarter" idx="5"/>
          </p:nvPr>
        </p:nvSpPr>
        <p:spPr/>
        <p:txBody>
          <a:bodyPr/>
          <a:lstStyle/>
          <a:p>
            <a:fld id="{A5218154-7734-3F40-80EB-A48166DB1DD3}" type="slidenum">
              <a:rPr lang="en-GB" smtClean="0"/>
              <a:t>71</a:t>
            </a:fld>
            <a:endParaRPr lang="en-GB"/>
          </a:p>
        </p:txBody>
      </p:sp>
    </p:spTree>
    <p:extLst>
      <p:ext uri="{BB962C8B-B14F-4D97-AF65-F5344CB8AC3E}">
        <p14:creationId xmlns:p14="http://schemas.microsoft.com/office/powerpoint/2010/main" val="416681363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72</a:t>
            </a:fld>
            <a:endParaRPr lang="en-GB"/>
          </a:p>
        </p:txBody>
      </p:sp>
    </p:spTree>
    <p:extLst>
      <p:ext uri="{BB962C8B-B14F-4D97-AF65-F5344CB8AC3E}">
        <p14:creationId xmlns:p14="http://schemas.microsoft.com/office/powerpoint/2010/main" val="386923587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73</a:t>
            </a:fld>
            <a:endParaRPr lang="en-GB"/>
          </a:p>
        </p:txBody>
      </p:sp>
    </p:spTree>
    <p:extLst>
      <p:ext uri="{BB962C8B-B14F-4D97-AF65-F5344CB8AC3E}">
        <p14:creationId xmlns:p14="http://schemas.microsoft.com/office/powerpoint/2010/main" val="172557915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74</a:t>
            </a:fld>
            <a:endParaRPr lang="en-GB"/>
          </a:p>
        </p:txBody>
      </p:sp>
    </p:spTree>
    <p:extLst>
      <p:ext uri="{BB962C8B-B14F-4D97-AF65-F5344CB8AC3E}">
        <p14:creationId xmlns:p14="http://schemas.microsoft.com/office/powerpoint/2010/main" val="29038607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75</a:t>
            </a:fld>
            <a:endParaRPr lang="en-GB"/>
          </a:p>
        </p:txBody>
      </p:sp>
    </p:spTree>
    <p:extLst>
      <p:ext uri="{BB962C8B-B14F-4D97-AF65-F5344CB8AC3E}">
        <p14:creationId xmlns:p14="http://schemas.microsoft.com/office/powerpoint/2010/main" val="264387465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76</a:t>
            </a:fld>
            <a:endParaRPr lang="en-GB"/>
          </a:p>
        </p:txBody>
      </p:sp>
    </p:spTree>
    <p:extLst>
      <p:ext uri="{BB962C8B-B14F-4D97-AF65-F5344CB8AC3E}">
        <p14:creationId xmlns:p14="http://schemas.microsoft.com/office/powerpoint/2010/main" val="416369818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77</a:t>
            </a:fld>
            <a:endParaRPr lang="en-GB"/>
          </a:p>
        </p:txBody>
      </p:sp>
    </p:spTree>
    <p:extLst>
      <p:ext uri="{BB962C8B-B14F-4D97-AF65-F5344CB8AC3E}">
        <p14:creationId xmlns:p14="http://schemas.microsoft.com/office/powerpoint/2010/main" val="29282960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78</a:t>
            </a:fld>
            <a:endParaRPr lang="en-GB"/>
          </a:p>
        </p:txBody>
      </p:sp>
    </p:spTree>
    <p:extLst>
      <p:ext uri="{BB962C8B-B14F-4D97-AF65-F5344CB8AC3E}">
        <p14:creationId xmlns:p14="http://schemas.microsoft.com/office/powerpoint/2010/main" val="59964375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79</a:t>
            </a:fld>
            <a:endParaRPr lang="en-GB"/>
          </a:p>
        </p:txBody>
      </p:sp>
    </p:spTree>
    <p:extLst>
      <p:ext uri="{BB962C8B-B14F-4D97-AF65-F5344CB8AC3E}">
        <p14:creationId xmlns:p14="http://schemas.microsoft.com/office/powerpoint/2010/main" val="34803797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8</a:t>
            </a:fld>
            <a:endParaRPr lang="en-GB"/>
          </a:p>
        </p:txBody>
      </p:sp>
    </p:spTree>
    <p:extLst>
      <p:ext uri="{BB962C8B-B14F-4D97-AF65-F5344CB8AC3E}">
        <p14:creationId xmlns:p14="http://schemas.microsoft.com/office/powerpoint/2010/main" val="209159394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80</a:t>
            </a:fld>
            <a:endParaRPr lang="en-GB"/>
          </a:p>
        </p:txBody>
      </p:sp>
    </p:spTree>
    <p:extLst>
      <p:ext uri="{BB962C8B-B14F-4D97-AF65-F5344CB8AC3E}">
        <p14:creationId xmlns:p14="http://schemas.microsoft.com/office/powerpoint/2010/main" val="124067439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81</a:t>
            </a:fld>
            <a:endParaRPr lang="en-GB"/>
          </a:p>
        </p:txBody>
      </p:sp>
    </p:spTree>
    <p:extLst>
      <p:ext uri="{BB962C8B-B14F-4D97-AF65-F5344CB8AC3E}">
        <p14:creationId xmlns:p14="http://schemas.microsoft.com/office/powerpoint/2010/main" val="201352755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82</a:t>
            </a:fld>
            <a:endParaRPr lang="en-GB"/>
          </a:p>
        </p:txBody>
      </p:sp>
    </p:spTree>
    <p:extLst>
      <p:ext uri="{BB962C8B-B14F-4D97-AF65-F5344CB8AC3E}">
        <p14:creationId xmlns:p14="http://schemas.microsoft.com/office/powerpoint/2010/main" val="114621087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83</a:t>
            </a:fld>
            <a:endParaRPr lang="en-GB"/>
          </a:p>
        </p:txBody>
      </p:sp>
    </p:spTree>
    <p:extLst>
      <p:ext uri="{BB962C8B-B14F-4D97-AF65-F5344CB8AC3E}">
        <p14:creationId xmlns:p14="http://schemas.microsoft.com/office/powerpoint/2010/main" val="414171398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84</a:t>
            </a:fld>
            <a:endParaRPr lang="en-GB"/>
          </a:p>
        </p:txBody>
      </p:sp>
    </p:spTree>
    <p:extLst>
      <p:ext uri="{BB962C8B-B14F-4D97-AF65-F5344CB8AC3E}">
        <p14:creationId xmlns:p14="http://schemas.microsoft.com/office/powerpoint/2010/main" val="377574894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85</a:t>
            </a:fld>
            <a:endParaRPr lang="en-GB"/>
          </a:p>
        </p:txBody>
      </p:sp>
    </p:spTree>
    <p:extLst>
      <p:ext uri="{BB962C8B-B14F-4D97-AF65-F5344CB8AC3E}">
        <p14:creationId xmlns:p14="http://schemas.microsoft.com/office/powerpoint/2010/main" val="227564409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86</a:t>
            </a:fld>
            <a:endParaRPr lang="en-GB"/>
          </a:p>
        </p:txBody>
      </p:sp>
    </p:spTree>
    <p:extLst>
      <p:ext uri="{BB962C8B-B14F-4D97-AF65-F5344CB8AC3E}">
        <p14:creationId xmlns:p14="http://schemas.microsoft.com/office/powerpoint/2010/main" val="347231997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87</a:t>
            </a:fld>
            <a:endParaRPr lang="en-GB"/>
          </a:p>
        </p:txBody>
      </p:sp>
    </p:spTree>
    <p:extLst>
      <p:ext uri="{BB962C8B-B14F-4D97-AF65-F5344CB8AC3E}">
        <p14:creationId xmlns:p14="http://schemas.microsoft.com/office/powerpoint/2010/main" val="23276448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88</a:t>
            </a:fld>
            <a:endParaRPr lang="en-GB"/>
          </a:p>
        </p:txBody>
      </p:sp>
    </p:spTree>
    <p:extLst>
      <p:ext uri="{BB962C8B-B14F-4D97-AF65-F5344CB8AC3E}">
        <p14:creationId xmlns:p14="http://schemas.microsoft.com/office/powerpoint/2010/main" val="369005763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89</a:t>
            </a:fld>
            <a:endParaRPr lang="en-GB"/>
          </a:p>
        </p:txBody>
      </p:sp>
    </p:spTree>
    <p:extLst>
      <p:ext uri="{BB962C8B-B14F-4D97-AF65-F5344CB8AC3E}">
        <p14:creationId xmlns:p14="http://schemas.microsoft.com/office/powerpoint/2010/main" val="13846097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9</a:t>
            </a:fld>
            <a:endParaRPr lang="en-GB"/>
          </a:p>
        </p:txBody>
      </p:sp>
    </p:spTree>
    <p:extLst>
      <p:ext uri="{BB962C8B-B14F-4D97-AF65-F5344CB8AC3E}">
        <p14:creationId xmlns:p14="http://schemas.microsoft.com/office/powerpoint/2010/main" val="212788787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90</a:t>
            </a:fld>
            <a:endParaRPr lang="en-GB"/>
          </a:p>
        </p:txBody>
      </p:sp>
    </p:spTree>
    <p:extLst>
      <p:ext uri="{BB962C8B-B14F-4D97-AF65-F5344CB8AC3E}">
        <p14:creationId xmlns:p14="http://schemas.microsoft.com/office/powerpoint/2010/main" val="379998867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91</a:t>
            </a:fld>
            <a:endParaRPr lang="en-GB"/>
          </a:p>
        </p:txBody>
      </p:sp>
    </p:spTree>
    <p:extLst>
      <p:ext uri="{BB962C8B-B14F-4D97-AF65-F5344CB8AC3E}">
        <p14:creationId xmlns:p14="http://schemas.microsoft.com/office/powerpoint/2010/main" val="305253128"/>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92</a:t>
            </a:fld>
            <a:endParaRPr lang="en-GB"/>
          </a:p>
        </p:txBody>
      </p:sp>
    </p:spTree>
    <p:extLst>
      <p:ext uri="{BB962C8B-B14F-4D97-AF65-F5344CB8AC3E}">
        <p14:creationId xmlns:p14="http://schemas.microsoft.com/office/powerpoint/2010/main" val="278120253"/>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93</a:t>
            </a:fld>
            <a:endParaRPr lang="en-GB"/>
          </a:p>
        </p:txBody>
      </p:sp>
    </p:spTree>
    <p:extLst>
      <p:ext uri="{BB962C8B-B14F-4D97-AF65-F5344CB8AC3E}">
        <p14:creationId xmlns:p14="http://schemas.microsoft.com/office/powerpoint/2010/main" val="634386740"/>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94</a:t>
            </a:fld>
            <a:endParaRPr lang="en-GB"/>
          </a:p>
        </p:txBody>
      </p:sp>
    </p:spTree>
    <p:extLst>
      <p:ext uri="{BB962C8B-B14F-4D97-AF65-F5344CB8AC3E}">
        <p14:creationId xmlns:p14="http://schemas.microsoft.com/office/powerpoint/2010/main" val="3487848908"/>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95</a:t>
            </a:fld>
            <a:endParaRPr lang="en-GB"/>
          </a:p>
        </p:txBody>
      </p:sp>
    </p:spTree>
    <p:extLst>
      <p:ext uri="{BB962C8B-B14F-4D97-AF65-F5344CB8AC3E}">
        <p14:creationId xmlns:p14="http://schemas.microsoft.com/office/powerpoint/2010/main" val="1846333073"/>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A5218154-7734-3F40-80EB-A48166DB1DD3}" type="slidenum">
              <a:rPr lang="en-GB" smtClean="0"/>
              <a:t>96</a:t>
            </a:fld>
            <a:endParaRPr lang="en-GB"/>
          </a:p>
        </p:txBody>
      </p:sp>
    </p:spTree>
    <p:extLst>
      <p:ext uri="{BB962C8B-B14F-4D97-AF65-F5344CB8AC3E}">
        <p14:creationId xmlns:p14="http://schemas.microsoft.com/office/powerpoint/2010/main" val="59931442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97</a:t>
            </a:fld>
            <a:endParaRPr lang="en-GB"/>
          </a:p>
        </p:txBody>
      </p:sp>
    </p:spTree>
    <p:extLst>
      <p:ext uri="{BB962C8B-B14F-4D97-AF65-F5344CB8AC3E}">
        <p14:creationId xmlns:p14="http://schemas.microsoft.com/office/powerpoint/2010/main" val="2879035275"/>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98</a:t>
            </a:fld>
            <a:endParaRPr lang="en-GB"/>
          </a:p>
        </p:txBody>
      </p:sp>
    </p:spTree>
    <p:extLst>
      <p:ext uri="{BB962C8B-B14F-4D97-AF65-F5344CB8AC3E}">
        <p14:creationId xmlns:p14="http://schemas.microsoft.com/office/powerpoint/2010/main" val="2430326295"/>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noProof="1">
                <a:solidFill>
                  <a:prstClr val="black"/>
                </a:solidFill>
              </a:rPr>
              <a:t>© Copyright Showeet.com – Creative &amp; Free PowerPoint Templates</a:t>
            </a:r>
            <a:endParaRPr lang="en-US" noProof="1"/>
          </a:p>
        </p:txBody>
      </p:sp>
      <p:sp>
        <p:nvSpPr>
          <p:cNvPr id="4" name="Slide Number Placeholder 3"/>
          <p:cNvSpPr>
            <a:spLocks noGrp="1"/>
          </p:cNvSpPr>
          <p:nvPr>
            <p:ph type="sldNum" sz="quarter" idx="5"/>
          </p:nvPr>
        </p:nvSpPr>
        <p:spPr/>
        <p:txBody>
          <a:bodyPr/>
          <a:lstStyle/>
          <a:p>
            <a:fld id="{A5218154-7734-3F40-80EB-A48166DB1DD3}" type="slidenum">
              <a:rPr lang="en-GB" smtClean="0"/>
              <a:t>99</a:t>
            </a:fld>
            <a:endParaRPr lang="en-GB"/>
          </a:p>
        </p:txBody>
      </p:sp>
    </p:spTree>
    <p:extLst>
      <p:ext uri="{BB962C8B-B14F-4D97-AF65-F5344CB8AC3E}">
        <p14:creationId xmlns:p14="http://schemas.microsoft.com/office/powerpoint/2010/main" val="38420774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showeet.com/" TargetMode="External"/><Relationship Id="rId1" Type="http://schemas.openxmlformats.org/officeDocument/2006/relationships/slideMaster" Target="../slideMasters/slideMaster6.xml"/><Relationship Id="rId4" Type="http://schemas.openxmlformats.org/officeDocument/2006/relationships/image" Target="../media/image1.png"/></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showeet.com/" TargetMode="External"/><Relationship Id="rId1" Type="http://schemas.openxmlformats.org/officeDocument/2006/relationships/slideMaster" Target="../slideMasters/slideMaster6.xml"/><Relationship Id="rId5" Type="http://schemas.openxmlformats.org/officeDocument/2006/relationships/image" Target="../media/image1.png"/><Relationship Id="rId4" Type="http://schemas.openxmlformats.org/officeDocument/2006/relationships/image" Target="../media/image4.png"/></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01">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6B629870-74EB-8946-A64E-5CE2A02D6DCA}"/>
              </a:ext>
            </a:extLst>
          </p:cNvPr>
          <p:cNvSpPr>
            <a:spLocks noGrp="1"/>
          </p:cNvSpPr>
          <p:nvPr>
            <p:ph type="pic" sz="quarter" idx="13"/>
          </p:nvPr>
        </p:nvSpPr>
        <p:spPr>
          <a:xfrm>
            <a:off x="9593985" y="1182688"/>
            <a:ext cx="4025179" cy="4360862"/>
          </a:xfrm>
          <a:custGeom>
            <a:avLst/>
            <a:gdLst>
              <a:gd name="connsiteX0" fmla="*/ 915045 w 4025179"/>
              <a:gd name="connsiteY0" fmla="*/ 0 h 4360862"/>
              <a:gd name="connsiteX1" fmla="*/ 927071 w 4025179"/>
              <a:gd name="connsiteY1" fmla="*/ 0 h 4360862"/>
              <a:gd name="connsiteX2" fmla="*/ 1040598 w 4025179"/>
              <a:gd name="connsiteY2" fmla="*/ 5539 h 4360862"/>
              <a:gd name="connsiteX3" fmla="*/ 1401158 w 4025179"/>
              <a:gd name="connsiteY3" fmla="*/ 125948 h 4360862"/>
              <a:gd name="connsiteX4" fmla="*/ 2479805 w 4025179"/>
              <a:gd name="connsiteY4" fmla="*/ 748869 h 4360862"/>
              <a:gd name="connsiteX5" fmla="*/ 3558646 w 4025179"/>
              <a:gd name="connsiteY5" fmla="*/ 1371566 h 4360862"/>
              <a:gd name="connsiteX6" fmla="*/ 4018417 w 4025179"/>
              <a:gd name="connsiteY6" fmla="*/ 2062739 h 4360862"/>
              <a:gd name="connsiteX7" fmla="*/ 4025179 w 4025179"/>
              <a:gd name="connsiteY7" fmla="*/ 2171810 h 4360862"/>
              <a:gd name="connsiteX8" fmla="*/ 4025179 w 4025179"/>
              <a:gd name="connsiteY8" fmla="*/ 2189083 h 4360862"/>
              <a:gd name="connsiteX9" fmla="*/ 4018417 w 4025179"/>
              <a:gd name="connsiteY9" fmla="*/ 2298154 h 4360862"/>
              <a:gd name="connsiteX10" fmla="*/ 3558646 w 4025179"/>
              <a:gd name="connsiteY10" fmla="*/ 2989327 h 4360862"/>
              <a:gd name="connsiteX11" fmla="*/ 2479805 w 4025179"/>
              <a:gd name="connsiteY11" fmla="*/ 3612024 h 4360862"/>
              <a:gd name="connsiteX12" fmla="*/ 1401158 w 4025179"/>
              <a:gd name="connsiteY12" fmla="*/ 4234944 h 4360862"/>
              <a:gd name="connsiteX13" fmla="*/ 1040598 w 4025179"/>
              <a:gd name="connsiteY13" fmla="*/ 4355354 h 4360862"/>
              <a:gd name="connsiteX14" fmla="*/ 927697 w 4025179"/>
              <a:gd name="connsiteY14" fmla="*/ 4360862 h 4360862"/>
              <a:gd name="connsiteX15" fmla="*/ 914677 w 4025179"/>
              <a:gd name="connsiteY15" fmla="*/ 4360862 h 4360862"/>
              <a:gd name="connsiteX16" fmla="*/ 800228 w 4025179"/>
              <a:gd name="connsiteY16" fmla="*/ 4351374 h 4360862"/>
              <a:gd name="connsiteX17" fmla="*/ 0 w 4025179"/>
              <a:gd name="connsiteY17" fmla="*/ 3426064 h 4360862"/>
              <a:gd name="connsiteX18" fmla="*/ 0 w 4025179"/>
              <a:gd name="connsiteY18" fmla="*/ 2180446 h 4360862"/>
              <a:gd name="connsiteX19" fmla="*/ 0 w 4025179"/>
              <a:gd name="connsiteY19" fmla="*/ 934829 h 4360862"/>
              <a:gd name="connsiteX20" fmla="*/ 800228 w 4025179"/>
              <a:gd name="connsiteY20" fmla="*/ 9519 h 4360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025179" h="4360862">
                <a:moveTo>
                  <a:pt x="915045" y="0"/>
                </a:moveTo>
                <a:lnTo>
                  <a:pt x="927071" y="0"/>
                </a:lnTo>
                <a:lnTo>
                  <a:pt x="1040598" y="5539"/>
                </a:lnTo>
                <a:cubicBezTo>
                  <a:pt x="1162152" y="19609"/>
                  <a:pt x="1284391" y="58560"/>
                  <a:pt x="1401158" y="125948"/>
                </a:cubicBezTo>
                <a:lnTo>
                  <a:pt x="2479805" y="748869"/>
                </a:lnTo>
                <a:lnTo>
                  <a:pt x="3558646" y="1371566"/>
                </a:lnTo>
                <a:cubicBezTo>
                  <a:pt x="3831103" y="1528805"/>
                  <a:pt x="3984359" y="1789317"/>
                  <a:pt x="4018417" y="2062739"/>
                </a:cubicBezTo>
                <a:lnTo>
                  <a:pt x="4025179" y="2171810"/>
                </a:lnTo>
                <a:lnTo>
                  <a:pt x="4025179" y="2189083"/>
                </a:lnTo>
                <a:lnTo>
                  <a:pt x="4018417" y="2298154"/>
                </a:lnTo>
                <a:cubicBezTo>
                  <a:pt x="3984359" y="2571575"/>
                  <a:pt x="3831103" y="2832088"/>
                  <a:pt x="3558646" y="2989327"/>
                </a:cubicBezTo>
                <a:lnTo>
                  <a:pt x="2479805" y="3612024"/>
                </a:lnTo>
                <a:lnTo>
                  <a:pt x="1401158" y="4234944"/>
                </a:lnTo>
                <a:cubicBezTo>
                  <a:pt x="1284391" y="4302332"/>
                  <a:pt x="1162152" y="4341283"/>
                  <a:pt x="1040598" y="4355354"/>
                </a:cubicBezTo>
                <a:lnTo>
                  <a:pt x="927697" y="4360862"/>
                </a:lnTo>
                <a:lnTo>
                  <a:pt x="914677" y="4360862"/>
                </a:lnTo>
                <a:lnTo>
                  <a:pt x="800228" y="4351374"/>
                </a:lnTo>
                <a:cubicBezTo>
                  <a:pt x="367915" y="4287123"/>
                  <a:pt x="0" y="3920243"/>
                  <a:pt x="0" y="3426064"/>
                </a:cubicBezTo>
                <a:lnTo>
                  <a:pt x="0" y="2180446"/>
                </a:lnTo>
                <a:lnTo>
                  <a:pt x="0" y="934829"/>
                </a:lnTo>
                <a:cubicBezTo>
                  <a:pt x="0" y="440650"/>
                  <a:pt x="367915" y="73770"/>
                  <a:pt x="800228" y="9519"/>
                </a:cubicBezTo>
                <a:close/>
              </a:path>
            </a:pathLst>
          </a:custGeom>
          <a:solidFill>
            <a:schemeClr val="bg2">
              <a:lumMod val="90000"/>
            </a:schemeClr>
          </a:solidFill>
        </p:spPr>
        <p:txBody>
          <a:bodyPr wrap="square">
            <a:noAutofit/>
          </a:bodyPr>
          <a:lstStyle/>
          <a:p>
            <a:endParaRPr lang="en-GB"/>
          </a:p>
        </p:txBody>
      </p:sp>
      <p:sp>
        <p:nvSpPr>
          <p:cNvPr id="2" name="Date Placeholder 1">
            <a:extLst>
              <a:ext uri="{FF2B5EF4-FFF2-40B4-BE49-F238E27FC236}">
                <a16:creationId xmlns:a16="http://schemas.microsoft.com/office/drawing/2014/main" id="{922ECAED-FD22-6846-8164-C07561AC2A09}"/>
              </a:ext>
            </a:extLst>
          </p:cNvPr>
          <p:cNvSpPr>
            <a:spLocks noGrp="1"/>
          </p:cNvSpPr>
          <p:nvPr>
            <p:ph type="dt" sz="half" idx="10"/>
          </p:nvPr>
        </p:nvSpPr>
        <p:spPr/>
        <p:txBody>
          <a:bodyPr/>
          <a:lstStyle/>
          <a:p>
            <a:fld id="{176BC089-D443-8E46-9B20-F805C5ADFBEB}" type="datetimeFigureOut">
              <a:rPr lang="en-GB" smtClean="0"/>
              <a:t>12/06/2019</a:t>
            </a:fld>
            <a:endParaRPr lang="en-GB"/>
          </a:p>
        </p:txBody>
      </p:sp>
      <p:sp>
        <p:nvSpPr>
          <p:cNvPr id="3" name="Footer Placeholder 2">
            <a:extLst>
              <a:ext uri="{FF2B5EF4-FFF2-40B4-BE49-F238E27FC236}">
                <a16:creationId xmlns:a16="http://schemas.microsoft.com/office/drawing/2014/main" id="{195A717F-22C8-AC4C-8AC3-D0216408AB0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A68DE37-5FC8-1641-8974-DD8CDF20B2E7}"/>
              </a:ext>
            </a:extLst>
          </p:cNvPr>
          <p:cNvSpPr>
            <a:spLocks noGrp="1"/>
          </p:cNvSpPr>
          <p:nvPr>
            <p:ph type="sldNum" sz="quarter" idx="12"/>
          </p:nvPr>
        </p:nvSpPr>
        <p:spPr/>
        <p:txBody>
          <a:bodyPr/>
          <a:lstStyle/>
          <a:p>
            <a:fld id="{CE7809C5-EAA0-BC41-804F-8C0058248A03}" type="slidenum">
              <a:rPr lang="en-GB" smtClean="0"/>
              <a:t>‹#›</a:t>
            </a:fld>
            <a:endParaRPr lang="en-GB"/>
          </a:p>
        </p:txBody>
      </p:sp>
      <p:sp>
        <p:nvSpPr>
          <p:cNvPr id="7" name="Text Placeholder 2">
            <a:extLst>
              <a:ext uri="{FF2B5EF4-FFF2-40B4-BE49-F238E27FC236}">
                <a16:creationId xmlns:a16="http://schemas.microsoft.com/office/drawing/2014/main" id="{124D2B9F-4060-AF4A-805C-962332D5A61B}"/>
              </a:ext>
            </a:extLst>
          </p:cNvPr>
          <p:cNvSpPr>
            <a:spLocks noGrp="1"/>
          </p:cNvSpPr>
          <p:nvPr>
            <p:ph type="body" idx="1"/>
          </p:nvPr>
        </p:nvSpPr>
        <p:spPr>
          <a:xfrm>
            <a:off x="498232" y="3714013"/>
            <a:ext cx="3966357" cy="1500187"/>
          </a:xfrm>
        </p:spPr>
        <p:txBody>
          <a:bodyPr/>
          <a:lstStyle>
            <a:lvl1pPr marL="0" indent="0">
              <a:buNone/>
              <a:defRPr sz="2400" b="0" i="0">
                <a:solidFill>
                  <a:schemeClr val="accent5"/>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
        <p:nvSpPr>
          <p:cNvPr id="8" name="Shape">
            <a:extLst>
              <a:ext uri="{FF2B5EF4-FFF2-40B4-BE49-F238E27FC236}">
                <a16:creationId xmlns:a16="http://schemas.microsoft.com/office/drawing/2014/main" id="{22601DD0-3625-FF41-8C1D-1B48F34BD2EF}"/>
              </a:ext>
            </a:extLst>
          </p:cNvPr>
          <p:cNvSpPr/>
          <p:nvPr userDrawn="1"/>
        </p:nvSpPr>
        <p:spPr>
          <a:xfrm>
            <a:off x="4720695" y="473010"/>
            <a:ext cx="5334744" cy="5780026"/>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5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9" name="Shape">
            <a:extLst>
              <a:ext uri="{FF2B5EF4-FFF2-40B4-BE49-F238E27FC236}">
                <a16:creationId xmlns:a16="http://schemas.microsoft.com/office/drawing/2014/main" id="{C2B786A7-DF6B-1348-9D3A-FFE7E5A2C47F}"/>
              </a:ext>
            </a:extLst>
          </p:cNvPr>
          <p:cNvSpPr/>
          <p:nvPr userDrawn="1"/>
        </p:nvSpPr>
        <p:spPr>
          <a:xfrm rot="7200000">
            <a:off x="-1762985" y="179143"/>
            <a:ext cx="7139409" cy="7735313"/>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6" name="Title 15">
            <a:extLst>
              <a:ext uri="{FF2B5EF4-FFF2-40B4-BE49-F238E27FC236}">
                <a16:creationId xmlns:a16="http://schemas.microsoft.com/office/drawing/2014/main" id="{1CE6B6E6-73F9-E540-8A32-A72BA46DC3D9}"/>
              </a:ext>
            </a:extLst>
          </p:cNvPr>
          <p:cNvSpPr>
            <a:spLocks noGrp="1"/>
          </p:cNvSpPr>
          <p:nvPr>
            <p:ph type="title" hasCustomPrompt="1"/>
          </p:nvPr>
        </p:nvSpPr>
        <p:spPr>
          <a:xfrm>
            <a:off x="498231" y="1512282"/>
            <a:ext cx="3966356" cy="1916723"/>
          </a:xfrm>
        </p:spPr>
        <p:txBody>
          <a:bodyPr anchor="b" anchorCtr="0">
            <a:normAutofit/>
          </a:bodyPr>
          <a:lstStyle>
            <a:lvl1pPr>
              <a:defRPr sz="3600" b="1">
                <a:solidFill>
                  <a:schemeClr val="tx1"/>
                </a:solidFill>
                <a:latin typeface="+mn-lt"/>
              </a:defRPr>
            </a:lvl1pPr>
          </a:lstStyle>
          <a:p>
            <a:r>
              <a:rPr lang="en-US" dirty="0"/>
              <a:t>CLICK TO EDIT MASTER TITLE STYLE</a:t>
            </a:r>
          </a:p>
        </p:txBody>
      </p:sp>
    </p:spTree>
    <p:extLst>
      <p:ext uri="{BB962C8B-B14F-4D97-AF65-F5344CB8AC3E}">
        <p14:creationId xmlns:p14="http://schemas.microsoft.com/office/powerpoint/2010/main" val="32789207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4" name="Shape">
            <a:extLst>
              <a:ext uri="{FF2B5EF4-FFF2-40B4-BE49-F238E27FC236}">
                <a16:creationId xmlns:a16="http://schemas.microsoft.com/office/drawing/2014/main" id="{33B02226-4CFA-9143-ACF4-84719890EC82}"/>
              </a:ext>
            </a:extLst>
          </p:cNvPr>
          <p:cNvSpPr/>
          <p:nvPr userDrawn="1"/>
        </p:nvSpPr>
        <p:spPr>
          <a:xfrm rot="16200000">
            <a:off x="3121477" y="4062233"/>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sp>
        <p:nvSpPr>
          <p:cNvPr id="15" name="Shape">
            <a:extLst>
              <a:ext uri="{FF2B5EF4-FFF2-40B4-BE49-F238E27FC236}">
                <a16:creationId xmlns:a16="http://schemas.microsoft.com/office/drawing/2014/main" id="{84FCDF16-45C2-3641-8F33-94B9632037E2}"/>
              </a:ext>
            </a:extLst>
          </p:cNvPr>
          <p:cNvSpPr/>
          <p:nvPr userDrawn="1"/>
        </p:nvSpPr>
        <p:spPr>
          <a:xfrm rot="19800000">
            <a:off x="2249936" y="696181"/>
            <a:ext cx="2605923" cy="2823433"/>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dirty="0">
              <a:solidFill>
                <a:schemeClr val="bg1"/>
              </a:solidFill>
            </a:endParaRPr>
          </a:p>
        </p:txBody>
      </p:sp>
      <p:sp>
        <p:nvSpPr>
          <p:cNvPr id="16" name="Shape">
            <a:extLst>
              <a:ext uri="{FF2B5EF4-FFF2-40B4-BE49-F238E27FC236}">
                <a16:creationId xmlns:a16="http://schemas.microsoft.com/office/drawing/2014/main" id="{A58E80EC-67F9-A641-942E-01C809E87393}"/>
              </a:ext>
            </a:extLst>
          </p:cNvPr>
          <p:cNvSpPr/>
          <p:nvPr userDrawn="1"/>
        </p:nvSpPr>
        <p:spPr>
          <a:xfrm rot="16200000">
            <a:off x="5208365" y="653741"/>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sp>
        <p:nvSpPr>
          <p:cNvPr id="17" name="Shape">
            <a:extLst>
              <a:ext uri="{FF2B5EF4-FFF2-40B4-BE49-F238E27FC236}">
                <a16:creationId xmlns:a16="http://schemas.microsoft.com/office/drawing/2014/main" id="{41E333B1-5013-B54D-81FF-B4D9A51FACF9}"/>
              </a:ext>
            </a:extLst>
          </p:cNvPr>
          <p:cNvSpPr/>
          <p:nvPr userDrawn="1"/>
        </p:nvSpPr>
        <p:spPr>
          <a:xfrm rot="5400000">
            <a:off x="5013013" y="3697974"/>
            <a:ext cx="2437935" cy="264142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sp>
        <p:nvSpPr>
          <p:cNvPr id="18" name="Shape">
            <a:extLst>
              <a:ext uri="{FF2B5EF4-FFF2-40B4-BE49-F238E27FC236}">
                <a16:creationId xmlns:a16="http://schemas.microsoft.com/office/drawing/2014/main" id="{27FE05EB-4A11-5543-BA45-0195D08D8441}"/>
              </a:ext>
            </a:extLst>
          </p:cNvPr>
          <p:cNvSpPr/>
          <p:nvPr userDrawn="1"/>
        </p:nvSpPr>
        <p:spPr>
          <a:xfrm rot="9000000">
            <a:off x="743851" y="3487912"/>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sp>
        <p:nvSpPr>
          <p:cNvPr id="19" name="Shape">
            <a:extLst>
              <a:ext uri="{FF2B5EF4-FFF2-40B4-BE49-F238E27FC236}">
                <a16:creationId xmlns:a16="http://schemas.microsoft.com/office/drawing/2014/main" id="{D8E4C2AB-3F73-9F45-8048-530C08D4173D}"/>
              </a:ext>
            </a:extLst>
          </p:cNvPr>
          <p:cNvSpPr/>
          <p:nvPr userDrawn="1"/>
        </p:nvSpPr>
        <p:spPr>
          <a:xfrm rot="5400000">
            <a:off x="7664239" y="1016764"/>
            <a:ext cx="2484298" cy="2691657"/>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sp>
        <p:nvSpPr>
          <p:cNvPr id="24" name="Shape">
            <a:extLst>
              <a:ext uri="{FF2B5EF4-FFF2-40B4-BE49-F238E27FC236}">
                <a16:creationId xmlns:a16="http://schemas.microsoft.com/office/drawing/2014/main" id="{D34D6D29-5F8E-F449-8471-06F79A888A44}"/>
              </a:ext>
            </a:extLst>
          </p:cNvPr>
          <p:cNvSpPr/>
          <p:nvPr userDrawn="1"/>
        </p:nvSpPr>
        <p:spPr>
          <a:xfrm rot="16200000">
            <a:off x="7501371" y="3966801"/>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sp>
        <p:nvSpPr>
          <p:cNvPr id="25" name="Shape">
            <a:extLst>
              <a:ext uri="{FF2B5EF4-FFF2-40B4-BE49-F238E27FC236}">
                <a16:creationId xmlns:a16="http://schemas.microsoft.com/office/drawing/2014/main" id="{4046E1C5-A352-CB41-9C2E-79FDEA17ECFC}"/>
              </a:ext>
            </a:extLst>
          </p:cNvPr>
          <p:cNvSpPr/>
          <p:nvPr userDrawn="1"/>
        </p:nvSpPr>
        <p:spPr>
          <a:xfrm rot="16200000">
            <a:off x="9422683" y="2693244"/>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sp>
        <p:nvSpPr>
          <p:cNvPr id="32" name="Picture Placeholder 19">
            <a:extLst>
              <a:ext uri="{FF2B5EF4-FFF2-40B4-BE49-F238E27FC236}">
                <a16:creationId xmlns:a16="http://schemas.microsoft.com/office/drawing/2014/main" id="{9C21738B-1D0C-FC41-975A-B0168760E20B}"/>
              </a:ext>
            </a:extLst>
          </p:cNvPr>
          <p:cNvSpPr>
            <a:spLocks noGrp="1"/>
          </p:cNvSpPr>
          <p:nvPr>
            <p:ph type="pic" sz="quarter" idx="13"/>
          </p:nvPr>
        </p:nvSpPr>
        <p:spPr>
          <a:xfrm>
            <a:off x="3038232" y="3971981"/>
            <a:ext cx="2130149" cy="1965966"/>
          </a:xfrm>
          <a:custGeom>
            <a:avLst/>
            <a:gdLst>
              <a:gd name="connsiteX0" fmla="*/ 1065075 w 2130149"/>
              <a:gd name="connsiteY0" fmla="*/ 0 h 1965966"/>
              <a:gd name="connsiteX1" fmla="*/ 1460093 w 2130149"/>
              <a:gd name="connsiteY1" fmla="*/ 228094 h 1965966"/>
              <a:gd name="connsiteX2" fmla="*/ 1764188 w 2130149"/>
              <a:gd name="connsiteY2" fmla="*/ 754948 h 1965966"/>
              <a:gd name="connsiteX3" fmla="*/ 2068393 w 2130149"/>
              <a:gd name="connsiteY3" fmla="*/ 1281708 h 1965966"/>
              <a:gd name="connsiteX4" fmla="*/ 1673375 w 2130149"/>
              <a:gd name="connsiteY4" fmla="*/ 1965966 h 1965966"/>
              <a:gd name="connsiteX5" fmla="*/ 1065075 w 2130149"/>
              <a:gd name="connsiteY5" fmla="*/ 1965966 h 1965966"/>
              <a:gd name="connsiteX6" fmla="*/ 456776 w 2130149"/>
              <a:gd name="connsiteY6" fmla="*/ 1965966 h 1965966"/>
              <a:gd name="connsiteX7" fmla="*/ 61758 w 2130149"/>
              <a:gd name="connsiteY7" fmla="*/ 1281708 h 1965966"/>
              <a:gd name="connsiteX8" fmla="*/ 365962 w 2130149"/>
              <a:gd name="connsiteY8" fmla="*/ 754948 h 1965966"/>
              <a:gd name="connsiteX9" fmla="*/ 670057 w 2130149"/>
              <a:gd name="connsiteY9" fmla="*/ 228094 h 1965966"/>
              <a:gd name="connsiteX10" fmla="*/ 1065075 w 2130149"/>
              <a:gd name="connsiteY10" fmla="*/ 0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149" h="1965966">
                <a:moveTo>
                  <a:pt x="1065075" y="0"/>
                </a:moveTo>
                <a:cubicBezTo>
                  <a:pt x="1218705" y="0"/>
                  <a:pt x="1372336" y="76031"/>
                  <a:pt x="1460093" y="228094"/>
                </a:cubicBezTo>
                <a:lnTo>
                  <a:pt x="1764188" y="754948"/>
                </a:lnTo>
                <a:lnTo>
                  <a:pt x="2068393" y="1281708"/>
                </a:lnTo>
                <a:cubicBezTo>
                  <a:pt x="2243908" y="1585833"/>
                  <a:pt x="2024405" y="1965966"/>
                  <a:pt x="1673375" y="1965966"/>
                </a:cubicBezTo>
                <a:lnTo>
                  <a:pt x="1065075" y="1965966"/>
                </a:lnTo>
                <a:lnTo>
                  <a:pt x="456776" y="1965966"/>
                </a:lnTo>
                <a:cubicBezTo>
                  <a:pt x="105745" y="1965966"/>
                  <a:pt x="-113758" y="1585833"/>
                  <a:pt x="61758" y="1281708"/>
                </a:cubicBezTo>
                <a:lnTo>
                  <a:pt x="365962" y="754948"/>
                </a:lnTo>
                <a:lnTo>
                  <a:pt x="670057" y="228094"/>
                </a:lnTo>
                <a:cubicBezTo>
                  <a:pt x="757815" y="76031"/>
                  <a:pt x="911445" y="0"/>
                  <a:pt x="1065075" y="0"/>
                </a:cubicBezTo>
                <a:close/>
              </a:path>
            </a:pathLst>
          </a:custGeom>
          <a:solidFill>
            <a:schemeClr val="bg2">
              <a:lumMod val="90000"/>
            </a:schemeClr>
          </a:solidFill>
        </p:spPr>
        <p:txBody>
          <a:bodyPr wrap="square">
            <a:noAutofit/>
          </a:bodyPr>
          <a:lstStyle/>
          <a:p>
            <a:endParaRPr lang="en-GB"/>
          </a:p>
        </p:txBody>
      </p:sp>
      <p:sp>
        <p:nvSpPr>
          <p:cNvPr id="33" name="Picture Placeholder 21">
            <a:extLst>
              <a:ext uri="{FF2B5EF4-FFF2-40B4-BE49-F238E27FC236}">
                <a16:creationId xmlns:a16="http://schemas.microsoft.com/office/drawing/2014/main" id="{4A571AB3-0324-D041-BF57-897D2EE949F3}"/>
              </a:ext>
            </a:extLst>
          </p:cNvPr>
          <p:cNvSpPr>
            <a:spLocks noGrp="1"/>
          </p:cNvSpPr>
          <p:nvPr>
            <p:ph type="pic" sz="quarter" idx="15"/>
          </p:nvPr>
        </p:nvSpPr>
        <p:spPr>
          <a:xfrm>
            <a:off x="5116705" y="908594"/>
            <a:ext cx="2130149" cy="1965966"/>
          </a:xfrm>
          <a:custGeom>
            <a:avLst/>
            <a:gdLst>
              <a:gd name="connsiteX0" fmla="*/ 1065075 w 2130149"/>
              <a:gd name="connsiteY0" fmla="*/ 0 h 1965966"/>
              <a:gd name="connsiteX1" fmla="*/ 1460093 w 2130149"/>
              <a:gd name="connsiteY1" fmla="*/ 228094 h 1965966"/>
              <a:gd name="connsiteX2" fmla="*/ 1764188 w 2130149"/>
              <a:gd name="connsiteY2" fmla="*/ 754948 h 1965966"/>
              <a:gd name="connsiteX3" fmla="*/ 2068393 w 2130149"/>
              <a:gd name="connsiteY3" fmla="*/ 1281708 h 1965966"/>
              <a:gd name="connsiteX4" fmla="*/ 1673375 w 2130149"/>
              <a:gd name="connsiteY4" fmla="*/ 1965966 h 1965966"/>
              <a:gd name="connsiteX5" fmla="*/ 1065075 w 2130149"/>
              <a:gd name="connsiteY5" fmla="*/ 1965966 h 1965966"/>
              <a:gd name="connsiteX6" fmla="*/ 456776 w 2130149"/>
              <a:gd name="connsiteY6" fmla="*/ 1965966 h 1965966"/>
              <a:gd name="connsiteX7" fmla="*/ 61758 w 2130149"/>
              <a:gd name="connsiteY7" fmla="*/ 1281708 h 1965966"/>
              <a:gd name="connsiteX8" fmla="*/ 365962 w 2130149"/>
              <a:gd name="connsiteY8" fmla="*/ 754948 h 1965966"/>
              <a:gd name="connsiteX9" fmla="*/ 670057 w 2130149"/>
              <a:gd name="connsiteY9" fmla="*/ 228094 h 1965966"/>
              <a:gd name="connsiteX10" fmla="*/ 1065075 w 2130149"/>
              <a:gd name="connsiteY10" fmla="*/ 0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149" h="1965966">
                <a:moveTo>
                  <a:pt x="1065075" y="0"/>
                </a:moveTo>
                <a:cubicBezTo>
                  <a:pt x="1218706" y="0"/>
                  <a:pt x="1372336" y="76031"/>
                  <a:pt x="1460093" y="228094"/>
                </a:cubicBezTo>
                <a:lnTo>
                  <a:pt x="1764188" y="754948"/>
                </a:lnTo>
                <a:lnTo>
                  <a:pt x="2068393" y="1281708"/>
                </a:lnTo>
                <a:cubicBezTo>
                  <a:pt x="2243908" y="1585833"/>
                  <a:pt x="2024405" y="1965966"/>
                  <a:pt x="1673375" y="1965966"/>
                </a:cubicBezTo>
                <a:lnTo>
                  <a:pt x="1065075" y="1965966"/>
                </a:lnTo>
                <a:lnTo>
                  <a:pt x="456776" y="1965966"/>
                </a:lnTo>
                <a:cubicBezTo>
                  <a:pt x="105746" y="1965966"/>
                  <a:pt x="-113758" y="1585833"/>
                  <a:pt x="61758" y="1281708"/>
                </a:cubicBezTo>
                <a:lnTo>
                  <a:pt x="365962" y="754948"/>
                </a:lnTo>
                <a:lnTo>
                  <a:pt x="670057" y="228094"/>
                </a:lnTo>
                <a:cubicBezTo>
                  <a:pt x="757815" y="76031"/>
                  <a:pt x="911445" y="0"/>
                  <a:pt x="1065075" y="0"/>
                </a:cubicBezTo>
                <a:close/>
              </a:path>
            </a:pathLst>
          </a:custGeom>
          <a:solidFill>
            <a:schemeClr val="bg2">
              <a:lumMod val="90000"/>
            </a:schemeClr>
          </a:solidFill>
        </p:spPr>
        <p:txBody>
          <a:bodyPr wrap="square">
            <a:noAutofit/>
          </a:bodyPr>
          <a:lstStyle/>
          <a:p>
            <a:endParaRPr lang="en-GB"/>
          </a:p>
        </p:txBody>
      </p:sp>
      <p:sp>
        <p:nvSpPr>
          <p:cNvPr id="34" name="Picture Placeholder 19">
            <a:extLst>
              <a:ext uri="{FF2B5EF4-FFF2-40B4-BE49-F238E27FC236}">
                <a16:creationId xmlns:a16="http://schemas.microsoft.com/office/drawing/2014/main" id="{3961D252-CE8D-0542-9148-54D307ACC639}"/>
              </a:ext>
            </a:extLst>
          </p:cNvPr>
          <p:cNvSpPr>
            <a:spLocks noGrp="1"/>
          </p:cNvSpPr>
          <p:nvPr>
            <p:ph type="pic" sz="quarter" idx="17"/>
          </p:nvPr>
        </p:nvSpPr>
        <p:spPr>
          <a:xfrm>
            <a:off x="1001088" y="3186130"/>
            <a:ext cx="2130149" cy="1965966"/>
          </a:xfrm>
          <a:custGeom>
            <a:avLst/>
            <a:gdLst>
              <a:gd name="connsiteX0" fmla="*/ 1065075 w 2130149"/>
              <a:gd name="connsiteY0" fmla="*/ 0 h 1965966"/>
              <a:gd name="connsiteX1" fmla="*/ 1460093 w 2130149"/>
              <a:gd name="connsiteY1" fmla="*/ 228094 h 1965966"/>
              <a:gd name="connsiteX2" fmla="*/ 1764188 w 2130149"/>
              <a:gd name="connsiteY2" fmla="*/ 754948 h 1965966"/>
              <a:gd name="connsiteX3" fmla="*/ 2068393 w 2130149"/>
              <a:gd name="connsiteY3" fmla="*/ 1281708 h 1965966"/>
              <a:gd name="connsiteX4" fmla="*/ 1673375 w 2130149"/>
              <a:gd name="connsiteY4" fmla="*/ 1965966 h 1965966"/>
              <a:gd name="connsiteX5" fmla="*/ 1065075 w 2130149"/>
              <a:gd name="connsiteY5" fmla="*/ 1965966 h 1965966"/>
              <a:gd name="connsiteX6" fmla="*/ 456776 w 2130149"/>
              <a:gd name="connsiteY6" fmla="*/ 1965966 h 1965966"/>
              <a:gd name="connsiteX7" fmla="*/ 61758 w 2130149"/>
              <a:gd name="connsiteY7" fmla="*/ 1281708 h 1965966"/>
              <a:gd name="connsiteX8" fmla="*/ 365962 w 2130149"/>
              <a:gd name="connsiteY8" fmla="*/ 754948 h 1965966"/>
              <a:gd name="connsiteX9" fmla="*/ 670057 w 2130149"/>
              <a:gd name="connsiteY9" fmla="*/ 228094 h 1965966"/>
              <a:gd name="connsiteX10" fmla="*/ 1065075 w 2130149"/>
              <a:gd name="connsiteY10" fmla="*/ 0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149" h="1965966">
                <a:moveTo>
                  <a:pt x="1065075" y="0"/>
                </a:moveTo>
                <a:cubicBezTo>
                  <a:pt x="1218705" y="0"/>
                  <a:pt x="1372336" y="76031"/>
                  <a:pt x="1460093" y="228094"/>
                </a:cubicBezTo>
                <a:lnTo>
                  <a:pt x="1764188" y="754948"/>
                </a:lnTo>
                <a:lnTo>
                  <a:pt x="2068393" y="1281708"/>
                </a:lnTo>
                <a:cubicBezTo>
                  <a:pt x="2243908" y="1585833"/>
                  <a:pt x="2024405" y="1965966"/>
                  <a:pt x="1673375" y="1965966"/>
                </a:cubicBezTo>
                <a:lnTo>
                  <a:pt x="1065075" y="1965966"/>
                </a:lnTo>
                <a:lnTo>
                  <a:pt x="456776" y="1965966"/>
                </a:lnTo>
                <a:cubicBezTo>
                  <a:pt x="105745" y="1965966"/>
                  <a:pt x="-113758" y="1585833"/>
                  <a:pt x="61758" y="1281708"/>
                </a:cubicBezTo>
                <a:lnTo>
                  <a:pt x="365962" y="754948"/>
                </a:lnTo>
                <a:lnTo>
                  <a:pt x="670057" y="228094"/>
                </a:lnTo>
                <a:cubicBezTo>
                  <a:pt x="757815" y="76031"/>
                  <a:pt x="911445" y="0"/>
                  <a:pt x="1065075" y="0"/>
                </a:cubicBezTo>
                <a:close/>
              </a:path>
            </a:pathLst>
          </a:custGeom>
          <a:solidFill>
            <a:schemeClr val="bg2">
              <a:lumMod val="90000"/>
            </a:schemeClr>
          </a:solidFill>
        </p:spPr>
        <p:txBody>
          <a:bodyPr wrap="square">
            <a:noAutofit/>
          </a:bodyPr>
          <a:lstStyle/>
          <a:p>
            <a:endParaRPr lang="en-GB" dirty="0"/>
          </a:p>
        </p:txBody>
      </p:sp>
      <p:sp>
        <p:nvSpPr>
          <p:cNvPr id="35" name="Picture Placeholder 19">
            <a:extLst>
              <a:ext uri="{FF2B5EF4-FFF2-40B4-BE49-F238E27FC236}">
                <a16:creationId xmlns:a16="http://schemas.microsoft.com/office/drawing/2014/main" id="{BD824CAD-9054-7741-8087-52B90A3EBF13}"/>
              </a:ext>
            </a:extLst>
          </p:cNvPr>
          <p:cNvSpPr>
            <a:spLocks noGrp="1"/>
          </p:cNvSpPr>
          <p:nvPr>
            <p:ph type="pic" sz="quarter" idx="18"/>
          </p:nvPr>
        </p:nvSpPr>
        <p:spPr>
          <a:xfrm>
            <a:off x="7262992" y="3895257"/>
            <a:ext cx="2130149" cy="1965966"/>
          </a:xfrm>
          <a:custGeom>
            <a:avLst/>
            <a:gdLst>
              <a:gd name="connsiteX0" fmla="*/ 1065075 w 2130149"/>
              <a:gd name="connsiteY0" fmla="*/ 0 h 1965966"/>
              <a:gd name="connsiteX1" fmla="*/ 1460093 w 2130149"/>
              <a:gd name="connsiteY1" fmla="*/ 228094 h 1965966"/>
              <a:gd name="connsiteX2" fmla="*/ 1764188 w 2130149"/>
              <a:gd name="connsiteY2" fmla="*/ 754948 h 1965966"/>
              <a:gd name="connsiteX3" fmla="*/ 2068393 w 2130149"/>
              <a:gd name="connsiteY3" fmla="*/ 1281708 h 1965966"/>
              <a:gd name="connsiteX4" fmla="*/ 1673375 w 2130149"/>
              <a:gd name="connsiteY4" fmla="*/ 1965966 h 1965966"/>
              <a:gd name="connsiteX5" fmla="*/ 1065075 w 2130149"/>
              <a:gd name="connsiteY5" fmla="*/ 1965966 h 1965966"/>
              <a:gd name="connsiteX6" fmla="*/ 456776 w 2130149"/>
              <a:gd name="connsiteY6" fmla="*/ 1965966 h 1965966"/>
              <a:gd name="connsiteX7" fmla="*/ 61758 w 2130149"/>
              <a:gd name="connsiteY7" fmla="*/ 1281708 h 1965966"/>
              <a:gd name="connsiteX8" fmla="*/ 365962 w 2130149"/>
              <a:gd name="connsiteY8" fmla="*/ 754948 h 1965966"/>
              <a:gd name="connsiteX9" fmla="*/ 670057 w 2130149"/>
              <a:gd name="connsiteY9" fmla="*/ 228094 h 1965966"/>
              <a:gd name="connsiteX10" fmla="*/ 1065075 w 2130149"/>
              <a:gd name="connsiteY10" fmla="*/ 0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149" h="1965966">
                <a:moveTo>
                  <a:pt x="1065075" y="0"/>
                </a:moveTo>
                <a:cubicBezTo>
                  <a:pt x="1218705" y="0"/>
                  <a:pt x="1372336" y="76031"/>
                  <a:pt x="1460093" y="228094"/>
                </a:cubicBezTo>
                <a:lnTo>
                  <a:pt x="1764188" y="754948"/>
                </a:lnTo>
                <a:lnTo>
                  <a:pt x="2068393" y="1281708"/>
                </a:lnTo>
                <a:cubicBezTo>
                  <a:pt x="2243908" y="1585833"/>
                  <a:pt x="2024405" y="1965966"/>
                  <a:pt x="1673375" y="1965966"/>
                </a:cubicBezTo>
                <a:lnTo>
                  <a:pt x="1065075" y="1965966"/>
                </a:lnTo>
                <a:lnTo>
                  <a:pt x="456776" y="1965966"/>
                </a:lnTo>
                <a:cubicBezTo>
                  <a:pt x="105745" y="1965966"/>
                  <a:pt x="-113758" y="1585833"/>
                  <a:pt x="61758" y="1281708"/>
                </a:cubicBezTo>
                <a:lnTo>
                  <a:pt x="365962" y="754948"/>
                </a:lnTo>
                <a:lnTo>
                  <a:pt x="670057" y="228094"/>
                </a:lnTo>
                <a:cubicBezTo>
                  <a:pt x="757815" y="76031"/>
                  <a:pt x="911445" y="0"/>
                  <a:pt x="1065075" y="0"/>
                </a:cubicBezTo>
                <a:close/>
              </a:path>
            </a:pathLst>
          </a:custGeom>
          <a:solidFill>
            <a:schemeClr val="bg2">
              <a:lumMod val="90000"/>
            </a:schemeClr>
          </a:solidFill>
        </p:spPr>
        <p:txBody>
          <a:bodyPr wrap="square">
            <a:noAutofit/>
          </a:bodyPr>
          <a:lstStyle/>
          <a:p>
            <a:endParaRPr lang="en-GB"/>
          </a:p>
        </p:txBody>
      </p:sp>
      <p:sp>
        <p:nvSpPr>
          <p:cNvPr id="36" name="Picture Placeholder 19">
            <a:extLst>
              <a:ext uri="{FF2B5EF4-FFF2-40B4-BE49-F238E27FC236}">
                <a16:creationId xmlns:a16="http://schemas.microsoft.com/office/drawing/2014/main" id="{D72462E0-51D0-8B47-9698-FF5DC3BFD5C0}"/>
              </a:ext>
            </a:extLst>
          </p:cNvPr>
          <p:cNvSpPr>
            <a:spLocks noGrp="1"/>
          </p:cNvSpPr>
          <p:nvPr>
            <p:ph type="pic" sz="quarter" idx="19"/>
          </p:nvPr>
        </p:nvSpPr>
        <p:spPr>
          <a:xfrm>
            <a:off x="9195964" y="2827315"/>
            <a:ext cx="2130149" cy="1965966"/>
          </a:xfrm>
          <a:custGeom>
            <a:avLst/>
            <a:gdLst>
              <a:gd name="connsiteX0" fmla="*/ 1065075 w 2130149"/>
              <a:gd name="connsiteY0" fmla="*/ 0 h 1965966"/>
              <a:gd name="connsiteX1" fmla="*/ 1460093 w 2130149"/>
              <a:gd name="connsiteY1" fmla="*/ 228094 h 1965966"/>
              <a:gd name="connsiteX2" fmla="*/ 1764188 w 2130149"/>
              <a:gd name="connsiteY2" fmla="*/ 754948 h 1965966"/>
              <a:gd name="connsiteX3" fmla="*/ 2068393 w 2130149"/>
              <a:gd name="connsiteY3" fmla="*/ 1281708 h 1965966"/>
              <a:gd name="connsiteX4" fmla="*/ 1673375 w 2130149"/>
              <a:gd name="connsiteY4" fmla="*/ 1965966 h 1965966"/>
              <a:gd name="connsiteX5" fmla="*/ 1065075 w 2130149"/>
              <a:gd name="connsiteY5" fmla="*/ 1965966 h 1965966"/>
              <a:gd name="connsiteX6" fmla="*/ 456776 w 2130149"/>
              <a:gd name="connsiteY6" fmla="*/ 1965966 h 1965966"/>
              <a:gd name="connsiteX7" fmla="*/ 61758 w 2130149"/>
              <a:gd name="connsiteY7" fmla="*/ 1281708 h 1965966"/>
              <a:gd name="connsiteX8" fmla="*/ 365962 w 2130149"/>
              <a:gd name="connsiteY8" fmla="*/ 754948 h 1965966"/>
              <a:gd name="connsiteX9" fmla="*/ 670057 w 2130149"/>
              <a:gd name="connsiteY9" fmla="*/ 228094 h 1965966"/>
              <a:gd name="connsiteX10" fmla="*/ 1065075 w 2130149"/>
              <a:gd name="connsiteY10" fmla="*/ 0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149" h="1965966">
                <a:moveTo>
                  <a:pt x="1065075" y="0"/>
                </a:moveTo>
                <a:cubicBezTo>
                  <a:pt x="1218705" y="0"/>
                  <a:pt x="1372336" y="76031"/>
                  <a:pt x="1460093" y="228094"/>
                </a:cubicBezTo>
                <a:lnTo>
                  <a:pt x="1764188" y="754948"/>
                </a:lnTo>
                <a:lnTo>
                  <a:pt x="2068393" y="1281708"/>
                </a:lnTo>
                <a:cubicBezTo>
                  <a:pt x="2243908" y="1585833"/>
                  <a:pt x="2024405" y="1965966"/>
                  <a:pt x="1673375" y="1965966"/>
                </a:cubicBezTo>
                <a:lnTo>
                  <a:pt x="1065075" y="1965966"/>
                </a:lnTo>
                <a:lnTo>
                  <a:pt x="456776" y="1965966"/>
                </a:lnTo>
                <a:cubicBezTo>
                  <a:pt x="105745" y="1965966"/>
                  <a:pt x="-113758" y="1585833"/>
                  <a:pt x="61758" y="1281708"/>
                </a:cubicBezTo>
                <a:lnTo>
                  <a:pt x="365962" y="754948"/>
                </a:lnTo>
                <a:lnTo>
                  <a:pt x="670057" y="228094"/>
                </a:lnTo>
                <a:cubicBezTo>
                  <a:pt x="757815" y="76031"/>
                  <a:pt x="911445" y="0"/>
                  <a:pt x="1065075" y="0"/>
                </a:cubicBezTo>
                <a:close/>
              </a:path>
            </a:pathLst>
          </a:custGeom>
          <a:solidFill>
            <a:schemeClr val="bg2">
              <a:lumMod val="90000"/>
            </a:schemeClr>
          </a:solidFill>
        </p:spPr>
        <p:txBody>
          <a:bodyPr wrap="square">
            <a:noAutofit/>
          </a:bodyPr>
          <a:lstStyle/>
          <a:p>
            <a:endParaRPr lang="en-GB"/>
          </a:p>
        </p:txBody>
      </p:sp>
      <p:sp>
        <p:nvSpPr>
          <p:cNvPr id="37" name="Picture Placeholder 22">
            <a:extLst>
              <a:ext uri="{FF2B5EF4-FFF2-40B4-BE49-F238E27FC236}">
                <a16:creationId xmlns:a16="http://schemas.microsoft.com/office/drawing/2014/main" id="{B07D4300-E0F4-CE42-BB6D-66A058404490}"/>
              </a:ext>
            </a:extLst>
          </p:cNvPr>
          <p:cNvSpPr>
            <a:spLocks noGrp="1"/>
          </p:cNvSpPr>
          <p:nvPr>
            <p:ph type="pic" sz="quarter" idx="20"/>
          </p:nvPr>
        </p:nvSpPr>
        <p:spPr>
          <a:xfrm>
            <a:off x="2140677" y="1294877"/>
            <a:ext cx="2840947" cy="2621979"/>
          </a:xfrm>
          <a:custGeom>
            <a:avLst/>
            <a:gdLst>
              <a:gd name="connsiteX0" fmla="*/ 1065075 w 2130149"/>
              <a:gd name="connsiteY0" fmla="*/ 0 h 1965966"/>
              <a:gd name="connsiteX1" fmla="*/ 1673375 w 2130149"/>
              <a:gd name="connsiteY1" fmla="*/ 0 h 1965966"/>
              <a:gd name="connsiteX2" fmla="*/ 2068393 w 2130149"/>
              <a:gd name="connsiteY2" fmla="*/ 684258 h 1965966"/>
              <a:gd name="connsiteX3" fmla="*/ 1764188 w 2130149"/>
              <a:gd name="connsiteY3" fmla="*/ 1211018 h 1965966"/>
              <a:gd name="connsiteX4" fmla="*/ 1460093 w 2130149"/>
              <a:gd name="connsiteY4" fmla="*/ 1737873 h 1965966"/>
              <a:gd name="connsiteX5" fmla="*/ 670057 w 2130149"/>
              <a:gd name="connsiteY5" fmla="*/ 1737873 h 1965966"/>
              <a:gd name="connsiteX6" fmla="*/ 365962 w 2130149"/>
              <a:gd name="connsiteY6" fmla="*/ 1211018 h 1965966"/>
              <a:gd name="connsiteX7" fmla="*/ 61758 w 2130149"/>
              <a:gd name="connsiteY7" fmla="*/ 684353 h 1965966"/>
              <a:gd name="connsiteX8" fmla="*/ 456776 w 2130149"/>
              <a:gd name="connsiteY8" fmla="*/ 95 h 1965966"/>
              <a:gd name="connsiteX9" fmla="*/ 1065075 w 2130149"/>
              <a:gd name="connsiteY9" fmla="*/ 95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0149" h="1965966">
                <a:moveTo>
                  <a:pt x="1065075" y="0"/>
                </a:moveTo>
                <a:lnTo>
                  <a:pt x="1673375" y="0"/>
                </a:lnTo>
                <a:cubicBezTo>
                  <a:pt x="2024405" y="0"/>
                  <a:pt x="2243908" y="380133"/>
                  <a:pt x="2068393" y="684258"/>
                </a:cubicBezTo>
                <a:lnTo>
                  <a:pt x="1764188" y="1211018"/>
                </a:lnTo>
                <a:lnTo>
                  <a:pt x="1460093" y="1737873"/>
                </a:lnTo>
                <a:cubicBezTo>
                  <a:pt x="1284578" y="2041998"/>
                  <a:pt x="845572" y="2041998"/>
                  <a:pt x="670057" y="1737873"/>
                </a:cubicBezTo>
                <a:lnTo>
                  <a:pt x="365962" y="1211018"/>
                </a:lnTo>
                <a:lnTo>
                  <a:pt x="61758" y="684353"/>
                </a:lnTo>
                <a:cubicBezTo>
                  <a:pt x="-113758" y="380228"/>
                  <a:pt x="105746" y="95"/>
                  <a:pt x="456776" y="95"/>
                </a:cubicBezTo>
                <a:lnTo>
                  <a:pt x="1065075" y="95"/>
                </a:lnTo>
                <a:close/>
              </a:path>
            </a:pathLst>
          </a:custGeom>
          <a:solidFill>
            <a:schemeClr val="bg2">
              <a:lumMod val="90000"/>
            </a:schemeClr>
          </a:solidFill>
        </p:spPr>
        <p:txBody>
          <a:bodyPr wrap="square">
            <a:noAutofit/>
          </a:bodyPr>
          <a:lstStyle/>
          <a:p>
            <a:endParaRPr lang="en-GB"/>
          </a:p>
        </p:txBody>
      </p:sp>
      <p:sp>
        <p:nvSpPr>
          <p:cNvPr id="38" name="Picture Placeholder 22">
            <a:extLst>
              <a:ext uri="{FF2B5EF4-FFF2-40B4-BE49-F238E27FC236}">
                <a16:creationId xmlns:a16="http://schemas.microsoft.com/office/drawing/2014/main" id="{CB322035-D307-684C-9BCE-97C792C482B1}"/>
              </a:ext>
            </a:extLst>
          </p:cNvPr>
          <p:cNvSpPr>
            <a:spLocks noGrp="1"/>
          </p:cNvSpPr>
          <p:nvPr>
            <p:ph type="pic" sz="quarter" idx="21"/>
          </p:nvPr>
        </p:nvSpPr>
        <p:spPr>
          <a:xfrm>
            <a:off x="7465029" y="1341176"/>
            <a:ext cx="2691659" cy="2484197"/>
          </a:xfrm>
          <a:custGeom>
            <a:avLst/>
            <a:gdLst>
              <a:gd name="connsiteX0" fmla="*/ 1065075 w 2130149"/>
              <a:gd name="connsiteY0" fmla="*/ 0 h 1965966"/>
              <a:gd name="connsiteX1" fmla="*/ 1673375 w 2130149"/>
              <a:gd name="connsiteY1" fmla="*/ 0 h 1965966"/>
              <a:gd name="connsiteX2" fmla="*/ 2068393 w 2130149"/>
              <a:gd name="connsiteY2" fmla="*/ 684258 h 1965966"/>
              <a:gd name="connsiteX3" fmla="*/ 1764188 w 2130149"/>
              <a:gd name="connsiteY3" fmla="*/ 1211018 h 1965966"/>
              <a:gd name="connsiteX4" fmla="*/ 1460093 w 2130149"/>
              <a:gd name="connsiteY4" fmla="*/ 1737873 h 1965966"/>
              <a:gd name="connsiteX5" fmla="*/ 670057 w 2130149"/>
              <a:gd name="connsiteY5" fmla="*/ 1737873 h 1965966"/>
              <a:gd name="connsiteX6" fmla="*/ 365962 w 2130149"/>
              <a:gd name="connsiteY6" fmla="*/ 1211018 h 1965966"/>
              <a:gd name="connsiteX7" fmla="*/ 61758 w 2130149"/>
              <a:gd name="connsiteY7" fmla="*/ 684353 h 1965966"/>
              <a:gd name="connsiteX8" fmla="*/ 456776 w 2130149"/>
              <a:gd name="connsiteY8" fmla="*/ 95 h 1965966"/>
              <a:gd name="connsiteX9" fmla="*/ 1065075 w 2130149"/>
              <a:gd name="connsiteY9" fmla="*/ 95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0149" h="1965966">
                <a:moveTo>
                  <a:pt x="1065075" y="0"/>
                </a:moveTo>
                <a:lnTo>
                  <a:pt x="1673375" y="0"/>
                </a:lnTo>
                <a:cubicBezTo>
                  <a:pt x="2024405" y="0"/>
                  <a:pt x="2243908" y="380133"/>
                  <a:pt x="2068393" y="684258"/>
                </a:cubicBezTo>
                <a:lnTo>
                  <a:pt x="1764188" y="1211018"/>
                </a:lnTo>
                <a:lnTo>
                  <a:pt x="1460093" y="1737873"/>
                </a:lnTo>
                <a:cubicBezTo>
                  <a:pt x="1284578" y="2041998"/>
                  <a:pt x="845572" y="2041998"/>
                  <a:pt x="670057" y="1737873"/>
                </a:cubicBezTo>
                <a:lnTo>
                  <a:pt x="365962" y="1211018"/>
                </a:lnTo>
                <a:lnTo>
                  <a:pt x="61758" y="684353"/>
                </a:lnTo>
                <a:cubicBezTo>
                  <a:pt x="-113758" y="380228"/>
                  <a:pt x="105746" y="95"/>
                  <a:pt x="456776" y="95"/>
                </a:cubicBezTo>
                <a:lnTo>
                  <a:pt x="1065075" y="95"/>
                </a:lnTo>
                <a:close/>
              </a:path>
            </a:pathLst>
          </a:custGeom>
          <a:solidFill>
            <a:schemeClr val="bg2">
              <a:lumMod val="90000"/>
            </a:schemeClr>
          </a:solidFill>
        </p:spPr>
        <p:txBody>
          <a:bodyPr wrap="square">
            <a:noAutofit/>
          </a:bodyPr>
          <a:lstStyle/>
          <a:p>
            <a:endParaRPr lang="en-GB"/>
          </a:p>
        </p:txBody>
      </p:sp>
      <p:sp>
        <p:nvSpPr>
          <p:cNvPr id="39" name="Picture Placeholder 22">
            <a:extLst>
              <a:ext uri="{FF2B5EF4-FFF2-40B4-BE49-F238E27FC236}">
                <a16:creationId xmlns:a16="http://schemas.microsoft.com/office/drawing/2014/main" id="{5EA116BD-D9A6-244B-B2C4-6F67A48EAB73}"/>
              </a:ext>
            </a:extLst>
          </p:cNvPr>
          <p:cNvSpPr>
            <a:spLocks noGrp="1"/>
          </p:cNvSpPr>
          <p:nvPr>
            <p:ph type="pic" sz="quarter" idx="22"/>
          </p:nvPr>
        </p:nvSpPr>
        <p:spPr>
          <a:xfrm>
            <a:off x="4923800" y="3620347"/>
            <a:ext cx="2625935" cy="2423539"/>
          </a:xfrm>
          <a:custGeom>
            <a:avLst/>
            <a:gdLst>
              <a:gd name="connsiteX0" fmla="*/ 1065075 w 2130149"/>
              <a:gd name="connsiteY0" fmla="*/ 0 h 1965966"/>
              <a:gd name="connsiteX1" fmla="*/ 1673375 w 2130149"/>
              <a:gd name="connsiteY1" fmla="*/ 0 h 1965966"/>
              <a:gd name="connsiteX2" fmla="*/ 2068393 w 2130149"/>
              <a:gd name="connsiteY2" fmla="*/ 684258 h 1965966"/>
              <a:gd name="connsiteX3" fmla="*/ 1764188 w 2130149"/>
              <a:gd name="connsiteY3" fmla="*/ 1211018 h 1965966"/>
              <a:gd name="connsiteX4" fmla="*/ 1460093 w 2130149"/>
              <a:gd name="connsiteY4" fmla="*/ 1737873 h 1965966"/>
              <a:gd name="connsiteX5" fmla="*/ 670057 w 2130149"/>
              <a:gd name="connsiteY5" fmla="*/ 1737873 h 1965966"/>
              <a:gd name="connsiteX6" fmla="*/ 365962 w 2130149"/>
              <a:gd name="connsiteY6" fmla="*/ 1211018 h 1965966"/>
              <a:gd name="connsiteX7" fmla="*/ 61758 w 2130149"/>
              <a:gd name="connsiteY7" fmla="*/ 684353 h 1965966"/>
              <a:gd name="connsiteX8" fmla="*/ 456776 w 2130149"/>
              <a:gd name="connsiteY8" fmla="*/ 95 h 1965966"/>
              <a:gd name="connsiteX9" fmla="*/ 1065075 w 2130149"/>
              <a:gd name="connsiteY9" fmla="*/ 95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0149" h="1965966">
                <a:moveTo>
                  <a:pt x="1065075" y="0"/>
                </a:moveTo>
                <a:lnTo>
                  <a:pt x="1673375" y="0"/>
                </a:lnTo>
                <a:cubicBezTo>
                  <a:pt x="2024405" y="0"/>
                  <a:pt x="2243908" y="380133"/>
                  <a:pt x="2068393" y="684258"/>
                </a:cubicBezTo>
                <a:lnTo>
                  <a:pt x="1764188" y="1211018"/>
                </a:lnTo>
                <a:lnTo>
                  <a:pt x="1460093" y="1737873"/>
                </a:lnTo>
                <a:cubicBezTo>
                  <a:pt x="1284578" y="2041998"/>
                  <a:pt x="845572" y="2041998"/>
                  <a:pt x="670057" y="1737873"/>
                </a:cubicBezTo>
                <a:lnTo>
                  <a:pt x="365962" y="1211018"/>
                </a:lnTo>
                <a:lnTo>
                  <a:pt x="61758" y="684353"/>
                </a:lnTo>
                <a:cubicBezTo>
                  <a:pt x="-113758" y="380228"/>
                  <a:pt x="105746" y="95"/>
                  <a:pt x="456776" y="95"/>
                </a:cubicBezTo>
                <a:lnTo>
                  <a:pt x="1065075" y="95"/>
                </a:lnTo>
                <a:close/>
              </a:path>
            </a:pathLst>
          </a:custGeom>
          <a:solidFill>
            <a:schemeClr val="bg2">
              <a:lumMod val="90000"/>
            </a:schemeClr>
          </a:solidFill>
        </p:spPr>
        <p:txBody>
          <a:bodyPr wrap="square">
            <a:noAutofit/>
          </a:bodyPr>
          <a:lstStyle/>
          <a:p>
            <a:endParaRPr lang="en-GB"/>
          </a:p>
        </p:txBody>
      </p:sp>
      <p:sp>
        <p:nvSpPr>
          <p:cNvPr id="20" name="Text Placeholder 7">
            <a:extLst>
              <a:ext uri="{FF2B5EF4-FFF2-40B4-BE49-F238E27FC236}">
                <a16:creationId xmlns:a16="http://schemas.microsoft.com/office/drawing/2014/main" id="{5FF2996E-B798-C941-B039-8FBF2793C412}"/>
              </a:ext>
            </a:extLst>
          </p:cNvPr>
          <p:cNvSpPr>
            <a:spLocks noGrp="1"/>
          </p:cNvSpPr>
          <p:nvPr>
            <p:ph type="body" sz="quarter" idx="23" hasCustomPrompt="1"/>
          </p:nvPr>
        </p:nvSpPr>
        <p:spPr>
          <a:xfrm>
            <a:off x="7720277" y="825671"/>
            <a:ext cx="2440987" cy="224929"/>
          </a:xfrm>
        </p:spPr>
        <p:txBody>
          <a:bodyPr lIns="45720" rIns="0">
            <a:normAutofit/>
          </a:bodyPr>
          <a:lstStyle>
            <a:lvl1pPr marL="0" indent="0" algn="ctr">
              <a:buNone/>
              <a:defRPr sz="1000">
                <a:solidFill>
                  <a:schemeClr val="accent2"/>
                </a:solidFill>
              </a:defRPr>
            </a:lvl1pPr>
          </a:lstStyle>
          <a:p>
            <a:pPr lvl="0"/>
            <a:r>
              <a:rPr lang="en-US" dirty="0"/>
              <a:t>Job Title Here</a:t>
            </a:r>
          </a:p>
        </p:txBody>
      </p:sp>
      <p:sp>
        <p:nvSpPr>
          <p:cNvPr id="21" name="Text Placeholder 7">
            <a:extLst>
              <a:ext uri="{FF2B5EF4-FFF2-40B4-BE49-F238E27FC236}">
                <a16:creationId xmlns:a16="http://schemas.microsoft.com/office/drawing/2014/main" id="{463A5812-9617-6641-B093-01B834881B5B}"/>
              </a:ext>
            </a:extLst>
          </p:cNvPr>
          <p:cNvSpPr>
            <a:spLocks noGrp="1"/>
          </p:cNvSpPr>
          <p:nvPr>
            <p:ph type="body" sz="quarter" idx="30" hasCustomPrompt="1"/>
          </p:nvPr>
        </p:nvSpPr>
        <p:spPr>
          <a:xfrm>
            <a:off x="7715701" y="464382"/>
            <a:ext cx="2440987" cy="351517"/>
          </a:xfrm>
        </p:spPr>
        <p:txBody>
          <a:bodyPr lIns="45720" rIns="0">
            <a:normAutofit/>
          </a:bodyPr>
          <a:lstStyle>
            <a:lvl1pPr marL="0" indent="0" algn="ctr">
              <a:buNone/>
              <a:defRPr sz="1800" b="1">
                <a:solidFill>
                  <a:schemeClr val="tx1"/>
                </a:solidFill>
              </a:defRPr>
            </a:lvl1pPr>
          </a:lstStyle>
          <a:p>
            <a:pPr lvl="0"/>
            <a:r>
              <a:rPr lang="en-US" dirty="0"/>
              <a:t>NAME Here</a:t>
            </a:r>
          </a:p>
        </p:txBody>
      </p:sp>
      <p:sp>
        <p:nvSpPr>
          <p:cNvPr id="22" name="Text Placeholder 7">
            <a:extLst>
              <a:ext uri="{FF2B5EF4-FFF2-40B4-BE49-F238E27FC236}">
                <a16:creationId xmlns:a16="http://schemas.microsoft.com/office/drawing/2014/main" id="{2DE08F00-96D9-BA42-BA31-E95FEA2E13D4}"/>
              </a:ext>
            </a:extLst>
          </p:cNvPr>
          <p:cNvSpPr>
            <a:spLocks noGrp="1"/>
          </p:cNvSpPr>
          <p:nvPr>
            <p:ph type="body" sz="quarter" idx="31" hasCustomPrompt="1"/>
          </p:nvPr>
        </p:nvSpPr>
        <p:spPr>
          <a:xfrm>
            <a:off x="7179505" y="6451150"/>
            <a:ext cx="2440987" cy="224929"/>
          </a:xfrm>
        </p:spPr>
        <p:txBody>
          <a:bodyPr lIns="45720" rIns="0">
            <a:normAutofit/>
          </a:bodyPr>
          <a:lstStyle>
            <a:lvl1pPr marL="0" indent="0" algn="ctr">
              <a:buNone/>
              <a:defRPr sz="1000">
                <a:solidFill>
                  <a:schemeClr val="accent2"/>
                </a:solidFill>
              </a:defRPr>
            </a:lvl1pPr>
          </a:lstStyle>
          <a:p>
            <a:pPr lvl="0"/>
            <a:r>
              <a:rPr lang="en-US" dirty="0"/>
              <a:t>Job Title Here</a:t>
            </a:r>
          </a:p>
        </p:txBody>
      </p:sp>
      <p:sp>
        <p:nvSpPr>
          <p:cNvPr id="23" name="Text Placeholder 7">
            <a:extLst>
              <a:ext uri="{FF2B5EF4-FFF2-40B4-BE49-F238E27FC236}">
                <a16:creationId xmlns:a16="http://schemas.microsoft.com/office/drawing/2014/main" id="{C931792A-36D6-8C44-8953-18CBDAE5A7C0}"/>
              </a:ext>
            </a:extLst>
          </p:cNvPr>
          <p:cNvSpPr>
            <a:spLocks noGrp="1"/>
          </p:cNvSpPr>
          <p:nvPr>
            <p:ph type="body" sz="quarter" idx="32" hasCustomPrompt="1"/>
          </p:nvPr>
        </p:nvSpPr>
        <p:spPr>
          <a:xfrm>
            <a:off x="7174929" y="6089856"/>
            <a:ext cx="2440987" cy="351517"/>
          </a:xfrm>
        </p:spPr>
        <p:txBody>
          <a:bodyPr lIns="45720" rIns="0">
            <a:normAutofit/>
          </a:bodyPr>
          <a:lstStyle>
            <a:lvl1pPr marL="0" indent="0" algn="ctr">
              <a:buNone/>
              <a:defRPr sz="1800" b="1">
                <a:solidFill>
                  <a:schemeClr val="tx1"/>
                </a:solidFill>
              </a:defRPr>
            </a:lvl1pPr>
          </a:lstStyle>
          <a:p>
            <a:pPr lvl="0"/>
            <a:r>
              <a:rPr lang="en-US" dirty="0"/>
              <a:t>NAME Here</a:t>
            </a:r>
          </a:p>
        </p:txBody>
      </p:sp>
      <p:sp>
        <p:nvSpPr>
          <p:cNvPr id="26" name="Text Placeholder 7">
            <a:extLst>
              <a:ext uri="{FF2B5EF4-FFF2-40B4-BE49-F238E27FC236}">
                <a16:creationId xmlns:a16="http://schemas.microsoft.com/office/drawing/2014/main" id="{24DDA799-70B2-2246-9037-479A49DCA2A6}"/>
              </a:ext>
            </a:extLst>
          </p:cNvPr>
          <p:cNvSpPr>
            <a:spLocks noGrp="1"/>
          </p:cNvSpPr>
          <p:nvPr>
            <p:ph type="body" sz="quarter" idx="33" hasCustomPrompt="1"/>
          </p:nvPr>
        </p:nvSpPr>
        <p:spPr>
          <a:xfrm>
            <a:off x="2150305" y="885310"/>
            <a:ext cx="2440987" cy="224929"/>
          </a:xfrm>
        </p:spPr>
        <p:txBody>
          <a:bodyPr lIns="45720" rIns="0">
            <a:normAutofit/>
          </a:bodyPr>
          <a:lstStyle>
            <a:lvl1pPr marL="0" indent="0" algn="ctr">
              <a:buNone/>
              <a:defRPr sz="1000">
                <a:solidFill>
                  <a:schemeClr val="accent2"/>
                </a:solidFill>
              </a:defRPr>
            </a:lvl1pPr>
          </a:lstStyle>
          <a:p>
            <a:pPr lvl="0"/>
            <a:r>
              <a:rPr lang="en-US" dirty="0"/>
              <a:t>Job Title Here</a:t>
            </a:r>
          </a:p>
        </p:txBody>
      </p:sp>
      <p:sp>
        <p:nvSpPr>
          <p:cNvPr id="27" name="Text Placeholder 7">
            <a:extLst>
              <a:ext uri="{FF2B5EF4-FFF2-40B4-BE49-F238E27FC236}">
                <a16:creationId xmlns:a16="http://schemas.microsoft.com/office/drawing/2014/main" id="{23617EFC-BA28-C841-B0F3-F7283EB27E9E}"/>
              </a:ext>
            </a:extLst>
          </p:cNvPr>
          <p:cNvSpPr>
            <a:spLocks noGrp="1"/>
          </p:cNvSpPr>
          <p:nvPr>
            <p:ph type="body" sz="quarter" idx="34" hasCustomPrompt="1"/>
          </p:nvPr>
        </p:nvSpPr>
        <p:spPr>
          <a:xfrm>
            <a:off x="2145729" y="524017"/>
            <a:ext cx="2440987" cy="351517"/>
          </a:xfrm>
        </p:spPr>
        <p:txBody>
          <a:bodyPr lIns="45720" rIns="0">
            <a:normAutofit/>
          </a:bodyPr>
          <a:lstStyle>
            <a:lvl1pPr marL="0" indent="0" algn="ctr">
              <a:buNone/>
              <a:defRPr sz="1800" b="1">
                <a:solidFill>
                  <a:schemeClr val="tx1"/>
                </a:solidFill>
              </a:defRPr>
            </a:lvl1pPr>
          </a:lstStyle>
          <a:p>
            <a:pPr lvl="0"/>
            <a:r>
              <a:rPr lang="en-US" dirty="0"/>
              <a:t>NAME Here</a:t>
            </a:r>
          </a:p>
        </p:txBody>
      </p:sp>
      <p:sp>
        <p:nvSpPr>
          <p:cNvPr id="28" name="Text Placeholder 7">
            <a:extLst>
              <a:ext uri="{FF2B5EF4-FFF2-40B4-BE49-F238E27FC236}">
                <a16:creationId xmlns:a16="http://schemas.microsoft.com/office/drawing/2014/main" id="{24885F0A-C343-F14B-9356-A28E40547342}"/>
              </a:ext>
            </a:extLst>
          </p:cNvPr>
          <p:cNvSpPr>
            <a:spLocks noGrp="1"/>
          </p:cNvSpPr>
          <p:nvPr>
            <p:ph type="body" sz="quarter" idx="35" hasCustomPrompt="1"/>
          </p:nvPr>
        </p:nvSpPr>
        <p:spPr>
          <a:xfrm>
            <a:off x="2885801" y="6508122"/>
            <a:ext cx="2440987" cy="224929"/>
          </a:xfrm>
        </p:spPr>
        <p:txBody>
          <a:bodyPr lIns="45720" rIns="0">
            <a:normAutofit/>
          </a:bodyPr>
          <a:lstStyle>
            <a:lvl1pPr marL="0" indent="0" algn="ctr">
              <a:buNone/>
              <a:defRPr sz="1000">
                <a:solidFill>
                  <a:schemeClr val="accent2"/>
                </a:solidFill>
              </a:defRPr>
            </a:lvl1pPr>
          </a:lstStyle>
          <a:p>
            <a:pPr lvl="0"/>
            <a:r>
              <a:rPr lang="en-US" dirty="0"/>
              <a:t>Job Title Here</a:t>
            </a:r>
          </a:p>
        </p:txBody>
      </p:sp>
      <p:sp>
        <p:nvSpPr>
          <p:cNvPr id="29" name="Text Placeholder 7">
            <a:extLst>
              <a:ext uri="{FF2B5EF4-FFF2-40B4-BE49-F238E27FC236}">
                <a16:creationId xmlns:a16="http://schemas.microsoft.com/office/drawing/2014/main" id="{31228740-B71F-4347-89F8-4401FB4D82F1}"/>
              </a:ext>
            </a:extLst>
          </p:cNvPr>
          <p:cNvSpPr>
            <a:spLocks noGrp="1"/>
          </p:cNvSpPr>
          <p:nvPr>
            <p:ph type="body" sz="quarter" idx="36" hasCustomPrompt="1"/>
          </p:nvPr>
        </p:nvSpPr>
        <p:spPr>
          <a:xfrm>
            <a:off x="2881225" y="6146828"/>
            <a:ext cx="2440987" cy="351517"/>
          </a:xfrm>
        </p:spPr>
        <p:txBody>
          <a:bodyPr lIns="45720" rIns="0">
            <a:normAutofit/>
          </a:bodyPr>
          <a:lstStyle>
            <a:lvl1pPr marL="0" indent="0" algn="ctr">
              <a:buNone/>
              <a:defRPr sz="1800" b="1">
                <a:solidFill>
                  <a:schemeClr val="tx1"/>
                </a:solidFill>
              </a:defRPr>
            </a:lvl1pPr>
          </a:lstStyle>
          <a:p>
            <a:pPr lvl="0"/>
            <a:r>
              <a:rPr lang="en-US" dirty="0"/>
              <a:t>NAME Here</a:t>
            </a:r>
          </a:p>
        </p:txBody>
      </p:sp>
      <p:sp>
        <p:nvSpPr>
          <p:cNvPr id="30" name="Text Placeholder 7">
            <a:extLst>
              <a:ext uri="{FF2B5EF4-FFF2-40B4-BE49-F238E27FC236}">
                <a16:creationId xmlns:a16="http://schemas.microsoft.com/office/drawing/2014/main" id="{EB6D8E46-25E7-F74B-A600-279A54A22BE2}"/>
              </a:ext>
            </a:extLst>
          </p:cNvPr>
          <p:cNvSpPr>
            <a:spLocks noGrp="1"/>
          </p:cNvSpPr>
          <p:nvPr>
            <p:ph type="body" sz="quarter" idx="37" hasCustomPrompt="1"/>
          </p:nvPr>
        </p:nvSpPr>
        <p:spPr>
          <a:xfrm>
            <a:off x="609741" y="5656093"/>
            <a:ext cx="2440987" cy="224929"/>
          </a:xfrm>
        </p:spPr>
        <p:txBody>
          <a:bodyPr lIns="45720" rIns="0">
            <a:normAutofit/>
          </a:bodyPr>
          <a:lstStyle>
            <a:lvl1pPr marL="0" indent="0" algn="ctr">
              <a:buNone/>
              <a:defRPr sz="1000">
                <a:solidFill>
                  <a:schemeClr val="accent2"/>
                </a:solidFill>
              </a:defRPr>
            </a:lvl1pPr>
          </a:lstStyle>
          <a:p>
            <a:pPr lvl="0"/>
            <a:r>
              <a:rPr lang="en-US" dirty="0"/>
              <a:t>Job Title Here</a:t>
            </a:r>
          </a:p>
        </p:txBody>
      </p:sp>
      <p:sp>
        <p:nvSpPr>
          <p:cNvPr id="31" name="Text Placeholder 7">
            <a:extLst>
              <a:ext uri="{FF2B5EF4-FFF2-40B4-BE49-F238E27FC236}">
                <a16:creationId xmlns:a16="http://schemas.microsoft.com/office/drawing/2014/main" id="{9D389DA1-8006-9742-A6B0-B9A53ECC7DA6}"/>
              </a:ext>
            </a:extLst>
          </p:cNvPr>
          <p:cNvSpPr>
            <a:spLocks noGrp="1"/>
          </p:cNvSpPr>
          <p:nvPr>
            <p:ph type="body" sz="quarter" idx="38" hasCustomPrompt="1"/>
          </p:nvPr>
        </p:nvSpPr>
        <p:spPr>
          <a:xfrm>
            <a:off x="605165" y="5294799"/>
            <a:ext cx="2440987" cy="351517"/>
          </a:xfrm>
        </p:spPr>
        <p:txBody>
          <a:bodyPr lIns="45720" rIns="0">
            <a:normAutofit/>
          </a:bodyPr>
          <a:lstStyle>
            <a:lvl1pPr marL="0" indent="0" algn="ctr">
              <a:buNone/>
              <a:defRPr sz="1800" b="1">
                <a:solidFill>
                  <a:schemeClr val="tx1"/>
                </a:solidFill>
              </a:defRPr>
            </a:lvl1pPr>
          </a:lstStyle>
          <a:p>
            <a:pPr lvl="0"/>
            <a:r>
              <a:rPr lang="en-US" dirty="0"/>
              <a:t>NAME Here</a:t>
            </a:r>
          </a:p>
        </p:txBody>
      </p:sp>
      <p:sp>
        <p:nvSpPr>
          <p:cNvPr id="40" name="Text Placeholder 7">
            <a:extLst>
              <a:ext uri="{FF2B5EF4-FFF2-40B4-BE49-F238E27FC236}">
                <a16:creationId xmlns:a16="http://schemas.microsoft.com/office/drawing/2014/main" id="{3D7BB568-BFBD-8C45-BFE8-87FE11C949FD}"/>
              </a:ext>
            </a:extLst>
          </p:cNvPr>
          <p:cNvSpPr>
            <a:spLocks noGrp="1"/>
          </p:cNvSpPr>
          <p:nvPr>
            <p:ph type="body" sz="quarter" idx="39" hasCustomPrompt="1"/>
          </p:nvPr>
        </p:nvSpPr>
        <p:spPr>
          <a:xfrm>
            <a:off x="9505261" y="5228711"/>
            <a:ext cx="2440987" cy="224929"/>
          </a:xfrm>
        </p:spPr>
        <p:txBody>
          <a:bodyPr lIns="45720" rIns="0">
            <a:normAutofit/>
          </a:bodyPr>
          <a:lstStyle>
            <a:lvl1pPr marL="0" indent="0" algn="ctr">
              <a:buNone/>
              <a:defRPr sz="1000">
                <a:solidFill>
                  <a:schemeClr val="accent2"/>
                </a:solidFill>
              </a:defRPr>
            </a:lvl1pPr>
          </a:lstStyle>
          <a:p>
            <a:pPr lvl="0"/>
            <a:r>
              <a:rPr lang="en-US" dirty="0"/>
              <a:t>Job Title Here</a:t>
            </a:r>
          </a:p>
        </p:txBody>
      </p:sp>
      <p:sp>
        <p:nvSpPr>
          <p:cNvPr id="41" name="Text Placeholder 7">
            <a:extLst>
              <a:ext uri="{FF2B5EF4-FFF2-40B4-BE49-F238E27FC236}">
                <a16:creationId xmlns:a16="http://schemas.microsoft.com/office/drawing/2014/main" id="{23AD0BC8-A660-7A45-A535-0F3C87BF7F86}"/>
              </a:ext>
            </a:extLst>
          </p:cNvPr>
          <p:cNvSpPr>
            <a:spLocks noGrp="1"/>
          </p:cNvSpPr>
          <p:nvPr>
            <p:ph type="body" sz="quarter" idx="40" hasCustomPrompt="1"/>
          </p:nvPr>
        </p:nvSpPr>
        <p:spPr>
          <a:xfrm>
            <a:off x="9500689" y="4867417"/>
            <a:ext cx="2440987" cy="351517"/>
          </a:xfrm>
        </p:spPr>
        <p:txBody>
          <a:bodyPr lIns="45720" rIns="0">
            <a:normAutofit/>
          </a:bodyPr>
          <a:lstStyle>
            <a:lvl1pPr marL="0" indent="0" algn="ctr">
              <a:buNone/>
              <a:defRPr sz="1800" b="1">
                <a:solidFill>
                  <a:schemeClr val="tx1"/>
                </a:solidFill>
              </a:defRPr>
            </a:lvl1pPr>
          </a:lstStyle>
          <a:p>
            <a:pPr lvl="0"/>
            <a:r>
              <a:rPr lang="en-US" dirty="0"/>
              <a:t>NAME Here</a:t>
            </a:r>
          </a:p>
        </p:txBody>
      </p:sp>
      <p:sp>
        <p:nvSpPr>
          <p:cNvPr id="42" name="Text Placeholder 7">
            <a:extLst>
              <a:ext uri="{FF2B5EF4-FFF2-40B4-BE49-F238E27FC236}">
                <a16:creationId xmlns:a16="http://schemas.microsoft.com/office/drawing/2014/main" id="{919D8F71-157E-7540-9B7F-5C8A26C250ED}"/>
              </a:ext>
            </a:extLst>
          </p:cNvPr>
          <p:cNvSpPr>
            <a:spLocks noGrp="1"/>
          </p:cNvSpPr>
          <p:nvPr>
            <p:ph type="body" sz="quarter" idx="41" hasCustomPrompt="1"/>
          </p:nvPr>
        </p:nvSpPr>
        <p:spPr>
          <a:xfrm>
            <a:off x="4977074" y="517905"/>
            <a:ext cx="2440987" cy="224929"/>
          </a:xfrm>
        </p:spPr>
        <p:txBody>
          <a:bodyPr lIns="45720" rIns="0">
            <a:normAutofit/>
          </a:bodyPr>
          <a:lstStyle>
            <a:lvl1pPr marL="0" indent="0" algn="ctr">
              <a:buNone/>
              <a:defRPr sz="1000">
                <a:solidFill>
                  <a:schemeClr val="accent2"/>
                </a:solidFill>
              </a:defRPr>
            </a:lvl1pPr>
          </a:lstStyle>
          <a:p>
            <a:pPr lvl="0"/>
            <a:r>
              <a:rPr lang="en-US" dirty="0"/>
              <a:t>Job Title Here</a:t>
            </a:r>
          </a:p>
        </p:txBody>
      </p:sp>
      <p:sp>
        <p:nvSpPr>
          <p:cNvPr id="43" name="Text Placeholder 7">
            <a:extLst>
              <a:ext uri="{FF2B5EF4-FFF2-40B4-BE49-F238E27FC236}">
                <a16:creationId xmlns:a16="http://schemas.microsoft.com/office/drawing/2014/main" id="{0FBAB95C-C6F4-A848-9D7F-BD9F0003884E}"/>
              </a:ext>
            </a:extLst>
          </p:cNvPr>
          <p:cNvSpPr>
            <a:spLocks noGrp="1"/>
          </p:cNvSpPr>
          <p:nvPr>
            <p:ph type="body" sz="quarter" idx="42" hasCustomPrompt="1"/>
          </p:nvPr>
        </p:nvSpPr>
        <p:spPr>
          <a:xfrm>
            <a:off x="4972501" y="156611"/>
            <a:ext cx="2440987" cy="351517"/>
          </a:xfrm>
        </p:spPr>
        <p:txBody>
          <a:bodyPr lIns="45720" rIns="0">
            <a:normAutofit/>
          </a:bodyPr>
          <a:lstStyle>
            <a:lvl1pPr marL="0" indent="0" algn="ctr">
              <a:buNone/>
              <a:defRPr sz="1800" b="1">
                <a:solidFill>
                  <a:schemeClr val="tx1"/>
                </a:solidFill>
              </a:defRPr>
            </a:lvl1pPr>
          </a:lstStyle>
          <a:p>
            <a:pPr lvl="0"/>
            <a:r>
              <a:rPr lang="en-US" dirty="0"/>
              <a:t>NAME Here</a:t>
            </a:r>
          </a:p>
        </p:txBody>
      </p:sp>
      <p:sp>
        <p:nvSpPr>
          <p:cNvPr id="44" name="Text Placeholder 7">
            <a:extLst>
              <a:ext uri="{FF2B5EF4-FFF2-40B4-BE49-F238E27FC236}">
                <a16:creationId xmlns:a16="http://schemas.microsoft.com/office/drawing/2014/main" id="{8128EFDD-D28A-ED4A-8AA5-7BE8F2309076}"/>
              </a:ext>
            </a:extLst>
          </p:cNvPr>
          <p:cNvSpPr>
            <a:spLocks noGrp="1"/>
          </p:cNvSpPr>
          <p:nvPr>
            <p:ph type="body" sz="quarter" idx="43" hasCustomPrompt="1"/>
          </p:nvPr>
        </p:nvSpPr>
        <p:spPr>
          <a:xfrm>
            <a:off x="4947257" y="3310459"/>
            <a:ext cx="2440987" cy="224929"/>
          </a:xfrm>
        </p:spPr>
        <p:txBody>
          <a:bodyPr lIns="45720" rIns="0">
            <a:normAutofit/>
          </a:bodyPr>
          <a:lstStyle>
            <a:lvl1pPr marL="0" indent="0" algn="ctr">
              <a:buNone/>
              <a:defRPr sz="1000">
                <a:solidFill>
                  <a:schemeClr val="accent2"/>
                </a:solidFill>
              </a:defRPr>
            </a:lvl1pPr>
          </a:lstStyle>
          <a:p>
            <a:pPr lvl="0"/>
            <a:r>
              <a:rPr lang="en-US" dirty="0"/>
              <a:t>Job Title Here</a:t>
            </a:r>
          </a:p>
        </p:txBody>
      </p:sp>
      <p:sp>
        <p:nvSpPr>
          <p:cNvPr id="45" name="Text Placeholder 7">
            <a:extLst>
              <a:ext uri="{FF2B5EF4-FFF2-40B4-BE49-F238E27FC236}">
                <a16:creationId xmlns:a16="http://schemas.microsoft.com/office/drawing/2014/main" id="{13A36D58-E9D3-E349-BE24-C506BE02548A}"/>
              </a:ext>
            </a:extLst>
          </p:cNvPr>
          <p:cNvSpPr>
            <a:spLocks noGrp="1"/>
          </p:cNvSpPr>
          <p:nvPr>
            <p:ph type="body" sz="quarter" idx="44" hasCustomPrompt="1"/>
          </p:nvPr>
        </p:nvSpPr>
        <p:spPr>
          <a:xfrm>
            <a:off x="4942685" y="2949165"/>
            <a:ext cx="2440987" cy="351517"/>
          </a:xfrm>
        </p:spPr>
        <p:txBody>
          <a:bodyPr lIns="45720" rIns="0">
            <a:normAutofit/>
          </a:bodyPr>
          <a:lstStyle>
            <a:lvl1pPr marL="0" indent="0" algn="ctr">
              <a:buNone/>
              <a:defRPr sz="1800" b="1">
                <a:solidFill>
                  <a:schemeClr val="tx1"/>
                </a:solidFill>
              </a:defRPr>
            </a:lvl1pPr>
          </a:lstStyle>
          <a:p>
            <a:pPr lvl="0"/>
            <a:r>
              <a:rPr lang="en-US" dirty="0"/>
              <a:t>NAME Here</a:t>
            </a:r>
          </a:p>
        </p:txBody>
      </p:sp>
    </p:spTree>
    <p:extLst>
      <p:ext uri="{BB962C8B-B14F-4D97-AF65-F5344CB8AC3E}">
        <p14:creationId xmlns:p14="http://schemas.microsoft.com/office/powerpoint/2010/main" val="50391559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30">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51302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31">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768435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Tx" preserve="1">
  <p:cSld name="32">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31"/>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290664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picTx" preserve="1">
  <p:cSld name="33">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31"/>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0291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x" preserve="1">
  <p:cSld name="34">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026958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itleAndTx" preserve="1">
  <p:cSld name="35">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754299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01">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6B629870-74EB-8946-A64E-5CE2A02D6DCA}"/>
              </a:ext>
            </a:extLst>
          </p:cNvPr>
          <p:cNvSpPr>
            <a:spLocks noGrp="1"/>
          </p:cNvSpPr>
          <p:nvPr>
            <p:ph type="pic" sz="quarter" idx="13"/>
          </p:nvPr>
        </p:nvSpPr>
        <p:spPr>
          <a:xfrm>
            <a:off x="9593985" y="1182688"/>
            <a:ext cx="4025179" cy="4360862"/>
          </a:xfrm>
          <a:custGeom>
            <a:avLst/>
            <a:gdLst>
              <a:gd name="connsiteX0" fmla="*/ 915045 w 4025179"/>
              <a:gd name="connsiteY0" fmla="*/ 0 h 4360862"/>
              <a:gd name="connsiteX1" fmla="*/ 927071 w 4025179"/>
              <a:gd name="connsiteY1" fmla="*/ 0 h 4360862"/>
              <a:gd name="connsiteX2" fmla="*/ 1040598 w 4025179"/>
              <a:gd name="connsiteY2" fmla="*/ 5539 h 4360862"/>
              <a:gd name="connsiteX3" fmla="*/ 1401158 w 4025179"/>
              <a:gd name="connsiteY3" fmla="*/ 125948 h 4360862"/>
              <a:gd name="connsiteX4" fmla="*/ 2479805 w 4025179"/>
              <a:gd name="connsiteY4" fmla="*/ 748869 h 4360862"/>
              <a:gd name="connsiteX5" fmla="*/ 3558646 w 4025179"/>
              <a:gd name="connsiteY5" fmla="*/ 1371566 h 4360862"/>
              <a:gd name="connsiteX6" fmla="*/ 4018417 w 4025179"/>
              <a:gd name="connsiteY6" fmla="*/ 2062739 h 4360862"/>
              <a:gd name="connsiteX7" fmla="*/ 4025179 w 4025179"/>
              <a:gd name="connsiteY7" fmla="*/ 2171810 h 4360862"/>
              <a:gd name="connsiteX8" fmla="*/ 4025179 w 4025179"/>
              <a:gd name="connsiteY8" fmla="*/ 2189083 h 4360862"/>
              <a:gd name="connsiteX9" fmla="*/ 4018417 w 4025179"/>
              <a:gd name="connsiteY9" fmla="*/ 2298154 h 4360862"/>
              <a:gd name="connsiteX10" fmla="*/ 3558646 w 4025179"/>
              <a:gd name="connsiteY10" fmla="*/ 2989327 h 4360862"/>
              <a:gd name="connsiteX11" fmla="*/ 2479805 w 4025179"/>
              <a:gd name="connsiteY11" fmla="*/ 3612024 h 4360862"/>
              <a:gd name="connsiteX12" fmla="*/ 1401158 w 4025179"/>
              <a:gd name="connsiteY12" fmla="*/ 4234944 h 4360862"/>
              <a:gd name="connsiteX13" fmla="*/ 1040598 w 4025179"/>
              <a:gd name="connsiteY13" fmla="*/ 4355354 h 4360862"/>
              <a:gd name="connsiteX14" fmla="*/ 927697 w 4025179"/>
              <a:gd name="connsiteY14" fmla="*/ 4360862 h 4360862"/>
              <a:gd name="connsiteX15" fmla="*/ 914677 w 4025179"/>
              <a:gd name="connsiteY15" fmla="*/ 4360862 h 4360862"/>
              <a:gd name="connsiteX16" fmla="*/ 800228 w 4025179"/>
              <a:gd name="connsiteY16" fmla="*/ 4351374 h 4360862"/>
              <a:gd name="connsiteX17" fmla="*/ 0 w 4025179"/>
              <a:gd name="connsiteY17" fmla="*/ 3426064 h 4360862"/>
              <a:gd name="connsiteX18" fmla="*/ 0 w 4025179"/>
              <a:gd name="connsiteY18" fmla="*/ 2180446 h 4360862"/>
              <a:gd name="connsiteX19" fmla="*/ 0 w 4025179"/>
              <a:gd name="connsiteY19" fmla="*/ 934829 h 4360862"/>
              <a:gd name="connsiteX20" fmla="*/ 800228 w 4025179"/>
              <a:gd name="connsiteY20" fmla="*/ 9519 h 4360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025179" h="4360862">
                <a:moveTo>
                  <a:pt x="915045" y="0"/>
                </a:moveTo>
                <a:lnTo>
                  <a:pt x="927071" y="0"/>
                </a:lnTo>
                <a:lnTo>
                  <a:pt x="1040598" y="5539"/>
                </a:lnTo>
                <a:cubicBezTo>
                  <a:pt x="1162152" y="19609"/>
                  <a:pt x="1284391" y="58560"/>
                  <a:pt x="1401158" y="125948"/>
                </a:cubicBezTo>
                <a:lnTo>
                  <a:pt x="2479805" y="748869"/>
                </a:lnTo>
                <a:lnTo>
                  <a:pt x="3558646" y="1371566"/>
                </a:lnTo>
                <a:cubicBezTo>
                  <a:pt x="3831103" y="1528805"/>
                  <a:pt x="3984359" y="1789317"/>
                  <a:pt x="4018417" y="2062739"/>
                </a:cubicBezTo>
                <a:lnTo>
                  <a:pt x="4025179" y="2171810"/>
                </a:lnTo>
                <a:lnTo>
                  <a:pt x="4025179" y="2189083"/>
                </a:lnTo>
                <a:lnTo>
                  <a:pt x="4018417" y="2298154"/>
                </a:lnTo>
                <a:cubicBezTo>
                  <a:pt x="3984359" y="2571575"/>
                  <a:pt x="3831103" y="2832088"/>
                  <a:pt x="3558646" y="2989327"/>
                </a:cubicBezTo>
                <a:lnTo>
                  <a:pt x="2479805" y="3612024"/>
                </a:lnTo>
                <a:lnTo>
                  <a:pt x="1401158" y="4234944"/>
                </a:lnTo>
                <a:cubicBezTo>
                  <a:pt x="1284391" y="4302332"/>
                  <a:pt x="1162152" y="4341283"/>
                  <a:pt x="1040598" y="4355354"/>
                </a:cubicBezTo>
                <a:lnTo>
                  <a:pt x="927697" y="4360862"/>
                </a:lnTo>
                <a:lnTo>
                  <a:pt x="914677" y="4360862"/>
                </a:lnTo>
                <a:lnTo>
                  <a:pt x="800228" y="4351374"/>
                </a:lnTo>
                <a:cubicBezTo>
                  <a:pt x="367915" y="4287123"/>
                  <a:pt x="0" y="3920243"/>
                  <a:pt x="0" y="3426064"/>
                </a:cubicBezTo>
                <a:lnTo>
                  <a:pt x="0" y="2180446"/>
                </a:lnTo>
                <a:lnTo>
                  <a:pt x="0" y="934829"/>
                </a:lnTo>
                <a:cubicBezTo>
                  <a:pt x="0" y="440650"/>
                  <a:pt x="367915" y="73770"/>
                  <a:pt x="800228" y="9519"/>
                </a:cubicBezTo>
                <a:close/>
              </a:path>
            </a:pathLst>
          </a:custGeom>
          <a:solidFill>
            <a:schemeClr val="bg2">
              <a:lumMod val="90000"/>
            </a:schemeClr>
          </a:solidFill>
        </p:spPr>
        <p:txBody>
          <a:bodyPr wrap="square">
            <a:noAutofit/>
          </a:bodyPr>
          <a:lstStyle/>
          <a:p>
            <a:endParaRPr lang="en-GB"/>
          </a:p>
        </p:txBody>
      </p:sp>
      <p:sp>
        <p:nvSpPr>
          <p:cNvPr id="2" name="Date Placeholder 1">
            <a:extLst>
              <a:ext uri="{FF2B5EF4-FFF2-40B4-BE49-F238E27FC236}">
                <a16:creationId xmlns:a16="http://schemas.microsoft.com/office/drawing/2014/main" id="{922ECAED-FD22-6846-8164-C07561AC2A09}"/>
              </a:ext>
            </a:extLst>
          </p:cNvPr>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a:extLst>
              <a:ext uri="{FF2B5EF4-FFF2-40B4-BE49-F238E27FC236}">
                <a16:creationId xmlns:a16="http://schemas.microsoft.com/office/drawing/2014/main" id="{195A717F-22C8-AC4C-8AC3-D0216408AB01}"/>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7A68DE37-5FC8-1641-8974-DD8CDF20B2E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Text Placeholder 2">
            <a:extLst>
              <a:ext uri="{FF2B5EF4-FFF2-40B4-BE49-F238E27FC236}">
                <a16:creationId xmlns:a16="http://schemas.microsoft.com/office/drawing/2014/main" id="{124D2B9F-4060-AF4A-805C-962332D5A61B}"/>
              </a:ext>
            </a:extLst>
          </p:cNvPr>
          <p:cNvSpPr>
            <a:spLocks noGrp="1"/>
          </p:cNvSpPr>
          <p:nvPr>
            <p:ph type="body" idx="1"/>
          </p:nvPr>
        </p:nvSpPr>
        <p:spPr>
          <a:xfrm>
            <a:off x="498232" y="3714013"/>
            <a:ext cx="3966357" cy="1500187"/>
          </a:xfrm>
        </p:spPr>
        <p:txBody>
          <a:bodyPr/>
          <a:lstStyle>
            <a:lvl1pPr marL="0" indent="0">
              <a:buNone/>
              <a:defRPr sz="2400" b="0" i="0">
                <a:solidFill>
                  <a:schemeClr val="bg1"/>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
        <p:nvSpPr>
          <p:cNvPr id="8" name="Shape">
            <a:extLst>
              <a:ext uri="{FF2B5EF4-FFF2-40B4-BE49-F238E27FC236}">
                <a16:creationId xmlns:a16="http://schemas.microsoft.com/office/drawing/2014/main" id="{22601DD0-3625-FF41-8C1D-1B48F34BD2EF}"/>
              </a:ext>
            </a:extLst>
          </p:cNvPr>
          <p:cNvSpPr/>
          <p:nvPr userDrawn="1"/>
        </p:nvSpPr>
        <p:spPr>
          <a:xfrm>
            <a:off x="4720695" y="473010"/>
            <a:ext cx="5334744" cy="5780026"/>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50000"/>
            </a:schemeClr>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9" name="Shape">
            <a:extLst>
              <a:ext uri="{FF2B5EF4-FFF2-40B4-BE49-F238E27FC236}">
                <a16:creationId xmlns:a16="http://schemas.microsoft.com/office/drawing/2014/main" id="{C2B786A7-DF6B-1348-9D3A-FFE7E5A2C47F}"/>
              </a:ext>
            </a:extLst>
          </p:cNvPr>
          <p:cNvSpPr/>
          <p:nvPr userDrawn="1"/>
        </p:nvSpPr>
        <p:spPr>
          <a:xfrm rot="7200000">
            <a:off x="-1762985" y="179143"/>
            <a:ext cx="7139409" cy="7735313"/>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6" name="Title 15">
            <a:extLst>
              <a:ext uri="{FF2B5EF4-FFF2-40B4-BE49-F238E27FC236}">
                <a16:creationId xmlns:a16="http://schemas.microsoft.com/office/drawing/2014/main" id="{1CE6B6E6-73F9-E540-8A32-A72BA46DC3D9}"/>
              </a:ext>
            </a:extLst>
          </p:cNvPr>
          <p:cNvSpPr>
            <a:spLocks noGrp="1"/>
          </p:cNvSpPr>
          <p:nvPr>
            <p:ph type="title" hasCustomPrompt="1"/>
          </p:nvPr>
        </p:nvSpPr>
        <p:spPr>
          <a:xfrm>
            <a:off x="498231" y="1512282"/>
            <a:ext cx="3966356" cy="1916723"/>
          </a:xfrm>
        </p:spPr>
        <p:txBody>
          <a:bodyPr anchor="b" anchorCtr="0">
            <a:normAutofit/>
          </a:bodyPr>
          <a:lstStyle>
            <a:lvl1pPr>
              <a:defRPr sz="3600" b="1">
                <a:solidFill>
                  <a:schemeClr val="tx1"/>
                </a:solidFill>
                <a:latin typeface="+mn-lt"/>
              </a:defRPr>
            </a:lvl1pPr>
          </a:lstStyle>
          <a:p>
            <a:r>
              <a:rPr lang="en-US" dirty="0"/>
              <a:t>CLICK TO EDIT MASTER TITLE STYLE</a:t>
            </a:r>
          </a:p>
        </p:txBody>
      </p:sp>
    </p:spTree>
    <p:extLst>
      <p:ext uri="{BB962C8B-B14F-4D97-AF65-F5344CB8AC3E}">
        <p14:creationId xmlns:p14="http://schemas.microsoft.com/office/powerpoint/2010/main" val="406243782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02">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8" name="Shape">
            <a:extLst>
              <a:ext uri="{FF2B5EF4-FFF2-40B4-BE49-F238E27FC236}">
                <a16:creationId xmlns:a16="http://schemas.microsoft.com/office/drawing/2014/main" id="{EADCEF97-7461-9048-AA54-B8FF2433BC83}"/>
              </a:ext>
            </a:extLst>
          </p:cNvPr>
          <p:cNvSpPr/>
          <p:nvPr userDrawn="1"/>
        </p:nvSpPr>
        <p:spPr>
          <a:xfrm>
            <a:off x="1963207" y="473010"/>
            <a:ext cx="5334744" cy="5780026"/>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9" name="Shape">
            <a:extLst>
              <a:ext uri="{FF2B5EF4-FFF2-40B4-BE49-F238E27FC236}">
                <a16:creationId xmlns:a16="http://schemas.microsoft.com/office/drawing/2014/main" id="{34B0415C-1D36-0A48-AE76-3A12AC8CA957}"/>
              </a:ext>
            </a:extLst>
          </p:cNvPr>
          <p:cNvSpPr/>
          <p:nvPr userDrawn="1"/>
        </p:nvSpPr>
        <p:spPr>
          <a:xfrm>
            <a:off x="6587587" y="1071563"/>
            <a:ext cx="4229860" cy="4582920"/>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50000"/>
            </a:schemeClr>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14" name="Picture Placeholder 13">
            <a:extLst>
              <a:ext uri="{FF2B5EF4-FFF2-40B4-BE49-F238E27FC236}">
                <a16:creationId xmlns:a16="http://schemas.microsoft.com/office/drawing/2014/main" id="{6B629870-74EB-8946-A64E-5CE2A02D6DCA}"/>
              </a:ext>
            </a:extLst>
          </p:cNvPr>
          <p:cNvSpPr>
            <a:spLocks noGrp="1"/>
          </p:cNvSpPr>
          <p:nvPr>
            <p:ph type="pic" sz="quarter" idx="13"/>
          </p:nvPr>
        </p:nvSpPr>
        <p:spPr>
          <a:xfrm>
            <a:off x="-2600774" y="1182688"/>
            <a:ext cx="4025179" cy="4360862"/>
          </a:xfrm>
          <a:custGeom>
            <a:avLst/>
            <a:gdLst>
              <a:gd name="connsiteX0" fmla="*/ 915045 w 4025179"/>
              <a:gd name="connsiteY0" fmla="*/ 0 h 4360862"/>
              <a:gd name="connsiteX1" fmla="*/ 927071 w 4025179"/>
              <a:gd name="connsiteY1" fmla="*/ 0 h 4360862"/>
              <a:gd name="connsiteX2" fmla="*/ 1040598 w 4025179"/>
              <a:gd name="connsiteY2" fmla="*/ 5539 h 4360862"/>
              <a:gd name="connsiteX3" fmla="*/ 1401158 w 4025179"/>
              <a:gd name="connsiteY3" fmla="*/ 125948 h 4360862"/>
              <a:gd name="connsiteX4" fmla="*/ 2479805 w 4025179"/>
              <a:gd name="connsiteY4" fmla="*/ 748869 h 4360862"/>
              <a:gd name="connsiteX5" fmla="*/ 3558646 w 4025179"/>
              <a:gd name="connsiteY5" fmla="*/ 1371566 h 4360862"/>
              <a:gd name="connsiteX6" fmla="*/ 4018417 w 4025179"/>
              <a:gd name="connsiteY6" fmla="*/ 2062739 h 4360862"/>
              <a:gd name="connsiteX7" fmla="*/ 4025179 w 4025179"/>
              <a:gd name="connsiteY7" fmla="*/ 2171810 h 4360862"/>
              <a:gd name="connsiteX8" fmla="*/ 4025179 w 4025179"/>
              <a:gd name="connsiteY8" fmla="*/ 2189083 h 4360862"/>
              <a:gd name="connsiteX9" fmla="*/ 4018417 w 4025179"/>
              <a:gd name="connsiteY9" fmla="*/ 2298154 h 4360862"/>
              <a:gd name="connsiteX10" fmla="*/ 3558646 w 4025179"/>
              <a:gd name="connsiteY10" fmla="*/ 2989327 h 4360862"/>
              <a:gd name="connsiteX11" fmla="*/ 2479805 w 4025179"/>
              <a:gd name="connsiteY11" fmla="*/ 3612024 h 4360862"/>
              <a:gd name="connsiteX12" fmla="*/ 1401158 w 4025179"/>
              <a:gd name="connsiteY12" fmla="*/ 4234944 h 4360862"/>
              <a:gd name="connsiteX13" fmla="*/ 1040598 w 4025179"/>
              <a:gd name="connsiteY13" fmla="*/ 4355354 h 4360862"/>
              <a:gd name="connsiteX14" fmla="*/ 927697 w 4025179"/>
              <a:gd name="connsiteY14" fmla="*/ 4360862 h 4360862"/>
              <a:gd name="connsiteX15" fmla="*/ 914677 w 4025179"/>
              <a:gd name="connsiteY15" fmla="*/ 4360862 h 4360862"/>
              <a:gd name="connsiteX16" fmla="*/ 800228 w 4025179"/>
              <a:gd name="connsiteY16" fmla="*/ 4351374 h 4360862"/>
              <a:gd name="connsiteX17" fmla="*/ 0 w 4025179"/>
              <a:gd name="connsiteY17" fmla="*/ 3426064 h 4360862"/>
              <a:gd name="connsiteX18" fmla="*/ 0 w 4025179"/>
              <a:gd name="connsiteY18" fmla="*/ 2180446 h 4360862"/>
              <a:gd name="connsiteX19" fmla="*/ 0 w 4025179"/>
              <a:gd name="connsiteY19" fmla="*/ 934829 h 4360862"/>
              <a:gd name="connsiteX20" fmla="*/ 800228 w 4025179"/>
              <a:gd name="connsiteY20" fmla="*/ 9519 h 4360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025179" h="4360862">
                <a:moveTo>
                  <a:pt x="915045" y="0"/>
                </a:moveTo>
                <a:lnTo>
                  <a:pt x="927071" y="0"/>
                </a:lnTo>
                <a:lnTo>
                  <a:pt x="1040598" y="5539"/>
                </a:lnTo>
                <a:cubicBezTo>
                  <a:pt x="1162152" y="19609"/>
                  <a:pt x="1284391" y="58560"/>
                  <a:pt x="1401158" y="125948"/>
                </a:cubicBezTo>
                <a:lnTo>
                  <a:pt x="2479805" y="748869"/>
                </a:lnTo>
                <a:lnTo>
                  <a:pt x="3558646" y="1371566"/>
                </a:lnTo>
                <a:cubicBezTo>
                  <a:pt x="3831103" y="1528805"/>
                  <a:pt x="3984359" y="1789317"/>
                  <a:pt x="4018417" y="2062739"/>
                </a:cubicBezTo>
                <a:lnTo>
                  <a:pt x="4025179" y="2171810"/>
                </a:lnTo>
                <a:lnTo>
                  <a:pt x="4025179" y="2189083"/>
                </a:lnTo>
                <a:lnTo>
                  <a:pt x="4018417" y="2298154"/>
                </a:lnTo>
                <a:cubicBezTo>
                  <a:pt x="3984359" y="2571575"/>
                  <a:pt x="3831103" y="2832088"/>
                  <a:pt x="3558646" y="2989327"/>
                </a:cubicBezTo>
                <a:lnTo>
                  <a:pt x="2479805" y="3612024"/>
                </a:lnTo>
                <a:lnTo>
                  <a:pt x="1401158" y="4234944"/>
                </a:lnTo>
                <a:cubicBezTo>
                  <a:pt x="1284391" y="4302332"/>
                  <a:pt x="1162152" y="4341283"/>
                  <a:pt x="1040598" y="4355354"/>
                </a:cubicBezTo>
                <a:lnTo>
                  <a:pt x="927697" y="4360862"/>
                </a:lnTo>
                <a:lnTo>
                  <a:pt x="914677" y="4360862"/>
                </a:lnTo>
                <a:lnTo>
                  <a:pt x="800228" y="4351374"/>
                </a:lnTo>
                <a:cubicBezTo>
                  <a:pt x="367915" y="4287123"/>
                  <a:pt x="0" y="3920243"/>
                  <a:pt x="0" y="3426064"/>
                </a:cubicBezTo>
                <a:lnTo>
                  <a:pt x="0" y="2180446"/>
                </a:lnTo>
                <a:lnTo>
                  <a:pt x="0" y="934829"/>
                </a:lnTo>
                <a:cubicBezTo>
                  <a:pt x="0" y="440650"/>
                  <a:pt x="367915" y="73770"/>
                  <a:pt x="800228" y="9519"/>
                </a:cubicBezTo>
                <a:close/>
              </a:path>
            </a:pathLst>
          </a:custGeom>
          <a:solidFill>
            <a:schemeClr val="bg2">
              <a:lumMod val="90000"/>
            </a:schemeClr>
          </a:solidFill>
        </p:spPr>
        <p:txBody>
          <a:bodyPr wrap="square">
            <a:noAutofit/>
          </a:bodyPr>
          <a:lstStyle/>
          <a:p>
            <a:endParaRPr lang="en-GB"/>
          </a:p>
        </p:txBody>
      </p:sp>
      <p:sp>
        <p:nvSpPr>
          <p:cNvPr id="2" name="Date Placeholder 1">
            <a:extLst>
              <a:ext uri="{FF2B5EF4-FFF2-40B4-BE49-F238E27FC236}">
                <a16:creationId xmlns:a16="http://schemas.microsoft.com/office/drawing/2014/main" id="{922ECAED-FD22-6846-8164-C07561AC2A09}"/>
              </a:ext>
            </a:extLst>
          </p:cNvPr>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a:extLst>
              <a:ext uri="{FF2B5EF4-FFF2-40B4-BE49-F238E27FC236}">
                <a16:creationId xmlns:a16="http://schemas.microsoft.com/office/drawing/2014/main" id="{195A717F-22C8-AC4C-8AC3-D0216408AB01}"/>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7A68DE37-5FC8-1641-8974-DD8CDF20B2E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Title 15">
            <a:extLst>
              <a:ext uri="{FF2B5EF4-FFF2-40B4-BE49-F238E27FC236}">
                <a16:creationId xmlns:a16="http://schemas.microsoft.com/office/drawing/2014/main" id="{8C9EB5E1-5911-364A-B2BA-23977F567556}"/>
              </a:ext>
            </a:extLst>
          </p:cNvPr>
          <p:cNvSpPr>
            <a:spLocks noGrp="1"/>
          </p:cNvSpPr>
          <p:nvPr>
            <p:ph type="title"/>
          </p:nvPr>
        </p:nvSpPr>
        <p:spPr>
          <a:xfrm>
            <a:off x="2198081" y="1512282"/>
            <a:ext cx="4577859" cy="1916723"/>
          </a:xfrm>
        </p:spPr>
        <p:txBody>
          <a:bodyPr anchor="b" anchorCtr="0">
            <a:normAutofit/>
          </a:bodyPr>
          <a:lstStyle>
            <a:lvl1pPr>
              <a:defRPr sz="3600" b="1">
                <a:solidFill>
                  <a:schemeClr val="tx1"/>
                </a:solidFill>
                <a:latin typeface="+mn-lt"/>
              </a:defRPr>
            </a:lvl1pPr>
          </a:lstStyle>
          <a:p>
            <a:r>
              <a:rPr lang="en-US" dirty="0"/>
              <a:t>Click to edit Master title style</a:t>
            </a:r>
          </a:p>
        </p:txBody>
      </p:sp>
      <p:sp>
        <p:nvSpPr>
          <p:cNvPr id="7" name="Text Placeholder 2">
            <a:extLst>
              <a:ext uri="{FF2B5EF4-FFF2-40B4-BE49-F238E27FC236}">
                <a16:creationId xmlns:a16="http://schemas.microsoft.com/office/drawing/2014/main" id="{3844BC8E-1C44-674D-8A8B-8B1A6C18B9D9}"/>
              </a:ext>
            </a:extLst>
          </p:cNvPr>
          <p:cNvSpPr>
            <a:spLocks noGrp="1"/>
          </p:cNvSpPr>
          <p:nvPr>
            <p:ph type="body" idx="1"/>
          </p:nvPr>
        </p:nvSpPr>
        <p:spPr>
          <a:xfrm>
            <a:off x="2198079" y="3687289"/>
            <a:ext cx="3217984" cy="1658434"/>
          </a:xfrm>
        </p:spPr>
        <p:txBody>
          <a:bodyPr/>
          <a:lstStyle>
            <a:lvl1pPr marL="0" indent="0">
              <a:buNone/>
              <a:defRPr sz="2400" b="0" i="0">
                <a:solidFill>
                  <a:schemeClr val="bg1">
                    <a:lumMod val="75000"/>
                  </a:schemeClr>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
        <p:nvSpPr>
          <p:cNvPr id="10" name="Shape">
            <a:extLst>
              <a:ext uri="{FF2B5EF4-FFF2-40B4-BE49-F238E27FC236}">
                <a16:creationId xmlns:a16="http://schemas.microsoft.com/office/drawing/2014/main" id="{B2A4C5CC-B5C2-D740-9A62-F835A64B0A57}"/>
              </a:ext>
            </a:extLst>
          </p:cNvPr>
          <p:cNvSpPr/>
          <p:nvPr userDrawn="1"/>
        </p:nvSpPr>
        <p:spPr>
          <a:xfrm>
            <a:off x="901151" y="-3126933"/>
            <a:ext cx="11979967" cy="12979912"/>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400032362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03">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ACAFD17-9586-DD47-8899-CDAA143B1C39}"/>
              </a:ext>
            </a:extLst>
          </p:cNvPr>
          <p:cNvSpPr>
            <a:spLocks noGrp="1"/>
          </p:cNvSpPr>
          <p:nvPr>
            <p:ph type="pic" sz="quarter" idx="10"/>
          </p:nvPr>
        </p:nvSpPr>
        <p:spPr>
          <a:xfrm>
            <a:off x="2463699" y="-4384334"/>
            <a:ext cx="10505872" cy="10505874"/>
          </a:xfrm>
          <a:custGeom>
            <a:avLst/>
            <a:gdLst>
              <a:gd name="connsiteX0" fmla="*/ 4612745 w 5878310"/>
              <a:gd name="connsiteY0" fmla="*/ 77 h 5878311"/>
              <a:gd name="connsiteX1" fmla="*/ 5833147 w 5878310"/>
              <a:gd name="connsiteY1" fmla="*/ 1617753 h 5878311"/>
              <a:gd name="connsiteX2" fmla="*/ 5389740 w 5878310"/>
              <a:gd name="connsiteY2" fmla="*/ 3271779 h 5878311"/>
              <a:gd name="connsiteX3" fmla="*/ 4946739 w 5878310"/>
              <a:gd name="connsiteY3" fmla="*/ 4925834 h 5878311"/>
              <a:gd name="connsiteX4" fmla="*/ 2798412 w 5878310"/>
              <a:gd name="connsiteY4" fmla="*/ 5501573 h 5878311"/>
              <a:gd name="connsiteX5" fmla="*/ 1587575 w 5878310"/>
              <a:gd name="connsiteY5" fmla="*/ 4290736 h 5878311"/>
              <a:gd name="connsiteX6" fmla="*/ 376739 w 5878310"/>
              <a:gd name="connsiteY6" fmla="*/ 3079900 h 5878311"/>
              <a:gd name="connsiteX7" fmla="*/ 952477 w 5878310"/>
              <a:gd name="connsiteY7" fmla="*/ 931573 h 5878311"/>
              <a:gd name="connsiteX8" fmla="*/ 2606533 w 5878310"/>
              <a:gd name="connsiteY8" fmla="*/ 488572 h 5878311"/>
              <a:gd name="connsiteX9" fmla="*/ 4260559 w 5878310"/>
              <a:gd name="connsiteY9" fmla="*/ 45165 h 5878311"/>
              <a:gd name="connsiteX10" fmla="*/ 4612745 w 5878310"/>
              <a:gd name="connsiteY10" fmla="*/ 77 h 5878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78310" h="5878311">
                <a:moveTo>
                  <a:pt x="4612745" y="77"/>
                </a:moveTo>
                <a:cubicBezTo>
                  <a:pt x="5416104" y="8891"/>
                  <a:pt x="6057148" y="782359"/>
                  <a:pt x="5833147" y="1617753"/>
                </a:cubicBezTo>
                <a:lnTo>
                  <a:pt x="5389740" y="3271779"/>
                </a:lnTo>
                <a:lnTo>
                  <a:pt x="4946739" y="4925834"/>
                </a:lnTo>
                <a:cubicBezTo>
                  <a:pt x="4690737" y="5880570"/>
                  <a:pt x="3497147" y="6200308"/>
                  <a:pt x="2798412" y="5501573"/>
                </a:cubicBezTo>
                <a:lnTo>
                  <a:pt x="1587575" y="4290736"/>
                </a:lnTo>
                <a:lnTo>
                  <a:pt x="376739" y="3079900"/>
                </a:lnTo>
                <a:cubicBezTo>
                  <a:pt x="-321996" y="2381165"/>
                  <a:pt x="-2259" y="1187574"/>
                  <a:pt x="952477" y="931573"/>
                </a:cubicBezTo>
                <a:lnTo>
                  <a:pt x="2606533" y="488572"/>
                </a:lnTo>
                <a:lnTo>
                  <a:pt x="4260559" y="45165"/>
                </a:lnTo>
                <a:cubicBezTo>
                  <a:pt x="4379901" y="13165"/>
                  <a:pt x="4497979" y="-1182"/>
                  <a:pt x="4612745" y="77"/>
                </a:cubicBezTo>
                <a:close/>
              </a:path>
            </a:pathLst>
          </a:custGeom>
          <a:solidFill>
            <a:schemeClr val="bg2">
              <a:lumMod val="90000"/>
            </a:schemeClr>
          </a:solidFill>
        </p:spPr>
        <p:txBody>
          <a:bodyPr wrap="square">
            <a:noAutofit/>
          </a:bodyPr>
          <a:lstStyle/>
          <a:p>
            <a:endParaRPr lang="en-GB"/>
          </a:p>
        </p:txBody>
      </p:sp>
      <p:sp>
        <p:nvSpPr>
          <p:cNvPr id="3" name="Title 15">
            <a:extLst>
              <a:ext uri="{FF2B5EF4-FFF2-40B4-BE49-F238E27FC236}">
                <a16:creationId xmlns:a16="http://schemas.microsoft.com/office/drawing/2014/main" id="{DED956A5-37B1-A143-9199-CD8EDE5EFD46}"/>
              </a:ext>
            </a:extLst>
          </p:cNvPr>
          <p:cNvSpPr>
            <a:spLocks noGrp="1"/>
          </p:cNvSpPr>
          <p:nvPr>
            <p:ph type="title"/>
          </p:nvPr>
        </p:nvSpPr>
        <p:spPr>
          <a:xfrm>
            <a:off x="4826399" y="595486"/>
            <a:ext cx="6664568" cy="1916723"/>
          </a:xfrm>
        </p:spPr>
        <p:txBody>
          <a:bodyPr anchor="b" anchorCtr="0">
            <a:normAutofit/>
          </a:bodyPr>
          <a:lstStyle>
            <a:lvl1pPr algn="ctr">
              <a:defRPr sz="3600" b="1">
                <a:solidFill>
                  <a:schemeClr val="bg1"/>
                </a:solidFill>
                <a:latin typeface="+mn-lt"/>
              </a:defRPr>
            </a:lvl1pPr>
          </a:lstStyle>
          <a:p>
            <a:r>
              <a:rPr lang="en-US" dirty="0"/>
              <a:t>Click to edit Master title style</a:t>
            </a:r>
          </a:p>
        </p:txBody>
      </p:sp>
      <p:sp>
        <p:nvSpPr>
          <p:cNvPr id="4" name="Text Placeholder 2">
            <a:extLst>
              <a:ext uri="{FF2B5EF4-FFF2-40B4-BE49-F238E27FC236}">
                <a16:creationId xmlns:a16="http://schemas.microsoft.com/office/drawing/2014/main" id="{028D1E60-A966-EC48-875D-036DD173F907}"/>
              </a:ext>
            </a:extLst>
          </p:cNvPr>
          <p:cNvSpPr>
            <a:spLocks noGrp="1"/>
          </p:cNvSpPr>
          <p:nvPr>
            <p:ph type="body" idx="1"/>
          </p:nvPr>
        </p:nvSpPr>
        <p:spPr>
          <a:xfrm>
            <a:off x="6577377" y="2770498"/>
            <a:ext cx="4577859" cy="1658435"/>
          </a:xfrm>
        </p:spPr>
        <p:txBody>
          <a:bodyPr/>
          <a:lstStyle>
            <a:lvl1pPr marL="0" indent="0" algn="ctr">
              <a:buNone/>
              <a:defRPr sz="2400" b="0" i="0">
                <a:solidFill>
                  <a:schemeClr val="accent1">
                    <a:lumMod val="60000"/>
                    <a:lumOff val="40000"/>
                  </a:schemeClr>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11951939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04">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Title 1">
            <a:extLst>
              <a:ext uri="{FF2B5EF4-FFF2-40B4-BE49-F238E27FC236}">
                <a16:creationId xmlns:a16="http://schemas.microsoft.com/office/drawing/2014/main" id="{A474E7C3-CE86-F64E-8AD2-CBDD1D85D92E}"/>
              </a:ext>
            </a:extLst>
          </p:cNvPr>
          <p:cNvSpPr>
            <a:spLocks noGrp="1"/>
          </p:cNvSpPr>
          <p:nvPr>
            <p:ph type="title"/>
          </p:nvPr>
        </p:nvSpPr>
        <p:spPr>
          <a:xfrm>
            <a:off x="831851" y="1609536"/>
            <a:ext cx="10515600" cy="2852737"/>
          </a:xfrm>
        </p:spPr>
        <p:txBody>
          <a:bodyPr anchor="b"/>
          <a:lstStyle>
            <a:lvl1pPr>
              <a:defRPr sz="6000">
                <a:solidFill>
                  <a:schemeClr val="tx1"/>
                </a:solidFill>
              </a:defRPr>
            </a:lvl1pPr>
          </a:lstStyle>
          <a:p>
            <a:r>
              <a:rPr lang="en-US" dirty="0"/>
              <a:t>Click to edit Master title style</a:t>
            </a:r>
          </a:p>
        </p:txBody>
      </p:sp>
      <p:sp>
        <p:nvSpPr>
          <p:cNvPr id="8" name="Text Placeholder 2">
            <a:extLst>
              <a:ext uri="{FF2B5EF4-FFF2-40B4-BE49-F238E27FC236}">
                <a16:creationId xmlns:a16="http://schemas.microsoft.com/office/drawing/2014/main" id="{D8A43978-4D57-C946-B151-E2CEBD7952D1}"/>
              </a:ext>
            </a:extLst>
          </p:cNvPr>
          <p:cNvSpPr>
            <a:spLocks noGrp="1"/>
          </p:cNvSpPr>
          <p:nvPr>
            <p:ph type="body" idx="1"/>
          </p:nvPr>
        </p:nvSpPr>
        <p:spPr>
          <a:xfrm>
            <a:off x="831851" y="4489261"/>
            <a:ext cx="10515600" cy="1500187"/>
          </a:xfrm>
        </p:spPr>
        <p:txBody>
          <a:bodyPr/>
          <a:lstStyle>
            <a:lvl1pPr marL="0" indent="0">
              <a:buNone/>
              <a:defRPr sz="2400">
                <a:solidFill>
                  <a:schemeClr val="bg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1792384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1">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AAFFC0CF-8CDA-6F4B-9DBA-4410D3102B6B}"/>
              </a:ext>
            </a:extLst>
          </p:cNvPr>
          <p:cNvSpPr>
            <a:spLocks noGrp="1"/>
          </p:cNvSpPr>
          <p:nvPr>
            <p:ph type="pic" sz="quarter" idx="11"/>
          </p:nvPr>
        </p:nvSpPr>
        <p:spPr>
          <a:xfrm>
            <a:off x="4551989" y="3379232"/>
            <a:ext cx="3471143" cy="3761029"/>
          </a:xfrm>
          <a:custGeom>
            <a:avLst/>
            <a:gdLst>
              <a:gd name="connsiteX0" fmla="*/ 792833 w 3471143"/>
              <a:gd name="connsiteY0" fmla="*/ 123 h 3761029"/>
              <a:gd name="connsiteX1" fmla="*/ 1208138 w 3471143"/>
              <a:gd name="connsiteY1" fmla="*/ 109039 h 3761029"/>
              <a:gd name="connsiteX2" fmla="*/ 2138194 w 3471143"/>
              <a:gd name="connsiteY2" fmla="*/ 646148 h 3761029"/>
              <a:gd name="connsiteX3" fmla="*/ 3068417 w 3471143"/>
              <a:gd name="connsiteY3" fmla="*/ 1183064 h 3761029"/>
              <a:gd name="connsiteX4" fmla="*/ 3068417 w 3471143"/>
              <a:gd name="connsiteY4" fmla="*/ 2577966 h 3761029"/>
              <a:gd name="connsiteX5" fmla="*/ 2138194 w 3471143"/>
              <a:gd name="connsiteY5" fmla="*/ 3114882 h 3761029"/>
              <a:gd name="connsiteX6" fmla="*/ 1208138 w 3471143"/>
              <a:gd name="connsiteY6" fmla="*/ 3651991 h 3761029"/>
              <a:gd name="connsiteX7" fmla="*/ 0 w 3471143"/>
              <a:gd name="connsiteY7" fmla="*/ 2954540 h 3761029"/>
              <a:gd name="connsiteX8" fmla="*/ 0 w 3471143"/>
              <a:gd name="connsiteY8" fmla="*/ 1880515 h 3761029"/>
              <a:gd name="connsiteX9" fmla="*/ 0 w 3471143"/>
              <a:gd name="connsiteY9" fmla="*/ 806490 h 3761029"/>
              <a:gd name="connsiteX10" fmla="*/ 792833 w 3471143"/>
              <a:gd name="connsiteY10" fmla="*/ 123 h 3761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71143" h="3761029">
                <a:moveTo>
                  <a:pt x="792833" y="123"/>
                </a:moveTo>
                <a:cubicBezTo>
                  <a:pt x="931266" y="-2316"/>
                  <a:pt x="1073896" y="31566"/>
                  <a:pt x="1208138" y="109039"/>
                </a:cubicBezTo>
                <a:lnTo>
                  <a:pt x="2138194" y="646148"/>
                </a:lnTo>
                <a:lnTo>
                  <a:pt x="3068417" y="1183064"/>
                </a:lnTo>
                <a:cubicBezTo>
                  <a:pt x="3605386" y="1492957"/>
                  <a:pt x="3605386" y="2268073"/>
                  <a:pt x="3068417" y="2577966"/>
                </a:cubicBezTo>
                <a:lnTo>
                  <a:pt x="2138194" y="3114882"/>
                </a:lnTo>
                <a:lnTo>
                  <a:pt x="1208138" y="3651991"/>
                </a:lnTo>
                <a:cubicBezTo>
                  <a:pt x="671169" y="3961883"/>
                  <a:pt x="0" y="3574325"/>
                  <a:pt x="0" y="2954540"/>
                </a:cubicBezTo>
                <a:lnTo>
                  <a:pt x="0" y="1880515"/>
                </a:lnTo>
                <a:lnTo>
                  <a:pt x="0" y="806490"/>
                </a:lnTo>
                <a:cubicBezTo>
                  <a:pt x="0" y="341651"/>
                  <a:pt x="377533" y="7440"/>
                  <a:pt x="792833" y="123"/>
                </a:cubicBezTo>
                <a:close/>
              </a:path>
            </a:pathLst>
          </a:custGeom>
          <a:solidFill>
            <a:schemeClr val="bg2">
              <a:lumMod val="90000"/>
            </a:schemeClr>
          </a:solidFill>
        </p:spPr>
        <p:txBody>
          <a:bodyPr wrap="square">
            <a:noAutofit/>
          </a:bodyPr>
          <a:lstStyle/>
          <a:p>
            <a:endParaRPr lang="en-GB"/>
          </a:p>
        </p:txBody>
      </p:sp>
      <p:sp>
        <p:nvSpPr>
          <p:cNvPr id="13" name="Picture Placeholder 12">
            <a:extLst>
              <a:ext uri="{FF2B5EF4-FFF2-40B4-BE49-F238E27FC236}">
                <a16:creationId xmlns:a16="http://schemas.microsoft.com/office/drawing/2014/main" id="{CC1AE296-DA98-3B4D-836E-67E04EE759AC}"/>
              </a:ext>
            </a:extLst>
          </p:cNvPr>
          <p:cNvSpPr>
            <a:spLocks noGrp="1"/>
          </p:cNvSpPr>
          <p:nvPr>
            <p:ph type="pic" sz="quarter" idx="10"/>
          </p:nvPr>
        </p:nvSpPr>
        <p:spPr>
          <a:xfrm>
            <a:off x="4360454" y="-332070"/>
            <a:ext cx="3471143" cy="3761030"/>
          </a:xfrm>
          <a:custGeom>
            <a:avLst/>
            <a:gdLst>
              <a:gd name="connsiteX0" fmla="*/ 2678311 w 3471143"/>
              <a:gd name="connsiteY0" fmla="*/ 123 h 3761030"/>
              <a:gd name="connsiteX1" fmla="*/ 3471143 w 3471143"/>
              <a:gd name="connsiteY1" fmla="*/ 806491 h 3761030"/>
              <a:gd name="connsiteX2" fmla="*/ 3471143 w 3471143"/>
              <a:gd name="connsiteY2" fmla="*/ 1880515 h 3761030"/>
              <a:gd name="connsiteX3" fmla="*/ 3471143 w 3471143"/>
              <a:gd name="connsiteY3" fmla="*/ 2954540 h 3761030"/>
              <a:gd name="connsiteX4" fmla="*/ 2263005 w 3471143"/>
              <a:gd name="connsiteY4" fmla="*/ 3651991 h 3761030"/>
              <a:gd name="connsiteX5" fmla="*/ 1332949 w 3471143"/>
              <a:gd name="connsiteY5" fmla="*/ 3114882 h 3761030"/>
              <a:gd name="connsiteX6" fmla="*/ 402726 w 3471143"/>
              <a:gd name="connsiteY6" fmla="*/ 2577966 h 3761030"/>
              <a:gd name="connsiteX7" fmla="*/ 402726 w 3471143"/>
              <a:gd name="connsiteY7" fmla="*/ 1183064 h 3761030"/>
              <a:gd name="connsiteX8" fmla="*/ 1332949 w 3471143"/>
              <a:gd name="connsiteY8" fmla="*/ 646148 h 3761030"/>
              <a:gd name="connsiteX9" fmla="*/ 2263005 w 3471143"/>
              <a:gd name="connsiteY9" fmla="*/ 109040 h 3761030"/>
              <a:gd name="connsiteX10" fmla="*/ 2678311 w 3471143"/>
              <a:gd name="connsiteY10" fmla="*/ 123 h 3761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71143" h="3761030">
                <a:moveTo>
                  <a:pt x="2678311" y="123"/>
                </a:moveTo>
                <a:cubicBezTo>
                  <a:pt x="3093611" y="7440"/>
                  <a:pt x="3471143" y="341652"/>
                  <a:pt x="3471143" y="806491"/>
                </a:cubicBezTo>
                <a:lnTo>
                  <a:pt x="3471143" y="1880515"/>
                </a:lnTo>
                <a:lnTo>
                  <a:pt x="3471143" y="2954540"/>
                </a:lnTo>
                <a:cubicBezTo>
                  <a:pt x="3471143" y="3574325"/>
                  <a:pt x="2799974" y="3961884"/>
                  <a:pt x="2263005" y="3651991"/>
                </a:cubicBezTo>
                <a:lnTo>
                  <a:pt x="1332949" y="3114882"/>
                </a:lnTo>
                <a:lnTo>
                  <a:pt x="402726" y="2577966"/>
                </a:lnTo>
                <a:cubicBezTo>
                  <a:pt x="-134242" y="2268074"/>
                  <a:pt x="-134242" y="1492957"/>
                  <a:pt x="402726" y="1183064"/>
                </a:cubicBezTo>
                <a:lnTo>
                  <a:pt x="1332949" y="646148"/>
                </a:lnTo>
                <a:lnTo>
                  <a:pt x="2263005" y="109040"/>
                </a:lnTo>
                <a:cubicBezTo>
                  <a:pt x="2397247" y="31566"/>
                  <a:pt x="2539877" y="-2316"/>
                  <a:pt x="2678311" y="123"/>
                </a:cubicBezTo>
                <a:close/>
              </a:path>
            </a:pathLst>
          </a:custGeom>
          <a:solidFill>
            <a:schemeClr val="bg2">
              <a:lumMod val="90000"/>
            </a:schemeClr>
          </a:solidFill>
        </p:spPr>
        <p:txBody>
          <a:bodyPr wrap="square">
            <a:noAutofit/>
          </a:bodyPr>
          <a:lstStyle/>
          <a:p>
            <a:endParaRPr lang="en-GB"/>
          </a:p>
        </p:txBody>
      </p:sp>
      <p:sp>
        <p:nvSpPr>
          <p:cNvPr id="7" name="Shape">
            <a:extLst>
              <a:ext uri="{FF2B5EF4-FFF2-40B4-BE49-F238E27FC236}">
                <a16:creationId xmlns:a16="http://schemas.microsoft.com/office/drawing/2014/main" id="{4859B534-5B33-8847-A364-49A94179F7BA}"/>
              </a:ext>
            </a:extLst>
          </p:cNvPr>
          <p:cNvSpPr/>
          <p:nvPr userDrawn="1"/>
        </p:nvSpPr>
        <p:spPr>
          <a:xfrm rot="10800000">
            <a:off x="4221244" y="-331918"/>
            <a:ext cx="3610349" cy="3911697"/>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dirty="0">
              <a:solidFill>
                <a:schemeClr val="bg1"/>
              </a:solidFill>
            </a:endParaRPr>
          </a:p>
        </p:txBody>
      </p:sp>
      <p:sp>
        <p:nvSpPr>
          <p:cNvPr id="10" name="Shape">
            <a:extLst>
              <a:ext uri="{FF2B5EF4-FFF2-40B4-BE49-F238E27FC236}">
                <a16:creationId xmlns:a16="http://schemas.microsoft.com/office/drawing/2014/main" id="{EEA2C478-185C-F84D-B045-B443BAFA3F8D}"/>
              </a:ext>
            </a:extLst>
          </p:cNvPr>
          <p:cNvSpPr/>
          <p:nvPr/>
        </p:nvSpPr>
        <p:spPr>
          <a:xfrm>
            <a:off x="4551984" y="3228413"/>
            <a:ext cx="3610349" cy="3911697"/>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dirty="0">
              <a:solidFill>
                <a:schemeClr val="bg1"/>
              </a:solidFill>
            </a:endParaRPr>
          </a:p>
        </p:txBody>
      </p:sp>
      <p:sp>
        <p:nvSpPr>
          <p:cNvPr id="6" name="Text Placeholder 7">
            <a:extLst>
              <a:ext uri="{FF2B5EF4-FFF2-40B4-BE49-F238E27FC236}">
                <a16:creationId xmlns:a16="http://schemas.microsoft.com/office/drawing/2014/main" id="{824D2969-FC7E-2040-BD2B-BB758209558F}"/>
              </a:ext>
            </a:extLst>
          </p:cNvPr>
          <p:cNvSpPr>
            <a:spLocks noGrp="1"/>
          </p:cNvSpPr>
          <p:nvPr>
            <p:ph type="body" sz="quarter" idx="24" hasCustomPrompt="1"/>
          </p:nvPr>
        </p:nvSpPr>
        <p:spPr>
          <a:xfrm>
            <a:off x="344849" y="1140170"/>
            <a:ext cx="3684863" cy="552450"/>
          </a:xfrm>
        </p:spPr>
        <p:txBody>
          <a:bodyPr lIns="45720" rIns="0">
            <a:normAutofit/>
          </a:bodyPr>
          <a:lstStyle>
            <a:lvl1pPr marL="0" indent="0" algn="r">
              <a:buNone/>
              <a:defRPr sz="2400">
                <a:solidFill>
                  <a:schemeClr val="accent2"/>
                </a:solidFill>
              </a:defRPr>
            </a:lvl1pPr>
          </a:lstStyle>
          <a:p>
            <a:pPr lvl="0"/>
            <a:r>
              <a:rPr lang="en-US" dirty="0"/>
              <a:t>Job Title Here</a:t>
            </a:r>
          </a:p>
        </p:txBody>
      </p:sp>
      <p:sp>
        <p:nvSpPr>
          <p:cNvPr id="8" name="Text Placeholder 7">
            <a:extLst>
              <a:ext uri="{FF2B5EF4-FFF2-40B4-BE49-F238E27FC236}">
                <a16:creationId xmlns:a16="http://schemas.microsoft.com/office/drawing/2014/main" id="{FD0AD251-F7BE-A047-865E-E9650B3207CA}"/>
              </a:ext>
            </a:extLst>
          </p:cNvPr>
          <p:cNvSpPr>
            <a:spLocks noGrp="1"/>
          </p:cNvSpPr>
          <p:nvPr>
            <p:ph type="body" sz="quarter" idx="25"/>
          </p:nvPr>
        </p:nvSpPr>
        <p:spPr>
          <a:xfrm>
            <a:off x="314251" y="1828645"/>
            <a:ext cx="3703055" cy="2723478"/>
          </a:xfrm>
        </p:spPr>
        <p:txBody>
          <a:bodyPr lIns="45720" rIns="0">
            <a:normAutofit/>
          </a:bodyPr>
          <a:lstStyle>
            <a:lvl1pPr marL="0" indent="0" algn="r">
              <a:buNone/>
              <a:defRPr sz="1600">
                <a:solidFill>
                  <a:schemeClr val="tx1"/>
                </a:solidFill>
              </a:defRPr>
            </a:lvl1pPr>
          </a:lstStyle>
          <a:p>
            <a:pPr lvl="0"/>
            <a:endParaRPr lang="en-US" dirty="0"/>
          </a:p>
        </p:txBody>
      </p:sp>
      <p:sp>
        <p:nvSpPr>
          <p:cNvPr id="9" name="Text Placeholder 7">
            <a:extLst>
              <a:ext uri="{FF2B5EF4-FFF2-40B4-BE49-F238E27FC236}">
                <a16:creationId xmlns:a16="http://schemas.microsoft.com/office/drawing/2014/main" id="{24F2EBCC-72C3-A543-82E8-76FD1CDEEC95}"/>
              </a:ext>
            </a:extLst>
          </p:cNvPr>
          <p:cNvSpPr>
            <a:spLocks noGrp="1"/>
          </p:cNvSpPr>
          <p:nvPr>
            <p:ph type="body" sz="quarter" idx="31" hasCustomPrompt="1"/>
          </p:nvPr>
        </p:nvSpPr>
        <p:spPr>
          <a:xfrm>
            <a:off x="345337" y="464883"/>
            <a:ext cx="3681320" cy="552450"/>
          </a:xfrm>
        </p:spPr>
        <p:txBody>
          <a:bodyPr lIns="45720" rIns="0">
            <a:normAutofit/>
          </a:bodyPr>
          <a:lstStyle>
            <a:lvl1pPr marL="0" indent="0" algn="r">
              <a:buNone/>
              <a:defRPr sz="3200" b="1">
                <a:solidFill>
                  <a:schemeClr val="tx1"/>
                </a:solidFill>
              </a:defRPr>
            </a:lvl1pPr>
          </a:lstStyle>
          <a:p>
            <a:pPr lvl="0"/>
            <a:r>
              <a:rPr lang="en-US" dirty="0"/>
              <a:t>NAME Here</a:t>
            </a:r>
          </a:p>
        </p:txBody>
      </p:sp>
      <p:sp>
        <p:nvSpPr>
          <p:cNvPr id="15" name="Text Placeholder 7">
            <a:extLst>
              <a:ext uri="{FF2B5EF4-FFF2-40B4-BE49-F238E27FC236}">
                <a16:creationId xmlns:a16="http://schemas.microsoft.com/office/drawing/2014/main" id="{CC85BF7E-B97D-0C44-BE53-B46AB3240336}"/>
              </a:ext>
            </a:extLst>
          </p:cNvPr>
          <p:cNvSpPr>
            <a:spLocks noGrp="1"/>
          </p:cNvSpPr>
          <p:nvPr>
            <p:ph type="body" sz="quarter" idx="32" hasCustomPrompt="1"/>
          </p:nvPr>
        </p:nvSpPr>
        <p:spPr>
          <a:xfrm>
            <a:off x="8383884" y="5881135"/>
            <a:ext cx="3567309" cy="552450"/>
          </a:xfrm>
        </p:spPr>
        <p:txBody>
          <a:bodyPr lIns="45720" rIns="0">
            <a:normAutofit/>
          </a:bodyPr>
          <a:lstStyle>
            <a:lvl1pPr marL="0" indent="0" algn="l">
              <a:buNone/>
              <a:defRPr sz="2400">
                <a:solidFill>
                  <a:schemeClr val="accent2"/>
                </a:solidFill>
              </a:defRPr>
            </a:lvl1pPr>
          </a:lstStyle>
          <a:p>
            <a:pPr lvl="0"/>
            <a:r>
              <a:rPr lang="en-US" dirty="0"/>
              <a:t>Job Title Here</a:t>
            </a:r>
          </a:p>
        </p:txBody>
      </p:sp>
      <p:sp>
        <p:nvSpPr>
          <p:cNvPr id="17" name="Text Placeholder 7">
            <a:extLst>
              <a:ext uri="{FF2B5EF4-FFF2-40B4-BE49-F238E27FC236}">
                <a16:creationId xmlns:a16="http://schemas.microsoft.com/office/drawing/2014/main" id="{9F83BAB5-491B-0941-B5E1-F5A66A258FB1}"/>
              </a:ext>
            </a:extLst>
          </p:cNvPr>
          <p:cNvSpPr>
            <a:spLocks noGrp="1"/>
          </p:cNvSpPr>
          <p:nvPr>
            <p:ph type="body" sz="quarter" idx="33"/>
          </p:nvPr>
        </p:nvSpPr>
        <p:spPr>
          <a:xfrm>
            <a:off x="8353869" y="2345480"/>
            <a:ext cx="3584923" cy="2723478"/>
          </a:xfrm>
        </p:spPr>
        <p:txBody>
          <a:bodyPr lIns="45720" rIns="0" anchor="b">
            <a:normAutofit/>
          </a:bodyPr>
          <a:lstStyle>
            <a:lvl1pPr marL="0" indent="0" algn="l">
              <a:buNone/>
              <a:defRPr sz="1600">
                <a:solidFill>
                  <a:schemeClr val="tx1"/>
                </a:solidFill>
              </a:defRPr>
            </a:lvl1pPr>
          </a:lstStyle>
          <a:p>
            <a:pPr lvl="0"/>
            <a:endParaRPr lang="en-US" dirty="0"/>
          </a:p>
        </p:txBody>
      </p:sp>
      <p:sp>
        <p:nvSpPr>
          <p:cNvPr id="18" name="Text Placeholder 7">
            <a:extLst>
              <a:ext uri="{FF2B5EF4-FFF2-40B4-BE49-F238E27FC236}">
                <a16:creationId xmlns:a16="http://schemas.microsoft.com/office/drawing/2014/main" id="{E19F8644-6AB8-734D-B6D2-0CD01D80D376}"/>
              </a:ext>
            </a:extLst>
          </p:cNvPr>
          <p:cNvSpPr>
            <a:spLocks noGrp="1"/>
          </p:cNvSpPr>
          <p:nvPr>
            <p:ph type="body" sz="quarter" idx="34" hasCustomPrompt="1"/>
          </p:nvPr>
        </p:nvSpPr>
        <p:spPr>
          <a:xfrm>
            <a:off x="8384264" y="5205848"/>
            <a:ext cx="3563880" cy="552450"/>
          </a:xfrm>
        </p:spPr>
        <p:txBody>
          <a:bodyPr lIns="45720" rIns="0">
            <a:normAutofit/>
          </a:bodyPr>
          <a:lstStyle>
            <a:lvl1pPr marL="0" indent="0" algn="l">
              <a:buNone/>
              <a:defRPr sz="3200" b="1">
                <a:solidFill>
                  <a:schemeClr val="tx1"/>
                </a:solidFill>
              </a:defRPr>
            </a:lvl1pPr>
          </a:lstStyle>
          <a:p>
            <a:pPr lvl="0"/>
            <a:r>
              <a:rPr lang="en-US" dirty="0"/>
              <a:t>NAME Here</a:t>
            </a:r>
          </a:p>
        </p:txBody>
      </p:sp>
    </p:spTree>
    <p:extLst>
      <p:ext uri="{BB962C8B-B14F-4D97-AF65-F5344CB8AC3E}">
        <p14:creationId xmlns:p14="http://schemas.microsoft.com/office/powerpoint/2010/main" val="76934194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05">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Title 1">
            <a:extLst>
              <a:ext uri="{FF2B5EF4-FFF2-40B4-BE49-F238E27FC236}">
                <a16:creationId xmlns:a16="http://schemas.microsoft.com/office/drawing/2014/main" id="{5B2D0A64-190A-E642-AF81-3707AF4FE095}"/>
              </a:ext>
            </a:extLst>
          </p:cNvPr>
          <p:cNvSpPr>
            <a:spLocks noGrp="1"/>
          </p:cNvSpPr>
          <p:nvPr>
            <p:ph type="title"/>
          </p:nvPr>
        </p:nvSpPr>
        <p:spPr>
          <a:xfrm>
            <a:off x="838200" y="391692"/>
            <a:ext cx="10515600" cy="840230"/>
          </a:xfrm>
        </p:spPr>
        <p:txBody>
          <a:bodyPr wrap="square" lIns="0" rIns="0" anchor="b">
            <a:spAutoFit/>
          </a:bodyPr>
          <a:lstStyle>
            <a:lvl1pPr>
              <a:defRPr sz="5400">
                <a:solidFill>
                  <a:schemeClr val="tx1"/>
                </a:solidFill>
              </a:defRPr>
            </a:lvl1pPr>
          </a:lstStyle>
          <a:p>
            <a:r>
              <a:rPr lang="en-US" dirty="0"/>
              <a:t>Click to edit Master title style</a:t>
            </a:r>
          </a:p>
        </p:txBody>
      </p:sp>
      <p:sp>
        <p:nvSpPr>
          <p:cNvPr id="8" name="Content Placeholder 2">
            <a:extLst>
              <a:ext uri="{FF2B5EF4-FFF2-40B4-BE49-F238E27FC236}">
                <a16:creationId xmlns:a16="http://schemas.microsoft.com/office/drawing/2014/main" id="{B15BF99D-F0B5-A34F-8A5E-49E5FA17B8A3}"/>
              </a:ext>
            </a:extLst>
          </p:cNvPr>
          <p:cNvSpPr>
            <a:spLocks noGrp="1"/>
          </p:cNvSpPr>
          <p:nvPr>
            <p:ph idx="1"/>
          </p:nvPr>
        </p:nvSpPr>
        <p:spPr>
          <a:xfrm>
            <a:off x="838200" y="2103270"/>
            <a:ext cx="10515600" cy="4186236"/>
          </a:xfrm>
        </p:spPr>
        <p:txBody>
          <a:bodyPr lIns="0" tIns="91440" rIns="0">
            <a:normAutofit/>
          </a:bodyPr>
          <a:lstStyle>
            <a:lvl1pPr>
              <a:spcAft>
                <a:spcPts val="1800"/>
              </a:spcAft>
              <a:defRPr sz="2400">
                <a:solidFill>
                  <a:schemeClr val="tx1"/>
                </a:solidFill>
              </a:defRPr>
            </a:lvl1pPr>
            <a:lvl2pPr>
              <a:spcAft>
                <a:spcPts val="1800"/>
              </a:spcAft>
              <a:defRPr sz="2000">
                <a:solidFill>
                  <a:schemeClr val="tx1"/>
                </a:solidFill>
              </a:defRPr>
            </a:lvl2pPr>
            <a:lvl3pPr>
              <a:spcAft>
                <a:spcPts val="1800"/>
              </a:spcAft>
              <a:defRPr sz="1800">
                <a:solidFill>
                  <a:schemeClr val="tx1"/>
                </a:solidFill>
              </a:defRPr>
            </a:lvl3pPr>
            <a:lvl4pPr>
              <a:spcAft>
                <a:spcPts val="1800"/>
              </a:spcAft>
              <a:defRPr sz="1600">
                <a:solidFill>
                  <a:schemeClr val="tx1"/>
                </a:solidFill>
              </a:defRPr>
            </a:lvl4pPr>
            <a:lvl5pPr>
              <a:spcAft>
                <a:spcPts val="1800"/>
              </a:spcAft>
              <a:defRPr sz="16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7">
            <a:extLst>
              <a:ext uri="{FF2B5EF4-FFF2-40B4-BE49-F238E27FC236}">
                <a16:creationId xmlns:a16="http://schemas.microsoft.com/office/drawing/2014/main" id="{14B0B97E-7860-CE49-8A9C-06C580A2FF64}"/>
              </a:ext>
            </a:extLst>
          </p:cNvPr>
          <p:cNvSpPr>
            <a:spLocks noGrp="1"/>
          </p:cNvSpPr>
          <p:nvPr>
            <p:ph type="body" sz="quarter" idx="13"/>
          </p:nvPr>
        </p:nvSpPr>
        <p:spPr>
          <a:xfrm>
            <a:off x="838205" y="1269500"/>
            <a:ext cx="10515599" cy="552450"/>
          </a:xfrm>
        </p:spPr>
        <p:txBody>
          <a:bodyPr lIns="45720" rIns="0">
            <a:normAutofit/>
          </a:bodyPr>
          <a:lstStyle>
            <a:lvl1pPr marL="0" indent="0">
              <a:buNone/>
              <a:defRPr sz="2400">
                <a:solidFill>
                  <a:schemeClr val="bg1"/>
                </a:solidFill>
              </a:defRPr>
            </a:lvl1pPr>
          </a:lstStyle>
          <a:p>
            <a:pPr lvl="0"/>
            <a:endParaRPr lang="en-US" dirty="0"/>
          </a:p>
        </p:txBody>
      </p:sp>
    </p:spTree>
    <p:extLst>
      <p:ext uri="{BB962C8B-B14F-4D97-AF65-F5344CB8AC3E}">
        <p14:creationId xmlns:p14="http://schemas.microsoft.com/office/powerpoint/2010/main" val="340022090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06">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0" name="Text Placeholder 7">
            <a:extLst>
              <a:ext uri="{FF2B5EF4-FFF2-40B4-BE49-F238E27FC236}">
                <a16:creationId xmlns:a16="http://schemas.microsoft.com/office/drawing/2014/main" id="{6821B0F8-C093-F54D-AD71-C92DBBA029D2}"/>
              </a:ext>
            </a:extLst>
          </p:cNvPr>
          <p:cNvSpPr>
            <a:spLocks noGrp="1"/>
          </p:cNvSpPr>
          <p:nvPr>
            <p:ph type="body" sz="quarter" idx="13"/>
          </p:nvPr>
        </p:nvSpPr>
        <p:spPr>
          <a:xfrm>
            <a:off x="838205" y="1269500"/>
            <a:ext cx="10515599" cy="552450"/>
          </a:xfrm>
        </p:spPr>
        <p:txBody>
          <a:bodyPr lIns="45720" rIns="0">
            <a:normAutofit/>
          </a:bodyPr>
          <a:lstStyle>
            <a:lvl1pPr marL="0" indent="0">
              <a:buNone/>
              <a:defRPr sz="2400">
                <a:solidFill>
                  <a:schemeClr val="bg1"/>
                </a:solidFill>
              </a:defRPr>
            </a:lvl1pPr>
          </a:lstStyle>
          <a:p>
            <a:pPr lvl="0"/>
            <a:endParaRPr lang="en-US" dirty="0"/>
          </a:p>
        </p:txBody>
      </p:sp>
      <p:sp>
        <p:nvSpPr>
          <p:cNvPr id="11" name="Content Placeholder 2">
            <a:extLst>
              <a:ext uri="{FF2B5EF4-FFF2-40B4-BE49-F238E27FC236}">
                <a16:creationId xmlns:a16="http://schemas.microsoft.com/office/drawing/2014/main" id="{54D0D9C5-EB2B-E843-94CC-1D23D5685296}"/>
              </a:ext>
            </a:extLst>
          </p:cNvPr>
          <p:cNvSpPr>
            <a:spLocks noGrp="1"/>
          </p:cNvSpPr>
          <p:nvPr>
            <p:ph sz="half" idx="1"/>
          </p:nvPr>
        </p:nvSpPr>
        <p:spPr>
          <a:xfrm>
            <a:off x="838200" y="2103275"/>
            <a:ext cx="5181600"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2" name="Content Placeholder 3">
            <a:extLst>
              <a:ext uri="{FF2B5EF4-FFF2-40B4-BE49-F238E27FC236}">
                <a16:creationId xmlns:a16="http://schemas.microsoft.com/office/drawing/2014/main" id="{58FC9F59-BF63-DF43-927C-2A2656E07BDD}"/>
              </a:ext>
            </a:extLst>
          </p:cNvPr>
          <p:cNvSpPr>
            <a:spLocks noGrp="1"/>
          </p:cNvSpPr>
          <p:nvPr>
            <p:ph sz="half" idx="2"/>
          </p:nvPr>
        </p:nvSpPr>
        <p:spPr>
          <a:xfrm>
            <a:off x="6172200" y="2103275"/>
            <a:ext cx="5181600"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a:t>Edit Master text styles</a:t>
            </a:r>
          </a:p>
          <a:p>
            <a:pPr lvl="1">
              <a:spcBef>
                <a:spcPts val="0"/>
              </a:spcBef>
            </a:pPr>
            <a:r>
              <a:rPr lang="en-US"/>
              <a:t>Second level</a:t>
            </a:r>
          </a:p>
          <a:p>
            <a:pPr lvl="2">
              <a:spcBef>
                <a:spcPts val="0"/>
              </a:spcBef>
            </a:pPr>
            <a:r>
              <a:rPr lang="en-US"/>
              <a:t>Third level</a:t>
            </a:r>
          </a:p>
          <a:p>
            <a:pPr lvl="3">
              <a:spcBef>
                <a:spcPts val="0"/>
              </a:spcBef>
            </a:pPr>
            <a:r>
              <a:rPr lang="en-US"/>
              <a:t>Fourth level</a:t>
            </a:r>
          </a:p>
          <a:p>
            <a:pPr lvl="4">
              <a:spcBef>
                <a:spcPts val="0"/>
              </a:spcBef>
            </a:pPr>
            <a:r>
              <a:rPr lang="en-US"/>
              <a:t>Fifth level</a:t>
            </a:r>
          </a:p>
        </p:txBody>
      </p:sp>
      <p:sp>
        <p:nvSpPr>
          <p:cNvPr id="13" name="Title 1">
            <a:extLst>
              <a:ext uri="{FF2B5EF4-FFF2-40B4-BE49-F238E27FC236}">
                <a16:creationId xmlns:a16="http://schemas.microsoft.com/office/drawing/2014/main" id="{E25090ED-3B46-E642-B6F8-52F78C8EC852}"/>
              </a:ext>
            </a:extLst>
          </p:cNvPr>
          <p:cNvSpPr>
            <a:spLocks noGrp="1"/>
          </p:cNvSpPr>
          <p:nvPr>
            <p:ph type="title"/>
          </p:nvPr>
        </p:nvSpPr>
        <p:spPr>
          <a:xfrm>
            <a:off x="838200" y="391692"/>
            <a:ext cx="10515600" cy="840230"/>
          </a:xfrm>
        </p:spPr>
        <p:txBody>
          <a:bodyPr wrap="square" lIns="0" rIns="0" anchor="b">
            <a:spAutoFit/>
          </a:bodyPr>
          <a:lstStyle>
            <a:lvl1pPr>
              <a:defRPr sz="5400">
                <a:solidFill>
                  <a:schemeClr val="tx1"/>
                </a:solidFill>
              </a:defRPr>
            </a:lvl1pPr>
          </a:lstStyle>
          <a:p>
            <a:r>
              <a:rPr lang="en-US" dirty="0"/>
              <a:t>Click to edit Master title style</a:t>
            </a:r>
          </a:p>
        </p:txBody>
      </p:sp>
    </p:spTree>
    <p:extLst>
      <p:ext uri="{BB962C8B-B14F-4D97-AF65-F5344CB8AC3E}">
        <p14:creationId xmlns:p14="http://schemas.microsoft.com/office/powerpoint/2010/main" val="305790443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07">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Title 1">
            <a:extLst>
              <a:ext uri="{FF2B5EF4-FFF2-40B4-BE49-F238E27FC236}">
                <a16:creationId xmlns:a16="http://schemas.microsoft.com/office/drawing/2014/main" id="{A76E271D-D6A4-ED49-886A-0069C8C5809C}"/>
              </a:ext>
            </a:extLst>
          </p:cNvPr>
          <p:cNvSpPr>
            <a:spLocks noGrp="1"/>
          </p:cNvSpPr>
          <p:nvPr>
            <p:ph type="title"/>
          </p:nvPr>
        </p:nvSpPr>
        <p:spPr>
          <a:xfrm>
            <a:off x="838200" y="391692"/>
            <a:ext cx="10515600" cy="840230"/>
          </a:xfrm>
        </p:spPr>
        <p:txBody>
          <a:bodyPr lIns="0" rIns="0" anchor="b">
            <a:spAutoFit/>
          </a:bodyPr>
          <a:lstStyle>
            <a:lvl1pPr>
              <a:defRPr sz="5400">
                <a:solidFill>
                  <a:schemeClr val="tx1"/>
                </a:solidFill>
              </a:defRPr>
            </a:lvl1pPr>
          </a:lstStyle>
          <a:p>
            <a:r>
              <a:rPr lang="en-US" dirty="0"/>
              <a:t>Click to edit Master title style</a:t>
            </a:r>
          </a:p>
        </p:txBody>
      </p:sp>
      <p:sp>
        <p:nvSpPr>
          <p:cNvPr id="14" name="Text Placeholder 7">
            <a:extLst>
              <a:ext uri="{FF2B5EF4-FFF2-40B4-BE49-F238E27FC236}">
                <a16:creationId xmlns:a16="http://schemas.microsoft.com/office/drawing/2014/main" id="{B84DB4D7-0766-D948-8A03-0A828D3888F9}"/>
              </a:ext>
            </a:extLst>
          </p:cNvPr>
          <p:cNvSpPr>
            <a:spLocks noGrp="1"/>
          </p:cNvSpPr>
          <p:nvPr>
            <p:ph type="body" sz="quarter" idx="13"/>
          </p:nvPr>
        </p:nvSpPr>
        <p:spPr>
          <a:xfrm>
            <a:off x="838205" y="1269500"/>
            <a:ext cx="10515599" cy="552450"/>
          </a:xfrm>
        </p:spPr>
        <p:txBody>
          <a:bodyPr lIns="45720" rIns="0">
            <a:normAutofit/>
          </a:bodyPr>
          <a:lstStyle>
            <a:lvl1pPr marL="0" indent="0">
              <a:buNone/>
              <a:defRPr sz="2400">
                <a:solidFill>
                  <a:schemeClr val="bg1"/>
                </a:solidFill>
              </a:defRPr>
            </a:lvl1pPr>
          </a:lstStyle>
          <a:p>
            <a:pPr lvl="0"/>
            <a:endParaRPr lang="en-US" dirty="0"/>
          </a:p>
        </p:txBody>
      </p:sp>
      <p:sp>
        <p:nvSpPr>
          <p:cNvPr id="15" name="Content Placeholder 2">
            <a:extLst>
              <a:ext uri="{FF2B5EF4-FFF2-40B4-BE49-F238E27FC236}">
                <a16:creationId xmlns:a16="http://schemas.microsoft.com/office/drawing/2014/main" id="{41E9DC25-523C-EE48-AEE5-C05353924DE8}"/>
              </a:ext>
            </a:extLst>
          </p:cNvPr>
          <p:cNvSpPr>
            <a:spLocks noGrp="1"/>
          </p:cNvSpPr>
          <p:nvPr>
            <p:ph sz="half" idx="1"/>
          </p:nvPr>
        </p:nvSpPr>
        <p:spPr>
          <a:xfrm>
            <a:off x="838205" y="2103275"/>
            <a:ext cx="3385159"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a:t>Edit Master text styles</a:t>
            </a:r>
          </a:p>
          <a:p>
            <a:pPr lvl="1">
              <a:spcBef>
                <a:spcPts val="0"/>
              </a:spcBef>
            </a:pPr>
            <a:r>
              <a:rPr lang="en-US"/>
              <a:t>Second level</a:t>
            </a:r>
          </a:p>
          <a:p>
            <a:pPr lvl="2">
              <a:spcBef>
                <a:spcPts val="0"/>
              </a:spcBef>
            </a:pPr>
            <a:r>
              <a:rPr lang="en-US"/>
              <a:t>Third level</a:t>
            </a:r>
          </a:p>
          <a:p>
            <a:pPr lvl="3">
              <a:spcBef>
                <a:spcPts val="0"/>
              </a:spcBef>
            </a:pPr>
            <a:r>
              <a:rPr lang="en-US"/>
              <a:t>Fourth level</a:t>
            </a:r>
          </a:p>
          <a:p>
            <a:pPr lvl="4">
              <a:spcBef>
                <a:spcPts val="0"/>
              </a:spcBef>
            </a:pPr>
            <a:r>
              <a:rPr lang="en-US"/>
              <a:t>Fifth level</a:t>
            </a:r>
          </a:p>
        </p:txBody>
      </p:sp>
      <p:sp>
        <p:nvSpPr>
          <p:cNvPr id="16" name="Content Placeholder 3">
            <a:extLst>
              <a:ext uri="{FF2B5EF4-FFF2-40B4-BE49-F238E27FC236}">
                <a16:creationId xmlns:a16="http://schemas.microsoft.com/office/drawing/2014/main" id="{D6C65D7D-FA41-0440-B523-C4ACF162EFC8}"/>
              </a:ext>
            </a:extLst>
          </p:cNvPr>
          <p:cNvSpPr>
            <a:spLocks noGrp="1"/>
          </p:cNvSpPr>
          <p:nvPr>
            <p:ph sz="half" idx="2"/>
          </p:nvPr>
        </p:nvSpPr>
        <p:spPr>
          <a:xfrm>
            <a:off x="4425866" y="2103275"/>
            <a:ext cx="3385159"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7" name="Content Placeholder 3">
            <a:extLst>
              <a:ext uri="{FF2B5EF4-FFF2-40B4-BE49-F238E27FC236}">
                <a16:creationId xmlns:a16="http://schemas.microsoft.com/office/drawing/2014/main" id="{18EFDF0A-C655-C64E-BC11-ACA37B14C29A}"/>
              </a:ext>
            </a:extLst>
          </p:cNvPr>
          <p:cNvSpPr>
            <a:spLocks noGrp="1"/>
          </p:cNvSpPr>
          <p:nvPr>
            <p:ph sz="half" idx="14"/>
          </p:nvPr>
        </p:nvSpPr>
        <p:spPr>
          <a:xfrm>
            <a:off x="7983258" y="2103275"/>
            <a:ext cx="3385159"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236107415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08">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9B9278F9-6893-AE4E-B2D7-3E15EC54B01D}"/>
              </a:ext>
            </a:extLst>
          </p:cNvPr>
          <p:cNvSpPr>
            <a:spLocks noGrp="1"/>
          </p:cNvSpPr>
          <p:nvPr>
            <p:ph type="pic" sz="quarter" idx="10"/>
          </p:nvPr>
        </p:nvSpPr>
        <p:spPr>
          <a:xfrm>
            <a:off x="1755853" y="-1273205"/>
            <a:ext cx="8680235" cy="9404054"/>
          </a:xfrm>
          <a:custGeom>
            <a:avLst/>
            <a:gdLst>
              <a:gd name="connsiteX0" fmla="*/ 1160770 w 5082029"/>
              <a:gd name="connsiteY0" fmla="*/ 180 h 5505806"/>
              <a:gd name="connsiteX1" fmla="*/ 1768810 w 5082029"/>
              <a:gd name="connsiteY1" fmla="*/ 159643 h 5505806"/>
              <a:gd name="connsiteX2" fmla="*/ 3130485 w 5082029"/>
              <a:gd name="connsiteY2" fmla="*/ 946012 h 5505806"/>
              <a:gd name="connsiteX3" fmla="*/ 4492406 w 5082029"/>
              <a:gd name="connsiteY3" fmla="*/ 1732099 h 5505806"/>
              <a:gd name="connsiteX4" fmla="*/ 4492406 w 5082029"/>
              <a:gd name="connsiteY4" fmla="*/ 3774345 h 5505806"/>
              <a:gd name="connsiteX5" fmla="*/ 3130485 w 5082029"/>
              <a:gd name="connsiteY5" fmla="*/ 4560433 h 5505806"/>
              <a:gd name="connsiteX6" fmla="*/ 1768810 w 5082029"/>
              <a:gd name="connsiteY6" fmla="*/ 5346802 h 5505806"/>
              <a:gd name="connsiteX7" fmla="*/ 1313643 w 5082029"/>
              <a:gd name="connsiteY7" fmla="*/ 5498806 h 5505806"/>
              <a:gd name="connsiteX8" fmla="*/ 1170163 w 5082029"/>
              <a:gd name="connsiteY8" fmla="*/ 5505806 h 5505806"/>
              <a:gd name="connsiteX9" fmla="*/ 1155243 w 5082029"/>
              <a:gd name="connsiteY9" fmla="*/ 5505806 h 5505806"/>
              <a:gd name="connsiteX10" fmla="*/ 1010202 w 5082029"/>
              <a:gd name="connsiteY10" fmla="*/ 5493782 h 5505806"/>
              <a:gd name="connsiteX11" fmla="*/ 0 w 5082029"/>
              <a:gd name="connsiteY11" fmla="*/ 4325679 h 5505806"/>
              <a:gd name="connsiteX12" fmla="*/ 0 w 5082029"/>
              <a:gd name="connsiteY12" fmla="*/ 2753222 h 5505806"/>
              <a:gd name="connsiteX13" fmla="*/ 0 w 5082029"/>
              <a:gd name="connsiteY13" fmla="*/ 1180766 h 5505806"/>
              <a:gd name="connsiteX14" fmla="*/ 1160770 w 5082029"/>
              <a:gd name="connsiteY14" fmla="*/ 180 h 5505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82029" h="5505806">
                <a:moveTo>
                  <a:pt x="1160770" y="180"/>
                </a:moveTo>
                <a:cubicBezTo>
                  <a:pt x="1363448" y="-3391"/>
                  <a:pt x="1572269" y="46216"/>
                  <a:pt x="1768810" y="159643"/>
                </a:cubicBezTo>
                <a:lnTo>
                  <a:pt x="3130485" y="946012"/>
                </a:lnTo>
                <a:lnTo>
                  <a:pt x="4492406" y="1732099"/>
                </a:lnTo>
                <a:cubicBezTo>
                  <a:pt x="5278570" y="2185806"/>
                  <a:pt x="5278570" y="3320638"/>
                  <a:pt x="4492406" y="3774345"/>
                </a:cubicBezTo>
                <a:lnTo>
                  <a:pt x="3130485" y="4560433"/>
                </a:lnTo>
                <a:lnTo>
                  <a:pt x="1768810" y="5346802"/>
                </a:lnTo>
                <a:cubicBezTo>
                  <a:pt x="1621404" y="5431872"/>
                  <a:pt x="1467091" y="5481044"/>
                  <a:pt x="1313643" y="5498806"/>
                </a:cubicBezTo>
                <a:lnTo>
                  <a:pt x="1170163" y="5505806"/>
                </a:lnTo>
                <a:lnTo>
                  <a:pt x="1155243" y="5505806"/>
                </a:lnTo>
                <a:lnTo>
                  <a:pt x="1010202" y="5493782"/>
                </a:lnTo>
                <a:cubicBezTo>
                  <a:pt x="464453" y="5412671"/>
                  <a:pt x="0" y="4949526"/>
                  <a:pt x="0" y="4325679"/>
                </a:cubicBezTo>
                <a:lnTo>
                  <a:pt x="0" y="2753222"/>
                </a:lnTo>
                <a:lnTo>
                  <a:pt x="0" y="1180766"/>
                </a:lnTo>
                <a:cubicBezTo>
                  <a:pt x="0" y="500205"/>
                  <a:pt x="552738" y="10893"/>
                  <a:pt x="1160770" y="180"/>
                </a:cubicBezTo>
                <a:close/>
              </a:path>
            </a:pathLst>
          </a:custGeom>
          <a:solidFill>
            <a:schemeClr val="bg2">
              <a:lumMod val="90000"/>
            </a:schemeClr>
          </a:solidFill>
        </p:spPr>
        <p:txBody>
          <a:bodyPr wrap="square">
            <a:noAutofit/>
          </a:bodyPr>
          <a:lstStyle/>
          <a:p>
            <a:endParaRPr lang="en-GB" dirty="0"/>
          </a:p>
        </p:txBody>
      </p:sp>
      <p:sp>
        <p:nvSpPr>
          <p:cNvPr id="3" name="Title 15">
            <a:extLst>
              <a:ext uri="{FF2B5EF4-FFF2-40B4-BE49-F238E27FC236}">
                <a16:creationId xmlns:a16="http://schemas.microsoft.com/office/drawing/2014/main" id="{DED956A5-37B1-A143-9199-CD8EDE5EFD46}"/>
              </a:ext>
            </a:extLst>
          </p:cNvPr>
          <p:cNvSpPr>
            <a:spLocks noGrp="1"/>
          </p:cNvSpPr>
          <p:nvPr>
            <p:ph type="title"/>
          </p:nvPr>
        </p:nvSpPr>
        <p:spPr>
          <a:xfrm>
            <a:off x="2198079" y="1512282"/>
            <a:ext cx="6664568" cy="1916723"/>
          </a:xfrm>
        </p:spPr>
        <p:txBody>
          <a:bodyPr anchor="b" anchorCtr="0">
            <a:normAutofit/>
          </a:bodyPr>
          <a:lstStyle>
            <a:lvl1pPr>
              <a:defRPr sz="3600" b="1">
                <a:solidFill>
                  <a:schemeClr val="bg1"/>
                </a:solidFill>
                <a:latin typeface="+mn-lt"/>
              </a:defRPr>
            </a:lvl1pPr>
          </a:lstStyle>
          <a:p>
            <a:r>
              <a:rPr lang="en-US" dirty="0"/>
              <a:t>Click to edit Master title style</a:t>
            </a:r>
          </a:p>
        </p:txBody>
      </p:sp>
      <p:sp>
        <p:nvSpPr>
          <p:cNvPr id="4" name="Text Placeholder 2">
            <a:extLst>
              <a:ext uri="{FF2B5EF4-FFF2-40B4-BE49-F238E27FC236}">
                <a16:creationId xmlns:a16="http://schemas.microsoft.com/office/drawing/2014/main" id="{028D1E60-A966-EC48-875D-036DD173F907}"/>
              </a:ext>
            </a:extLst>
          </p:cNvPr>
          <p:cNvSpPr>
            <a:spLocks noGrp="1"/>
          </p:cNvSpPr>
          <p:nvPr>
            <p:ph type="body" idx="1"/>
          </p:nvPr>
        </p:nvSpPr>
        <p:spPr>
          <a:xfrm>
            <a:off x="2198081" y="3687294"/>
            <a:ext cx="4577859" cy="1658435"/>
          </a:xfrm>
        </p:spPr>
        <p:txBody>
          <a:bodyPr/>
          <a:lstStyle>
            <a:lvl1pPr marL="0" indent="0">
              <a:buNone/>
              <a:defRPr sz="2400" b="0" i="0">
                <a:solidFill>
                  <a:schemeClr val="accent1">
                    <a:lumMod val="60000"/>
                    <a:lumOff val="40000"/>
                  </a:schemeClr>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
        <p:nvSpPr>
          <p:cNvPr id="5" name="Shape">
            <a:extLst>
              <a:ext uri="{FF2B5EF4-FFF2-40B4-BE49-F238E27FC236}">
                <a16:creationId xmlns:a16="http://schemas.microsoft.com/office/drawing/2014/main" id="{5880D0D3-A659-FA42-A97F-C120C4E6ECC6}"/>
              </a:ext>
            </a:extLst>
          </p:cNvPr>
          <p:cNvSpPr/>
          <p:nvPr userDrawn="1"/>
        </p:nvSpPr>
        <p:spPr>
          <a:xfrm>
            <a:off x="1755855" y="-1751897"/>
            <a:ext cx="9563212" cy="10361437"/>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209041296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09">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334347DA-9DA8-CA4C-A532-153E4A813955}"/>
              </a:ext>
            </a:extLst>
          </p:cNvPr>
          <p:cNvSpPr>
            <a:spLocks noGrp="1"/>
          </p:cNvSpPr>
          <p:nvPr>
            <p:ph type="pic" sz="quarter" idx="13"/>
          </p:nvPr>
        </p:nvSpPr>
        <p:spPr>
          <a:xfrm>
            <a:off x="9387896" y="4446667"/>
            <a:ext cx="2130149" cy="1965966"/>
          </a:xfrm>
          <a:custGeom>
            <a:avLst/>
            <a:gdLst>
              <a:gd name="connsiteX0" fmla="*/ 1065075 w 2130149"/>
              <a:gd name="connsiteY0" fmla="*/ 0 h 1965966"/>
              <a:gd name="connsiteX1" fmla="*/ 1460093 w 2130149"/>
              <a:gd name="connsiteY1" fmla="*/ 228094 h 1965966"/>
              <a:gd name="connsiteX2" fmla="*/ 1764188 w 2130149"/>
              <a:gd name="connsiteY2" fmla="*/ 754948 h 1965966"/>
              <a:gd name="connsiteX3" fmla="*/ 2068393 w 2130149"/>
              <a:gd name="connsiteY3" fmla="*/ 1281708 h 1965966"/>
              <a:gd name="connsiteX4" fmla="*/ 1673375 w 2130149"/>
              <a:gd name="connsiteY4" fmla="*/ 1965966 h 1965966"/>
              <a:gd name="connsiteX5" fmla="*/ 1065075 w 2130149"/>
              <a:gd name="connsiteY5" fmla="*/ 1965966 h 1965966"/>
              <a:gd name="connsiteX6" fmla="*/ 456776 w 2130149"/>
              <a:gd name="connsiteY6" fmla="*/ 1965966 h 1965966"/>
              <a:gd name="connsiteX7" fmla="*/ 61758 w 2130149"/>
              <a:gd name="connsiteY7" fmla="*/ 1281708 h 1965966"/>
              <a:gd name="connsiteX8" fmla="*/ 365962 w 2130149"/>
              <a:gd name="connsiteY8" fmla="*/ 754948 h 1965966"/>
              <a:gd name="connsiteX9" fmla="*/ 670057 w 2130149"/>
              <a:gd name="connsiteY9" fmla="*/ 228094 h 1965966"/>
              <a:gd name="connsiteX10" fmla="*/ 1065075 w 2130149"/>
              <a:gd name="connsiteY10" fmla="*/ 0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149" h="1965966">
                <a:moveTo>
                  <a:pt x="1065075" y="0"/>
                </a:moveTo>
                <a:cubicBezTo>
                  <a:pt x="1218705" y="0"/>
                  <a:pt x="1372336" y="76031"/>
                  <a:pt x="1460093" y="228094"/>
                </a:cubicBezTo>
                <a:lnTo>
                  <a:pt x="1764188" y="754948"/>
                </a:lnTo>
                <a:lnTo>
                  <a:pt x="2068393" y="1281708"/>
                </a:lnTo>
                <a:cubicBezTo>
                  <a:pt x="2243908" y="1585833"/>
                  <a:pt x="2024405" y="1965966"/>
                  <a:pt x="1673375" y="1965966"/>
                </a:cubicBezTo>
                <a:lnTo>
                  <a:pt x="1065075" y="1965966"/>
                </a:lnTo>
                <a:lnTo>
                  <a:pt x="456776" y="1965966"/>
                </a:lnTo>
                <a:cubicBezTo>
                  <a:pt x="105745" y="1965966"/>
                  <a:pt x="-113758" y="1585833"/>
                  <a:pt x="61758" y="1281708"/>
                </a:cubicBezTo>
                <a:lnTo>
                  <a:pt x="365962" y="754948"/>
                </a:lnTo>
                <a:lnTo>
                  <a:pt x="670057" y="228094"/>
                </a:lnTo>
                <a:cubicBezTo>
                  <a:pt x="757815" y="76031"/>
                  <a:pt x="911445" y="0"/>
                  <a:pt x="1065075" y="0"/>
                </a:cubicBezTo>
                <a:close/>
              </a:path>
            </a:pathLst>
          </a:custGeom>
          <a:solidFill>
            <a:schemeClr val="bg2">
              <a:lumMod val="90000"/>
            </a:schemeClr>
          </a:solidFill>
        </p:spPr>
        <p:txBody>
          <a:bodyPr wrap="square">
            <a:noAutofit/>
          </a:bodyPr>
          <a:lstStyle/>
          <a:p>
            <a:endParaRPr lang="en-GB"/>
          </a:p>
        </p:txBody>
      </p:sp>
      <p:sp>
        <p:nvSpPr>
          <p:cNvPr id="21" name="Picture Placeholder 20">
            <a:extLst>
              <a:ext uri="{FF2B5EF4-FFF2-40B4-BE49-F238E27FC236}">
                <a16:creationId xmlns:a16="http://schemas.microsoft.com/office/drawing/2014/main" id="{337B7E46-C38B-7548-B493-43EF6815C1D5}"/>
              </a:ext>
            </a:extLst>
          </p:cNvPr>
          <p:cNvSpPr>
            <a:spLocks noGrp="1"/>
          </p:cNvSpPr>
          <p:nvPr>
            <p:ph type="pic" sz="quarter" idx="14"/>
          </p:nvPr>
        </p:nvSpPr>
        <p:spPr>
          <a:xfrm>
            <a:off x="6501212" y="344915"/>
            <a:ext cx="2130149" cy="1965966"/>
          </a:xfrm>
          <a:custGeom>
            <a:avLst/>
            <a:gdLst>
              <a:gd name="connsiteX0" fmla="*/ 1065075 w 2130149"/>
              <a:gd name="connsiteY0" fmla="*/ 0 h 1965966"/>
              <a:gd name="connsiteX1" fmla="*/ 1673375 w 2130149"/>
              <a:gd name="connsiteY1" fmla="*/ 0 h 1965966"/>
              <a:gd name="connsiteX2" fmla="*/ 2068393 w 2130149"/>
              <a:gd name="connsiteY2" fmla="*/ 684258 h 1965966"/>
              <a:gd name="connsiteX3" fmla="*/ 1764188 w 2130149"/>
              <a:gd name="connsiteY3" fmla="*/ 1211018 h 1965966"/>
              <a:gd name="connsiteX4" fmla="*/ 1460093 w 2130149"/>
              <a:gd name="connsiteY4" fmla="*/ 1737873 h 1965966"/>
              <a:gd name="connsiteX5" fmla="*/ 670057 w 2130149"/>
              <a:gd name="connsiteY5" fmla="*/ 1737873 h 1965966"/>
              <a:gd name="connsiteX6" fmla="*/ 365962 w 2130149"/>
              <a:gd name="connsiteY6" fmla="*/ 1211018 h 1965966"/>
              <a:gd name="connsiteX7" fmla="*/ 61758 w 2130149"/>
              <a:gd name="connsiteY7" fmla="*/ 684353 h 1965966"/>
              <a:gd name="connsiteX8" fmla="*/ 456776 w 2130149"/>
              <a:gd name="connsiteY8" fmla="*/ 95 h 1965966"/>
              <a:gd name="connsiteX9" fmla="*/ 1065075 w 2130149"/>
              <a:gd name="connsiteY9" fmla="*/ 95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0149" h="1965966">
                <a:moveTo>
                  <a:pt x="1065075" y="0"/>
                </a:moveTo>
                <a:lnTo>
                  <a:pt x="1673375" y="0"/>
                </a:lnTo>
                <a:cubicBezTo>
                  <a:pt x="2024405" y="0"/>
                  <a:pt x="2243908" y="380133"/>
                  <a:pt x="2068393" y="684258"/>
                </a:cubicBezTo>
                <a:lnTo>
                  <a:pt x="1764188" y="1211018"/>
                </a:lnTo>
                <a:lnTo>
                  <a:pt x="1460093" y="1737873"/>
                </a:lnTo>
                <a:cubicBezTo>
                  <a:pt x="1284578" y="2041998"/>
                  <a:pt x="845572" y="2041998"/>
                  <a:pt x="670057" y="1737873"/>
                </a:cubicBezTo>
                <a:lnTo>
                  <a:pt x="365962" y="1211018"/>
                </a:lnTo>
                <a:lnTo>
                  <a:pt x="61758" y="684353"/>
                </a:lnTo>
                <a:cubicBezTo>
                  <a:pt x="-113758" y="380228"/>
                  <a:pt x="105746" y="95"/>
                  <a:pt x="456776" y="95"/>
                </a:cubicBezTo>
                <a:lnTo>
                  <a:pt x="1065075" y="95"/>
                </a:lnTo>
                <a:close/>
              </a:path>
            </a:pathLst>
          </a:custGeom>
          <a:solidFill>
            <a:schemeClr val="bg2">
              <a:lumMod val="90000"/>
            </a:schemeClr>
          </a:solidFill>
        </p:spPr>
        <p:txBody>
          <a:bodyPr wrap="square">
            <a:noAutofit/>
          </a:bodyPr>
          <a:lstStyle/>
          <a:p>
            <a:endParaRPr lang="en-GB"/>
          </a:p>
        </p:txBody>
      </p:sp>
      <p:sp>
        <p:nvSpPr>
          <p:cNvPr id="22" name="Picture Placeholder 21">
            <a:extLst>
              <a:ext uri="{FF2B5EF4-FFF2-40B4-BE49-F238E27FC236}">
                <a16:creationId xmlns:a16="http://schemas.microsoft.com/office/drawing/2014/main" id="{F7D44DAB-2DDB-7042-ABCF-65751B50EC88}"/>
              </a:ext>
            </a:extLst>
          </p:cNvPr>
          <p:cNvSpPr>
            <a:spLocks noGrp="1"/>
          </p:cNvSpPr>
          <p:nvPr>
            <p:ph type="pic" sz="quarter" idx="15"/>
          </p:nvPr>
        </p:nvSpPr>
        <p:spPr>
          <a:xfrm>
            <a:off x="3601868" y="4476191"/>
            <a:ext cx="2130149" cy="1965966"/>
          </a:xfrm>
          <a:custGeom>
            <a:avLst/>
            <a:gdLst>
              <a:gd name="connsiteX0" fmla="*/ 1065075 w 2130149"/>
              <a:gd name="connsiteY0" fmla="*/ 0 h 1965966"/>
              <a:gd name="connsiteX1" fmla="*/ 1460093 w 2130149"/>
              <a:gd name="connsiteY1" fmla="*/ 228094 h 1965966"/>
              <a:gd name="connsiteX2" fmla="*/ 1764188 w 2130149"/>
              <a:gd name="connsiteY2" fmla="*/ 754948 h 1965966"/>
              <a:gd name="connsiteX3" fmla="*/ 2068393 w 2130149"/>
              <a:gd name="connsiteY3" fmla="*/ 1281708 h 1965966"/>
              <a:gd name="connsiteX4" fmla="*/ 1673375 w 2130149"/>
              <a:gd name="connsiteY4" fmla="*/ 1965966 h 1965966"/>
              <a:gd name="connsiteX5" fmla="*/ 1065075 w 2130149"/>
              <a:gd name="connsiteY5" fmla="*/ 1965966 h 1965966"/>
              <a:gd name="connsiteX6" fmla="*/ 456776 w 2130149"/>
              <a:gd name="connsiteY6" fmla="*/ 1965966 h 1965966"/>
              <a:gd name="connsiteX7" fmla="*/ 61758 w 2130149"/>
              <a:gd name="connsiteY7" fmla="*/ 1281708 h 1965966"/>
              <a:gd name="connsiteX8" fmla="*/ 365962 w 2130149"/>
              <a:gd name="connsiteY8" fmla="*/ 754948 h 1965966"/>
              <a:gd name="connsiteX9" fmla="*/ 670057 w 2130149"/>
              <a:gd name="connsiteY9" fmla="*/ 228094 h 1965966"/>
              <a:gd name="connsiteX10" fmla="*/ 1065075 w 2130149"/>
              <a:gd name="connsiteY10" fmla="*/ 0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149" h="1965966">
                <a:moveTo>
                  <a:pt x="1065075" y="0"/>
                </a:moveTo>
                <a:cubicBezTo>
                  <a:pt x="1218706" y="0"/>
                  <a:pt x="1372336" y="76031"/>
                  <a:pt x="1460093" y="228094"/>
                </a:cubicBezTo>
                <a:lnTo>
                  <a:pt x="1764188" y="754948"/>
                </a:lnTo>
                <a:lnTo>
                  <a:pt x="2068393" y="1281708"/>
                </a:lnTo>
                <a:cubicBezTo>
                  <a:pt x="2243908" y="1585833"/>
                  <a:pt x="2024405" y="1965966"/>
                  <a:pt x="1673375" y="1965966"/>
                </a:cubicBezTo>
                <a:lnTo>
                  <a:pt x="1065075" y="1965966"/>
                </a:lnTo>
                <a:lnTo>
                  <a:pt x="456776" y="1965966"/>
                </a:lnTo>
                <a:cubicBezTo>
                  <a:pt x="105746" y="1965966"/>
                  <a:pt x="-113758" y="1585833"/>
                  <a:pt x="61758" y="1281708"/>
                </a:cubicBezTo>
                <a:lnTo>
                  <a:pt x="365962" y="754948"/>
                </a:lnTo>
                <a:lnTo>
                  <a:pt x="670057" y="228094"/>
                </a:lnTo>
                <a:cubicBezTo>
                  <a:pt x="757815" y="76031"/>
                  <a:pt x="911445" y="0"/>
                  <a:pt x="1065075" y="0"/>
                </a:cubicBezTo>
                <a:close/>
              </a:path>
            </a:pathLst>
          </a:custGeom>
          <a:solidFill>
            <a:schemeClr val="bg2">
              <a:lumMod val="90000"/>
            </a:schemeClr>
          </a:solidFill>
        </p:spPr>
        <p:txBody>
          <a:bodyPr wrap="square">
            <a:noAutofit/>
          </a:bodyPr>
          <a:lstStyle/>
          <a:p>
            <a:endParaRPr lang="en-GB"/>
          </a:p>
        </p:txBody>
      </p:sp>
      <p:sp>
        <p:nvSpPr>
          <p:cNvPr id="23" name="Picture Placeholder 22">
            <a:extLst>
              <a:ext uri="{FF2B5EF4-FFF2-40B4-BE49-F238E27FC236}">
                <a16:creationId xmlns:a16="http://schemas.microsoft.com/office/drawing/2014/main" id="{5B556E3D-F770-0E47-80F8-A6BAAC3F5008}"/>
              </a:ext>
            </a:extLst>
          </p:cNvPr>
          <p:cNvSpPr>
            <a:spLocks noGrp="1"/>
          </p:cNvSpPr>
          <p:nvPr>
            <p:ph type="pic" sz="quarter" idx="16"/>
          </p:nvPr>
        </p:nvSpPr>
        <p:spPr>
          <a:xfrm>
            <a:off x="627924" y="344915"/>
            <a:ext cx="2130149" cy="1965966"/>
          </a:xfrm>
          <a:custGeom>
            <a:avLst/>
            <a:gdLst>
              <a:gd name="connsiteX0" fmla="*/ 1065075 w 2130149"/>
              <a:gd name="connsiteY0" fmla="*/ 0 h 1965966"/>
              <a:gd name="connsiteX1" fmla="*/ 1673375 w 2130149"/>
              <a:gd name="connsiteY1" fmla="*/ 0 h 1965966"/>
              <a:gd name="connsiteX2" fmla="*/ 2068393 w 2130149"/>
              <a:gd name="connsiteY2" fmla="*/ 684258 h 1965966"/>
              <a:gd name="connsiteX3" fmla="*/ 1764188 w 2130149"/>
              <a:gd name="connsiteY3" fmla="*/ 1211018 h 1965966"/>
              <a:gd name="connsiteX4" fmla="*/ 1460093 w 2130149"/>
              <a:gd name="connsiteY4" fmla="*/ 1737873 h 1965966"/>
              <a:gd name="connsiteX5" fmla="*/ 670057 w 2130149"/>
              <a:gd name="connsiteY5" fmla="*/ 1737873 h 1965966"/>
              <a:gd name="connsiteX6" fmla="*/ 365962 w 2130149"/>
              <a:gd name="connsiteY6" fmla="*/ 1211018 h 1965966"/>
              <a:gd name="connsiteX7" fmla="*/ 61758 w 2130149"/>
              <a:gd name="connsiteY7" fmla="*/ 684353 h 1965966"/>
              <a:gd name="connsiteX8" fmla="*/ 456776 w 2130149"/>
              <a:gd name="connsiteY8" fmla="*/ 95 h 1965966"/>
              <a:gd name="connsiteX9" fmla="*/ 1065075 w 2130149"/>
              <a:gd name="connsiteY9" fmla="*/ 95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0149" h="1965966">
                <a:moveTo>
                  <a:pt x="1065075" y="0"/>
                </a:moveTo>
                <a:lnTo>
                  <a:pt x="1673375" y="0"/>
                </a:lnTo>
                <a:cubicBezTo>
                  <a:pt x="2024405" y="0"/>
                  <a:pt x="2243908" y="380133"/>
                  <a:pt x="2068393" y="684258"/>
                </a:cubicBezTo>
                <a:lnTo>
                  <a:pt x="1764188" y="1211018"/>
                </a:lnTo>
                <a:lnTo>
                  <a:pt x="1460093" y="1737873"/>
                </a:lnTo>
                <a:cubicBezTo>
                  <a:pt x="1284578" y="2041998"/>
                  <a:pt x="845572" y="2041998"/>
                  <a:pt x="670057" y="1737873"/>
                </a:cubicBezTo>
                <a:lnTo>
                  <a:pt x="365962" y="1211018"/>
                </a:lnTo>
                <a:lnTo>
                  <a:pt x="61758" y="684353"/>
                </a:lnTo>
                <a:cubicBezTo>
                  <a:pt x="-113758" y="380228"/>
                  <a:pt x="105746" y="95"/>
                  <a:pt x="456776" y="95"/>
                </a:cubicBezTo>
                <a:lnTo>
                  <a:pt x="1065075" y="95"/>
                </a:lnTo>
                <a:close/>
              </a:path>
            </a:pathLst>
          </a:custGeom>
          <a:solidFill>
            <a:schemeClr val="bg2">
              <a:lumMod val="90000"/>
            </a:schemeClr>
          </a:solidFill>
        </p:spPr>
        <p:txBody>
          <a:bodyPr wrap="square">
            <a:noAutofit/>
          </a:bodyPr>
          <a:lstStyle/>
          <a:p>
            <a:endParaRPr lang="en-GB"/>
          </a:p>
        </p:txBody>
      </p:sp>
      <p:sp>
        <p:nvSpPr>
          <p:cNvPr id="6" name="Text Placeholder 7">
            <a:extLst>
              <a:ext uri="{FF2B5EF4-FFF2-40B4-BE49-F238E27FC236}">
                <a16:creationId xmlns:a16="http://schemas.microsoft.com/office/drawing/2014/main" id="{DB7A523D-BEB3-E44A-AEFE-8B5B61207AE6}"/>
              </a:ext>
            </a:extLst>
          </p:cNvPr>
          <p:cNvSpPr>
            <a:spLocks noGrp="1"/>
          </p:cNvSpPr>
          <p:nvPr>
            <p:ph type="body" sz="quarter" idx="18" hasCustomPrompt="1"/>
          </p:nvPr>
        </p:nvSpPr>
        <p:spPr>
          <a:xfrm>
            <a:off x="6370009" y="3188219"/>
            <a:ext cx="2440987" cy="552450"/>
          </a:xfrm>
        </p:spPr>
        <p:txBody>
          <a:bodyPr lIns="45720" rIns="0">
            <a:normAutofit/>
          </a:bodyPr>
          <a:lstStyle>
            <a:lvl1pPr marL="0" indent="0">
              <a:buNone/>
              <a:defRPr sz="2400">
                <a:solidFill>
                  <a:schemeClr val="bg1"/>
                </a:solidFill>
              </a:defRPr>
            </a:lvl1pPr>
          </a:lstStyle>
          <a:p>
            <a:pPr lvl="0"/>
            <a:r>
              <a:rPr lang="en-US" dirty="0"/>
              <a:t>Job Title Here</a:t>
            </a:r>
          </a:p>
        </p:txBody>
      </p:sp>
      <p:sp>
        <p:nvSpPr>
          <p:cNvPr id="7" name="Text Placeholder 7">
            <a:extLst>
              <a:ext uri="{FF2B5EF4-FFF2-40B4-BE49-F238E27FC236}">
                <a16:creationId xmlns:a16="http://schemas.microsoft.com/office/drawing/2014/main" id="{EAC8CA25-0FA9-5149-A8F3-A8003AEF2935}"/>
              </a:ext>
            </a:extLst>
          </p:cNvPr>
          <p:cNvSpPr>
            <a:spLocks noGrp="1"/>
          </p:cNvSpPr>
          <p:nvPr>
            <p:ph type="body" sz="quarter" idx="19"/>
          </p:nvPr>
        </p:nvSpPr>
        <p:spPr>
          <a:xfrm>
            <a:off x="6353385" y="3835490"/>
            <a:ext cx="2453039" cy="2557271"/>
          </a:xfrm>
        </p:spPr>
        <p:txBody>
          <a:bodyPr lIns="45720" rIns="0">
            <a:normAutofit/>
          </a:bodyPr>
          <a:lstStyle>
            <a:lvl1pPr marL="0" indent="0">
              <a:buNone/>
              <a:defRPr sz="2000">
                <a:solidFill>
                  <a:schemeClr val="tx1"/>
                </a:solidFill>
              </a:defRPr>
            </a:lvl1pPr>
          </a:lstStyle>
          <a:p>
            <a:pPr lvl="0"/>
            <a:endParaRPr lang="en-US" dirty="0"/>
          </a:p>
        </p:txBody>
      </p:sp>
      <p:sp>
        <p:nvSpPr>
          <p:cNvPr id="8" name="Text Placeholder 7">
            <a:extLst>
              <a:ext uri="{FF2B5EF4-FFF2-40B4-BE49-F238E27FC236}">
                <a16:creationId xmlns:a16="http://schemas.microsoft.com/office/drawing/2014/main" id="{B2BDAF86-A6B3-5A48-A401-8C9375E8FC68}"/>
              </a:ext>
            </a:extLst>
          </p:cNvPr>
          <p:cNvSpPr>
            <a:spLocks noGrp="1"/>
          </p:cNvSpPr>
          <p:nvPr>
            <p:ph type="body" sz="quarter" idx="21" hasCustomPrompt="1"/>
          </p:nvPr>
        </p:nvSpPr>
        <p:spPr>
          <a:xfrm>
            <a:off x="3443433" y="1176840"/>
            <a:ext cx="2440987" cy="552450"/>
          </a:xfrm>
        </p:spPr>
        <p:txBody>
          <a:bodyPr lIns="45720" rIns="0">
            <a:normAutofit/>
          </a:bodyPr>
          <a:lstStyle>
            <a:lvl1pPr marL="0" indent="0">
              <a:buNone/>
              <a:defRPr sz="2400">
                <a:solidFill>
                  <a:schemeClr val="bg1"/>
                </a:solidFill>
              </a:defRPr>
            </a:lvl1pPr>
          </a:lstStyle>
          <a:p>
            <a:pPr lvl="0"/>
            <a:r>
              <a:rPr lang="en-US" dirty="0"/>
              <a:t>Job Title Here</a:t>
            </a:r>
          </a:p>
        </p:txBody>
      </p:sp>
      <p:sp>
        <p:nvSpPr>
          <p:cNvPr id="9" name="Text Placeholder 7">
            <a:extLst>
              <a:ext uri="{FF2B5EF4-FFF2-40B4-BE49-F238E27FC236}">
                <a16:creationId xmlns:a16="http://schemas.microsoft.com/office/drawing/2014/main" id="{BD517946-3A6C-C24E-9FA4-9F612ABF0CD3}"/>
              </a:ext>
            </a:extLst>
          </p:cNvPr>
          <p:cNvSpPr>
            <a:spLocks noGrp="1"/>
          </p:cNvSpPr>
          <p:nvPr>
            <p:ph type="body" sz="quarter" idx="22"/>
          </p:nvPr>
        </p:nvSpPr>
        <p:spPr>
          <a:xfrm>
            <a:off x="3426809" y="1824106"/>
            <a:ext cx="2453039" cy="2390086"/>
          </a:xfrm>
        </p:spPr>
        <p:txBody>
          <a:bodyPr lIns="45720" rIns="0">
            <a:normAutofit/>
          </a:bodyPr>
          <a:lstStyle>
            <a:lvl1pPr marL="0" indent="0">
              <a:buNone/>
              <a:defRPr sz="2000">
                <a:solidFill>
                  <a:schemeClr val="tx1"/>
                </a:solidFill>
              </a:defRPr>
            </a:lvl1pPr>
          </a:lstStyle>
          <a:p>
            <a:pPr lvl="0"/>
            <a:endParaRPr lang="en-US" dirty="0"/>
          </a:p>
        </p:txBody>
      </p:sp>
      <p:sp>
        <p:nvSpPr>
          <p:cNvPr id="10" name="Text Placeholder 7">
            <a:extLst>
              <a:ext uri="{FF2B5EF4-FFF2-40B4-BE49-F238E27FC236}">
                <a16:creationId xmlns:a16="http://schemas.microsoft.com/office/drawing/2014/main" id="{BFE47E7A-CF72-8E47-8B73-509E19309E6C}"/>
              </a:ext>
            </a:extLst>
          </p:cNvPr>
          <p:cNvSpPr>
            <a:spLocks noGrp="1"/>
          </p:cNvSpPr>
          <p:nvPr>
            <p:ph type="body" sz="quarter" idx="24" hasCustomPrompt="1"/>
          </p:nvPr>
        </p:nvSpPr>
        <p:spPr>
          <a:xfrm>
            <a:off x="483105" y="3188219"/>
            <a:ext cx="2440987" cy="552450"/>
          </a:xfrm>
        </p:spPr>
        <p:txBody>
          <a:bodyPr lIns="45720" rIns="0">
            <a:normAutofit/>
          </a:bodyPr>
          <a:lstStyle>
            <a:lvl1pPr marL="0" indent="0">
              <a:buNone/>
              <a:defRPr sz="2400">
                <a:solidFill>
                  <a:schemeClr val="bg1"/>
                </a:solidFill>
              </a:defRPr>
            </a:lvl1pPr>
          </a:lstStyle>
          <a:p>
            <a:pPr lvl="0"/>
            <a:r>
              <a:rPr lang="en-US" dirty="0"/>
              <a:t>Job Title Here</a:t>
            </a:r>
          </a:p>
        </p:txBody>
      </p:sp>
      <p:sp>
        <p:nvSpPr>
          <p:cNvPr id="11" name="Text Placeholder 7">
            <a:extLst>
              <a:ext uri="{FF2B5EF4-FFF2-40B4-BE49-F238E27FC236}">
                <a16:creationId xmlns:a16="http://schemas.microsoft.com/office/drawing/2014/main" id="{A9F8B346-7E51-B742-93F4-FA79A47E1007}"/>
              </a:ext>
            </a:extLst>
          </p:cNvPr>
          <p:cNvSpPr>
            <a:spLocks noGrp="1"/>
          </p:cNvSpPr>
          <p:nvPr>
            <p:ph type="body" sz="quarter" idx="25"/>
          </p:nvPr>
        </p:nvSpPr>
        <p:spPr>
          <a:xfrm>
            <a:off x="466483" y="3835490"/>
            <a:ext cx="2453039" cy="2557271"/>
          </a:xfrm>
        </p:spPr>
        <p:txBody>
          <a:bodyPr lIns="45720" rIns="0">
            <a:normAutofit/>
          </a:bodyPr>
          <a:lstStyle>
            <a:lvl1pPr marL="0" indent="0">
              <a:buNone/>
              <a:defRPr sz="2000">
                <a:solidFill>
                  <a:schemeClr val="tx1"/>
                </a:solidFill>
              </a:defRPr>
            </a:lvl1pPr>
          </a:lstStyle>
          <a:p>
            <a:pPr lvl="0"/>
            <a:endParaRPr lang="en-US" dirty="0"/>
          </a:p>
        </p:txBody>
      </p:sp>
      <p:sp>
        <p:nvSpPr>
          <p:cNvPr id="12" name="Text Placeholder 7">
            <a:extLst>
              <a:ext uri="{FF2B5EF4-FFF2-40B4-BE49-F238E27FC236}">
                <a16:creationId xmlns:a16="http://schemas.microsoft.com/office/drawing/2014/main" id="{2C722356-2529-B84C-882E-B99F577FB0B2}"/>
              </a:ext>
            </a:extLst>
          </p:cNvPr>
          <p:cNvSpPr>
            <a:spLocks noGrp="1"/>
          </p:cNvSpPr>
          <p:nvPr>
            <p:ph type="body" sz="quarter" idx="27" hasCustomPrompt="1"/>
          </p:nvPr>
        </p:nvSpPr>
        <p:spPr>
          <a:xfrm>
            <a:off x="9245717" y="1176840"/>
            <a:ext cx="2440987" cy="552450"/>
          </a:xfrm>
        </p:spPr>
        <p:txBody>
          <a:bodyPr lIns="45720" rIns="0">
            <a:normAutofit/>
          </a:bodyPr>
          <a:lstStyle>
            <a:lvl1pPr marL="0" indent="0">
              <a:buNone/>
              <a:defRPr sz="2400">
                <a:solidFill>
                  <a:schemeClr val="bg1"/>
                </a:solidFill>
              </a:defRPr>
            </a:lvl1pPr>
          </a:lstStyle>
          <a:p>
            <a:pPr lvl="0"/>
            <a:r>
              <a:rPr lang="en-US" dirty="0"/>
              <a:t>Job Title Here</a:t>
            </a:r>
          </a:p>
        </p:txBody>
      </p:sp>
      <p:sp>
        <p:nvSpPr>
          <p:cNvPr id="13" name="Text Placeholder 7">
            <a:extLst>
              <a:ext uri="{FF2B5EF4-FFF2-40B4-BE49-F238E27FC236}">
                <a16:creationId xmlns:a16="http://schemas.microsoft.com/office/drawing/2014/main" id="{EDA92B9C-8940-5344-BEAE-2420F1277DEC}"/>
              </a:ext>
            </a:extLst>
          </p:cNvPr>
          <p:cNvSpPr>
            <a:spLocks noGrp="1"/>
          </p:cNvSpPr>
          <p:nvPr>
            <p:ph type="body" sz="quarter" idx="28"/>
          </p:nvPr>
        </p:nvSpPr>
        <p:spPr>
          <a:xfrm>
            <a:off x="9229093" y="1824111"/>
            <a:ext cx="2453039" cy="2390087"/>
          </a:xfrm>
        </p:spPr>
        <p:txBody>
          <a:bodyPr lIns="45720" rIns="0">
            <a:normAutofit/>
          </a:bodyPr>
          <a:lstStyle>
            <a:lvl1pPr marL="0" indent="0">
              <a:buNone/>
              <a:defRPr sz="2000">
                <a:solidFill>
                  <a:schemeClr val="tx1"/>
                </a:solidFill>
              </a:defRPr>
            </a:lvl1pPr>
          </a:lstStyle>
          <a:p>
            <a:pPr lvl="0"/>
            <a:endParaRPr lang="en-US" dirty="0"/>
          </a:p>
        </p:txBody>
      </p:sp>
      <p:sp>
        <p:nvSpPr>
          <p:cNvPr id="14" name="Text Placeholder 7">
            <a:extLst>
              <a:ext uri="{FF2B5EF4-FFF2-40B4-BE49-F238E27FC236}">
                <a16:creationId xmlns:a16="http://schemas.microsoft.com/office/drawing/2014/main" id="{73A39B5C-0E06-C646-8704-F3B7069A6EEA}"/>
              </a:ext>
            </a:extLst>
          </p:cNvPr>
          <p:cNvSpPr>
            <a:spLocks noGrp="1"/>
          </p:cNvSpPr>
          <p:nvPr>
            <p:ph type="body" sz="quarter" idx="29" hasCustomPrompt="1"/>
          </p:nvPr>
        </p:nvSpPr>
        <p:spPr>
          <a:xfrm>
            <a:off x="483105" y="2612471"/>
            <a:ext cx="2440987" cy="552450"/>
          </a:xfrm>
        </p:spPr>
        <p:txBody>
          <a:bodyPr lIns="45720" rIns="0">
            <a:normAutofit/>
          </a:bodyPr>
          <a:lstStyle>
            <a:lvl1pPr marL="0" indent="0">
              <a:buNone/>
              <a:defRPr sz="3200" b="1">
                <a:solidFill>
                  <a:schemeClr val="tx1"/>
                </a:solidFill>
              </a:defRPr>
            </a:lvl1pPr>
          </a:lstStyle>
          <a:p>
            <a:pPr lvl="0"/>
            <a:r>
              <a:rPr lang="en-US" dirty="0"/>
              <a:t>NAME Here</a:t>
            </a:r>
          </a:p>
        </p:txBody>
      </p:sp>
      <p:sp>
        <p:nvSpPr>
          <p:cNvPr id="15" name="Text Placeholder 7">
            <a:extLst>
              <a:ext uri="{FF2B5EF4-FFF2-40B4-BE49-F238E27FC236}">
                <a16:creationId xmlns:a16="http://schemas.microsoft.com/office/drawing/2014/main" id="{E7AC773C-8174-6F40-A5F2-9F9AE4D42F53}"/>
              </a:ext>
            </a:extLst>
          </p:cNvPr>
          <p:cNvSpPr>
            <a:spLocks noGrp="1"/>
          </p:cNvSpPr>
          <p:nvPr>
            <p:ph type="body" sz="quarter" idx="30" hasCustomPrompt="1"/>
          </p:nvPr>
        </p:nvSpPr>
        <p:spPr>
          <a:xfrm>
            <a:off x="3438857" y="599148"/>
            <a:ext cx="2440987" cy="552450"/>
          </a:xfrm>
        </p:spPr>
        <p:txBody>
          <a:bodyPr lIns="45720" rIns="0">
            <a:normAutofit/>
          </a:bodyPr>
          <a:lstStyle>
            <a:lvl1pPr marL="0" indent="0">
              <a:buNone/>
              <a:defRPr sz="3200" b="1">
                <a:solidFill>
                  <a:schemeClr val="tx1"/>
                </a:solidFill>
              </a:defRPr>
            </a:lvl1pPr>
          </a:lstStyle>
          <a:p>
            <a:pPr lvl="0"/>
            <a:r>
              <a:rPr lang="en-US" dirty="0"/>
              <a:t>NAME Here</a:t>
            </a:r>
          </a:p>
        </p:txBody>
      </p:sp>
      <p:sp>
        <p:nvSpPr>
          <p:cNvPr id="16" name="Text Placeholder 7">
            <a:extLst>
              <a:ext uri="{FF2B5EF4-FFF2-40B4-BE49-F238E27FC236}">
                <a16:creationId xmlns:a16="http://schemas.microsoft.com/office/drawing/2014/main" id="{65545589-E1A6-714E-8D61-5EC3CBFEBBD3}"/>
              </a:ext>
            </a:extLst>
          </p:cNvPr>
          <p:cNvSpPr>
            <a:spLocks noGrp="1"/>
          </p:cNvSpPr>
          <p:nvPr>
            <p:ph type="body" sz="quarter" idx="31" hasCustomPrompt="1"/>
          </p:nvPr>
        </p:nvSpPr>
        <p:spPr>
          <a:xfrm>
            <a:off x="6351893" y="2612471"/>
            <a:ext cx="2440987" cy="552450"/>
          </a:xfrm>
        </p:spPr>
        <p:txBody>
          <a:bodyPr lIns="45720" rIns="0">
            <a:normAutofit/>
          </a:bodyPr>
          <a:lstStyle>
            <a:lvl1pPr marL="0" indent="0">
              <a:buNone/>
              <a:defRPr sz="3200" b="1">
                <a:solidFill>
                  <a:schemeClr val="tx1"/>
                </a:solidFill>
              </a:defRPr>
            </a:lvl1pPr>
          </a:lstStyle>
          <a:p>
            <a:pPr lvl="0"/>
            <a:r>
              <a:rPr lang="en-US" dirty="0"/>
              <a:t>NAME Here</a:t>
            </a:r>
          </a:p>
        </p:txBody>
      </p:sp>
      <p:sp>
        <p:nvSpPr>
          <p:cNvPr id="17" name="Text Placeholder 7">
            <a:extLst>
              <a:ext uri="{FF2B5EF4-FFF2-40B4-BE49-F238E27FC236}">
                <a16:creationId xmlns:a16="http://schemas.microsoft.com/office/drawing/2014/main" id="{96562F4C-49A2-A542-8FC8-2F90E0D76A4D}"/>
              </a:ext>
            </a:extLst>
          </p:cNvPr>
          <p:cNvSpPr>
            <a:spLocks noGrp="1"/>
          </p:cNvSpPr>
          <p:nvPr>
            <p:ph type="body" sz="quarter" idx="32" hasCustomPrompt="1"/>
          </p:nvPr>
        </p:nvSpPr>
        <p:spPr>
          <a:xfrm>
            <a:off x="9261345" y="601092"/>
            <a:ext cx="2440987" cy="552450"/>
          </a:xfrm>
        </p:spPr>
        <p:txBody>
          <a:bodyPr lIns="45720" rIns="0">
            <a:normAutofit/>
          </a:bodyPr>
          <a:lstStyle>
            <a:lvl1pPr marL="0" indent="0">
              <a:buNone/>
              <a:defRPr sz="3200" b="1">
                <a:solidFill>
                  <a:schemeClr val="tx1"/>
                </a:solidFill>
              </a:defRPr>
            </a:lvl1pPr>
          </a:lstStyle>
          <a:p>
            <a:pPr lvl="0"/>
            <a:r>
              <a:rPr lang="en-US" dirty="0"/>
              <a:t>NAME Here</a:t>
            </a:r>
          </a:p>
        </p:txBody>
      </p:sp>
      <p:sp>
        <p:nvSpPr>
          <p:cNvPr id="18" name="Shape">
            <a:extLst>
              <a:ext uri="{FF2B5EF4-FFF2-40B4-BE49-F238E27FC236}">
                <a16:creationId xmlns:a16="http://schemas.microsoft.com/office/drawing/2014/main" id="{AA373174-7F7E-A749-BCFA-34CAAD2F4920}"/>
              </a:ext>
            </a:extLst>
          </p:cNvPr>
          <p:cNvSpPr/>
          <p:nvPr userDrawn="1"/>
        </p:nvSpPr>
        <p:spPr>
          <a:xfrm rot="5400000" flipH="1">
            <a:off x="3613795" y="4262302"/>
            <a:ext cx="2106292" cy="2282100"/>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19" name="Shape">
            <a:extLst>
              <a:ext uri="{FF2B5EF4-FFF2-40B4-BE49-F238E27FC236}">
                <a16:creationId xmlns:a16="http://schemas.microsoft.com/office/drawing/2014/main" id="{69D93F7F-BA5F-954D-8138-BAAF282D3AFB}"/>
              </a:ext>
            </a:extLst>
          </p:cNvPr>
          <p:cNvSpPr/>
          <p:nvPr userDrawn="1"/>
        </p:nvSpPr>
        <p:spPr>
          <a:xfrm rot="5400000" flipH="1">
            <a:off x="9399821" y="4218440"/>
            <a:ext cx="2106292" cy="2282100"/>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24" name="Shape">
            <a:extLst>
              <a:ext uri="{FF2B5EF4-FFF2-40B4-BE49-F238E27FC236}">
                <a16:creationId xmlns:a16="http://schemas.microsoft.com/office/drawing/2014/main" id="{5A57FAF8-4240-AA43-B282-33E3DCA278B3}"/>
              </a:ext>
            </a:extLst>
          </p:cNvPr>
          <p:cNvSpPr/>
          <p:nvPr userDrawn="1"/>
        </p:nvSpPr>
        <p:spPr>
          <a:xfrm rot="16200000" flipH="1">
            <a:off x="6513137" y="269511"/>
            <a:ext cx="2106292" cy="2282100"/>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25" name="Shape">
            <a:extLst>
              <a:ext uri="{FF2B5EF4-FFF2-40B4-BE49-F238E27FC236}">
                <a16:creationId xmlns:a16="http://schemas.microsoft.com/office/drawing/2014/main" id="{CE6043A8-1528-824D-A855-56542656561A}"/>
              </a:ext>
            </a:extLst>
          </p:cNvPr>
          <p:cNvSpPr/>
          <p:nvPr userDrawn="1"/>
        </p:nvSpPr>
        <p:spPr>
          <a:xfrm rot="16200000" flipH="1">
            <a:off x="639853" y="268408"/>
            <a:ext cx="2106292" cy="2282100"/>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100998233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0">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4" name="Shape">
            <a:extLst>
              <a:ext uri="{FF2B5EF4-FFF2-40B4-BE49-F238E27FC236}">
                <a16:creationId xmlns:a16="http://schemas.microsoft.com/office/drawing/2014/main" id="{33B02226-4CFA-9143-ACF4-84719890EC82}"/>
              </a:ext>
            </a:extLst>
          </p:cNvPr>
          <p:cNvSpPr/>
          <p:nvPr userDrawn="1"/>
        </p:nvSpPr>
        <p:spPr>
          <a:xfrm rot="16200000">
            <a:off x="3121477" y="4062233"/>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prstClr val="white"/>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15" name="Shape">
            <a:extLst>
              <a:ext uri="{FF2B5EF4-FFF2-40B4-BE49-F238E27FC236}">
                <a16:creationId xmlns:a16="http://schemas.microsoft.com/office/drawing/2014/main" id="{84FCDF16-45C2-3641-8F33-94B9632037E2}"/>
              </a:ext>
            </a:extLst>
          </p:cNvPr>
          <p:cNvSpPr/>
          <p:nvPr userDrawn="1"/>
        </p:nvSpPr>
        <p:spPr>
          <a:xfrm rot="19800000">
            <a:off x="2249936" y="696181"/>
            <a:ext cx="2605923" cy="2823433"/>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dirty="0">
              <a:ln>
                <a:noFill/>
              </a:ln>
              <a:solidFill>
                <a:prstClr val="white"/>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16" name="Shape">
            <a:extLst>
              <a:ext uri="{FF2B5EF4-FFF2-40B4-BE49-F238E27FC236}">
                <a16:creationId xmlns:a16="http://schemas.microsoft.com/office/drawing/2014/main" id="{A58E80EC-67F9-A641-942E-01C809E87393}"/>
              </a:ext>
            </a:extLst>
          </p:cNvPr>
          <p:cNvSpPr/>
          <p:nvPr userDrawn="1"/>
        </p:nvSpPr>
        <p:spPr>
          <a:xfrm rot="16200000">
            <a:off x="5208365" y="653741"/>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prstClr val="white"/>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17" name="Shape">
            <a:extLst>
              <a:ext uri="{FF2B5EF4-FFF2-40B4-BE49-F238E27FC236}">
                <a16:creationId xmlns:a16="http://schemas.microsoft.com/office/drawing/2014/main" id="{41E333B1-5013-B54D-81FF-B4D9A51FACF9}"/>
              </a:ext>
            </a:extLst>
          </p:cNvPr>
          <p:cNvSpPr/>
          <p:nvPr userDrawn="1"/>
        </p:nvSpPr>
        <p:spPr>
          <a:xfrm rot="5400000">
            <a:off x="5013013" y="3697974"/>
            <a:ext cx="2437935" cy="264142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prstClr val="white"/>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18" name="Shape">
            <a:extLst>
              <a:ext uri="{FF2B5EF4-FFF2-40B4-BE49-F238E27FC236}">
                <a16:creationId xmlns:a16="http://schemas.microsoft.com/office/drawing/2014/main" id="{27FE05EB-4A11-5543-BA45-0195D08D8441}"/>
              </a:ext>
            </a:extLst>
          </p:cNvPr>
          <p:cNvSpPr/>
          <p:nvPr userDrawn="1"/>
        </p:nvSpPr>
        <p:spPr>
          <a:xfrm rot="9000000">
            <a:off x="743851" y="3487912"/>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prstClr val="white"/>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19" name="Shape">
            <a:extLst>
              <a:ext uri="{FF2B5EF4-FFF2-40B4-BE49-F238E27FC236}">
                <a16:creationId xmlns:a16="http://schemas.microsoft.com/office/drawing/2014/main" id="{D8E4C2AB-3F73-9F45-8048-530C08D4173D}"/>
              </a:ext>
            </a:extLst>
          </p:cNvPr>
          <p:cNvSpPr/>
          <p:nvPr userDrawn="1"/>
        </p:nvSpPr>
        <p:spPr>
          <a:xfrm rot="5400000">
            <a:off x="7664239" y="1016764"/>
            <a:ext cx="2484298" cy="2691657"/>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prstClr val="white"/>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24" name="Shape">
            <a:extLst>
              <a:ext uri="{FF2B5EF4-FFF2-40B4-BE49-F238E27FC236}">
                <a16:creationId xmlns:a16="http://schemas.microsoft.com/office/drawing/2014/main" id="{D34D6D29-5F8E-F449-8471-06F79A888A44}"/>
              </a:ext>
            </a:extLst>
          </p:cNvPr>
          <p:cNvSpPr/>
          <p:nvPr userDrawn="1"/>
        </p:nvSpPr>
        <p:spPr>
          <a:xfrm rot="16200000">
            <a:off x="7501371" y="3966801"/>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prstClr val="white"/>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25" name="Shape">
            <a:extLst>
              <a:ext uri="{FF2B5EF4-FFF2-40B4-BE49-F238E27FC236}">
                <a16:creationId xmlns:a16="http://schemas.microsoft.com/office/drawing/2014/main" id="{4046E1C5-A352-CB41-9C2E-79FDEA17ECFC}"/>
              </a:ext>
            </a:extLst>
          </p:cNvPr>
          <p:cNvSpPr/>
          <p:nvPr userDrawn="1"/>
        </p:nvSpPr>
        <p:spPr>
          <a:xfrm rot="16200000">
            <a:off x="9422683" y="2693244"/>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prstClr val="white"/>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32" name="Picture Placeholder 19">
            <a:extLst>
              <a:ext uri="{FF2B5EF4-FFF2-40B4-BE49-F238E27FC236}">
                <a16:creationId xmlns:a16="http://schemas.microsoft.com/office/drawing/2014/main" id="{9C21738B-1D0C-FC41-975A-B0168760E20B}"/>
              </a:ext>
            </a:extLst>
          </p:cNvPr>
          <p:cNvSpPr>
            <a:spLocks noGrp="1"/>
          </p:cNvSpPr>
          <p:nvPr>
            <p:ph type="pic" sz="quarter" idx="13"/>
          </p:nvPr>
        </p:nvSpPr>
        <p:spPr>
          <a:xfrm>
            <a:off x="3038232" y="3971981"/>
            <a:ext cx="2130149" cy="1965966"/>
          </a:xfrm>
          <a:custGeom>
            <a:avLst/>
            <a:gdLst>
              <a:gd name="connsiteX0" fmla="*/ 1065075 w 2130149"/>
              <a:gd name="connsiteY0" fmla="*/ 0 h 1965966"/>
              <a:gd name="connsiteX1" fmla="*/ 1460093 w 2130149"/>
              <a:gd name="connsiteY1" fmla="*/ 228094 h 1965966"/>
              <a:gd name="connsiteX2" fmla="*/ 1764188 w 2130149"/>
              <a:gd name="connsiteY2" fmla="*/ 754948 h 1965966"/>
              <a:gd name="connsiteX3" fmla="*/ 2068393 w 2130149"/>
              <a:gd name="connsiteY3" fmla="*/ 1281708 h 1965966"/>
              <a:gd name="connsiteX4" fmla="*/ 1673375 w 2130149"/>
              <a:gd name="connsiteY4" fmla="*/ 1965966 h 1965966"/>
              <a:gd name="connsiteX5" fmla="*/ 1065075 w 2130149"/>
              <a:gd name="connsiteY5" fmla="*/ 1965966 h 1965966"/>
              <a:gd name="connsiteX6" fmla="*/ 456776 w 2130149"/>
              <a:gd name="connsiteY6" fmla="*/ 1965966 h 1965966"/>
              <a:gd name="connsiteX7" fmla="*/ 61758 w 2130149"/>
              <a:gd name="connsiteY7" fmla="*/ 1281708 h 1965966"/>
              <a:gd name="connsiteX8" fmla="*/ 365962 w 2130149"/>
              <a:gd name="connsiteY8" fmla="*/ 754948 h 1965966"/>
              <a:gd name="connsiteX9" fmla="*/ 670057 w 2130149"/>
              <a:gd name="connsiteY9" fmla="*/ 228094 h 1965966"/>
              <a:gd name="connsiteX10" fmla="*/ 1065075 w 2130149"/>
              <a:gd name="connsiteY10" fmla="*/ 0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149" h="1965966">
                <a:moveTo>
                  <a:pt x="1065075" y="0"/>
                </a:moveTo>
                <a:cubicBezTo>
                  <a:pt x="1218705" y="0"/>
                  <a:pt x="1372336" y="76031"/>
                  <a:pt x="1460093" y="228094"/>
                </a:cubicBezTo>
                <a:lnTo>
                  <a:pt x="1764188" y="754948"/>
                </a:lnTo>
                <a:lnTo>
                  <a:pt x="2068393" y="1281708"/>
                </a:lnTo>
                <a:cubicBezTo>
                  <a:pt x="2243908" y="1585833"/>
                  <a:pt x="2024405" y="1965966"/>
                  <a:pt x="1673375" y="1965966"/>
                </a:cubicBezTo>
                <a:lnTo>
                  <a:pt x="1065075" y="1965966"/>
                </a:lnTo>
                <a:lnTo>
                  <a:pt x="456776" y="1965966"/>
                </a:lnTo>
                <a:cubicBezTo>
                  <a:pt x="105745" y="1965966"/>
                  <a:pt x="-113758" y="1585833"/>
                  <a:pt x="61758" y="1281708"/>
                </a:cubicBezTo>
                <a:lnTo>
                  <a:pt x="365962" y="754948"/>
                </a:lnTo>
                <a:lnTo>
                  <a:pt x="670057" y="228094"/>
                </a:lnTo>
                <a:cubicBezTo>
                  <a:pt x="757815" y="76031"/>
                  <a:pt x="911445" y="0"/>
                  <a:pt x="1065075" y="0"/>
                </a:cubicBezTo>
                <a:close/>
              </a:path>
            </a:pathLst>
          </a:custGeom>
          <a:solidFill>
            <a:schemeClr val="bg2">
              <a:lumMod val="90000"/>
            </a:schemeClr>
          </a:solidFill>
        </p:spPr>
        <p:txBody>
          <a:bodyPr wrap="square">
            <a:noAutofit/>
          </a:bodyPr>
          <a:lstStyle/>
          <a:p>
            <a:endParaRPr lang="en-GB"/>
          </a:p>
        </p:txBody>
      </p:sp>
      <p:sp>
        <p:nvSpPr>
          <p:cNvPr id="33" name="Picture Placeholder 21">
            <a:extLst>
              <a:ext uri="{FF2B5EF4-FFF2-40B4-BE49-F238E27FC236}">
                <a16:creationId xmlns:a16="http://schemas.microsoft.com/office/drawing/2014/main" id="{4A571AB3-0324-D041-BF57-897D2EE949F3}"/>
              </a:ext>
            </a:extLst>
          </p:cNvPr>
          <p:cNvSpPr>
            <a:spLocks noGrp="1"/>
          </p:cNvSpPr>
          <p:nvPr>
            <p:ph type="pic" sz="quarter" idx="15"/>
          </p:nvPr>
        </p:nvSpPr>
        <p:spPr>
          <a:xfrm>
            <a:off x="5116705" y="908594"/>
            <a:ext cx="2130149" cy="1965966"/>
          </a:xfrm>
          <a:custGeom>
            <a:avLst/>
            <a:gdLst>
              <a:gd name="connsiteX0" fmla="*/ 1065075 w 2130149"/>
              <a:gd name="connsiteY0" fmla="*/ 0 h 1965966"/>
              <a:gd name="connsiteX1" fmla="*/ 1460093 w 2130149"/>
              <a:gd name="connsiteY1" fmla="*/ 228094 h 1965966"/>
              <a:gd name="connsiteX2" fmla="*/ 1764188 w 2130149"/>
              <a:gd name="connsiteY2" fmla="*/ 754948 h 1965966"/>
              <a:gd name="connsiteX3" fmla="*/ 2068393 w 2130149"/>
              <a:gd name="connsiteY3" fmla="*/ 1281708 h 1965966"/>
              <a:gd name="connsiteX4" fmla="*/ 1673375 w 2130149"/>
              <a:gd name="connsiteY4" fmla="*/ 1965966 h 1965966"/>
              <a:gd name="connsiteX5" fmla="*/ 1065075 w 2130149"/>
              <a:gd name="connsiteY5" fmla="*/ 1965966 h 1965966"/>
              <a:gd name="connsiteX6" fmla="*/ 456776 w 2130149"/>
              <a:gd name="connsiteY6" fmla="*/ 1965966 h 1965966"/>
              <a:gd name="connsiteX7" fmla="*/ 61758 w 2130149"/>
              <a:gd name="connsiteY7" fmla="*/ 1281708 h 1965966"/>
              <a:gd name="connsiteX8" fmla="*/ 365962 w 2130149"/>
              <a:gd name="connsiteY8" fmla="*/ 754948 h 1965966"/>
              <a:gd name="connsiteX9" fmla="*/ 670057 w 2130149"/>
              <a:gd name="connsiteY9" fmla="*/ 228094 h 1965966"/>
              <a:gd name="connsiteX10" fmla="*/ 1065075 w 2130149"/>
              <a:gd name="connsiteY10" fmla="*/ 0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149" h="1965966">
                <a:moveTo>
                  <a:pt x="1065075" y="0"/>
                </a:moveTo>
                <a:cubicBezTo>
                  <a:pt x="1218706" y="0"/>
                  <a:pt x="1372336" y="76031"/>
                  <a:pt x="1460093" y="228094"/>
                </a:cubicBezTo>
                <a:lnTo>
                  <a:pt x="1764188" y="754948"/>
                </a:lnTo>
                <a:lnTo>
                  <a:pt x="2068393" y="1281708"/>
                </a:lnTo>
                <a:cubicBezTo>
                  <a:pt x="2243908" y="1585833"/>
                  <a:pt x="2024405" y="1965966"/>
                  <a:pt x="1673375" y="1965966"/>
                </a:cubicBezTo>
                <a:lnTo>
                  <a:pt x="1065075" y="1965966"/>
                </a:lnTo>
                <a:lnTo>
                  <a:pt x="456776" y="1965966"/>
                </a:lnTo>
                <a:cubicBezTo>
                  <a:pt x="105746" y="1965966"/>
                  <a:pt x="-113758" y="1585833"/>
                  <a:pt x="61758" y="1281708"/>
                </a:cubicBezTo>
                <a:lnTo>
                  <a:pt x="365962" y="754948"/>
                </a:lnTo>
                <a:lnTo>
                  <a:pt x="670057" y="228094"/>
                </a:lnTo>
                <a:cubicBezTo>
                  <a:pt x="757815" y="76031"/>
                  <a:pt x="911445" y="0"/>
                  <a:pt x="1065075" y="0"/>
                </a:cubicBezTo>
                <a:close/>
              </a:path>
            </a:pathLst>
          </a:custGeom>
          <a:solidFill>
            <a:schemeClr val="bg2">
              <a:lumMod val="90000"/>
            </a:schemeClr>
          </a:solidFill>
        </p:spPr>
        <p:txBody>
          <a:bodyPr wrap="square">
            <a:noAutofit/>
          </a:bodyPr>
          <a:lstStyle/>
          <a:p>
            <a:endParaRPr lang="en-GB"/>
          </a:p>
        </p:txBody>
      </p:sp>
      <p:sp>
        <p:nvSpPr>
          <p:cNvPr id="34" name="Picture Placeholder 19">
            <a:extLst>
              <a:ext uri="{FF2B5EF4-FFF2-40B4-BE49-F238E27FC236}">
                <a16:creationId xmlns:a16="http://schemas.microsoft.com/office/drawing/2014/main" id="{3961D252-CE8D-0542-9148-54D307ACC639}"/>
              </a:ext>
            </a:extLst>
          </p:cNvPr>
          <p:cNvSpPr>
            <a:spLocks noGrp="1"/>
          </p:cNvSpPr>
          <p:nvPr>
            <p:ph type="pic" sz="quarter" idx="17"/>
          </p:nvPr>
        </p:nvSpPr>
        <p:spPr>
          <a:xfrm>
            <a:off x="1001088" y="3186130"/>
            <a:ext cx="2130149" cy="1965966"/>
          </a:xfrm>
          <a:custGeom>
            <a:avLst/>
            <a:gdLst>
              <a:gd name="connsiteX0" fmla="*/ 1065075 w 2130149"/>
              <a:gd name="connsiteY0" fmla="*/ 0 h 1965966"/>
              <a:gd name="connsiteX1" fmla="*/ 1460093 w 2130149"/>
              <a:gd name="connsiteY1" fmla="*/ 228094 h 1965966"/>
              <a:gd name="connsiteX2" fmla="*/ 1764188 w 2130149"/>
              <a:gd name="connsiteY2" fmla="*/ 754948 h 1965966"/>
              <a:gd name="connsiteX3" fmla="*/ 2068393 w 2130149"/>
              <a:gd name="connsiteY3" fmla="*/ 1281708 h 1965966"/>
              <a:gd name="connsiteX4" fmla="*/ 1673375 w 2130149"/>
              <a:gd name="connsiteY4" fmla="*/ 1965966 h 1965966"/>
              <a:gd name="connsiteX5" fmla="*/ 1065075 w 2130149"/>
              <a:gd name="connsiteY5" fmla="*/ 1965966 h 1965966"/>
              <a:gd name="connsiteX6" fmla="*/ 456776 w 2130149"/>
              <a:gd name="connsiteY6" fmla="*/ 1965966 h 1965966"/>
              <a:gd name="connsiteX7" fmla="*/ 61758 w 2130149"/>
              <a:gd name="connsiteY7" fmla="*/ 1281708 h 1965966"/>
              <a:gd name="connsiteX8" fmla="*/ 365962 w 2130149"/>
              <a:gd name="connsiteY8" fmla="*/ 754948 h 1965966"/>
              <a:gd name="connsiteX9" fmla="*/ 670057 w 2130149"/>
              <a:gd name="connsiteY9" fmla="*/ 228094 h 1965966"/>
              <a:gd name="connsiteX10" fmla="*/ 1065075 w 2130149"/>
              <a:gd name="connsiteY10" fmla="*/ 0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149" h="1965966">
                <a:moveTo>
                  <a:pt x="1065075" y="0"/>
                </a:moveTo>
                <a:cubicBezTo>
                  <a:pt x="1218705" y="0"/>
                  <a:pt x="1372336" y="76031"/>
                  <a:pt x="1460093" y="228094"/>
                </a:cubicBezTo>
                <a:lnTo>
                  <a:pt x="1764188" y="754948"/>
                </a:lnTo>
                <a:lnTo>
                  <a:pt x="2068393" y="1281708"/>
                </a:lnTo>
                <a:cubicBezTo>
                  <a:pt x="2243908" y="1585833"/>
                  <a:pt x="2024405" y="1965966"/>
                  <a:pt x="1673375" y="1965966"/>
                </a:cubicBezTo>
                <a:lnTo>
                  <a:pt x="1065075" y="1965966"/>
                </a:lnTo>
                <a:lnTo>
                  <a:pt x="456776" y="1965966"/>
                </a:lnTo>
                <a:cubicBezTo>
                  <a:pt x="105745" y="1965966"/>
                  <a:pt x="-113758" y="1585833"/>
                  <a:pt x="61758" y="1281708"/>
                </a:cubicBezTo>
                <a:lnTo>
                  <a:pt x="365962" y="754948"/>
                </a:lnTo>
                <a:lnTo>
                  <a:pt x="670057" y="228094"/>
                </a:lnTo>
                <a:cubicBezTo>
                  <a:pt x="757815" y="76031"/>
                  <a:pt x="911445" y="0"/>
                  <a:pt x="1065075" y="0"/>
                </a:cubicBezTo>
                <a:close/>
              </a:path>
            </a:pathLst>
          </a:custGeom>
          <a:solidFill>
            <a:schemeClr val="bg2">
              <a:lumMod val="90000"/>
            </a:schemeClr>
          </a:solidFill>
        </p:spPr>
        <p:txBody>
          <a:bodyPr wrap="square">
            <a:noAutofit/>
          </a:bodyPr>
          <a:lstStyle/>
          <a:p>
            <a:endParaRPr lang="en-GB" dirty="0"/>
          </a:p>
        </p:txBody>
      </p:sp>
      <p:sp>
        <p:nvSpPr>
          <p:cNvPr id="35" name="Picture Placeholder 19">
            <a:extLst>
              <a:ext uri="{FF2B5EF4-FFF2-40B4-BE49-F238E27FC236}">
                <a16:creationId xmlns:a16="http://schemas.microsoft.com/office/drawing/2014/main" id="{BD824CAD-9054-7741-8087-52B90A3EBF13}"/>
              </a:ext>
            </a:extLst>
          </p:cNvPr>
          <p:cNvSpPr>
            <a:spLocks noGrp="1"/>
          </p:cNvSpPr>
          <p:nvPr>
            <p:ph type="pic" sz="quarter" idx="18"/>
          </p:nvPr>
        </p:nvSpPr>
        <p:spPr>
          <a:xfrm>
            <a:off x="7262992" y="3895257"/>
            <a:ext cx="2130149" cy="1965966"/>
          </a:xfrm>
          <a:custGeom>
            <a:avLst/>
            <a:gdLst>
              <a:gd name="connsiteX0" fmla="*/ 1065075 w 2130149"/>
              <a:gd name="connsiteY0" fmla="*/ 0 h 1965966"/>
              <a:gd name="connsiteX1" fmla="*/ 1460093 w 2130149"/>
              <a:gd name="connsiteY1" fmla="*/ 228094 h 1965966"/>
              <a:gd name="connsiteX2" fmla="*/ 1764188 w 2130149"/>
              <a:gd name="connsiteY2" fmla="*/ 754948 h 1965966"/>
              <a:gd name="connsiteX3" fmla="*/ 2068393 w 2130149"/>
              <a:gd name="connsiteY3" fmla="*/ 1281708 h 1965966"/>
              <a:gd name="connsiteX4" fmla="*/ 1673375 w 2130149"/>
              <a:gd name="connsiteY4" fmla="*/ 1965966 h 1965966"/>
              <a:gd name="connsiteX5" fmla="*/ 1065075 w 2130149"/>
              <a:gd name="connsiteY5" fmla="*/ 1965966 h 1965966"/>
              <a:gd name="connsiteX6" fmla="*/ 456776 w 2130149"/>
              <a:gd name="connsiteY6" fmla="*/ 1965966 h 1965966"/>
              <a:gd name="connsiteX7" fmla="*/ 61758 w 2130149"/>
              <a:gd name="connsiteY7" fmla="*/ 1281708 h 1965966"/>
              <a:gd name="connsiteX8" fmla="*/ 365962 w 2130149"/>
              <a:gd name="connsiteY8" fmla="*/ 754948 h 1965966"/>
              <a:gd name="connsiteX9" fmla="*/ 670057 w 2130149"/>
              <a:gd name="connsiteY9" fmla="*/ 228094 h 1965966"/>
              <a:gd name="connsiteX10" fmla="*/ 1065075 w 2130149"/>
              <a:gd name="connsiteY10" fmla="*/ 0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149" h="1965966">
                <a:moveTo>
                  <a:pt x="1065075" y="0"/>
                </a:moveTo>
                <a:cubicBezTo>
                  <a:pt x="1218705" y="0"/>
                  <a:pt x="1372336" y="76031"/>
                  <a:pt x="1460093" y="228094"/>
                </a:cubicBezTo>
                <a:lnTo>
                  <a:pt x="1764188" y="754948"/>
                </a:lnTo>
                <a:lnTo>
                  <a:pt x="2068393" y="1281708"/>
                </a:lnTo>
                <a:cubicBezTo>
                  <a:pt x="2243908" y="1585833"/>
                  <a:pt x="2024405" y="1965966"/>
                  <a:pt x="1673375" y="1965966"/>
                </a:cubicBezTo>
                <a:lnTo>
                  <a:pt x="1065075" y="1965966"/>
                </a:lnTo>
                <a:lnTo>
                  <a:pt x="456776" y="1965966"/>
                </a:lnTo>
                <a:cubicBezTo>
                  <a:pt x="105745" y="1965966"/>
                  <a:pt x="-113758" y="1585833"/>
                  <a:pt x="61758" y="1281708"/>
                </a:cubicBezTo>
                <a:lnTo>
                  <a:pt x="365962" y="754948"/>
                </a:lnTo>
                <a:lnTo>
                  <a:pt x="670057" y="228094"/>
                </a:lnTo>
                <a:cubicBezTo>
                  <a:pt x="757815" y="76031"/>
                  <a:pt x="911445" y="0"/>
                  <a:pt x="1065075" y="0"/>
                </a:cubicBezTo>
                <a:close/>
              </a:path>
            </a:pathLst>
          </a:custGeom>
          <a:solidFill>
            <a:schemeClr val="bg2">
              <a:lumMod val="90000"/>
            </a:schemeClr>
          </a:solidFill>
        </p:spPr>
        <p:txBody>
          <a:bodyPr wrap="square">
            <a:noAutofit/>
          </a:bodyPr>
          <a:lstStyle/>
          <a:p>
            <a:endParaRPr lang="en-GB"/>
          </a:p>
        </p:txBody>
      </p:sp>
      <p:sp>
        <p:nvSpPr>
          <p:cNvPr id="36" name="Picture Placeholder 19">
            <a:extLst>
              <a:ext uri="{FF2B5EF4-FFF2-40B4-BE49-F238E27FC236}">
                <a16:creationId xmlns:a16="http://schemas.microsoft.com/office/drawing/2014/main" id="{D72462E0-51D0-8B47-9698-FF5DC3BFD5C0}"/>
              </a:ext>
            </a:extLst>
          </p:cNvPr>
          <p:cNvSpPr>
            <a:spLocks noGrp="1"/>
          </p:cNvSpPr>
          <p:nvPr>
            <p:ph type="pic" sz="quarter" idx="19"/>
          </p:nvPr>
        </p:nvSpPr>
        <p:spPr>
          <a:xfrm>
            <a:off x="9195964" y="2827315"/>
            <a:ext cx="2130149" cy="1965966"/>
          </a:xfrm>
          <a:custGeom>
            <a:avLst/>
            <a:gdLst>
              <a:gd name="connsiteX0" fmla="*/ 1065075 w 2130149"/>
              <a:gd name="connsiteY0" fmla="*/ 0 h 1965966"/>
              <a:gd name="connsiteX1" fmla="*/ 1460093 w 2130149"/>
              <a:gd name="connsiteY1" fmla="*/ 228094 h 1965966"/>
              <a:gd name="connsiteX2" fmla="*/ 1764188 w 2130149"/>
              <a:gd name="connsiteY2" fmla="*/ 754948 h 1965966"/>
              <a:gd name="connsiteX3" fmla="*/ 2068393 w 2130149"/>
              <a:gd name="connsiteY3" fmla="*/ 1281708 h 1965966"/>
              <a:gd name="connsiteX4" fmla="*/ 1673375 w 2130149"/>
              <a:gd name="connsiteY4" fmla="*/ 1965966 h 1965966"/>
              <a:gd name="connsiteX5" fmla="*/ 1065075 w 2130149"/>
              <a:gd name="connsiteY5" fmla="*/ 1965966 h 1965966"/>
              <a:gd name="connsiteX6" fmla="*/ 456776 w 2130149"/>
              <a:gd name="connsiteY6" fmla="*/ 1965966 h 1965966"/>
              <a:gd name="connsiteX7" fmla="*/ 61758 w 2130149"/>
              <a:gd name="connsiteY7" fmla="*/ 1281708 h 1965966"/>
              <a:gd name="connsiteX8" fmla="*/ 365962 w 2130149"/>
              <a:gd name="connsiteY8" fmla="*/ 754948 h 1965966"/>
              <a:gd name="connsiteX9" fmla="*/ 670057 w 2130149"/>
              <a:gd name="connsiteY9" fmla="*/ 228094 h 1965966"/>
              <a:gd name="connsiteX10" fmla="*/ 1065075 w 2130149"/>
              <a:gd name="connsiteY10" fmla="*/ 0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149" h="1965966">
                <a:moveTo>
                  <a:pt x="1065075" y="0"/>
                </a:moveTo>
                <a:cubicBezTo>
                  <a:pt x="1218705" y="0"/>
                  <a:pt x="1372336" y="76031"/>
                  <a:pt x="1460093" y="228094"/>
                </a:cubicBezTo>
                <a:lnTo>
                  <a:pt x="1764188" y="754948"/>
                </a:lnTo>
                <a:lnTo>
                  <a:pt x="2068393" y="1281708"/>
                </a:lnTo>
                <a:cubicBezTo>
                  <a:pt x="2243908" y="1585833"/>
                  <a:pt x="2024405" y="1965966"/>
                  <a:pt x="1673375" y="1965966"/>
                </a:cubicBezTo>
                <a:lnTo>
                  <a:pt x="1065075" y="1965966"/>
                </a:lnTo>
                <a:lnTo>
                  <a:pt x="456776" y="1965966"/>
                </a:lnTo>
                <a:cubicBezTo>
                  <a:pt x="105745" y="1965966"/>
                  <a:pt x="-113758" y="1585833"/>
                  <a:pt x="61758" y="1281708"/>
                </a:cubicBezTo>
                <a:lnTo>
                  <a:pt x="365962" y="754948"/>
                </a:lnTo>
                <a:lnTo>
                  <a:pt x="670057" y="228094"/>
                </a:lnTo>
                <a:cubicBezTo>
                  <a:pt x="757815" y="76031"/>
                  <a:pt x="911445" y="0"/>
                  <a:pt x="1065075" y="0"/>
                </a:cubicBezTo>
                <a:close/>
              </a:path>
            </a:pathLst>
          </a:custGeom>
          <a:solidFill>
            <a:schemeClr val="bg2">
              <a:lumMod val="90000"/>
            </a:schemeClr>
          </a:solidFill>
        </p:spPr>
        <p:txBody>
          <a:bodyPr wrap="square">
            <a:noAutofit/>
          </a:bodyPr>
          <a:lstStyle/>
          <a:p>
            <a:endParaRPr lang="en-GB"/>
          </a:p>
        </p:txBody>
      </p:sp>
      <p:sp>
        <p:nvSpPr>
          <p:cNvPr id="37" name="Picture Placeholder 22">
            <a:extLst>
              <a:ext uri="{FF2B5EF4-FFF2-40B4-BE49-F238E27FC236}">
                <a16:creationId xmlns:a16="http://schemas.microsoft.com/office/drawing/2014/main" id="{B07D4300-E0F4-CE42-BB6D-66A058404490}"/>
              </a:ext>
            </a:extLst>
          </p:cNvPr>
          <p:cNvSpPr>
            <a:spLocks noGrp="1"/>
          </p:cNvSpPr>
          <p:nvPr>
            <p:ph type="pic" sz="quarter" idx="20"/>
          </p:nvPr>
        </p:nvSpPr>
        <p:spPr>
          <a:xfrm>
            <a:off x="2140677" y="1294877"/>
            <a:ext cx="2840947" cy="2621979"/>
          </a:xfrm>
          <a:custGeom>
            <a:avLst/>
            <a:gdLst>
              <a:gd name="connsiteX0" fmla="*/ 1065075 w 2130149"/>
              <a:gd name="connsiteY0" fmla="*/ 0 h 1965966"/>
              <a:gd name="connsiteX1" fmla="*/ 1673375 w 2130149"/>
              <a:gd name="connsiteY1" fmla="*/ 0 h 1965966"/>
              <a:gd name="connsiteX2" fmla="*/ 2068393 w 2130149"/>
              <a:gd name="connsiteY2" fmla="*/ 684258 h 1965966"/>
              <a:gd name="connsiteX3" fmla="*/ 1764188 w 2130149"/>
              <a:gd name="connsiteY3" fmla="*/ 1211018 h 1965966"/>
              <a:gd name="connsiteX4" fmla="*/ 1460093 w 2130149"/>
              <a:gd name="connsiteY4" fmla="*/ 1737873 h 1965966"/>
              <a:gd name="connsiteX5" fmla="*/ 670057 w 2130149"/>
              <a:gd name="connsiteY5" fmla="*/ 1737873 h 1965966"/>
              <a:gd name="connsiteX6" fmla="*/ 365962 w 2130149"/>
              <a:gd name="connsiteY6" fmla="*/ 1211018 h 1965966"/>
              <a:gd name="connsiteX7" fmla="*/ 61758 w 2130149"/>
              <a:gd name="connsiteY7" fmla="*/ 684353 h 1965966"/>
              <a:gd name="connsiteX8" fmla="*/ 456776 w 2130149"/>
              <a:gd name="connsiteY8" fmla="*/ 95 h 1965966"/>
              <a:gd name="connsiteX9" fmla="*/ 1065075 w 2130149"/>
              <a:gd name="connsiteY9" fmla="*/ 95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0149" h="1965966">
                <a:moveTo>
                  <a:pt x="1065075" y="0"/>
                </a:moveTo>
                <a:lnTo>
                  <a:pt x="1673375" y="0"/>
                </a:lnTo>
                <a:cubicBezTo>
                  <a:pt x="2024405" y="0"/>
                  <a:pt x="2243908" y="380133"/>
                  <a:pt x="2068393" y="684258"/>
                </a:cubicBezTo>
                <a:lnTo>
                  <a:pt x="1764188" y="1211018"/>
                </a:lnTo>
                <a:lnTo>
                  <a:pt x="1460093" y="1737873"/>
                </a:lnTo>
                <a:cubicBezTo>
                  <a:pt x="1284578" y="2041998"/>
                  <a:pt x="845572" y="2041998"/>
                  <a:pt x="670057" y="1737873"/>
                </a:cubicBezTo>
                <a:lnTo>
                  <a:pt x="365962" y="1211018"/>
                </a:lnTo>
                <a:lnTo>
                  <a:pt x="61758" y="684353"/>
                </a:lnTo>
                <a:cubicBezTo>
                  <a:pt x="-113758" y="380228"/>
                  <a:pt x="105746" y="95"/>
                  <a:pt x="456776" y="95"/>
                </a:cubicBezTo>
                <a:lnTo>
                  <a:pt x="1065075" y="95"/>
                </a:lnTo>
                <a:close/>
              </a:path>
            </a:pathLst>
          </a:custGeom>
          <a:solidFill>
            <a:schemeClr val="bg2">
              <a:lumMod val="90000"/>
            </a:schemeClr>
          </a:solidFill>
        </p:spPr>
        <p:txBody>
          <a:bodyPr wrap="square">
            <a:noAutofit/>
          </a:bodyPr>
          <a:lstStyle/>
          <a:p>
            <a:endParaRPr lang="en-GB"/>
          </a:p>
        </p:txBody>
      </p:sp>
      <p:sp>
        <p:nvSpPr>
          <p:cNvPr id="38" name="Picture Placeholder 22">
            <a:extLst>
              <a:ext uri="{FF2B5EF4-FFF2-40B4-BE49-F238E27FC236}">
                <a16:creationId xmlns:a16="http://schemas.microsoft.com/office/drawing/2014/main" id="{CB322035-D307-684C-9BCE-97C792C482B1}"/>
              </a:ext>
            </a:extLst>
          </p:cNvPr>
          <p:cNvSpPr>
            <a:spLocks noGrp="1"/>
          </p:cNvSpPr>
          <p:nvPr>
            <p:ph type="pic" sz="quarter" idx="21"/>
          </p:nvPr>
        </p:nvSpPr>
        <p:spPr>
          <a:xfrm>
            <a:off x="7465029" y="1341176"/>
            <a:ext cx="2691659" cy="2484197"/>
          </a:xfrm>
          <a:custGeom>
            <a:avLst/>
            <a:gdLst>
              <a:gd name="connsiteX0" fmla="*/ 1065075 w 2130149"/>
              <a:gd name="connsiteY0" fmla="*/ 0 h 1965966"/>
              <a:gd name="connsiteX1" fmla="*/ 1673375 w 2130149"/>
              <a:gd name="connsiteY1" fmla="*/ 0 h 1965966"/>
              <a:gd name="connsiteX2" fmla="*/ 2068393 w 2130149"/>
              <a:gd name="connsiteY2" fmla="*/ 684258 h 1965966"/>
              <a:gd name="connsiteX3" fmla="*/ 1764188 w 2130149"/>
              <a:gd name="connsiteY3" fmla="*/ 1211018 h 1965966"/>
              <a:gd name="connsiteX4" fmla="*/ 1460093 w 2130149"/>
              <a:gd name="connsiteY4" fmla="*/ 1737873 h 1965966"/>
              <a:gd name="connsiteX5" fmla="*/ 670057 w 2130149"/>
              <a:gd name="connsiteY5" fmla="*/ 1737873 h 1965966"/>
              <a:gd name="connsiteX6" fmla="*/ 365962 w 2130149"/>
              <a:gd name="connsiteY6" fmla="*/ 1211018 h 1965966"/>
              <a:gd name="connsiteX7" fmla="*/ 61758 w 2130149"/>
              <a:gd name="connsiteY7" fmla="*/ 684353 h 1965966"/>
              <a:gd name="connsiteX8" fmla="*/ 456776 w 2130149"/>
              <a:gd name="connsiteY8" fmla="*/ 95 h 1965966"/>
              <a:gd name="connsiteX9" fmla="*/ 1065075 w 2130149"/>
              <a:gd name="connsiteY9" fmla="*/ 95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0149" h="1965966">
                <a:moveTo>
                  <a:pt x="1065075" y="0"/>
                </a:moveTo>
                <a:lnTo>
                  <a:pt x="1673375" y="0"/>
                </a:lnTo>
                <a:cubicBezTo>
                  <a:pt x="2024405" y="0"/>
                  <a:pt x="2243908" y="380133"/>
                  <a:pt x="2068393" y="684258"/>
                </a:cubicBezTo>
                <a:lnTo>
                  <a:pt x="1764188" y="1211018"/>
                </a:lnTo>
                <a:lnTo>
                  <a:pt x="1460093" y="1737873"/>
                </a:lnTo>
                <a:cubicBezTo>
                  <a:pt x="1284578" y="2041998"/>
                  <a:pt x="845572" y="2041998"/>
                  <a:pt x="670057" y="1737873"/>
                </a:cubicBezTo>
                <a:lnTo>
                  <a:pt x="365962" y="1211018"/>
                </a:lnTo>
                <a:lnTo>
                  <a:pt x="61758" y="684353"/>
                </a:lnTo>
                <a:cubicBezTo>
                  <a:pt x="-113758" y="380228"/>
                  <a:pt x="105746" y="95"/>
                  <a:pt x="456776" y="95"/>
                </a:cubicBezTo>
                <a:lnTo>
                  <a:pt x="1065075" y="95"/>
                </a:lnTo>
                <a:close/>
              </a:path>
            </a:pathLst>
          </a:custGeom>
          <a:solidFill>
            <a:schemeClr val="bg2">
              <a:lumMod val="90000"/>
            </a:schemeClr>
          </a:solidFill>
        </p:spPr>
        <p:txBody>
          <a:bodyPr wrap="square">
            <a:noAutofit/>
          </a:bodyPr>
          <a:lstStyle/>
          <a:p>
            <a:endParaRPr lang="en-GB"/>
          </a:p>
        </p:txBody>
      </p:sp>
      <p:sp>
        <p:nvSpPr>
          <p:cNvPr id="39" name="Picture Placeholder 22">
            <a:extLst>
              <a:ext uri="{FF2B5EF4-FFF2-40B4-BE49-F238E27FC236}">
                <a16:creationId xmlns:a16="http://schemas.microsoft.com/office/drawing/2014/main" id="{5EA116BD-D9A6-244B-B2C4-6F67A48EAB73}"/>
              </a:ext>
            </a:extLst>
          </p:cNvPr>
          <p:cNvSpPr>
            <a:spLocks noGrp="1"/>
          </p:cNvSpPr>
          <p:nvPr>
            <p:ph type="pic" sz="quarter" idx="22"/>
          </p:nvPr>
        </p:nvSpPr>
        <p:spPr>
          <a:xfrm>
            <a:off x="4923800" y="3620347"/>
            <a:ext cx="2625935" cy="2423539"/>
          </a:xfrm>
          <a:custGeom>
            <a:avLst/>
            <a:gdLst>
              <a:gd name="connsiteX0" fmla="*/ 1065075 w 2130149"/>
              <a:gd name="connsiteY0" fmla="*/ 0 h 1965966"/>
              <a:gd name="connsiteX1" fmla="*/ 1673375 w 2130149"/>
              <a:gd name="connsiteY1" fmla="*/ 0 h 1965966"/>
              <a:gd name="connsiteX2" fmla="*/ 2068393 w 2130149"/>
              <a:gd name="connsiteY2" fmla="*/ 684258 h 1965966"/>
              <a:gd name="connsiteX3" fmla="*/ 1764188 w 2130149"/>
              <a:gd name="connsiteY3" fmla="*/ 1211018 h 1965966"/>
              <a:gd name="connsiteX4" fmla="*/ 1460093 w 2130149"/>
              <a:gd name="connsiteY4" fmla="*/ 1737873 h 1965966"/>
              <a:gd name="connsiteX5" fmla="*/ 670057 w 2130149"/>
              <a:gd name="connsiteY5" fmla="*/ 1737873 h 1965966"/>
              <a:gd name="connsiteX6" fmla="*/ 365962 w 2130149"/>
              <a:gd name="connsiteY6" fmla="*/ 1211018 h 1965966"/>
              <a:gd name="connsiteX7" fmla="*/ 61758 w 2130149"/>
              <a:gd name="connsiteY7" fmla="*/ 684353 h 1965966"/>
              <a:gd name="connsiteX8" fmla="*/ 456776 w 2130149"/>
              <a:gd name="connsiteY8" fmla="*/ 95 h 1965966"/>
              <a:gd name="connsiteX9" fmla="*/ 1065075 w 2130149"/>
              <a:gd name="connsiteY9" fmla="*/ 95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0149" h="1965966">
                <a:moveTo>
                  <a:pt x="1065075" y="0"/>
                </a:moveTo>
                <a:lnTo>
                  <a:pt x="1673375" y="0"/>
                </a:lnTo>
                <a:cubicBezTo>
                  <a:pt x="2024405" y="0"/>
                  <a:pt x="2243908" y="380133"/>
                  <a:pt x="2068393" y="684258"/>
                </a:cubicBezTo>
                <a:lnTo>
                  <a:pt x="1764188" y="1211018"/>
                </a:lnTo>
                <a:lnTo>
                  <a:pt x="1460093" y="1737873"/>
                </a:lnTo>
                <a:cubicBezTo>
                  <a:pt x="1284578" y="2041998"/>
                  <a:pt x="845572" y="2041998"/>
                  <a:pt x="670057" y="1737873"/>
                </a:cubicBezTo>
                <a:lnTo>
                  <a:pt x="365962" y="1211018"/>
                </a:lnTo>
                <a:lnTo>
                  <a:pt x="61758" y="684353"/>
                </a:lnTo>
                <a:cubicBezTo>
                  <a:pt x="-113758" y="380228"/>
                  <a:pt x="105746" y="95"/>
                  <a:pt x="456776" y="95"/>
                </a:cubicBezTo>
                <a:lnTo>
                  <a:pt x="1065075" y="95"/>
                </a:lnTo>
                <a:close/>
              </a:path>
            </a:pathLst>
          </a:custGeom>
          <a:solidFill>
            <a:schemeClr val="bg2">
              <a:lumMod val="90000"/>
            </a:schemeClr>
          </a:solidFill>
        </p:spPr>
        <p:txBody>
          <a:bodyPr wrap="square">
            <a:noAutofit/>
          </a:bodyPr>
          <a:lstStyle/>
          <a:p>
            <a:endParaRPr lang="en-GB"/>
          </a:p>
        </p:txBody>
      </p:sp>
      <p:sp>
        <p:nvSpPr>
          <p:cNvPr id="20" name="Text Placeholder 7">
            <a:extLst>
              <a:ext uri="{FF2B5EF4-FFF2-40B4-BE49-F238E27FC236}">
                <a16:creationId xmlns:a16="http://schemas.microsoft.com/office/drawing/2014/main" id="{5FF2996E-B798-C941-B039-8FBF2793C412}"/>
              </a:ext>
            </a:extLst>
          </p:cNvPr>
          <p:cNvSpPr>
            <a:spLocks noGrp="1"/>
          </p:cNvSpPr>
          <p:nvPr>
            <p:ph type="body" sz="quarter" idx="23" hasCustomPrompt="1"/>
          </p:nvPr>
        </p:nvSpPr>
        <p:spPr>
          <a:xfrm>
            <a:off x="7720277" y="825671"/>
            <a:ext cx="2440987" cy="224929"/>
          </a:xfrm>
        </p:spPr>
        <p:txBody>
          <a:bodyPr lIns="45720" rIns="0">
            <a:normAutofit/>
          </a:bodyPr>
          <a:lstStyle>
            <a:lvl1pPr marL="0" indent="0" algn="ctr">
              <a:buNone/>
              <a:defRPr sz="1000">
                <a:solidFill>
                  <a:schemeClr val="bg1"/>
                </a:solidFill>
              </a:defRPr>
            </a:lvl1pPr>
          </a:lstStyle>
          <a:p>
            <a:pPr lvl="0"/>
            <a:r>
              <a:rPr lang="en-US" dirty="0"/>
              <a:t>Job Title Here</a:t>
            </a:r>
          </a:p>
        </p:txBody>
      </p:sp>
      <p:sp>
        <p:nvSpPr>
          <p:cNvPr id="21" name="Text Placeholder 7">
            <a:extLst>
              <a:ext uri="{FF2B5EF4-FFF2-40B4-BE49-F238E27FC236}">
                <a16:creationId xmlns:a16="http://schemas.microsoft.com/office/drawing/2014/main" id="{463A5812-9617-6641-B093-01B834881B5B}"/>
              </a:ext>
            </a:extLst>
          </p:cNvPr>
          <p:cNvSpPr>
            <a:spLocks noGrp="1"/>
          </p:cNvSpPr>
          <p:nvPr>
            <p:ph type="body" sz="quarter" idx="30" hasCustomPrompt="1"/>
          </p:nvPr>
        </p:nvSpPr>
        <p:spPr>
          <a:xfrm>
            <a:off x="7715701" y="464382"/>
            <a:ext cx="2440987" cy="351517"/>
          </a:xfrm>
        </p:spPr>
        <p:txBody>
          <a:bodyPr lIns="45720" rIns="0">
            <a:normAutofit/>
          </a:bodyPr>
          <a:lstStyle>
            <a:lvl1pPr marL="0" indent="0" algn="ctr">
              <a:buNone/>
              <a:defRPr sz="1800" b="1">
                <a:solidFill>
                  <a:schemeClr val="tx1"/>
                </a:solidFill>
              </a:defRPr>
            </a:lvl1pPr>
          </a:lstStyle>
          <a:p>
            <a:pPr lvl="0"/>
            <a:r>
              <a:rPr lang="en-US" dirty="0"/>
              <a:t>NAME Here</a:t>
            </a:r>
          </a:p>
        </p:txBody>
      </p:sp>
      <p:sp>
        <p:nvSpPr>
          <p:cNvPr id="22" name="Text Placeholder 7">
            <a:extLst>
              <a:ext uri="{FF2B5EF4-FFF2-40B4-BE49-F238E27FC236}">
                <a16:creationId xmlns:a16="http://schemas.microsoft.com/office/drawing/2014/main" id="{2DE08F00-96D9-BA42-BA31-E95FEA2E13D4}"/>
              </a:ext>
            </a:extLst>
          </p:cNvPr>
          <p:cNvSpPr>
            <a:spLocks noGrp="1"/>
          </p:cNvSpPr>
          <p:nvPr>
            <p:ph type="body" sz="quarter" idx="31" hasCustomPrompt="1"/>
          </p:nvPr>
        </p:nvSpPr>
        <p:spPr>
          <a:xfrm>
            <a:off x="7179505" y="6451150"/>
            <a:ext cx="2440987" cy="224929"/>
          </a:xfrm>
        </p:spPr>
        <p:txBody>
          <a:bodyPr lIns="45720" rIns="0">
            <a:normAutofit/>
          </a:bodyPr>
          <a:lstStyle>
            <a:lvl1pPr marL="0" indent="0" algn="ctr">
              <a:buNone/>
              <a:defRPr sz="1000">
                <a:solidFill>
                  <a:schemeClr val="bg1"/>
                </a:solidFill>
              </a:defRPr>
            </a:lvl1pPr>
          </a:lstStyle>
          <a:p>
            <a:pPr lvl="0"/>
            <a:r>
              <a:rPr lang="en-US" dirty="0"/>
              <a:t>Job Title Here</a:t>
            </a:r>
          </a:p>
        </p:txBody>
      </p:sp>
      <p:sp>
        <p:nvSpPr>
          <p:cNvPr id="23" name="Text Placeholder 7">
            <a:extLst>
              <a:ext uri="{FF2B5EF4-FFF2-40B4-BE49-F238E27FC236}">
                <a16:creationId xmlns:a16="http://schemas.microsoft.com/office/drawing/2014/main" id="{C931792A-36D6-8C44-8953-18CBDAE5A7C0}"/>
              </a:ext>
            </a:extLst>
          </p:cNvPr>
          <p:cNvSpPr>
            <a:spLocks noGrp="1"/>
          </p:cNvSpPr>
          <p:nvPr>
            <p:ph type="body" sz="quarter" idx="32" hasCustomPrompt="1"/>
          </p:nvPr>
        </p:nvSpPr>
        <p:spPr>
          <a:xfrm>
            <a:off x="7174929" y="6089856"/>
            <a:ext cx="2440987" cy="351517"/>
          </a:xfrm>
        </p:spPr>
        <p:txBody>
          <a:bodyPr lIns="45720" rIns="0">
            <a:normAutofit/>
          </a:bodyPr>
          <a:lstStyle>
            <a:lvl1pPr marL="0" indent="0" algn="ctr">
              <a:buNone/>
              <a:defRPr sz="1800" b="1">
                <a:solidFill>
                  <a:schemeClr val="tx1"/>
                </a:solidFill>
              </a:defRPr>
            </a:lvl1pPr>
          </a:lstStyle>
          <a:p>
            <a:pPr lvl="0"/>
            <a:r>
              <a:rPr lang="en-US" dirty="0"/>
              <a:t>NAME Here</a:t>
            </a:r>
          </a:p>
        </p:txBody>
      </p:sp>
      <p:sp>
        <p:nvSpPr>
          <p:cNvPr id="26" name="Text Placeholder 7">
            <a:extLst>
              <a:ext uri="{FF2B5EF4-FFF2-40B4-BE49-F238E27FC236}">
                <a16:creationId xmlns:a16="http://schemas.microsoft.com/office/drawing/2014/main" id="{24DDA799-70B2-2246-9037-479A49DCA2A6}"/>
              </a:ext>
            </a:extLst>
          </p:cNvPr>
          <p:cNvSpPr>
            <a:spLocks noGrp="1"/>
          </p:cNvSpPr>
          <p:nvPr>
            <p:ph type="body" sz="quarter" idx="33" hasCustomPrompt="1"/>
          </p:nvPr>
        </p:nvSpPr>
        <p:spPr>
          <a:xfrm>
            <a:off x="2150305" y="885310"/>
            <a:ext cx="2440987" cy="224929"/>
          </a:xfrm>
        </p:spPr>
        <p:txBody>
          <a:bodyPr lIns="45720" rIns="0">
            <a:normAutofit/>
          </a:bodyPr>
          <a:lstStyle>
            <a:lvl1pPr marL="0" indent="0" algn="ctr">
              <a:buNone/>
              <a:defRPr sz="1000">
                <a:solidFill>
                  <a:schemeClr val="bg1"/>
                </a:solidFill>
              </a:defRPr>
            </a:lvl1pPr>
          </a:lstStyle>
          <a:p>
            <a:pPr lvl="0"/>
            <a:r>
              <a:rPr lang="en-US" dirty="0"/>
              <a:t>Job Title Here</a:t>
            </a:r>
          </a:p>
        </p:txBody>
      </p:sp>
      <p:sp>
        <p:nvSpPr>
          <p:cNvPr id="27" name="Text Placeholder 7">
            <a:extLst>
              <a:ext uri="{FF2B5EF4-FFF2-40B4-BE49-F238E27FC236}">
                <a16:creationId xmlns:a16="http://schemas.microsoft.com/office/drawing/2014/main" id="{23617EFC-BA28-C841-B0F3-F7283EB27E9E}"/>
              </a:ext>
            </a:extLst>
          </p:cNvPr>
          <p:cNvSpPr>
            <a:spLocks noGrp="1"/>
          </p:cNvSpPr>
          <p:nvPr>
            <p:ph type="body" sz="quarter" idx="34" hasCustomPrompt="1"/>
          </p:nvPr>
        </p:nvSpPr>
        <p:spPr>
          <a:xfrm>
            <a:off x="2145729" y="524017"/>
            <a:ext cx="2440987" cy="351517"/>
          </a:xfrm>
        </p:spPr>
        <p:txBody>
          <a:bodyPr lIns="45720" rIns="0">
            <a:normAutofit/>
          </a:bodyPr>
          <a:lstStyle>
            <a:lvl1pPr marL="0" indent="0" algn="ctr">
              <a:buNone/>
              <a:defRPr sz="1800" b="1">
                <a:solidFill>
                  <a:schemeClr val="tx1"/>
                </a:solidFill>
              </a:defRPr>
            </a:lvl1pPr>
          </a:lstStyle>
          <a:p>
            <a:pPr lvl="0"/>
            <a:r>
              <a:rPr lang="en-US" dirty="0"/>
              <a:t>NAME Here</a:t>
            </a:r>
          </a:p>
        </p:txBody>
      </p:sp>
      <p:sp>
        <p:nvSpPr>
          <p:cNvPr id="28" name="Text Placeholder 7">
            <a:extLst>
              <a:ext uri="{FF2B5EF4-FFF2-40B4-BE49-F238E27FC236}">
                <a16:creationId xmlns:a16="http://schemas.microsoft.com/office/drawing/2014/main" id="{24885F0A-C343-F14B-9356-A28E40547342}"/>
              </a:ext>
            </a:extLst>
          </p:cNvPr>
          <p:cNvSpPr>
            <a:spLocks noGrp="1"/>
          </p:cNvSpPr>
          <p:nvPr>
            <p:ph type="body" sz="quarter" idx="35" hasCustomPrompt="1"/>
          </p:nvPr>
        </p:nvSpPr>
        <p:spPr>
          <a:xfrm>
            <a:off x="2885801" y="6508122"/>
            <a:ext cx="2440987" cy="224929"/>
          </a:xfrm>
        </p:spPr>
        <p:txBody>
          <a:bodyPr lIns="45720" rIns="0">
            <a:normAutofit/>
          </a:bodyPr>
          <a:lstStyle>
            <a:lvl1pPr marL="0" indent="0" algn="ctr">
              <a:buNone/>
              <a:defRPr sz="1000">
                <a:solidFill>
                  <a:schemeClr val="bg1"/>
                </a:solidFill>
              </a:defRPr>
            </a:lvl1pPr>
          </a:lstStyle>
          <a:p>
            <a:pPr lvl="0"/>
            <a:r>
              <a:rPr lang="en-US" dirty="0"/>
              <a:t>Job Title Here</a:t>
            </a:r>
          </a:p>
        </p:txBody>
      </p:sp>
      <p:sp>
        <p:nvSpPr>
          <p:cNvPr id="29" name="Text Placeholder 7">
            <a:extLst>
              <a:ext uri="{FF2B5EF4-FFF2-40B4-BE49-F238E27FC236}">
                <a16:creationId xmlns:a16="http://schemas.microsoft.com/office/drawing/2014/main" id="{31228740-B71F-4347-89F8-4401FB4D82F1}"/>
              </a:ext>
            </a:extLst>
          </p:cNvPr>
          <p:cNvSpPr>
            <a:spLocks noGrp="1"/>
          </p:cNvSpPr>
          <p:nvPr>
            <p:ph type="body" sz="quarter" idx="36" hasCustomPrompt="1"/>
          </p:nvPr>
        </p:nvSpPr>
        <p:spPr>
          <a:xfrm>
            <a:off x="2881225" y="6146828"/>
            <a:ext cx="2440987" cy="351517"/>
          </a:xfrm>
        </p:spPr>
        <p:txBody>
          <a:bodyPr lIns="45720" rIns="0">
            <a:normAutofit/>
          </a:bodyPr>
          <a:lstStyle>
            <a:lvl1pPr marL="0" indent="0" algn="ctr">
              <a:buNone/>
              <a:defRPr sz="1800" b="1">
                <a:solidFill>
                  <a:schemeClr val="tx1"/>
                </a:solidFill>
              </a:defRPr>
            </a:lvl1pPr>
          </a:lstStyle>
          <a:p>
            <a:pPr lvl="0"/>
            <a:r>
              <a:rPr lang="en-US" dirty="0"/>
              <a:t>NAME Here</a:t>
            </a:r>
          </a:p>
        </p:txBody>
      </p:sp>
      <p:sp>
        <p:nvSpPr>
          <p:cNvPr id="30" name="Text Placeholder 7">
            <a:extLst>
              <a:ext uri="{FF2B5EF4-FFF2-40B4-BE49-F238E27FC236}">
                <a16:creationId xmlns:a16="http://schemas.microsoft.com/office/drawing/2014/main" id="{EB6D8E46-25E7-F74B-A600-279A54A22BE2}"/>
              </a:ext>
            </a:extLst>
          </p:cNvPr>
          <p:cNvSpPr>
            <a:spLocks noGrp="1"/>
          </p:cNvSpPr>
          <p:nvPr>
            <p:ph type="body" sz="quarter" idx="37" hasCustomPrompt="1"/>
          </p:nvPr>
        </p:nvSpPr>
        <p:spPr>
          <a:xfrm>
            <a:off x="609741" y="5656093"/>
            <a:ext cx="2440987" cy="224929"/>
          </a:xfrm>
        </p:spPr>
        <p:txBody>
          <a:bodyPr lIns="45720" rIns="0">
            <a:normAutofit/>
          </a:bodyPr>
          <a:lstStyle>
            <a:lvl1pPr marL="0" indent="0" algn="ctr">
              <a:buNone/>
              <a:defRPr sz="1000">
                <a:solidFill>
                  <a:schemeClr val="bg1"/>
                </a:solidFill>
              </a:defRPr>
            </a:lvl1pPr>
          </a:lstStyle>
          <a:p>
            <a:pPr lvl="0"/>
            <a:r>
              <a:rPr lang="en-US" dirty="0"/>
              <a:t>Job Title Here</a:t>
            </a:r>
          </a:p>
        </p:txBody>
      </p:sp>
      <p:sp>
        <p:nvSpPr>
          <p:cNvPr id="31" name="Text Placeholder 7">
            <a:extLst>
              <a:ext uri="{FF2B5EF4-FFF2-40B4-BE49-F238E27FC236}">
                <a16:creationId xmlns:a16="http://schemas.microsoft.com/office/drawing/2014/main" id="{9D389DA1-8006-9742-A6B0-B9A53ECC7DA6}"/>
              </a:ext>
            </a:extLst>
          </p:cNvPr>
          <p:cNvSpPr>
            <a:spLocks noGrp="1"/>
          </p:cNvSpPr>
          <p:nvPr>
            <p:ph type="body" sz="quarter" idx="38" hasCustomPrompt="1"/>
          </p:nvPr>
        </p:nvSpPr>
        <p:spPr>
          <a:xfrm>
            <a:off x="605165" y="5294799"/>
            <a:ext cx="2440987" cy="351517"/>
          </a:xfrm>
        </p:spPr>
        <p:txBody>
          <a:bodyPr lIns="45720" rIns="0">
            <a:normAutofit/>
          </a:bodyPr>
          <a:lstStyle>
            <a:lvl1pPr marL="0" indent="0" algn="ctr">
              <a:buNone/>
              <a:defRPr sz="1800" b="1">
                <a:solidFill>
                  <a:schemeClr val="tx1"/>
                </a:solidFill>
              </a:defRPr>
            </a:lvl1pPr>
          </a:lstStyle>
          <a:p>
            <a:pPr lvl="0"/>
            <a:r>
              <a:rPr lang="en-US" dirty="0"/>
              <a:t>NAME Here</a:t>
            </a:r>
          </a:p>
        </p:txBody>
      </p:sp>
      <p:sp>
        <p:nvSpPr>
          <p:cNvPr id="40" name="Text Placeholder 7">
            <a:extLst>
              <a:ext uri="{FF2B5EF4-FFF2-40B4-BE49-F238E27FC236}">
                <a16:creationId xmlns:a16="http://schemas.microsoft.com/office/drawing/2014/main" id="{3D7BB568-BFBD-8C45-BFE8-87FE11C949FD}"/>
              </a:ext>
            </a:extLst>
          </p:cNvPr>
          <p:cNvSpPr>
            <a:spLocks noGrp="1"/>
          </p:cNvSpPr>
          <p:nvPr>
            <p:ph type="body" sz="quarter" idx="39" hasCustomPrompt="1"/>
          </p:nvPr>
        </p:nvSpPr>
        <p:spPr>
          <a:xfrm>
            <a:off x="9505261" y="5228711"/>
            <a:ext cx="2440987" cy="224929"/>
          </a:xfrm>
        </p:spPr>
        <p:txBody>
          <a:bodyPr lIns="45720" rIns="0">
            <a:normAutofit/>
          </a:bodyPr>
          <a:lstStyle>
            <a:lvl1pPr marL="0" indent="0" algn="ctr">
              <a:buNone/>
              <a:defRPr sz="1000">
                <a:solidFill>
                  <a:schemeClr val="bg1"/>
                </a:solidFill>
              </a:defRPr>
            </a:lvl1pPr>
          </a:lstStyle>
          <a:p>
            <a:pPr lvl="0"/>
            <a:r>
              <a:rPr lang="en-US" dirty="0"/>
              <a:t>Job Title Here</a:t>
            </a:r>
          </a:p>
        </p:txBody>
      </p:sp>
      <p:sp>
        <p:nvSpPr>
          <p:cNvPr id="41" name="Text Placeholder 7">
            <a:extLst>
              <a:ext uri="{FF2B5EF4-FFF2-40B4-BE49-F238E27FC236}">
                <a16:creationId xmlns:a16="http://schemas.microsoft.com/office/drawing/2014/main" id="{23AD0BC8-A660-7A45-A535-0F3C87BF7F86}"/>
              </a:ext>
            </a:extLst>
          </p:cNvPr>
          <p:cNvSpPr>
            <a:spLocks noGrp="1"/>
          </p:cNvSpPr>
          <p:nvPr>
            <p:ph type="body" sz="quarter" idx="40" hasCustomPrompt="1"/>
          </p:nvPr>
        </p:nvSpPr>
        <p:spPr>
          <a:xfrm>
            <a:off x="9500689" y="4867417"/>
            <a:ext cx="2440987" cy="351517"/>
          </a:xfrm>
        </p:spPr>
        <p:txBody>
          <a:bodyPr lIns="45720" rIns="0">
            <a:normAutofit/>
          </a:bodyPr>
          <a:lstStyle>
            <a:lvl1pPr marL="0" indent="0" algn="ctr">
              <a:buNone/>
              <a:defRPr sz="1800" b="1">
                <a:solidFill>
                  <a:schemeClr val="tx1"/>
                </a:solidFill>
              </a:defRPr>
            </a:lvl1pPr>
          </a:lstStyle>
          <a:p>
            <a:pPr lvl="0"/>
            <a:r>
              <a:rPr lang="en-US" dirty="0"/>
              <a:t>NAME Here</a:t>
            </a:r>
          </a:p>
        </p:txBody>
      </p:sp>
      <p:sp>
        <p:nvSpPr>
          <p:cNvPr id="42" name="Text Placeholder 7">
            <a:extLst>
              <a:ext uri="{FF2B5EF4-FFF2-40B4-BE49-F238E27FC236}">
                <a16:creationId xmlns:a16="http://schemas.microsoft.com/office/drawing/2014/main" id="{919D8F71-157E-7540-9B7F-5C8A26C250ED}"/>
              </a:ext>
            </a:extLst>
          </p:cNvPr>
          <p:cNvSpPr>
            <a:spLocks noGrp="1"/>
          </p:cNvSpPr>
          <p:nvPr>
            <p:ph type="body" sz="quarter" idx="41" hasCustomPrompt="1"/>
          </p:nvPr>
        </p:nvSpPr>
        <p:spPr>
          <a:xfrm>
            <a:off x="4977074" y="517905"/>
            <a:ext cx="2440987" cy="224929"/>
          </a:xfrm>
        </p:spPr>
        <p:txBody>
          <a:bodyPr lIns="45720" rIns="0">
            <a:normAutofit/>
          </a:bodyPr>
          <a:lstStyle>
            <a:lvl1pPr marL="0" indent="0" algn="ctr">
              <a:buNone/>
              <a:defRPr sz="1000">
                <a:solidFill>
                  <a:schemeClr val="bg1"/>
                </a:solidFill>
              </a:defRPr>
            </a:lvl1pPr>
          </a:lstStyle>
          <a:p>
            <a:pPr lvl="0"/>
            <a:r>
              <a:rPr lang="en-US" dirty="0"/>
              <a:t>Job Title Here</a:t>
            </a:r>
          </a:p>
        </p:txBody>
      </p:sp>
      <p:sp>
        <p:nvSpPr>
          <p:cNvPr id="43" name="Text Placeholder 7">
            <a:extLst>
              <a:ext uri="{FF2B5EF4-FFF2-40B4-BE49-F238E27FC236}">
                <a16:creationId xmlns:a16="http://schemas.microsoft.com/office/drawing/2014/main" id="{0FBAB95C-C6F4-A848-9D7F-BD9F0003884E}"/>
              </a:ext>
            </a:extLst>
          </p:cNvPr>
          <p:cNvSpPr>
            <a:spLocks noGrp="1"/>
          </p:cNvSpPr>
          <p:nvPr>
            <p:ph type="body" sz="quarter" idx="42" hasCustomPrompt="1"/>
          </p:nvPr>
        </p:nvSpPr>
        <p:spPr>
          <a:xfrm>
            <a:off x="4972501" y="156611"/>
            <a:ext cx="2440987" cy="351517"/>
          </a:xfrm>
        </p:spPr>
        <p:txBody>
          <a:bodyPr lIns="45720" rIns="0">
            <a:normAutofit/>
          </a:bodyPr>
          <a:lstStyle>
            <a:lvl1pPr marL="0" indent="0" algn="ctr">
              <a:buNone/>
              <a:defRPr sz="1800" b="1">
                <a:solidFill>
                  <a:schemeClr val="tx1"/>
                </a:solidFill>
              </a:defRPr>
            </a:lvl1pPr>
          </a:lstStyle>
          <a:p>
            <a:pPr lvl="0"/>
            <a:r>
              <a:rPr lang="en-US" dirty="0"/>
              <a:t>NAME Here</a:t>
            </a:r>
          </a:p>
        </p:txBody>
      </p:sp>
      <p:sp>
        <p:nvSpPr>
          <p:cNvPr id="44" name="Text Placeholder 7">
            <a:extLst>
              <a:ext uri="{FF2B5EF4-FFF2-40B4-BE49-F238E27FC236}">
                <a16:creationId xmlns:a16="http://schemas.microsoft.com/office/drawing/2014/main" id="{8128EFDD-D28A-ED4A-8AA5-7BE8F2309076}"/>
              </a:ext>
            </a:extLst>
          </p:cNvPr>
          <p:cNvSpPr>
            <a:spLocks noGrp="1"/>
          </p:cNvSpPr>
          <p:nvPr>
            <p:ph type="body" sz="quarter" idx="43" hasCustomPrompt="1"/>
          </p:nvPr>
        </p:nvSpPr>
        <p:spPr>
          <a:xfrm>
            <a:off x="4947257" y="3310459"/>
            <a:ext cx="2440987" cy="224929"/>
          </a:xfrm>
        </p:spPr>
        <p:txBody>
          <a:bodyPr lIns="45720" rIns="0">
            <a:normAutofit/>
          </a:bodyPr>
          <a:lstStyle>
            <a:lvl1pPr marL="0" indent="0" algn="ctr">
              <a:buNone/>
              <a:defRPr sz="1000">
                <a:solidFill>
                  <a:schemeClr val="bg1"/>
                </a:solidFill>
              </a:defRPr>
            </a:lvl1pPr>
          </a:lstStyle>
          <a:p>
            <a:pPr lvl="0"/>
            <a:r>
              <a:rPr lang="en-US" dirty="0"/>
              <a:t>Job Title Here</a:t>
            </a:r>
          </a:p>
        </p:txBody>
      </p:sp>
      <p:sp>
        <p:nvSpPr>
          <p:cNvPr id="45" name="Text Placeholder 7">
            <a:extLst>
              <a:ext uri="{FF2B5EF4-FFF2-40B4-BE49-F238E27FC236}">
                <a16:creationId xmlns:a16="http://schemas.microsoft.com/office/drawing/2014/main" id="{13A36D58-E9D3-E349-BE24-C506BE02548A}"/>
              </a:ext>
            </a:extLst>
          </p:cNvPr>
          <p:cNvSpPr>
            <a:spLocks noGrp="1"/>
          </p:cNvSpPr>
          <p:nvPr>
            <p:ph type="body" sz="quarter" idx="44" hasCustomPrompt="1"/>
          </p:nvPr>
        </p:nvSpPr>
        <p:spPr>
          <a:xfrm>
            <a:off x="4942685" y="2949165"/>
            <a:ext cx="2440987" cy="351517"/>
          </a:xfrm>
        </p:spPr>
        <p:txBody>
          <a:bodyPr lIns="45720" rIns="0">
            <a:normAutofit/>
          </a:bodyPr>
          <a:lstStyle>
            <a:lvl1pPr marL="0" indent="0" algn="ctr">
              <a:buNone/>
              <a:defRPr sz="1800" b="1">
                <a:solidFill>
                  <a:schemeClr val="tx1"/>
                </a:solidFill>
              </a:defRPr>
            </a:lvl1pPr>
          </a:lstStyle>
          <a:p>
            <a:pPr lvl="0"/>
            <a:r>
              <a:rPr lang="en-US" dirty="0"/>
              <a:t>NAME Here</a:t>
            </a:r>
          </a:p>
        </p:txBody>
      </p:sp>
    </p:spTree>
    <p:extLst>
      <p:ext uri="{BB962C8B-B14F-4D97-AF65-F5344CB8AC3E}">
        <p14:creationId xmlns:p14="http://schemas.microsoft.com/office/powerpoint/2010/main" val="391951169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1">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AAFFC0CF-8CDA-6F4B-9DBA-4410D3102B6B}"/>
              </a:ext>
            </a:extLst>
          </p:cNvPr>
          <p:cNvSpPr>
            <a:spLocks noGrp="1"/>
          </p:cNvSpPr>
          <p:nvPr>
            <p:ph type="pic" sz="quarter" idx="11"/>
          </p:nvPr>
        </p:nvSpPr>
        <p:spPr>
          <a:xfrm>
            <a:off x="4551989" y="3379232"/>
            <a:ext cx="3471143" cy="3761029"/>
          </a:xfrm>
          <a:custGeom>
            <a:avLst/>
            <a:gdLst>
              <a:gd name="connsiteX0" fmla="*/ 792833 w 3471143"/>
              <a:gd name="connsiteY0" fmla="*/ 123 h 3761029"/>
              <a:gd name="connsiteX1" fmla="*/ 1208138 w 3471143"/>
              <a:gd name="connsiteY1" fmla="*/ 109039 h 3761029"/>
              <a:gd name="connsiteX2" fmla="*/ 2138194 w 3471143"/>
              <a:gd name="connsiteY2" fmla="*/ 646148 h 3761029"/>
              <a:gd name="connsiteX3" fmla="*/ 3068417 w 3471143"/>
              <a:gd name="connsiteY3" fmla="*/ 1183064 h 3761029"/>
              <a:gd name="connsiteX4" fmla="*/ 3068417 w 3471143"/>
              <a:gd name="connsiteY4" fmla="*/ 2577966 h 3761029"/>
              <a:gd name="connsiteX5" fmla="*/ 2138194 w 3471143"/>
              <a:gd name="connsiteY5" fmla="*/ 3114882 h 3761029"/>
              <a:gd name="connsiteX6" fmla="*/ 1208138 w 3471143"/>
              <a:gd name="connsiteY6" fmla="*/ 3651991 h 3761029"/>
              <a:gd name="connsiteX7" fmla="*/ 0 w 3471143"/>
              <a:gd name="connsiteY7" fmla="*/ 2954540 h 3761029"/>
              <a:gd name="connsiteX8" fmla="*/ 0 w 3471143"/>
              <a:gd name="connsiteY8" fmla="*/ 1880515 h 3761029"/>
              <a:gd name="connsiteX9" fmla="*/ 0 w 3471143"/>
              <a:gd name="connsiteY9" fmla="*/ 806490 h 3761029"/>
              <a:gd name="connsiteX10" fmla="*/ 792833 w 3471143"/>
              <a:gd name="connsiteY10" fmla="*/ 123 h 3761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71143" h="3761029">
                <a:moveTo>
                  <a:pt x="792833" y="123"/>
                </a:moveTo>
                <a:cubicBezTo>
                  <a:pt x="931266" y="-2316"/>
                  <a:pt x="1073896" y="31566"/>
                  <a:pt x="1208138" y="109039"/>
                </a:cubicBezTo>
                <a:lnTo>
                  <a:pt x="2138194" y="646148"/>
                </a:lnTo>
                <a:lnTo>
                  <a:pt x="3068417" y="1183064"/>
                </a:lnTo>
                <a:cubicBezTo>
                  <a:pt x="3605386" y="1492957"/>
                  <a:pt x="3605386" y="2268073"/>
                  <a:pt x="3068417" y="2577966"/>
                </a:cubicBezTo>
                <a:lnTo>
                  <a:pt x="2138194" y="3114882"/>
                </a:lnTo>
                <a:lnTo>
                  <a:pt x="1208138" y="3651991"/>
                </a:lnTo>
                <a:cubicBezTo>
                  <a:pt x="671169" y="3961883"/>
                  <a:pt x="0" y="3574325"/>
                  <a:pt x="0" y="2954540"/>
                </a:cubicBezTo>
                <a:lnTo>
                  <a:pt x="0" y="1880515"/>
                </a:lnTo>
                <a:lnTo>
                  <a:pt x="0" y="806490"/>
                </a:lnTo>
                <a:cubicBezTo>
                  <a:pt x="0" y="341651"/>
                  <a:pt x="377533" y="7440"/>
                  <a:pt x="792833" y="123"/>
                </a:cubicBezTo>
                <a:close/>
              </a:path>
            </a:pathLst>
          </a:custGeom>
          <a:solidFill>
            <a:schemeClr val="bg2">
              <a:lumMod val="90000"/>
            </a:schemeClr>
          </a:solidFill>
        </p:spPr>
        <p:txBody>
          <a:bodyPr wrap="square">
            <a:noAutofit/>
          </a:bodyPr>
          <a:lstStyle/>
          <a:p>
            <a:endParaRPr lang="en-GB"/>
          </a:p>
        </p:txBody>
      </p:sp>
      <p:sp>
        <p:nvSpPr>
          <p:cNvPr id="13" name="Picture Placeholder 12">
            <a:extLst>
              <a:ext uri="{FF2B5EF4-FFF2-40B4-BE49-F238E27FC236}">
                <a16:creationId xmlns:a16="http://schemas.microsoft.com/office/drawing/2014/main" id="{CC1AE296-DA98-3B4D-836E-67E04EE759AC}"/>
              </a:ext>
            </a:extLst>
          </p:cNvPr>
          <p:cNvSpPr>
            <a:spLocks noGrp="1"/>
          </p:cNvSpPr>
          <p:nvPr>
            <p:ph type="pic" sz="quarter" idx="10"/>
          </p:nvPr>
        </p:nvSpPr>
        <p:spPr>
          <a:xfrm>
            <a:off x="4360454" y="-332070"/>
            <a:ext cx="3471143" cy="3761030"/>
          </a:xfrm>
          <a:custGeom>
            <a:avLst/>
            <a:gdLst>
              <a:gd name="connsiteX0" fmla="*/ 2678311 w 3471143"/>
              <a:gd name="connsiteY0" fmla="*/ 123 h 3761030"/>
              <a:gd name="connsiteX1" fmla="*/ 3471143 w 3471143"/>
              <a:gd name="connsiteY1" fmla="*/ 806491 h 3761030"/>
              <a:gd name="connsiteX2" fmla="*/ 3471143 w 3471143"/>
              <a:gd name="connsiteY2" fmla="*/ 1880515 h 3761030"/>
              <a:gd name="connsiteX3" fmla="*/ 3471143 w 3471143"/>
              <a:gd name="connsiteY3" fmla="*/ 2954540 h 3761030"/>
              <a:gd name="connsiteX4" fmla="*/ 2263005 w 3471143"/>
              <a:gd name="connsiteY4" fmla="*/ 3651991 h 3761030"/>
              <a:gd name="connsiteX5" fmla="*/ 1332949 w 3471143"/>
              <a:gd name="connsiteY5" fmla="*/ 3114882 h 3761030"/>
              <a:gd name="connsiteX6" fmla="*/ 402726 w 3471143"/>
              <a:gd name="connsiteY6" fmla="*/ 2577966 h 3761030"/>
              <a:gd name="connsiteX7" fmla="*/ 402726 w 3471143"/>
              <a:gd name="connsiteY7" fmla="*/ 1183064 h 3761030"/>
              <a:gd name="connsiteX8" fmla="*/ 1332949 w 3471143"/>
              <a:gd name="connsiteY8" fmla="*/ 646148 h 3761030"/>
              <a:gd name="connsiteX9" fmla="*/ 2263005 w 3471143"/>
              <a:gd name="connsiteY9" fmla="*/ 109040 h 3761030"/>
              <a:gd name="connsiteX10" fmla="*/ 2678311 w 3471143"/>
              <a:gd name="connsiteY10" fmla="*/ 123 h 3761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71143" h="3761030">
                <a:moveTo>
                  <a:pt x="2678311" y="123"/>
                </a:moveTo>
                <a:cubicBezTo>
                  <a:pt x="3093611" y="7440"/>
                  <a:pt x="3471143" y="341652"/>
                  <a:pt x="3471143" y="806491"/>
                </a:cubicBezTo>
                <a:lnTo>
                  <a:pt x="3471143" y="1880515"/>
                </a:lnTo>
                <a:lnTo>
                  <a:pt x="3471143" y="2954540"/>
                </a:lnTo>
                <a:cubicBezTo>
                  <a:pt x="3471143" y="3574325"/>
                  <a:pt x="2799974" y="3961884"/>
                  <a:pt x="2263005" y="3651991"/>
                </a:cubicBezTo>
                <a:lnTo>
                  <a:pt x="1332949" y="3114882"/>
                </a:lnTo>
                <a:lnTo>
                  <a:pt x="402726" y="2577966"/>
                </a:lnTo>
                <a:cubicBezTo>
                  <a:pt x="-134242" y="2268074"/>
                  <a:pt x="-134242" y="1492957"/>
                  <a:pt x="402726" y="1183064"/>
                </a:cubicBezTo>
                <a:lnTo>
                  <a:pt x="1332949" y="646148"/>
                </a:lnTo>
                <a:lnTo>
                  <a:pt x="2263005" y="109040"/>
                </a:lnTo>
                <a:cubicBezTo>
                  <a:pt x="2397247" y="31566"/>
                  <a:pt x="2539877" y="-2316"/>
                  <a:pt x="2678311" y="123"/>
                </a:cubicBezTo>
                <a:close/>
              </a:path>
            </a:pathLst>
          </a:custGeom>
          <a:solidFill>
            <a:schemeClr val="bg2">
              <a:lumMod val="90000"/>
            </a:schemeClr>
          </a:solidFill>
        </p:spPr>
        <p:txBody>
          <a:bodyPr wrap="square">
            <a:noAutofit/>
          </a:bodyPr>
          <a:lstStyle/>
          <a:p>
            <a:endParaRPr lang="en-GB"/>
          </a:p>
        </p:txBody>
      </p:sp>
      <p:sp>
        <p:nvSpPr>
          <p:cNvPr id="7" name="Shape">
            <a:extLst>
              <a:ext uri="{FF2B5EF4-FFF2-40B4-BE49-F238E27FC236}">
                <a16:creationId xmlns:a16="http://schemas.microsoft.com/office/drawing/2014/main" id="{4859B534-5B33-8847-A364-49A94179F7BA}"/>
              </a:ext>
            </a:extLst>
          </p:cNvPr>
          <p:cNvSpPr/>
          <p:nvPr userDrawn="1"/>
        </p:nvSpPr>
        <p:spPr>
          <a:xfrm rot="10800000">
            <a:off x="4221244" y="-331918"/>
            <a:ext cx="3610349" cy="3911697"/>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dirty="0">
              <a:ln>
                <a:noFill/>
              </a:ln>
              <a:solidFill>
                <a:prstClr val="white"/>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10" name="Shape">
            <a:extLst>
              <a:ext uri="{FF2B5EF4-FFF2-40B4-BE49-F238E27FC236}">
                <a16:creationId xmlns:a16="http://schemas.microsoft.com/office/drawing/2014/main" id="{EEA2C478-185C-F84D-B045-B443BAFA3F8D}"/>
              </a:ext>
            </a:extLst>
          </p:cNvPr>
          <p:cNvSpPr/>
          <p:nvPr/>
        </p:nvSpPr>
        <p:spPr>
          <a:xfrm>
            <a:off x="4551984" y="3228413"/>
            <a:ext cx="3610349" cy="3911697"/>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dirty="0">
              <a:ln>
                <a:noFill/>
              </a:ln>
              <a:solidFill>
                <a:prstClr val="white"/>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6" name="Text Placeholder 7">
            <a:extLst>
              <a:ext uri="{FF2B5EF4-FFF2-40B4-BE49-F238E27FC236}">
                <a16:creationId xmlns:a16="http://schemas.microsoft.com/office/drawing/2014/main" id="{824D2969-FC7E-2040-BD2B-BB758209558F}"/>
              </a:ext>
            </a:extLst>
          </p:cNvPr>
          <p:cNvSpPr>
            <a:spLocks noGrp="1"/>
          </p:cNvSpPr>
          <p:nvPr>
            <p:ph type="body" sz="quarter" idx="24" hasCustomPrompt="1"/>
          </p:nvPr>
        </p:nvSpPr>
        <p:spPr>
          <a:xfrm>
            <a:off x="344849" y="1140170"/>
            <a:ext cx="3684863" cy="552450"/>
          </a:xfrm>
        </p:spPr>
        <p:txBody>
          <a:bodyPr lIns="45720" rIns="0">
            <a:normAutofit/>
          </a:bodyPr>
          <a:lstStyle>
            <a:lvl1pPr marL="0" indent="0" algn="r">
              <a:buNone/>
              <a:defRPr sz="2400">
                <a:solidFill>
                  <a:schemeClr val="bg1"/>
                </a:solidFill>
              </a:defRPr>
            </a:lvl1pPr>
          </a:lstStyle>
          <a:p>
            <a:pPr lvl="0"/>
            <a:r>
              <a:rPr lang="en-US" dirty="0"/>
              <a:t>Job Title Here</a:t>
            </a:r>
          </a:p>
        </p:txBody>
      </p:sp>
      <p:sp>
        <p:nvSpPr>
          <p:cNvPr id="8" name="Text Placeholder 7">
            <a:extLst>
              <a:ext uri="{FF2B5EF4-FFF2-40B4-BE49-F238E27FC236}">
                <a16:creationId xmlns:a16="http://schemas.microsoft.com/office/drawing/2014/main" id="{FD0AD251-F7BE-A047-865E-E9650B3207CA}"/>
              </a:ext>
            </a:extLst>
          </p:cNvPr>
          <p:cNvSpPr>
            <a:spLocks noGrp="1"/>
          </p:cNvSpPr>
          <p:nvPr>
            <p:ph type="body" sz="quarter" idx="25"/>
          </p:nvPr>
        </p:nvSpPr>
        <p:spPr>
          <a:xfrm>
            <a:off x="314251" y="1828645"/>
            <a:ext cx="3703055" cy="2723478"/>
          </a:xfrm>
        </p:spPr>
        <p:txBody>
          <a:bodyPr lIns="45720" rIns="0">
            <a:normAutofit/>
          </a:bodyPr>
          <a:lstStyle>
            <a:lvl1pPr marL="0" indent="0" algn="r">
              <a:buNone/>
              <a:defRPr sz="1600">
                <a:solidFill>
                  <a:schemeClr val="tx1"/>
                </a:solidFill>
              </a:defRPr>
            </a:lvl1pPr>
          </a:lstStyle>
          <a:p>
            <a:pPr lvl="0"/>
            <a:endParaRPr lang="en-US" dirty="0"/>
          </a:p>
        </p:txBody>
      </p:sp>
      <p:sp>
        <p:nvSpPr>
          <p:cNvPr id="9" name="Text Placeholder 7">
            <a:extLst>
              <a:ext uri="{FF2B5EF4-FFF2-40B4-BE49-F238E27FC236}">
                <a16:creationId xmlns:a16="http://schemas.microsoft.com/office/drawing/2014/main" id="{24F2EBCC-72C3-A543-82E8-76FD1CDEEC95}"/>
              </a:ext>
            </a:extLst>
          </p:cNvPr>
          <p:cNvSpPr>
            <a:spLocks noGrp="1"/>
          </p:cNvSpPr>
          <p:nvPr>
            <p:ph type="body" sz="quarter" idx="31" hasCustomPrompt="1"/>
          </p:nvPr>
        </p:nvSpPr>
        <p:spPr>
          <a:xfrm>
            <a:off x="345337" y="464883"/>
            <a:ext cx="3681320" cy="552450"/>
          </a:xfrm>
        </p:spPr>
        <p:txBody>
          <a:bodyPr lIns="45720" rIns="0">
            <a:normAutofit/>
          </a:bodyPr>
          <a:lstStyle>
            <a:lvl1pPr marL="0" indent="0" algn="r">
              <a:buNone/>
              <a:defRPr sz="3200" b="1">
                <a:solidFill>
                  <a:schemeClr val="tx1"/>
                </a:solidFill>
              </a:defRPr>
            </a:lvl1pPr>
          </a:lstStyle>
          <a:p>
            <a:pPr lvl="0"/>
            <a:r>
              <a:rPr lang="en-US" dirty="0"/>
              <a:t>NAME Here</a:t>
            </a:r>
          </a:p>
        </p:txBody>
      </p:sp>
      <p:sp>
        <p:nvSpPr>
          <p:cNvPr id="15" name="Text Placeholder 7">
            <a:extLst>
              <a:ext uri="{FF2B5EF4-FFF2-40B4-BE49-F238E27FC236}">
                <a16:creationId xmlns:a16="http://schemas.microsoft.com/office/drawing/2014/main" id="{CC85BF7E-B97D-0C44-BE53-B46AB3240336}"/>
              </a:ext>
            </a:extLst>
          </p:cNvPr>
          <p:cNvSpPr>
            <a:spLocks noGrp="1"/>
          </p:cNvSpPr>
          <p:nvPr>
            <p:ph type="body" sz="quarter" idx="32" hasCustomPrompt="1"/>
          </p:nvPr>
        </p:nvSpPr>
        <p:spPr>
          <a:xfrm>
            <a:off x="8383884" y="5881135"/>
            <a:ext cx="3567309" cy="552450"/>
          </a:xfrm>
        </p:spPr>
        <p:txBody>
          <a:bodyPr lIns="45720" rIns="0">
            <a:normAutofit/>
          </a:bodyPr>
          <a:lstStyle>
            <a:lvl1pPr marL="0" indent="0" algn="l">
              <a:buNone/>
              <a:defRPr sz="2400">
                <a:solidFill>
                  <a:schemeClr val="bg1"/>
                </a:solidFill>
              </a:defRPr>
            </a:lvl1pPr>
          </a:lstStyle>
          <a:p>
            <a:pPr lvl="0"/>
            <a:r>
              <a:rPr lang="en-US" dirty="0"/>
              <a:t>Job Title Here</a:t>
            </a:r>
          </a:p>
        </p:txBody>
      </p:sp>
      <p:sp>
        <p:nvSpPr>
          <p:cNvPr id="17" name="Text Placeholder 7">
            <a:extLst>
              <a:ext uri="{FF2B5EF4-FFF2-40B4-BE49-F238E27FC236}">
                <a16:creationId xmlns:a16="http://schemas.microsoft.com/office/drawing/2014/main" id="{9F83BAB5-491B-0941-B5E1-F5A66A258FB1}"/>
              </a:ext>
            </a:extLst>
          </p:cNvPr>
          <p:cNvSpPr>
            <a:spLocks noGrp="1"/>
          </p:cNvSpPr>
          <p:nvPr>
            <p:ph type="body" sz="quarter" idx="33"/>
          </p:nvPr>
        </p:nvSpPr>
        <p:spPr>
          <a:xfrm>
            <a:off x="8353869" y="2345480"/>
            <a:ext cx="3584923" cy="2723478"/>
          </a:xfrm>
        </p:spPr>
        <p:txBody>
          <a:bodyPr lIns="45720" rIns="0" anchor="b">
            <a:normAutofit/>
          </a:bodyPr>
          <a:lstStyle>
            <a:lvl1pPr marL="0" indent="0" algn="l">
              <a:buNone/>
              <a:defRPr sz="1600">
                <a:solidFill>
                  <a:schemeClr val="tx1"/>
                </a:solidFill>
              </a:defRPr>
            </a:lvl1pPr>
          </a:lstStyle>
          <a:p>
            <a:pPr lvl="0"/>
            <a:endParaRPr lang="en-US" dirty="0"/>
          </a:p>
        </p:txBody>
      </p:sp>
      <p:sp>
        <p:nvSpPr>
          <p:cNvPr id="18" name="Text Placeholder 7">
            <a:extLst>
              <a:ext uri="{FF2B5EF4-FFF2-40B4-BE49-F238E27FC236}">
                <a16:creationId xmlns:a16="http://schemas.microsoft.com/office/drawing/2014/main" id="{E19F8644-6AB8-734D-B6D2-0CD01D80D376}"/>
              </a:ext>
            </a:extLst>
          </p:cNvPr>
          <p:cNvSpPr>
            <a:spLocks noGrp="1"/>
          </p:cNvSpPr>
          <p:nvPr>
            <p:ph type="body" sz="quarter" idx="34" hasCustomPrompt="1"/>
          </p:nvPr>
        </p:nvSpPr>
        <p:spPr>
          <a:xfrm>
            <a:off x="8384264" y="5205848"/>
            <a:ext cx="3563880" cy="552450"/>
          </a:xfrm>
        </p:spPr>
        <p:txBody>
          <a:bodyPr lIns="45720" rIns="0">
            <a:normAutofit/>
          </a:bodyPr>
          <a:lstStyle>
            <a:lvl1pPr marL="0" indent="0" algn="l">
              <a:buNone/>
              <a:defRPr sz="3200" b="1">
                <a:solidFill>
                  <a:schemeClr val="tx1"/>
                </a:solidFill>
              </a:defRPr>
            </a:lvl1pPr>
          </a:lstStyle>
          <a:p>
            <a:pPr lvl="0"/>
            <a:r>
              <a:rPr lang="en-US" dirty="0"/>
              <a:t>NAME Here</a:t>
            </a:r>
          </a:p>
        </p:txBody>
      </p:sp>
    </p:spTree>
    <p:extLst>
      <p:ext uri="{BB962C8B-B14F-4D97-AF65-F5344CB8AC3E}">
        <p14:creationId xmlns:p14="http://schemas.microsoft.com/office/powerpoint/2010/main" val="298295110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2">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BA03FEF-90C3-6146-B1CD-A554644888AD}"/>
              </a:ext>
            </a:extLst>
          </p:cNvPr>
          <p:cNvSpPr>
            <a:spLocks noGrp="1"/>
          </p:cNvSpPr>
          <p:nvPr>
            <p:ph type="pic" sz="quarter" idx="10"/>
          </p:nvPr>
        </p:nvSpPr>
        <p:spPr>
          <a:xfrm>
            <a:off x="-801792" y="-150517"/>
            <a:ext cx="6265669" cy="6265670"/>
          </a:xfrm>
          <a:custGeom>
            <a:avLst/>
            <a:gdLst>
              <a:gd name="connsiteX0" fmla="*/ 3962700 w 6265669"/>
              <a:gd name="connsiteY0" fmla="*/ 115 h 6265670"/>
              <a:gd name="connsiteX1" fmla="*/ 5272710 w 6265669"/>
              <a:gd name="connsiteY1" fmla="*/ 1015243 h 6265670"/>
              <a:gd name="connsiteX2" fmla="*/ 5744904 w 6265669"/>
              <a:gd name="connsiteY2" fmla="*/ 2778295 h 6265670"/>
              <a:gd name="connsiteX3" fmla="*/ 6217530 w 6265669"/>
              <a:gd name="connsiteY3" fmla="*/ 4541316 h 6265670"/>
              <a:gd name="connsiteX4" fmla="*/ 4541314 w 6265669"/>
              <a:gd name="connsiteY4" fmla="*/ 6217531 h 6265670"/>
              <a:gd name="connsiteX5" fmla="*/ 2778294 w 6265669"/>
              <a:gd name="connsiteY5" fmla="*/ 5744905 h 6265670"/>
              <a:gd name="connsiteX6" fmla="*/ 1015242 w 6265669"/>
              <a:gd name="connsiteY6" fmla="*/ 5272711 h 6265670"/>
              <a:gd name="connsiteX7" fmla="*/ 401564 w 6265669"/>
              <a:gd name="connsiteY7" fmla="*/ 2982817 h 6265670"/>
              <a:gd name="connsiteX8" fmla="*/ 1692190 w 6265669"/>
              <a:gd name="connsiteY8" fmla="*/ 1692191 h 6265670"/>
              <a:gd name="connsiteX9" fmla="*/ 2982816 w 6265669"/>
              <a:gd name="connsiteY9" fmla="*/ 401565 h 6265670"/>
              <a:gd name="connsiteX10" fmla="*/ 3962700 w 6265669"/>
              <a:gd name="connsiteY10" fmla="*/ 115 h 6265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65669" h="6265670">
                <a:moveTo>
                  <a:pt x="3962700" y="115"/>
                </a:moveTo>
                <a:cubicBezTo>
                  <a:pt x="4541241" y="7572"/>
                  <a:pt x="5102166" y="379212"/>
                  <a:pt x="5272710" y="1015243"/>
                </a:cubicBezTo>
                <a:lnTo>
                  <a:pt x="5744904" y="2778295"/>
                </a:lnTo>
                <a:lnTo>
                  <a:pt x="6217530" y="4541316"/>
                </a:lnTo>
                <a:cubicBezTo>
                  <a:pt x="6490401" y="5558965"/>
                  <a:pt x="5558964" y="6490402"/>
                  <a:pt x="4541314" y="6217531"/>
                </a:cubicBezTo>
                <a:lnTo>
                  <a:pt x="2778294" y="5744905"/>
                </a:lnTo>
                <a:lnTo>
                  <a:pt x="1015242" y="5272711"/>
                </a:lnTo>
                <a:cubicBezTo>
                  <a:pt x="-2408" y="4999840"/>
                  <a:pt x="-343215" y="3727596"/>
                  <a:pt x="401564" y="2982817"/>
                </a:cubicBezTo>
                <a:lnTo>
                  <a:pt x="1692190" y="1692191"/>
                </a:lnTo>
                <a:lnTo>
                  <a:pt x="2982816" y="401565"/>
                </a:lnTo>
                <a:cubicBezTo>
                  <a:pt x="3262108" y="122273"/>
                  <a:pt x="3615575" y="-4359"/>
                  <a:pt x="3962700" y="115"/>
                </a:cubicBezTo>
                <a:close/>
              </a:path>
            </a:pathLst>
          </a:custGeom>
          <a:solidFill>
            <a:schemeClr val="bg2">
              <a:lumMod val="90000"/>
            </a:schemeClr>
          </a:solidFill>
        </p:spPr>
        <p:txBody>
          <a:bodyPr wrap="square">
            <a:noAutofit/>
          </a:bodyPr>
          <a:lstStyle/>
          <a:p>
            <a:endParaRPr lang="en-GB"/>
          </a:p>
        </p:txBody>
      </p:sp>
      <p:sp>
        <p:nvSpPr>
          <p:cNvPr id="8" name="Shape">
            <a:extLst>
              <a:ext uri="{FF2B5EF4-FFF2-40B4-BE49-F238E27FC236}">
                <a16:creationId xmlns:a16="http://schemas.microsoft.com/office/drawing/2014/main" id="{BE501D8A-5233-0047-890B-C10F54710722}"/>
              </a:ext>
            </a:extLst>
          </p:cNvPr>
          <p:cNvSpPr/>
          <p:nvPr/>
        </p:nvSpPr>
        <p:spPr>
          <a:xfrm rot="2700000">
            <a:off x="257680" y="477574"/>
            <a:ext cx="6135506" cy="6647623"/>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dirty="0">
              <a:ln>
                <a:noFill/>
              </a:ln>
              <a:solidFill>
                <a:prstClr val="white"/>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4" name="Text Placeholder 7">
            <a:extLst>
              <a:ext uri="{FF2B5EF4-FFF2-40B4-BE49-F238E27FC236}">
                <a16:creationId xmlns:a16="http://schemas.microsoft.com/office/drawing/2014/main" id="{D28DBBD3-5E04-5C4E-9208-DB46105D387A}"/>
              </a:ext>
            </a:extLst>
          </p:cNvPr>
          <p:cNvSpPr>
            <a:spLocks noGrp="1"/>
          </p:cNvSpPr>
          <p:nvPr>
            <p:ph type="body" sz="quarter" idx="24" hasCustomPrompt="1"/>
          </p:nvPr>
        </p:nvSpPr>
        <p:spPr>
          <a:xfrm>
            <a:off x="5318269" y="1076517"/>
            <a:ext cx="6271699" cy="552450"/>
          </a:xfrm>
        </p:spPr>
        <p:txBody>
          <a:bodyPr lIns="45720" rIns="0">
            <a:normAutofit/>
          </a:bodyPr>
          <a:lstStyle>
            <a:lvl1pPr marL="0" indent="0">
              <a:buNone/>
              <a:defRPr sz="2400">
                <a:solidFill>
                  <a:schemeClr val="bg1"/>
                </a:solidFill>
              </a:defRPr>
            </a:lvl1pPr>
          </a:lstStyle>
          <a:p>
            <a:pPr lvl="0"/>
            <a:r>
              <a:rPr lang="en-US" dirty="0"/>
              <a:t>Job Title Here</a:t>
            </a:r>
          </a:p>
        </p:txBody>
      </p:sp>
      <p:sp>
        <p:nvSpPr>
          <p:cNvPr id="5" name="Text Placeholder 7">
            <a:extLst>
              <a:ext uri="{FF2B5EF4-FFF2-40B4-BE49-F238E27FC236}">
                <a16:creationId xmlns:a16="http://schemas.microsoft.com/office/drawing/2014/main" id="{3CD8FCC2-098A-BE4A-BA23-0F21A8C47130}"/>
              </a:ext>
            </a:extLst>
          </p:cNvPr>
          <p:cNvSpPr>
            <a:spLocks noGrp="1"/>
          </p:cNvSpPr>
          <p:nvPr>
            <p:ph type="body" sz="quarter" idx="25"/>
          </p:nvPr>
        </p:nvSpPr>
        <p:spPr>
          <a:xfrm>
            <a:off x="6291471" y="1847658"/>
            <a:ext cx="5297556" cy="4609112"/>
          </a:xfrm>
        </p:spPr>
        <p:txBody>
          <a:bodyPr lIns="45720" rIns="0">
            <a:normAutofit/>
          </a:bodyPr>
          <a:lstStyle>
            <a:lvl1pPr marL="0" indent="0">
              <a:buNone/>
              <a:defRPr sz="2400">
                <a:solidFill>
                  <a:schemeClr val="tx1"/>
                </a:solidFill>
              </a:defRPr>
            </a:lvl1pPr>
          </a:lstStyle>
          <a:p>
            <a:pPr lvl="0"/>
            <a:endParaRPr lang="en-US" dirty="0"/>
          </a:p>
        </p:txBody>
      </p:sp>
      <p:sp>
        <p:nvSpPr>
          <p:cNvPr id="6" name="Text Placeholder 7">
            <a:extLst>
              <a:ext uri="{FF2B5EF4-FFF2-40B4-BE49-F238E27FC236}">
                <a16:creationId xmlns:a16="http://schemas.microsoft.com/office/drawing/2014/main" id="{34795D48-9CDD-634A-AEE5-A05978E31104}"/>
              </a:ext>
            </a:extLst>
          </p:cNvPr>
          <p:cNvSpPr>
            <a:spLocks noGrp="1"/>
          </p:cNvSpPr>
          <p:nvPr>
            <p:ph type="body" sz="quarter" idx="31" hasCustomPrompt="1"/>
          </p:nvPr>
        </p:nvSpPr>
        <p:spPr>
          <a:xfrm>
            <a:off x="5319016" y="401230"/>
            <a:ext cx="6265669" cy="552450"/>
          </a:xfrm>
        </p:spPr>
        <p:txBody>
          <a:bodyPr lIns="45720" rIns="0">
            <a:normAutofit/>
          </a:bodyPr>
          <a:lstStyle>
            <a:lvl1pPr marL="0" indent="0">
              <a:buNone/>
              <a:defRPr sz="3200" b="1">
                <a:solidFill>
                  <a:schemeClr val="tx1"/>
                </a:solidFill>
              </a:defRPr>
            </a:lvl1pPr>
          </a:lstStyle>
          <a:p>
            <a:pPr lvl="0"/>
            <a:r>
              <a:rPr lang="en-US" dirty="0"/>
              <a:t>NAME Here</a:t>
            </a:r>
          </a:p>
        </p:txBody>
      </p:sp>
    </p:spTree>
    <p:extLst>
      <p:ext uri="{BB962C8B-B14F-4D97-AF65-F5344CB8AC3E}">
        <p14:creationId xmlns:p14="http://schemas.microsoft.com/office/powerpoint/2010/main" val="378410733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3">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E9F30FBA-13B6-5948-B215-61338FC9611C}"/>
              </a:ext>
            </a:extLst>
          </p:cNvPr>
          <p:cNvSpPr>
            <a:spLocks noGrp="1"/>
          </p:cNvSpPr>
          <p:nvPr>
            <p:ph type="pic" sz="quarter" idx="10"/>
          </p:nvPr>
        </p:nvSpPr>
        <p:spPr>
          <a:xfrm>
            <a:off x="970409" y="-3062350"/>
            <a:ext cx="10251187" cy="9461057"/>
          </a:xfrm>
          <a:custGeom>
            <a:avLst/>
            <a:gdLst>
              <a:gd name="connsiteX0" fmla="*/ 1314699 w 6131036"/>
              <a:gd name="connsiteY0" fmla="*/ 0 h 5658475"/>
              <a:gd name="connsiteX1" fmla="*/ 3065518 w 6131036"/>
              <a:gd name="connsiteY1" fmla="*/ 0 h 5658475"/>
              <a:gd name="connsiteX2" fmla="*/ 4816338 w 6131036"/>
              <a:gd name="connsiteY2" fmla="*/ 0 h 5658475"/>
              <a:gd name="connsiteX3" fmla="*/ 5953287 w 6131036"/>
              <a:gd name="connsiteY3" fmla="*/ 1969443 h 5658475"/>
              <a:gd name="connsiteX4" fmla="*/ 5077720 w 6131036"/>
              <a:gd name="connsiteY4" fmla="*/ 3485571 h 5658475"/>
              <a:gd name="connsiteX5" fmla="*/ 4202467 w 6131036"/>
              <a:gd name="connsiteY5" fmla="*/ 5001972 h 5658475"/>
              <a:gd name="connsiteX6" fmla="*/ 1928569 w 6131036"/>
              <a:gd name="connsiteY6" fmla="*/ 5001972 h 5658475"/>
              <a:gd name="connsiteX7" fmla="*/ 1053317 w 6131036"/>
              <a:gd name="connsiteY7" fmla="*/ 3485571 h 5658475"/>
              <a:gd name="connsiteX8" fmla="*/ 177750 w 6131036"/>
              <a:gd name="connsiteY8" fmla="*/ 1969443 h 5658475"/>
              <a:gd name="connsiteX9" fmla="*/ 1314699 w 6131036"/>
              <a:gd name="connsiteY9" fmla="*/ 0 h 565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31036" h="5658475">
                <a:moveTo>
                  <a:pt x="1314699" y="0"/>
                </a:moveTo>
                <a:lnTo>
                  <a:pt x="3065518" y="0"/>
                </a:lnTo>
                <a:lnTo>
                  <a:pt x="4816338" y="0"/>
                </a:lnTo>
                <a:cubicBezTo>
                  <a:pt x="5826680" y="0"/>
                  <a:pt x="6458458" y="1094105"/>
                  <a:pt x="5953287" y="1969443"/>
                </a:cubicBezTo>
                <a:lnTo>
                  <a:pt x="5077720" y="3485571"/>
                </a:lnTo>
                <a:lnTo>
                  <a:pt x="4202467" y="5001972"/>
                </a:lnTo>
                <a:cubicBezTo>
                  <a:pt x="3697296" y="5877310"/>
                  <a:pt x="2433740" y="5877310"/>
                  <a:pt x="1928569" y="5001972"/>
                </a:cubicBezTo>
                <a:lnTo>
                  <a:pt x="1053317" y="3485571"/>
                </a:lnTo>
                <a:lnTo>
                  <a:pt x="177750" y="1969443"/>
                </a:lnTo>
                <a:cubicBezTo>
                  <a:pt x="-327421" y="1094105"/>
                  <a:pt x="304357" y="0"/>
                  <a:pt x="1314699" y="0"/>
                </a:cubicBezTo>
                <a:close/>
              </a:path>
            </a:pathLst>
          </a:custGeom>
          <a:solidFill>
            <a:schemeClr val="bg2">
              <a:lumMod val="90000"/>
            </a:schemeClr>
          </a:solidFill>
        </p:spPr>
        <p:txBody>
          <a:bodyPr wrap="square">
            <a:noAutofit/>
          </a:bodyPr>
          <a:lstStyle/>
          <a:p>
            <a:endParaRPr lang="en-GB" dirty="0"/>
          </a:p>
        </p:txBody>
      </p:sp>
      <p:sp>
        <p:nvSpPr>
          <p:cNvPr id="3" name="Title 15">
            <a:extLst>
              <a:ext uri="{FF2B5EF4-FFF2-40B4-BE49-F238E27FC236}">
                <a16:creationId xmlns:a16="http://schemas.microsoft.com/office/drawing/2014/main" id="{DED956A5-37B1-A143-9199-CD8EDE5EFD46}"/>
              </a:ext>
            </a:extLst>
          </p:cNvPr>
          <p:cNvSpPr>
            <a:spLocks noGrp="1"/>
          </p:cNvSpPr>
          <p:nvPr>
            <p:ph type="title"/>
          </p:nvPr>
        </p:nvSpPr>
        <p:spPr>
          <a:xfrm>
            <a:off x="2764135" y="459299"/>
            <a:ext cx="6664568" cy="1916723"/>
          </a:xfrm>
        </p:spPr>
        <p:txBody>
          <a:bodyPr anchor="b" anchorCtr="0">
            <a:normAutofit/>
          </a:bodyPr>
          <a:lstStyle>
            <a:lvl1pPr algn="ctr">
              <a:defRPr sz="3600" b="1">
                <a:solidFill>
                  <a:schemeClr val="bg1"/>
                </a:solidFill>
                <a:latin typeface="+mn-lt"/>
              </a:defRPr>
            </a:lvl1pPr>
          </a:lstStyle>
          <a:p>
            <a:r>
              <a:rPr lang="en-US" dirty="0"/>
              <a:t>Click to edit Master title style</a:t>
            </a:r>
          </a:p>
        </p:txBody>
      </p:sp>
      <p:sp>
        <p:nvSpPr>
          <p:cNvPr id="4" name="Text Placeholder 2">
            <a:extLst>
              <a:ext uri="{FF2B5EF4-FFF2-40B4-BE49-F238E27FC236}">
                <a16:creationId xmlns:a16="http://schemas.microsoft.com/office/drawing/2014/main" id="{028D1E60-A966-EC48-875D-036DD173F907}"/>
              </a:ext>
            </a:extLst>
          </p:cNvPr>
          <p:cNvSpPr>
            <a:spLocks noGrp="1"/>
          </p:cNvSpPr>
          <p:nvPr>
            <p:ph type="body" idx="1"/>
          </p:nvPr>
        </p:nvSpPr>
        <p:spPr>
          <a:xfrm>
            <a:off x="3807073" y="2634311"/>
            <a:ext cx="4577859" cy="1658435"/>
          </a:xfrm>
        </p:spPr>
        <p:txBody>
          <a:bodyPr/>
          <a:lstStyle>
            <a:lvl1pPr marL="0" indent="0" algn="ctr">
              <a:buNone/>
              <a:defRPr sz="2400" b="0" i="0">
                <a:solidFill>
                  <a:schemeClr val="accent1">
                    <a:lumMod val="60000"/>
                    <a:lumOff val="40000"/>
                  </a:schemeClr>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8496811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Only" preserve="1">
  <p:cSld name="14">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33066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BA03FEF-90C3-6146-B1CD-A554644888AD}"/>
              </a:ext>
            </a:extLst>
          </p:cNvPr>
          <p:cNvSpPr>
            <a:spLocks noGrp="1"/>
          </p:cNvSpPr>
          <p:nvPr>
            <p:ph type="pic" sz="quarter" idx="10"/>
          </p:nvPr>
        </p:nvSpPr>
        <p:spPr>
          <a:xfrm>
            <a:off x="-801792" y="-150517"/>
            <a:ext cx="6265669" cy="6265670"/>
          </a:xfrm>
          <a:custGeom>
            <a:avLst/>
            <a:gdLst>
              <a:gd name="connsiteX0" fmla="*/ 3962700 w 6265669"/>
              <a:gd name="connsiteY0" fmla="*/ 115 h 6265670"/>
              <a:gd name="connsiteX1" fmla="*/ 5272710 w 6265669"/>
              <a:gd name="connsiteY1" fmla="*/ 1015243 h 6265670"/>
              <a:gd name="connsiteX2" fmla="*/ 5744904 w 6265669"/>
              <a:gd name="connsiteY2" fmla="*/ 2778295 h 6265670"/>
              <a:gd name="connsiteX3" fmla="*/ 6217530 w 6265669"/>
              <a:gd name="connsiteY3" fmla="*/ 4541316 h 6265670"/>
              <a:gd name="connsiteX4" fmla="*/ 4541314 w 6265669"/>
              <a:gd name="connsiteY4" fmla="*/ 6217531 h 6265670"/>
              <a:gd name="connsiteX5" fmla="*/ 2778294 w 6265669"/>
              <a:gd name="connsiteY5" fmla="*/ 5744905 h 6265670"/>
              <a:gd name="connsiteX6" fmla="*/ 1015242 w 6265669"/>
              <a:gd name="connsiteY6" fmla="*/ 5272711 h 6265670"/>
              <a:gd name="connsiteX7" fmla="*/ 401564 w 6265669"/>
              <a:gd name="connsiteY7" fmla="*/ 2982817 h 6265670"/>
              <a:gd name="connsiteX8" fmla="*/ 1692190 w 6265669"/>
              <a:gd name="connsiteY8" fmla="*/ 1692191 h 6265670"/>
              <a:gd name="connsiteX9" fmla="*/ 2982816 w 6265669"/>
              <a:gd name="connsiteY9" fmla="*/ 401565 h 6265670"/>
              <a:gd name="connsiteX10" fmla="*/ 3962700 w 6265669"/>
              <a:gd name="connsiteY10" fmla="*/ 115 h 6265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65669" h="6265670">
                <a:moveTo>
                  <a:pt x="3962700" y="115"/>
                </a:moveTo>
                <a:cubicBezTo>
                  <a:pt x="4541241" y="7572"/>
                  <a:pt x="5102166" y="379212"/>
                  <a:pt x="5272710" y="1015243"/>
                </a:cubicBezTo>
                <a:lnTo>
                  <a:pt x="5744904" y="2778295"/>
                </a:lnTo>
                <a:lnTo>
                  <a:pt x="6217530" y="4541316"/>
                </a:lnTo>
                <a:cubicBezTo>
                  <a:pt x="6490401" y="5558965"/>
                  <a:pt x="5558964" y="6490402"/>
                  <a:pt x="4541314" y="6217531"/>
                </a:cubicBezTo>
                <a:lnTo>
                  <a:pt x="2778294" y="5744905"/>
                </a:lnTo>
                <a:lnTo>
                  <a:pt x="1015242" y="5272711"/>
                </a:lnTo>
                <a:cubicBezTo>
                  <a:pt x="-2408" y="4999840"/>
                  <a:pt x="-343215" y="3727596"/>
                  <a:pt x="401564" y="2982817"/>
                </a:cubicBezTo>
                <a:lnTo>
                  <a:pt x="1692190" y="1692191"/>
                </a:lnTo>
                <a:lnTo>
                  <a:pt x="2982816" y="401565"/>
                </a:lnTo>
                <a:cubicBezTo>
                  <a:pt x="3262108" y="122273"/>
                  <a:pt x="3615575" y="-4359"/>
                  <a:pt x="3962700" y="115"/>
                </a:cubicBezTo>
                <a:close/>
              </a:path>
            </a:pathLst>
          </a:custGeom>
          <a:solidFill>
            <a:schemeClr val="bg2">
              <a:lumMod val="90000"/>
            </a:schemeClr>
          </a:solidFill>
        </p:spPr>
        <p:txBody>
          <a:bodyPr wrap="square">
            <a:noAutofit/>
          </a:bodyPr>
          <a:lstStyle/>
          <a:p>
            <a:endParaRPr lang="en-GB"/>
          </a:p>
        </p:txBody>
      </p:sp>
      <p:sp>
        <p:nvSpPr>
          <p:cNvPr id="8" name="Shape">
            <a:extLst>
              <a:ext uri="{FF2B5EF4-FFF2-40B4-BE49-F238E27FC236}">
                <a16:creationId xmlns:a16="http://schemas.microsoft.com/office/drawing/2014/main" id="{BE501D8A-5233-0047-890B-C10F54710722}"/>
              </a:ext>
            </a:extLst>
          </p:cNvPr>
          <p:cNvSpPr/>
          <p:nvPr/>
        </p:nvSpPr>
        <p:spPr>
          <a:xfrm rot="2700000">
            <a:off x="257680" y="477574"/>
            <a:ext cx="6135506" cy="6647623"/>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dirty="0">
              <a:solidFill>
                <a:schemeClr val="bg1"/>
              </a:solidFill>
            </a:endParaRPr>
          </a:p>
        </p:txBody>
      </p:sp>
      <p:sp>
        <p:nvSpPr>
          <p:cNvPr id="4" name="Text Placeholder 7">
            <a:extLst>
              <a:ext uri="{FF2B5EF4-FFF2-40B4-BE49-F238E27FC236}">
                <a16:creationId xmlns:a16="http://schemas.microsoft.com/office/drawing/2014/main" id="{D28DBBD3-5E04-5C4E-9208-DB46105D387A}"/>
              </a:ext>
            </a:extLst>
          </p:cNvPr>
          <p:cNvSpPr>
            <a:spLocks noGrp="1"/>
          </p:cNvSpPr>
          <p:nvPr>
            <p:ph type="body" sz="quarter" idx="24" hasCustomPrompt="1"/>
          </p:nvPr>
        </p:nvSpPr>
        <p:spPr>
          <a:xfrm>
            <a:off x="5318269" y="1076517"/>
            <a:ext cx="6271699" cy="552450"/>
          </a:xfrm>
        </p:spPr>
        <p:txBody>
          <a:bodyPr lIns="45720" rIns="0">
            <a:normAutofit/>
          </a:bodyPr>
          <a:lstStyle>
            <a:lvl1pPr marL="0" indent="0">
              <a:buNone/>
              <a:defRPr sz="2400">
                <a:solidFill>
                  <a:schemeClr val="accent2"/>
                </a:solidFill>
              </a:defRPr>
            </a:lvl1pPr>
          </a:lstStyle>
          <a:p>
            <a:pPr lvl="0"/>
            <a:r>
              <a:rPr lang="en-US" dirty="0"/>
              <a:t>Job Title Here</a:t>
            </a:r>
          </a:p>
        </p:txBody>
      </p:sp>
      <p:sp>
        <p:nvSpPr>
          <p:cNvPr id="5" name="Text Placeholder 7">
            <a:extLst>
              <a:ext uri="{FF2B5EF4-FFF2-40B4-BE49-F238E27FC236}">
                <a16:creationId xmlns:a16="http://schemas.microsoft.com/office/drawing/2014/main" id="{3CD8FCC2-098A-BE4A-BA23-0F21A8C47130}"/>
              </a:ext>
            </a:extLst>
          </p:cNvPr>
          <p:cNvSpPr>
            <a:spLocks noGrp="1"/>
          </p:cNvSpPr>
          <p:nvPr>
            <p:ph type="body" sz="quarter" idx="25"/>
          </p:nvPr>
        </p:nvSpPr>
        <p:spPr>
          <a:xfrm>
            <a:off x="6291471" y="1847658"/>
            <a:ext cx="5297556" cy="4609112"/>
          </a:xfrm>
        </p:spPr>
        <p:txBody>
          <a:bodyPr lIns="45720" rIns="0">
            <a:normAutofit/>
          </a:bodyPr>
          <a:lstStyle>
            <a:lvl1pPr marL="0" indent="0">
              <a:buNone/>
              <a:defRPr sz="2400">
                <a:solidFill>
                  <a:schemeClr val="tx1"/>
                </a:solidFill>
              </a:defRPr>
            </a:lvl1pPr>
          </a:lstStyle>
          <a:p>
            <a:pPr lvl="0"/>
            <a:endParaRPr lang="en-US" dirty="0"/>
          </a:p>
        </p:txBody>
      </p:sp>
      <p:sp>
        <p:nvSpPr>
          <p:cNvPr id="6" name="Text Placeholder 7">
            <a:extLst>
              <a:ext uri="{FF2B5EF4-FFF2-40B4-BE49-F238E27FC236}">
                <a16:creationId xmlns:a16="http://schemas.microsoft.com/office/drawing/2014/main" id="{34795D48-9CDD-634A-AEE5-A05978E31104}"/>
              </a:ext>
            </a:extLst>
          </p:cNvPr>
          <p:cNvSpPr>
            <a:spLocks noGrp="1"/>
          </p:cNvSpPr>
          <p:nvPr>
            <p:ph type="body" sz="quarter" idx="31" hasCustomPrompt="1"/>
          </p:nvPr>
        </p:nvSpPr>
        <p:spPr>
          <a:xfrm>
            <a:off x="5319016" y="401230"/>
            <a:ext cx="6265669" cy="552450"/>
          </a:xfrm>
        </p:spPr>
        <p:txBody>
          <a:bodyPr lIns="45720" rIns="0">
            <a:normAutofit/>
          </a:bodyPr>
          <a:lstStyle>
            <a:lvl1pPr marL="0" indent="0">
              <a:buNone/>
              <a:defRPr sz="3200" b="1">
                <a:solidFill>
                  <a:schemeClr val="tx1"/>
                </a:solidFill>
              </a:defRPr>
            </a:lvl1pPr>
          </a:lstStyle>
          <a:p>
            <a:pPr lvl="0"/>
            <a:r>
              <a:rPr lang="en-US" dirty="0"/>
              <a:t>NAME Here</a:t>
            </a:r>
          </a:p>
        </p:txBody>
      </p:sp>
    </p:spTree>
    <p:extLst>
      <p:ext uri="{BB962C8B-B14F-4D97-AF65-F5344CB8AC3E}">
        <p14:creationId xmlns:p14="http://schemas.microsoft.com/office/powerpoint/2010/main" val="186598298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5">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ACAFD17-9586-DD47-8899-CDAA143B1C39}"/>
              </a:ext>
            </a:extLst>
          </p:cNvPr>
          <p:cNvSpPr>
            <a:spLocks noGrp="1"/>
          </p:cNvSpPr>
          <p:nvPr>
            <p:ph type="pic" sz="quarter" idx="10"/>
          </p:nvPr>
        </p:nvSpPr>
        <p:spPr>
          <a:xfrm>
            <a:off x="-1712068" y="366809"/>
            <a:ext cx="10505872" cy="10505874"/>
          </a:xfrm>
          <a:custGeom>
            <a:avLst/>
            <a:gdLst>
              <a:gd name="connsiteX0" fmla="*/ 4612745 w 5878310"/>
              <a:gd name="connsiteY0" fmla="*/ 77 h 5878311"/>
              <a:gd name="connsiteX1" fmla="*/ 5833147 w 5878310"/>
              <a:gd name="connsiteY1" fmla="*/ 1617753 h 5878311"/>
              <a:gd name="connsiteX2" fmla="*/ 5389740 w 5878310"/>
              <a:gd name="connsiteY2" fmla="*/ 3271779 h 5878311"/>
              <a:gd name="connsiteX3" fmla="*/ 4946739 w 5878310"/>
              <a:gd name="connsiteY3" fmla="*/ 4925834 h 5878311"/>
              <a:gd name="connsiteX4" fmla="*/ 2798412 w 5878310"/>
              <a:gd name="connsiteY4" fmla="*/ 5501573 h 5878311"/>
              <a:gd name="connsiteX5" fmla="*/ 1587575 w 5878310"/>
              <a:gd name="connsiteY5" fmla="*/ 4290736 h 5878311"/>
              <a:gd name="connsiteX6" fmla="*/ 376739 w 5878310"/>
              <a:gd name="connsiteY6" fmla="*/ 3079900 h 5878311"/>
              <a:gd name="connsiteX7" fmla="*/ 952477 w 5878310"/>
              <a:gd name="connsiteY7" fmla="*/ 931573 h 5878311"/>
              <a:gd name="connsiteX8" fmla="*/ 2606533 w 5878310"/>
              <a:gd name="connsiteY8" fmla="*/ 488572 h 5878311"/>
              <a:gd name="connsiteX9" fmla="*/ 4260559 w 5878310"/>
              <a:gd name="connsiteY9" fmla="*/ 45165 h 5878311"/>
              <a:gd name="connsiteX10" fmla="*/ 4612745 w 5878310"/>
              <a:gd name="connsiteY10" fmla="*/ 77 h 5878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78310" h="5878311">
                <a:moveTo>
                  <a:pt x="4612745" y="77"/>
                </a:moveTo>
                <a:cubicBezTo>
                  <a:pt x="5416104" y="8891"/>
                  <a:pt x="6057148" y="782359"/>
                  <a:pt x="5833147" y="1617753"/>
                </a:cubicBezTo>
                <a:lnTo>
                  <a:pt x="5389740" y="3271779"/>
                </a:lnTo>
                <a:lnTo>
                  <a:pt x="4946739" y="4925834"/>
                </a:lnTo>
                <a:cubicBezTo>
                  <a:pt x="4690737" y="5880570"/>
                  <a:pt x="3497147" y="6200308"/>
                  <a:pt x="2798412" y="5501573"/>
                </a:cubicBezTo>
                <a:lnTo>
                  <a:pt x="1587575" y="4290736"/>
                </a:lnTo>
                <a:lnTo>
                  <a:pt x="376739" y="3079900"/>
                </a:lnTo>
                <a:cubicBezTo>
                  <a:pt x="-321996" y="2381165"/>
                  <a:pt x="-2259" y="1187574"/>
                  <a:pt x="952477" y="931573"/>
                </a:cubicBezTo>
                <a:lnTo>
                  <a:pt x="2606533" y="488572"/>
                </a:lnTo>
                <a:lnTo>
                  <a:pt x="4260559" y="45165"/>
                </a:lnTo>
                <a:cubicBezTo>
                  <a:pt x="4379901" y="13165"/>
                  <a:pt x="4497979" y="-1182"/>
                  <a:pt x="4612745" y="77"/>
                </a:cubicBezTo>
                <a:close/>
              </a:path>
            </a:pathLst>
          </a:custGeom>
          <a:solidFill>
            <a:schemeClr val="bg2">
              <a:lumMod val="90000"/>
            </a:schemeClr>
          </a:solidFill>
        </p:spPr>
        <p:txBody>
          <a:bodyPr wrap="square">
            <a:noAutofit/>
          </a:bodyPr>
          <a:lstStyle/>
          <a:p>
            <a:endParaRPr lang="en-GB"/>
          </a:p>
        </p:txBody>
      </p:sp>
      <p:sp>
        <p:nvSpPr>
          <p:cNvPr id="3" name="Title 15">
            <a:extLst>
              <a:ext uri="{FF2B5EF4-FFF2-40B4-BE49-F238E27FC236}">
                <a16:creationId xmlns:a16="http://schemas.microsoft.com/office/drawing/2014/main" id="{DED956A5-37B1-A143-9199-CD8EDE5EFD46}"/>
              </a:ext>
            </a:extLst>
          </p:cNvPr>
          <p:cNvSpPr>
            <a:spLocks noGrp="1"/>
          </p:cNvSpPr>
          <p:nvPr>
            <p:ph type="title"/>
          </p:nvPr>
        </p:nvSpPr>
        <p:spPr>
          <a:xfrm>
            <a:off x="1052067" y="2288099"/>
            <a:ext cx="6664568" cy="1916723"/>
          </a:xfrm>
        </p:spPr>
        <p:txBody>
          <a:bodyPr anchor="b" anchorCtr="0">
            <a:normAutofit/>
          </a:bodyPr>
          <a:lstStyle>
            <a:lvl1pPr algn="l">
              <a:defRPr sz="3600" b="1">
                <a:solidFill>
                  <a:schemeClr val="bg1"/>
                </a:solidFill>
                <a:latin typeface="+mn-lt"/>
              </a:defRPr>
            </a:lvl1pPr>
          </a:lstStyle>
          <a:p>
            <a:r>
              <a:rPr lang="en-US" dirty="0"/>
              <a:t>Click to edit Master title style</a:t>
            </a:r>
          </a:p>
        </p:txBody>
      </p:sp>
      <p:sp>
        <p:nvSpPr>
          <p:cNvPr id="4" name="Text Placeholder 2">
            <a:extLst>
              <a:ext uri="{FF2B5EF4-FFF2-40B4-BE49-F238E27FC236}">
                <a16:creationId xmlns:a16="http://schemas.microsoft.com/office/drawing/2014/main" id="{028D1E60-A966-EC48-875D-036DD173F907}"/>
              </a:ext>
            </a:extLst>
          </p:cNvPr>
          <p:cNvSpPr>
            <a:spLocks noGrp="1"/>
          </p:cNvSpPr>
          <p:nvPr>
            <p:ph type="body" idx="1"/>
          </p:nvPr>
        </p:nvSpPr>
        <p:spPr>
          <a:xfrm>
            <a:off x="1052065" y="4463111"/>
            <a:ext cx="4577859" cy="1658435"/>
          </a:xfrm>
        </p:spPr>
        <p:txBody>
          <a:bodyPr/>
          <a:lstStyle>
            <a:lvl1pPr marL="0" indent="0" algn="l">
              <a:buNone/>
              <a:defRPr sz="2400" b="0" i="0">
                <a:solidFill>
                  <a:schemeClr val="accent1">
                    <a:lumMod val="60000"/>
                    <a:lumOff val="40000"/>
                  </a:schemeClr>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04610086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16">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783440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7">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2105AE9-D7B3-F942-842B-6D21C0711F2E}"/>
              </a:ext>
            </a:extLst>
          </p:cNvPr>
          <p:cNvSpPr>
            <a:spLocks noGrp="1"/>
          </p:cNvSpPr>
          <p:nvPr>
            <p:ph type="pic" sz="quarter" idx="10"/>
          </p:nvPr>
        </p:nvSpPr>
        <p:spPr>
          <a:xfrm>
            <a:off x="-730560" y="-3756940"/>
            <a:ext cx="10505872" cy="10505874"/>
          </a:xfrm>
          <a:custGeom>
            <a:avLst/>
            <a:gdLst>
              <a:gd name="connsiteX0" fmla="*/ 4612745 w 5878310"/>
              <a:gd name="connsiteY0" fmla="*/ 77 h 5878311"/>
              <a:gd name="connsiteX1" fmla="*/ 5833147 w 5878310"/>
              <a:gd name="connsiteY1" fmla="*/ 1617753 h 5878311"/>
              <a:gd name="connsiteX2" fmla="*/ 5389740 w 5878310"/>
              <a:gd name="connsiteY2" fmla="*/ 3271779 h 5878311"/>
              <a:gd name="connsiteX3" fmla="*/ 4946739 w 5878310"/>
              <a:gd name="connsiteY3" fmla="*/ 4925834 h 5878311"/>
              <a:gd name="connsiteX4" fmla="*/ 2798412 w 5878310"/>
              <a:gd name="connsiteY4" fmla="*/ 5501573 h 5878311"/>
              <a:gd name="connsiteX5" fmla="*/ 1587575 w 5878310"/>
              <a:gd name="connsiteY5" fmla="*/ 4290736 h 5878311"/>
              <a:gd name="connsiteX6" fmla="*/ 376739 w 5878310"/>
              <a:gd name="connsiteY6" fmla="*/ 3079900 h 5878311"/>
              <a:gd name="connsiteX7" fmla="*/ 952477 w 5878310"/>
              <a:gd name="connsiteY7" fmla="*/ 931573 h 5878311"/>
              <a:gd name="connsiteX8" fmla="*/ 2606533 w 5878310"/>
              <a:gd name="connsiteY8" fmla="*/ 488572 h 5878311"/>
              <a:gd name="connsiteX9" fmla="*/ 4260559 w 5878310"/>
              <a:gd name="connsiteY9" fmla="*/ 45165 h 5878311"/>
              <a:gd name="connsiteX10" fmla="*/ 4612745 w 5878310"/>
              <a:gd name="connsiteY10" fmla="*/ 77 h 5878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78310" h="5878311">
                <a:moveTo>
                  <a:pt x="4612745" y="77"/>
                </a:moveTo>
                <a:cubicBezTo>
                  <a:pt x="5416104" y="8891"/>
                  <a:pt x="6057148" y="782359"/>
                  <a:pt x="5833147" y="1617753"/>
                </a:cubicBezTo>
                <a:lnTo>
                  <a:pt x="5389740" y="3271779"/>
                </a:lnTo>
                <a:lnTo>
                  <a:pt x="4946739" y="4925834"/>
                </a:lnTo>
                <a:cubicBezTo>
                  <a:pt x="4690737" y="5880570"/>
                  <a:pt x="3497147" y="6200308"/>
                  <a:pt x="2798412" y="5501573"/>
                </a:cubicBezTo>
                <a:lnTo>
                  <a:pt x="1587575" y="4290736"/>
                </a:lnTo>
                <a:lnTo>
                  <a:pt x="376739" y="3079900"/>
                </a:lnTo>
                <a:cubicBezTo>
                  <a:pt x="-321996" y="2381165"/>
                  <a:pt x="-2259" y="1187574"/>
                  <a:pt x="952477" y="931573"/>
                </a:cubicBezTo>
                <a:lnTo>
                  <a:pt x="2606533" y="488572"/>
                </a:lnTo>
                <a:lnTo>
                  <a:pt x="4260559" y="45165"/>
                </a:lnTo>
                <a:cubicBezTo>
                  <a:pt x="4379901" y="13165"/>
                  <a:pt x="4497979" y="-1182"/>
                  <a:pt x="4612745" y="77"/>
                </a:cubicBezTo>
                <a:close/>
              </a:path>
            </a:pathLst>
          </a:custGeom>
          <a:solidFill>
            <a:schemeClr val="bg2">
              <a:lumMod val="90000"/>
            </a:schemeClr>
          </a:solidFill>
        </p:spPr>
        <p:txBody>
          <a:bodyPr wrap="square">
            <a:noAutofit/>
          </a:bodyPr>
          <a:lstStyle/>
          <a:p>
            <a:endParaRPr lang="en-GB"/>
          </a:p>
        </p:txBody>
      </p:sp>
      <p:sp>
        <p:nvSpPr>
          <p:cNvPr id="6" name="Title 15">
            <a:extLst>
              <a:ext uri="{FF2B5EF4-FFF2-40B4-BE49-F238E27FC236}">
                <a16:creationId xmlns:a16="http://schemas.microsoft.com/office/drawing/2014/main" id="{75A2A35C-42C4-3248-8008-9D6920C10222}"/>
              </a:ext>
            </a:extLst>
          </p:cNvPr>
          <p:cNvSpPr>
            <a:spLocks noGrp="1"/>
          </p:cNvSpPr>
          <p:nvPr>
            <p:ph type="title"/>
          </p:nvPr>
        </p:nvSpPr>
        <p:spPr>
          <a:xfrm>
            <a:off x="1985921" y="576031"/>
            <a:ext cx="6664568" cy="1916723"/>
          </a:xfrm>
        </p:spPr>
        <p:txBody>
          <a:bodyPr anchor="b" anchorCtr="0">
            <a:normAutofit/>
          </a:bodyPr>
          <a:lstStyle>
            <a:lvl1pPr algn="ctr">
              <a:defRPr sz="3600" b="1">
                <a:solidFill>
                  <a:schemeClr val="bg1"/>
                </a:solidFill>
                <a:latin typeface="+mn-lt"/>
              </a:defRPr>
            </a:lvl1pPr>
          </a:lstStyle>
          <a:p>
            <a:r>
              <a:rPr lang="en-US" dirty="0"/>
              <a:t>Click to edit Master title style</a:t>
            </a:r>
          </a:p>
        </p:txBody>
      </p:sp>
      <p:sp>
        <p:nvSpPr>
          <p:cNvPr id="7" name="Text Placeholder 2">
            <a:extLst>
              <a:ext uri="{FF2B5EF4-FFF2-40B4-BE49-F238E27FC236}">
                <a16:creationId xmlns:a16="http://schemas.microsoft.com/office/drawing/2014/main" id="{E389596A-E099-4940-B379-DA594B5DB8AF}"/>
              </a:ext>
            </a:extLst>
          </p:cNvPr>
          <p:cNvSpPr>
            <a:spLocks noGrp="1"/>
          </p:cNvSpPr>
          <p:nvPr>
            <p:ph type="body" idx="1"/>
          </p:nvPr>
        </p:nvSpPr>
        <p:spPr>
          <a:xfrm>
            <a:off x="3029277" y="2751037"/>
            <a:ext cx="4577859" cy="1658435"/>
          </a:xfrm>
        </p:spPr>
        <p:txBody>
          <a:bodyPr/>
          <a:lstStyle>
            <a:lvl1pPr marL="0" indent="0" algn="ctr">
              <a:buNone/>
              <a:defRPr sz="2400" b="0" i="0">
                <a:solidFill>
                  <a:schemeClr val="accent1">
                    <a:lumMod val="60000"/>
                    <a:lumOff val="40000"/>
                  </a:schemeClr>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01606386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18">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9" name="Shape">
            <a:extLst>
              <a:ext uri="{FF2B5EF4-FFF2-40B4-BE49-F238E27FC236}">
                <a16:creationId xmlns:a16="http://schemas.microsoft.com/office/drawing/2014/main" id="{E363CD42-52B3-0B4E-8676-8EE630699897}"/>
              </a:ext>
            </a:extLst>
          </p:cNvPr>
          <p:cNvSpPr/>
          <p:nvPr userDrawn="1"/>
        </p:nvSpPr>
        <p:spPr>
          <a:xfrm>
            <a:off x="4221341" y="-779290"/>
            <a:ext cx="7767855" cy="841622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10" name="Shape">
            <a:extLst>
              <a:ext uri="{FF2B5EF4-FFF2-40B4-BE49-F238E27FC236}">
                <a16:creationId xmlns:a16="http://schemas.microsoft.com/office/drawing/2014/main" id="{6F1CED87-0BF5-6A46-B708-A992D6AD6C04}"/>
              </a:ext>
            </a:extLst>
          </p:cNvPr>
          <p:cNvSpPr/>
          <p:nvPr userDrawn="1"/>
        </p:nvSpPr>
        <p:spPr>
          <a:xfrm>
            <a:off x="-402226" y="203200"/>
            <a:ext cx="5954252" cy="645124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50000"/>
            </a:schemeClr>
          </a:solidFill>
          <a:ln w="25400">
            <a:no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CA1A76CB-DB60-8B42-99AB-7D6CAB017EFE}"/>
              </a:ext>
            </a:extLst>
          </p:cNvPr>
          <p:cNvGrpSpPr/>
          <p:nvPr userDrawn="1"/>
        </p:nvGrpSpPr>
        <p:grpSpPr>
          <a:xfrm>
            <a:off x="781761" y="591099"/>
            <a:ext cx="2696547" cy="5675457"/>
            <a:chOff x="11836399" y="2222500"/>
            <a:chExt cx="926593" cy="1950212"/>
          </a:xfrm>
        </p:grpSpPr>
        <p:sp>
          <p:nvSpPr>
            <p:cNvPr id="13" name="Shape">
              <a:extLst>
                <a:ext uri="{FF2B5EF4-FFF2-40B4-BE49-F238E27FC236}">
                  <a16:creationId xmlns:a16="http://schemas.microsoft.com/office/drawing/2014/main" id="{CC64E206-895B-A642-B97E-9280DFCEAF0D}"/>
                </a:ext>
              </a:extLst>
            </p:cNvPr>
            <p:cNvSpPr/>
            <p:nvPr/>
          </p:nvSpPr>
          <p:spPr>
            <a:xfrm>
              <a:off x="11836399" y="2222500"/>
              <a:ext cx="926593" cy="1950212"/>
            </a:xfrm>
            <a:custGeom>
              <a:avLst/>
              <a:gdLst/>
              <a:ahLst/>
              <a:cxnLst>
                <a:cxn ang="0">
                  <a:pos x="wd2" y="hd2"/>
                </a:cxn>
                <a:cxn ang="5400000">
                  <a:pos x="wd2" y="hd2"/>
                </a:cxn>
                <a:cxn ang="10800000">
                  <a:pos x="wd2" y="hd2"/>
                </a:cxn>
                <a:cxn ang="16200000">
                  <a:pos x="wd2" y="hd2"/>
                </a:cxn>
              </a:cxnLst>
              <a:rect l="0" t="0" r="r" b="b"/>
              <a:pathLst>
                <a:path w="21600" h="21600" extrusionOk="0">
                  <a:moveTo>
                    <a:pt x="21600" y="20002"/>
                  </a:moveTo>
                  <a:cubicBezTo>
                    <a:pt x="21600" y="20880"/>
                    <a:pt x="20087" y="21600"/>
                    <a:pt x="18237" y="21600"/>
                  </a:cubicBezTo>
                  <a:lnTo>
                    <a:pt x="3363" y="21600"/>
                  </a:lnTo>
                  <a:cubicBezTo>
                    <a:pt x="1513" y="21600"/>
                    <a:pt x="0" y="20880"/>
                    <a:pt x="0" y="20002"/>
                  </a:cubicBezTo>
                  <a:lnTo>
                    <a:pt x="0" y="1598"/>
                  </a:lnTo>
                  <a:cubicBezTo>
                    <a:pt x="0" y="719"/>
                    <a:pt x="1513" y="0"/>
                    <a:pt x="3363" y="0"/>
                  </a:cubicBezTo>
                  <a:lnTo>
                    <a:pt x="18237" y="0"/>
                  </a:lnTo>
                  <a:cubicBezTo>
                    <a:pt x="20087" y="0"/>
                    <a:pt x="21600" y="719"/>
                    <a:pt x="21600" y="1598"/>
                  </a:cubicBezTo>
                  <a:lnTo>
                    <a:pt x="21600" y="20002"/>
                  </a:lnTo>
                  <a:close/>
                </a:path>
              </a:pathLst>
            </a:custGeom>
            <a:solidFill>
              <a:srgbClr val="535154"/>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Rectangle">
              <a:extLst>
                <a:ext uri="{FF2B5EF4-FFF2-40B4-BE49-F238E27FC236}">
                  <a16:creationId xmlns:a16="http://schemas.microsoft.com/office/drawing/2014/main" id="{88BE35E0-7EA3-8C4C-B8C2-D4199035A940}"/>
                </a:ext>
              </a:extLst>
            </p:cNvPr>
            <p:cNvSpPr/>
            <p:nvPr/>
          </p:nvSpPr>
          <p:spPr>
            <a:xfrm>
              <a:off x="11899899" y="2489200"/>
              <a:ext cx="790575" cy="1425956"/>
            </a:xfrm>
            <a:prstGeom prst="rect">
              <a:avLst/>
            </a:prstGeom>
            <a:solidFill>
              <a:srgbClr val="EBECED"/>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Shape">
              <a:extLst>
                <a:ext uri="{FF2B5EF4-FFF2-40B4-BE49-F238E27FC236}">
                  <a16:creationId xmlns:a16="http://schemas.microsoft.com/office/drawing/2014/main" id="{76F08690-8155-7149-8D2D-8907F81E439E}"/>
                </a:ext>
              </a:extLst>
            </p:cNvPr>
            <p:cNvSpPr/>
            <p:nvPr/>
          </p:nvSpPr>
          <p:spPr>
            <a:xfrm>
              <a:off x="12230100" y="3962400"/>
              <a:ext cx="130048" cy="130175"/>
            </a:xfrm>
            <a:custGeom>
              <a:avLst/>
              <a:gdLst/>
              <a:ahLst/>
              <a:cxnLst>
                <a:cxn ang="0">
                  <a:pos x="wd2" y="hd2"/>
                </a:cxn>
                <a:cxn ang="5400000">
                  <a:pos x="wd2" y="hd2"/>
                </a:cxn>
                <a:cxn ang="10800000">
                  <a:pos x="wd2" y="hd2"/>
                </a:cxn>
                <a:cxn ang="16200000">
                  <a:pos x="wd2" y="hd2"/>
                </a:cxn>
              </a:cxnLst>
              <a:rect l="0" t="0" r="r" b="b"/>
              <a:pathLst>
                <a:path w="21600" h="21600" extrusionOk="0">
                  <a:moveTo>
                    <a:pt x="21600" y="10789"/>
                  </a:moveTo>
                  <a:cubicBezTo>
                    <a:pt x="21600" y="16753"/>
                    <a:pt x="16770" y="21600"/>
                    <a:pt x="10800" y="21600"/>
                  </a:cubicBezTo>
                  <a:cubicBezTo>
                    <a:pt x="4830" y="21600"/>
                    <a:pt x="0" y="16753"/>
                    <a:pt x="0" y="10789"/>
                  </a:cubicBezTo>
                  <a:cubicBezTo>
                    <a:pt x="0" y="4847"/>
                    <a:pt x="4830" y="0"/>
                    <a:pt x="10800" y="0"/>
                  </a:cubicBezTo>
                  <a:cubicBezTo>
                    <a:pt x="16770" y="0"/>
                    <a:pt x="21600" y="4847"/>
                    <a:pt x="21600" y="10789"/>
                  </a:cubicBezTo>
                  <a:close/>
                </a:path>
              </a:pathLst>
            </a:custGeom>
            <a:solidFill>
              <a:srgbClr val="939496"/>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Shape">
              <a:extLst>
                <a:ext uri="{FF2B5EF4-FFF2-40B4-BE49-F238E27FC236}">
                  <a16:creationId xmlns:a16="http://schemas.microsoft.com/office/drawing/2014/main" id="{6F153367-4DBE-C542-94F9-6522C8762D7F}"/>
                </a:ext>
              </a:extLst>
            </p:cNvPr>
            <p:cNvSpPr/>
            <p:nvPr/>
          </p:nvSpPr>
          <p:spPr>
            <a:xfrm>
              <a:off x="12204699" y="2374899"/>
              <a:ext cx="160401" cy="38863"/>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29"/>
                    <a:pt x="20420" y="21600"/>
                    <a:pt x="18966" y="21600"/>
                  </a:cubicBezTo>
                  <a:lnTo>
                    <a:pt x="2634" y="21600"/>
                  </a:lnTo>
                  <a:cubicBezTo>
                    <a:pt x="1197" y="21600"/>
                    <a:pt x="0" y="16729"/>
                    <a:pt x="0" y="10800"/>
                  </a:cubicBezTo>
                  <a:lnTo>
                    <a:pt x="0" y="10800"/>
                  </a:lnTo>
                  <a:cubicBezTo>
                    <a:pt x="0" y="4871"/>
                    <a:pt x="1180" y="0"/>
                    <a:pt x="2634" y="0"/>
                  </a:cubicBezTo>
                  <a:lnTo>
                    <a:pt x="18966" y="0"/>
                  </a:lnTo>
                  <a:cubicBezTo>
                    <a:pt x="20420" y="71"/>
                    <a:pt x="21600" y="4871"/>
                    <a:pt x="21600" y="10800"/>
                  </a:cubicBezTo>
                  <a:lnTo>
                    <a:pt x="21600" y="10800"/>
                  </a:lnTo>
                  <a:close/>
                </a:path>
              </a:pathLst>
            </a:custGeom>
            <a:solidFill>
              <a:srgbClr val="6B6C6E"/>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
        <p:nvSpPr>
          <p:cNvPr id="3" name="Picture Placeholder 2">
            <a:extLst>
              <a:ext uri="{FF2B5EF4-FFF2-40B4-BE49-F238E27FC236}">
                <a16:creationId xmlns:a16="http://schemas.microsoft.com/office/drawing/2014/main" id="{C55E585B-FB5A-624B-B294-DF4A8FB56E15}"/>
              </a:ext>
            </a:extLst>
          </p:cNvPr>
          <p:cNvSpPr>
            <a:spLocks noGrp="1"/>
          </p:cNvSpPr>
          <p:nvPr>
            <p:ph type="pic" sz="quarter" idx="10"/>
          </p:nvPr>
        </p:nvSpPr>
        <p:spPr>
          <a:xfrm>
            <a:off x="966369" y="1366843"/>
            <a:ext cx="2300711" cy="4149725"/>
          </a:xfrm>
        </p:spPr>
        <p:txBody>
          <a:bodyPr/>
          <a:lstStyle/>
          <a:p>
            <a:endParaRPr lang="en-GB"/>
          </a:p>
        </p:txBody>
      </p:sp>
      <p:sp>
        <p:nvSpPr>
          <p:cNvPr id="17" name="Content Placeholder 2">
            <a:extLst>
              <a:ext uri="{FF2B5EF4-FFF2-40B4-BE49-F238E27FC236}">
                <a16:creationId xmlns:a16="http://schemas.microsoft.com/office/drawing/2014/main" id="{211FB036-9C56-CB41-8821-C2C13A550663}"/>
              </a:ext>
            </a:extLst>
          </p:cNvPr>
          <p:cNvSpPr>
            <a:spLocks noGrp="1"/>
          </p:cNvSpPr>
          <p:nvPr>
            <p:ph sz="half" idx="16"/>
          </p:nvPr>
        </p:nvSpPr>
        <p:spPr>
          <a:xfrm>
            <a:off x="4662293" y="510130"/>
            <a:ext cx="6747947" cy="5837740"/>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30479676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9">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9" name="Shape">
            <a:extLst>
              <a:ext uri="{FF2B5EF4-FFF2-40B4-BE49-F238E27FC236}">
                <a16:creationId xmlns:a16="http://schemas.microsoft.com/office/drawing/2014/main" id="{E363CD42-52B3-0B4E-8676-8EE630699897}"/>
              </a:ext>
            </a:extLst>
          </p:cNvPr>
          <p:cNvSpPr/>
          <p:nvPr userDrawn="1"/>
        </p:nvSpPr>
        <p:spPr>
          <a:xfrm rot="10800000">
            <a:off x="343609" y="-779290"/>
            <a:ext cx="7767855" cy="841622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10" name="Shape">
            <a:extLst>
              <a:ext uri="{FF2B5EF4-FFF2-40B4-BE49-F238E27FC236}">
                <a16:creationId xmlns:a16="http://schemas.microsoft.com/office/drawing/2014/main" id="{6F1CED87-0BF5-6A46-B708-A992D6AD6C04}"/>
              </a:ext>
            </a:extLst>
          </p:cNvPr>
          <p:cNvSpPr/>
          <p:nvPr userDrawn="1"/>
        </p:nvSpPr>
        <p:spPr>
          <a:xfrm rot="10800000">
            <a:off x="6523507" y="203200"/>
            <a:ext cx="5954252" cy="645124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50000"/>
            </a:schemeClr>
          </a:solidFill>
          <a:ln w="25400">
            <a:no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grpSp>
        <p:nvGrpSpPr>
          <p:cNvPr id="4" name="Group 3">
            <a:extLst>
              <a:ext uri="{FF2B5EF4-FFF2-40B4-BE49-F238E27FC236}">
                <a16:creationId xmlns:a16="http://schemas.microsoft.com/office/drawing/2014/main" id="{5F8DDB44-ADB0-B543-9869-F92F98F7EDE7}"/>
              </a:ext>
            </a:extLst>
          </p:cNvPr>
          <p:cNvGrpSpPr/>
          <p:nvPr userDrawn="1"/>
        </p:nvGrpSpPr>
        <p:grpSpPr>
          <a:xfrm>
            <a:off x="7156636" y="581034"/>
            <a:ext cx="4382349" cy="5695576"/>
            <a:chOff x="10655300" y="5321300"/>
            <a:chExt cx="2674240" cy="3475610"/>
          </a:xfrm>
        </p:grpSpPr>
        <p:sp>
          <p:nvSpPr>
            <p:cNvPr id="5" name="Shape">
              <a:extLst>
                <a:ext uri="{FF2B5EF4-FFF2-40B4-BE49-F238E27FC236}">
                  <a16:creationId xmlns:a16="http://schemas.microsoft.com/office/drawing/2014/main" id="{A31C8030-81CD-EA46-A444-DC2F955F0EE2}"/>
                </a:ext>
              </a:extLst>
            </p:cNvPr>
            <p:cNvSpPr/>
            <p:nvPr/>
          </p:nvSpPr>
          <p:spPr>
            <a:xfrm>
              <a:off x="10655300" y="5321300"/>
              <a:ext cx="2674240" cy="3475610"/>
            </a:xfrm>
            <a:custGeom>
              <a:avLst/>
              <a:gdLst/>
              <a:ahLst/>
              <a:cxnLst>
                <a:cxn ang="0">
                  <a:pos x="wd2" y="hd2"/>
                </a:cxn>
                <a:cxn ang="5400000">
                  <a:pos x="wd2" y="hd2"/>
                </a:cxn>
                <a:cxn ang="10800000">
                  <a:pos x="wd2" y="hd2"/>
                </a:cxn>
                <a:cxn ang="16200000">
                  <a:pos x="wd2" y="hd2"/>
                </a:cxn>
              </a:cxnLst>
              <a:rect l="0" t="0" r="r" b="b"/>
              <a:pathLst>
                <a:path w="21600" h="21600" extrusionOk="0">
                  <a:moveTo>
                    <a:pt x="21600" y="20641"/>
                  </a:moveTo>
                  <a:cubicBezTo>
                    <a:pt x="21600" y="21168"/>
                    <a:pt x="21040" y="21600"/>
                    <a:pt x="20354" y="21600"/>
                  </a:cubicBezTo>
                  <a:lnTo>
                    <a:pt x="1245" y="21600"/>
                  </a:lnTo>
                  <a:cubicBezTo>
                    <a:pt x="561" y="21600"/>
                    <a:pt x="0" y="21169"/>
                    <a:pt x="0" y="20641"/>
                  </a:cubicBezTo>
                  <a:lnTo>
                    <a:pt x="0" y="959"/>
                  </a:lnTo>
                  <a:cubicBezTo>
                    <a:pt x="0" y="432"/>
                    <a:pt x="561" y="0"/>
                    <a:pt x="1245" y="0"/>
                  </a:cubicBezTo>
                  <a:lnTo>
                    <a:pt x="20353" y="0"/>
                  </a:lnTo>
                  <a:cubicBezTo>
                    <a:pt x="21039" y="0"/>
                    <a:pt x="21599" y="432"/>
                    <a:pt x="21599" y="959"/>
                  </a:cubicBezTo>
                  <a:lnTo>
                    <a:pt x="21599" y="20641"/>
                  </a:lnTo>
                  <a:close/>
                </a:path>
              </a:pathLst>
            </a:custGeom>
            <a:solidFill>
              <a:srgbClr val="535154"/>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Rectangle">
              <a:extLst>
                <a:ext uri="{FF2B5EF4-FFF2-40B4-BE49-F238E27FC236}">
                  <a16:creationId xmlns:a16="http://schemas.microsoft.com/office/drawing/2014/main" id="{79A3A3F4-53CC-CC4D-82F5-2D8471A637B9}"/>
                </a:ext>
              </a:extLst>
            </p:cNvPr>
            <p:cNvSpPr/>
            <p:nvPr/>
          </p:nvSpPr>
          <p:spPr>
            <a:xfrm>
              <a:off x="10922000" y="5613400"/>
              <a:ext cx="2155700" cy="2884298"/>
            </a:xfrm>
            <a:prstGeom prst="rect">
              <a:avLst/>
            </a:prstGeom>
            <a:solidFill>
              <a:srgbClr val="EBECED"/>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Shape">
              <a:extLst>
                <a:ext uri="{FF2B5EF4-FFF2-40B4-BE49-F238E27FC236}">
                  <a16:creationId xmlns:a16="http://schemas.microsoft.com/office/drawing/2014/main" id="{FE789B4A-1229-1649-BA8B-EE9AD7FD840B}"/>
                </a:ext>
              </a:extLst>
            </p:cNvPr>
            <p:cNvSpPr/>
            <p:nvPr/>
          </p:nvSpPr>
          <p:spPr>
            <a:xfrm>
              <a:off x="11963399" y="5448299"/>
              <a:ext cx="68582" cy="68582"/>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0"/>
                    <a:pt x="16720" y="21600"/>
                    <a:pt x="10800" y="21600"/>
                  </a:cubicBezTo>
                  <a:cubicBezTo>
                    <a:pt x="4840" y="21600"/>
                    <a:pt x="0" y="16760"/>
                    <a:pt x="0" y="10800"/>
                  </a:cubicBezTo>
                  <a:cubicBezTo>
                    <a:pt x="0" y="4840"/>
                    <a:pt x="4840" y="0"/>
                    <a:pt x="10800" y="0"/>
                  </a:cubicBezTo>
                  <a:cubicBezTo>
                    <a:pt x="16720" y="40"/>
                    <a:pt x="21600" y="4840"/>
                    <a:pt x="21600" y="10800"/>
                  </a:cubicBezTo>
                  <a:close/>
                </a:path>
              </a:pathLst>
            </a:custGeom>
            <a:solidFill>
              <a:srgbClr val="6B6C6E"/>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Shape">
              <a:extLst>
                <a:ext uri="{FF2B5EF4-FFF2-40B4-BE49-F238E27FC236}">
                  <a16:creationId xmlns:a16="http://schemas.microsoft.com/office/drawing/2014/main" id="{4E74DE90-1B4A-A047-8AF2-3D9C110F4003}"/>
                </a:ext>
              </a:extLst>
            </p:cNvPr>
            <p:cNvSpPr/>
            <p:nvPr/>
          </p:nvSpPr>
          <p:spPr>
            <a:xfrm>
              <a:off x="11938000" y="8572500"/>
              <a:ext cx="120015" cy="120143"/>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59"/>
                    <a:pt x="16777" y="21600"/>
                    <a:pt x="10811" y="21600"/>
                  </a:cubicBezTo>
                  <a:cubicBezTo>
                    <a:pt x="4846" y="21600"/>
                    <a:pt x="0" y="16759"/>
                    <a:pt x="0" y="10800"/>
                  </a:cubicBezTo>
                  <a:cubicBezTo>
                    <a:pt x="0" y="4841"/>
                    <a:pt x="4823" y="0"/>
                    <a:pt x="10811" y="0"/>
                  </a:cubicBezTo>
                  <a:cubicBezTo>
                    <a:pt x="16754" y="0"/>
                    <a:pt x="21600" y="4841"/>
                    <a:pt x="21600" y="10800"/>
                  </a:cubicBezTo>
                  <a:close/>
                </a:path>
              </a:pathLst>
            </a:custGeom>
            <a:solidFill>
              <a:srgbClr val="939496"/>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
        <p:nvSpPr>
          <p:cNvPr id="3" name="Picture Placeholder 2">
            <a:extLst>
              <a:ext uri="{FF2B5EF4-FFF2-40B4-BE49-F238E27FC236}">
                <a16:creationId xmlns:a16="http://schemas.microsoft.com/office/drawing/2014/main" id="{A18CF522-A62C-2144-8FC8-B9D49AB9FF11}"/>
              </a:ext>
            </a:extLst>
          </p:cNvPr>
          <p:cNvSpPr>
            <a:spLocks noGrp="1"/>
          </p:cNvSpPr>
          <p:nvPr>
            <p:ph type="pic" sz="quarter" idx="10"/>
          </p:nvPr>
        </p:nvSpPr>
        <p:spPr>
          <a:xfrm>
            <a:off x="7593017" y="1060450"/>
            <a:ext cx="3533775" cy="4725988"/>
          </a:xfrm>
        </p:spPr>
        <p:txBody>
          <a:bodyPr/>
          <a:lstStyle/>
          <a:p>
            <a:endParaRPr lang="en-GB"/>
          </a:p>
        </p:txBody>
      </p:sp>
      <p:sp>
        <p:nvSpPr>
          <p:cNvPr id="11" name="Content Placeholder 2">
            <a:extLst>
              <a:ext uri="{FF2B5EF4-FFF2-40B4-BE49-F238E27FC236}">
                <a16:creationId xmlns:a16="http://schemas.microsoft.com/office/drawing/2014/main" id="{F3A639DB-BEB9-1F40-AE91-30D8E7DF88EC}"/>
              </a:ext>
            </a:extLst>
          </p:cNvPr>
          <p:cNvSpPr>
            <a:spLocks noGrp="1"/>
          </p:cNvSpPr>
          <p:nvPr>
            <p:ph sz="half" idx="16"/>
          </p:nvPr>
        </p:nvSpPr>
        <p:spPr>
          <a:xfrm>
            <a:off x="473529" y="510130"/>
            <a:ext cx="6270411" cy="5837740"/>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107735756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20">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9" name="Shape">
            <a:extLst>
              <a:ext uri="{FF2B5EF4-FFF2-40B4-BE49-F238E27FC236}">
                <a16:creationId xmlns:a16="http://schemas.microsoft.com/office/drawing/2014/main" id="{E363CD42-52B3-0B4E-8676-8EE630699897}"/>
              </a:ext>
            </a:extLst>
          </p:cNvPr>
          <p:cNvSpPr/>
          <p:nvPr userDrawn="1"/>
        </p:nvSpPr>
        <p:spPr>
          <a:xfrm rot="10800000">
            <a:off x="6096003" y="-779290"/>
            <a:ext cx="7767855" cy="841622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10" name="Shape">
            <a:extLst>
              <a:ext uri="{FF2B5EF4-FFF2-40B4-BE49-F238E27FC236}">
                <a16:creationId xmlns:a16="http://schemas.microsoft.com/office/drawing/2014/main" id="{6F1CED87-0BF5-6A46-B708-A992D6AD6C04}"/>
              </a:ext>
            </a:extLst>
          </p:cNvPr>
          <p:cNvSpPr/>
          <p:nvPr userDrawn="1"/>
        </p:nvSpPr>
        <p:spPr>
          <a:xfrm rot="10800000">
            <a:off x="6753527" y="-569647"/>
            <a:ext cx="7380868" cy="799693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50000"/>
            </a:schemeClr>
          </a:solidFill>
          <a:ln w="25400">
            <a:no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4" name="Shape">
            <a:extLst>
              <a:ext uri="{FF2B5EF4-FFF2-40B4-BE49-F238E27FC236}">
                <a16:creationId xmlns:a16="http://schemas.microsoft.com/office/drawing/2014/main" id="{75990909-2B1F-B44E-B9FF-C87DD9104D1B}"/>
              </a:ext>
            </a:extLst>
          </p:cNvPr>
          <p:cNvSpPr/>
          <p:nvPr userDrawn="1"/>
        </p:nvSpPr>
        <p:spPr>
          <a:xfrm>
            <a:off x="-1671856" y="-779290"/>
            <a:ext cx="7767855" cy="841622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5" name="Shape">
            <a:extLst>
              <a:ext uri="{FF2B5EF4-FFF2-40B4-BE49-F238E27FC236}">
                <a16:creationId xmlns:a16="http://schemas.microsoft.com/office/drawing/2014/main" id="{D9427370-80E3-6B45-8B62-24F461803D55}"/>
              </a:ext>
            </a:extLst>
          </p:cNvPr>
          <p:cNvSpPr/>
          <p:nvPr userDrawn="1"/>
        </p:nvSpPr>
        <p:spPr>
          <a:xfrm>
            <a:off x="-1671854" y="-569647"/>
            <a:ext cx="7380868" cy="799693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50000"/>
            </a:schemeClr>
          </a:solidFill>
          <a:ln w="25400">
            <a:no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CE012313-1F91-7541-860F-9EC0CFE82B57}"/>
              </a:ext>
            </a:extLst>
          </p:cNvPr>
          <p:cNvGrpSpPr/>
          <p:nvPr userDrawn="1"/>
        </p:nvGrpSpPr>
        <p:grpSpPr>
          <a:xfrm>
            <a:off x="2158751" y="1308847"/>
            <a:ext cx="7874503" cy="4239948"/>
            <a:chOff x="6515100" y="9728200"/>
            <a:chExt cx="6812534" cy="3668143"/>
          </a:xfrm>
        </p:grpSpPr>
        <p:sp>
          <p:nvSpPr>
            <p:cNvPr id="7" name="Shape">
              <a:extLst>
                <a:ext uri="{FF2B5EF4-FFF2-40B4-BE49-F238E27FC236}">
                  <a16:creationId xmlns:a16="http://schemas.microsoft.com/office/drawing/2014/main" id="{E4FD3640-F549-2248-9D4A-6066DFA27E50}"/>
                </a:ext>
              </a:extLst>
            </p:cNvPr>
            <p:cNvSpPr/>
            <p:nvPr/>
          </p:nvSpPr>
          <p:spPr>
            <a:xfrm>
              <a:off x="7378699" y="9728200"/>
              <a:ext cx="5099051" cy="3357499"/>
            </a:xfrm>
            <a:custGeom>
              <a:avLst/>
              <a:gdLst/>
              <a:ahLst/>
              <a:cxnLst>
                <a:cxn ang="0">
                  <a:pos x="wd2" y="hd2"/>
                </a:cxn>
                <a:cxn ang="5400000">
                  <a:pos x="wd2" y="hd2"/>
                </a:cxn>
                <a:cxn ang="10800000">
                  <a:pos x="wd2" y="hd2"/>
                </a:cxn>
                <a:cxn ang="16200000">
                  <a:pos x="wd2" y="hd2"/>
                </a:cxn>
              </a:cxnLst>
              <a:rect l="0" t="0" r="r" b="b"/>
              <a:pathLst>
                <a:path w="21599" h="21600" extrusionOk="0">
                  <a:moveTo>
                    <a:pt x="21082" y="0"/>
                  </a:moveTo>
                  <a:lnTo>
                    <a:pt x="519" y="0"/>
                  </a:lnTo>
                  <a:cubicBezTo>
                    <a:pt x="233" y="0"/>
                    <a:pt x="0" y="355"/>
                    <a:pt x="0" y="787"/>
                  </a:cubicBezTo>
                  <a:lnTo>
                    <a:pt x="0" y="21600"/>
                  </a:lnTo>
                  <a:lnTo>
                    <a:pt x="21599" y="21600"/>
                  </a:lnTo>
                  <a:lnTo>
                    <a:pt x="21599" y="787"/>
                  </a:lnTo>
                  <a:cubicBezTo>
                    <a:pt x="21600" y="355"/>
                    <a:pt x="21367" y="0"/>
                    <a:pt x="21082" y="0"/>
                  </a:cubicBezTo>
                  <a:close/>
                </a:path>
              </a:pathLst>
            </a:custGeom>
            <a:solidFill>
              <a:srgbClr val="535154"/>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8" name="Rectangle">
              <a:extLst>
                <a:ext uri="{FF2B5EF4-FFF2-40B4-BE49-F238E27FC236}">
                  <a16:creationId xmlns:a16="http://schemas.microsoft.com/office/drawing/2014/main" id="{A93F465E-227E-CE4C-8A42-6F153A208EE3}"/>
                </a:ext>
              </a:extLst>
            </p:cNvPr>
            <p:cNvSpPr/>
            <p:nvPr/>
          </p:nvSpPr>
          <p:spPr>
            <a:xfrm>
              <a:off x="7607300" y="9944100"/>
              <a:ext cx="4650486" cy="2988056"/>
            </a:xfrm>
            <a:prstGeom prst="rect">
              <a:avLst/>
            </a:prstGeom>
            <a:solidFill>
              <a:srgbClr val="EBECED"/>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 name="Shape">
              <a:extLst>
                <a:ext uri="{FF2B5EF4-FFF2-40B4-BE49-F238E27FC236}">
                  <a16:creationId xmlns:a16="http://schemas.microsoft.com/office/drawing/2014/main" id="{82D9C3B7-8259-DF44-B07B-1BCF500CEA8E}"/>
                </a:ext>
              </a:extLst>
            </p:cNvPr>
            <p:cNvSpPr/>
            <p:nvPr/>
          </p:nvSpPr>
          <p:spPr>
            <a:xfrm>
              <a:off x="6515100" y="13284199"/>
              <a:ext cx="6812406" cy="112144"/>
            </a:xfrm>
            <a:custGeom>
              <a:avLst/>
              <a:gdLst/>
              <a:ahLst/>
              <a:cxnLst>
                <a:cxn ang="0">
                  <a:pos x="wd2" y="hd2"/>
                </a:cxn>
                <a:cxn ang="5400000">
                  <a:pos x="wd2" y="hd2"/>
                </a:cxn>
                <a:cxn ang="10800000">
                  <a:pos x="wd2" y="hd2"/>
                </a:cxn>
                <a:cxn ang="16200000">
                  <a:pos x="wd2" y="hd2"/>
                </a:cxn>
              </a:cxnLst>
              <a:rect l="0" t="0" r="r" b="b"/>
              <a:pathLst>
                <a:path w="21600" h="21600" extrusionOk="0">
                  <a:moveTo>
                    <a:pt x="20630" y="21600"/>
                  </a:moveTo>
                  <a:lnTo>
                    <a:pt x="970" y="21600"/>
                  </a:lnTo>
                  <a:lnTo>
                    <a:pt x="0" y="0"/>
                  </a:lnTo>
                  <a:lnTo>
                    <a:pt x="21600" y="0"/>
                  </a:lnTo>
                  <a:close/>
                </a:path>
              </a:pathLst>
            </a:custGeom>
            <a:solidFill>
              <a:srgbClr val="8F949C"/>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Shape">
              <a:extLst>
                <a:ext uri="{FF2B5EF4-FFF2-40B4-BE49-F238E27FC236}">
                  <a16:creationId xmlns:a16="http://schemas.microsoft.com/office/drawing/2014/main" id="{763889E5-57D0-A54F-8B16-B3C039CC8B61}"/>
                </a:ext>
              </a:extLst>
            </p:cNvPr>
            <p:cNvSpPr/>
            <p:nvPr/>
          </p:nvSpPr>
          <p:spPr>
            <a:xfrm>
              <a:off x="9893299" y="9842500"/>
              <a:ext cx="43435" cy="43308"/>
            </a:xfrm>
            <a:custGeom>
              <a:avLst/>
              <a:gdLst/>
              <a:ahLst/>
              <a:cxnLst>
                <a:cxn ang="0">
                  <a:pos x="wd2" y="hd2"/>
                </a:cxn>
                <a:cxn ang="5400000">
                  <a:pos x="wd2" y="hd2"/>
                </a:cxn>
                <a:cxn ang="10800000">
                  <a:pos x="wd2" y="hd2"/>
                </a:cxn>
                <a:cxn ang="16200000">
                  <a:pos x="wd2" y="hd2"/>
                </a:cxn>
              </a:cxnLst>
              <a:rect l="0" t="0" r="r" b="b"/>
              <a:pathLst>
                <a:path w="21600" h="21600" extrusionOk="0">
                  <a:moveTo>
                    <a:pt x="21600" y="10832"/>
                  </a:moveTo>
                  <a:cubicBezTo>
                    <a:pt x="21600" y="16786"/>
                    <a:pt x="16800" y="21600"/>
                    <a:pt x="10800" y="21600"/>
                  </a:cubicBezTo>
                  <a:cubicBezTo>
                    <a:pt x="4863" y="21600"/>
                    <a:pt x="0" y="16786"/>
                    <a:pt x="0" y="10832"/>
                  </a:cubicBezTo>
                  <a:cubicBezTo>
                    <a:pt x="0" y="4814"/>
                    <a:pt x="4863" y="0"/>
                    <a:pt x="10800" y="0"/>
                  </a:cubicBezTo>
                  <a:cubicBezTo>
                    <a:pt x="16863" y="0"/>
                    <a:pt x="21600" y="4877"/>
                    <a:pt x="21600" y="10832"/>
                  </a:cubicBezTo>
                  <a:close/>
                </a:path>
              </a:pathLst>
            </a:custGeom>
            <a:solidFill>
              <a:srgbClr val="939496"/>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Rectangle">
              <a:extLst>
                <a:ext uri="{FF2B5EF4-FFF2-40B4-BE49-F238E27FC236}">
                  <a16:creationId xmlns:a16="http://schemas.microsoft.com/office/drawing/2014/main" id="{7674E4E3-4118-4F4E-9787-9B54448ABBA3}"/>
                </a:ext>
              </a:extLst>
            </p:cNvPr>
            <p:cNvSpPr/>
            <p:nvPr/>
          </p:nvSpPr>
          <p:spPr>
            <a:xfrm>
              <a:off x="9372600" y="13093700"/>
              <a:ext cx="1104012" cy="112141"/>
            </a:xfrm>
            <a:prstGeom prst="rect">
              <a:avLst/>
            </a:prstGeom>
            <a:solidFill>
              <a:srgbClr val="B6B8B9"/>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Shape">
              <a:extLst>
                <a:ext uri="{FF2B5EF4-FFF2-40B4-BE49-F238E27FC236}">
                  <a16:creationId xmlns:a16="http://schemas.microsoft.com/office/drawing/2014/main" id="{C1711674-7E91-E649-905D-1770716B0722}"/>
                </a:ext>
              </a:extLst>
            </p:cNvPr>
            <p:cNvSpPr/>
            <p:nvPr/>
          </p:nvSpPr>
          <p:spPr>
            <a:xfrm>
              <a:off x="6515100" y="13093700"/>
              <a:ext cx="6812534" cy="190247"/>
            </a:xfrm>
            <a:custGeom>
              <a:avLst/>
              <a:gdLst/>
              <a:ahLst/>
              <a:cxnLst>
                <a:cxn ang="0">
                  <a:pos x="wd2" y="hd2"/>
                </a:cxn>
                <a:cxn ang="5400000">
                  <a:pos x="wd2" y="hd2"/>
                </a:cxn>
                <a:cxn ang="10800000">
                  <a:pos x="wd2" y="hd2"/>
                </a:cxn>
                <a:cxn ang="16200000">
                  <a:pos x="wd2" y="hd2"/>
                </a:cxn>
              </a:cxnLst>
              <a:rect l="0" t="0" r="r" b="b"/>
              <a:pathLst>
                <a:path w="21600" h="21600" extrusionOk="0">
                  <a:moveTo>
                    <a:pt x="12266" y="0"/>
                  </a:moveTo>
                  <a:lnTo>
                    <a:pt x="12266" y="4629"/>
                  </a:lnTo>
                  <a:cubicBezTo>
                    <a:pt x="12266" y="7815"/>
                    <a:pt x="12193" y="10425"/>
                    <a:pt x="12104" y="10425"/>
                  </a:cubicBezTo>
                  <a:lnTo>
                    <a:pt x="9485" y="10425"/>
                  </a:lnTo>
                  <a:cubicBezTo>
                    <a:pt x="9396" y="10425"/>
                    <a:pt x="9323" y="7815"/>
                    <a:pt x="9323" y="4629"/>
                  </a:cubicBezTo>
                  <a:lnTo>
                    <a:pt x="9323" y="0"/>
                  </a:lnTo>
                  <a:lnTo>
                    <a:pt x="0" y="0"/>
                  </a:lnTo>
                  <a:lnTo>
                    <a:pt x="0" y="21600"/>
                  </a:lnTo>
                  <a:lnTo>
                    <a:pt x="21600" y="21600"/>
                  </a:lnTo>
                  <a:lnTo>
                    <a:pt x="21600" y="0"/>
                  </a:lnTo>
                  <a:lnTo>
                    <a:pt x="12266" y="0"/>
                  </a:lnTo>
                  <a:close/>
                </a:path>
              </a:pathLst>
            </a:custGeom>
            <a:solidFill>
              <a:srgbClr val="D0D7DD"/>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
        <p:nvSpPr>
          <p:cNvPr id="3" name="Picture Placeholder 2">
            <a:extLst>
              <a:ext uri="{FF2B5EF4-FFF2-40B4-BE49-F238E27FC236}">
                <a16:creationId xmlns:a16="http://schemas.microsoft.com/office/drawing/2014/main" id="{EA648924-CD59-D94B-B20A-CE109FDEE40C}"/>
              </a:ext>
            </a:extLst>
          </p:cNvPr>
          <p:cNvSpPr>
            <a:spLocks noGrp="1"/>
          </p:cNvSpPr>
          <p:nvPr>
            <p:ph type="pic" sz="quarter" idx="10"/>
          </p:nvPr>
        </p:nvSpPr>
        <p:spPr>
          <a:xfrm>
            <a:off x="3421065" y="1558931"/>
            <a:ext cx="5375275" cy="3452813"/>
          </a:xfrm>
        </p:spPr>
        <p:txBody>
          <a:bodyPr/>
          <a:lstStyle/>
          <a:p>
            <a:endParaRPr lang="en-GB"/>
          </a:p>
        </p:txBody>
      </p:sp>
      <p:sp>
        <p:nvSpPr>
          <p:cNvPr id="15" name="Content Placeholder 2">
            <a:extLst>
              <a:ext uri="{FF2B5EF4-FFF2-40B4-BE49-F238E27FC236}">
                <a16:creationId xmlns:a16="http://schemas.microsoft.com/office/drawing/2014/main" id="{B362F846-1F7F-6E42-B6AF-49BDBB912DF3}"/>
              </a:ext>
            </a:extLst>
          </p:cNvPr>
          <p:cNvSpPr>
            <a:spLocks noGrp="1"/>
          </p:cNvSpPr>
          <p:nvPr>
            <p:ph sz="half" idx="17"/>
          </p:nvPr>
        </p:nvSpPr>
        <p:spPr>
          <a:xfrm>
            <a:off x="9314980" y="510136"/>
            <a:ext cx="2408937" cy="4274141"/>
          </a:xfrm>
        </p:spPr>
        <p:txBody>
          <a:bodyPr vert="horz" lIns="0" tIns="91440" rIns="0" bIns="45720" rtlCol="0">
            <a:normAutofit/>
          </a:bodyPr>
          <a:lstStyle>
            <a:lvl1pPr>
              <a:defRPr lang="en-US" sz="1800">
                <a:solidFill>
                  <a:schemeClr val="tx1"/>
                </a:solidFill>
              </a:defRPr>
            </a:lvl1pPr>
            <a:lvl2pPr>
              <a:defRPr lang="en-US" sz="1800">
                <a:solidFill>
                  <a:schemeClr val="tx1"/>
                </a:solidFill>
              </a:defRPr>
            </a:lvl2pPr>
            <a:lvl3pPr>
              <a:defRPr lang="en-US" sz="1800">
                <a:solidFill>
                  <a:schemeClr val="tx1"/>
                </a:solidFill>
              </a:defRPr>
            </a:lvl3pPr>
            <a:lvl4pPr>
              <a:defRPr lang="en-US" sz="1800">
                <a:solidFill>
                  <a:schemeClr val="tx1"/>
                </a:solidFill>
              </a:defRPr>
            </a:lvl4pPr>
            <a:lvl5pPr>
              <a:defRPr lang="en-US" sz="1800">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6" name="Content Placeholder 2">
            <a:extLst>
              <a:ext uri="{FF2B5EF4-FFF2-40B4-BE49-F238E27FC236}">
                <a16:creationId xmlns:a16="http://schemas.microsoft.com/office/drawing/2014/main" id="{DD1E79CE-493B-7E46-880B-B7950333F291}"/>
              </a:ext>
            </a:extLst>
          </p:cNvPr>
          <p:cNvSpPr>
            <a:spLocks noGrp="1"/>
          </p:cNvSpPr>
          <p:nvPr>
            <p:ph sz="half" idx="18"/>
          </p:nvPr>
        </p:nvSpPr>
        <p:spPr>
          <a:xfrm>
            <a:off x="404062" y="510136"/>
            <a:ext cx="2408937" cy="4274141"/>
          </a:xfrm>
        </p:spPr>
        <p:txBody>
          <a:bodyPr vert="horz" lIns="0" tIns="91440" rIns="0" bIns="45720" rtlCol="0">
            <a:normAutofit/>
          </a:bodyPr>
          <a:lstStyle>
            <a:lvl1pPr>
              <a:defRPr lang="en-US" sz="1800">
                <a:solidFill>
                  <a:schemeClr val="tx1"/>
                </a:solidFill>
              </a:defRPr>
            </a:lvl1pPr>
            <a:lvl2pPr>
              <a:defRPr lang="en-US" sz="1800">
                <a:solidFill>
                  <a:schemeClr val="tx1"/>
                </a:solidFill>
              </a:defRPr>
            </a:lvl2pPr>
            <a:lvl3pPr>
              <a:defRPr lang="en-US" sz="1800">
                <a:solidFill>
                  <a:schemeClr val="tx1"/>
                </a:solidFill>
              </a:defRPr>
            </a:lvl3pPr>
            <a:lvl4pPr>
              <a:defRPr lang="en-US" sz="1800">
                <a:solidFill>
                  <a:schemeClr val="tx1"/>
                </a:solidFill>
              </a:defRPr>
            </a:lvl4pPr>
            <a:lvl5pPr>
              <a:defRPr lang="en-US" sz="1800">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7" name="Title 1">
            <a:extLst>
              <a:ext uri="{FF2B5EF4-FFF2-40B4-BE49-F238E27FC236}">
                <a16:creationId xmlns:a16="http://schemas.microsoft.com/office/drawing/2014/main" id="{42F4EC43-0C07-364D-84A0-FEE647C2C515}"/>
              </a:ext>
            </a:extLst>
          </p:cNvPr>
          <p:cNvSpPr>
            <a:spLocks noGrp="1"/>
          </p:cNvSpPr>
          <p:nvPr>
            <p:ph type="title"/>
          </p:nvPr>
        </p:nvSpPr>
        <p:spPr>
          <a:xfrm>
            <a:off x="3156973" y="-356203"/>
            <a:ext cx="5887465" cy="1588127"/>
          </a:xfrm>
        </p:spPr>
        <p:txBody>
          <a:bodyPr wrap="square" lIns="0" rIns="0" anchor="b">
            <a:spAutoFit/>
          </a:bodyPr>
          <a:lstStyle>
            <a:lvl1pPr algn="ctr">
              <a:defRPr sz="5400">
                <a:solidFill>
                  <a:schemeClr val="tx1"/>
                </a:solidFill>
              </a:defRPr>
            </a:lvl1pPr>
          </a:lstStyle>
          <a:p>
            <a:r>
              <a:rPr lang="en-US" dirty="0"/>
              <a:t>Click to edit Master title style</a:t>
            </a:r>
          </a:p>
        </p:txBody>
      </p:sp>
    </p:spTree>
    <p:extLst>
      <p:ext uri="{BB962C8B-B14F-4D97-AF65-F5344CB8AC3E}">
        <p14:creationId xmlns:p14="http://schemas.microsoft.com/office/powerpoint/2010/main" val="343793782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21">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2105AE9-D7B3-F942-842B-6D21C0711F2E}"/>
              </a:ext>
            </a:extLst>
          </p:cNvPr>
          <p:cNvSpPr>
            <a:spLocks noGrp="1"/>
          </p:cNvSpPr>
          <p:nvPr>
            <p:ph type="pic" sz="quarter" idx="10"/>
          </p:nvPr>
        </p:nvSpPr>
        <p:spPr>
          <a:xfrm>
            <a:off x="2776791" y="502997"/>
            <a:ext cx="10505872" cy="10505874"/>
          </a:xfrm>
          <a:custGeom>
            <a:avLst/>
            <a:gdLst>
              <a:gd name="connsiteX0" fmla="*/ 4612745 w 5878310"/>
              <a:gd name="connsiteY0" fmla="*/ 77 h 5878311"/>
              <a:gd name="connsiteX1" fmla="*/ 5833147 w 5878310"/>
              <a:gd name="connsiteY1" fmla="*/ 1617753 h 5878311"/>
              <a:gd name="connsiteX2" fmla="*/ 5389740 w 5878310"/>
              <a:gd name="connsiteY2" fmla="*/ 3271779 h 5878311"/>
              <a:gd name="connsiteX3" fmla="*/ 4946739 w 5878310"/>
              <a:gd name="connsiteY3" fmla="*/ 4925834 h 5878311"/>
              <a:gd name="connsiteX4" fmla="*/ 2798412 w 5878310"/>
              <a:gd name="connsiteY4" fmla="*/ 5501573 h 5878311"/>
              <a:gd name="connsiteX5" fmla="*/ 1587575 w 5878310"/>
              <a:gd name="connsiteY5" fmla="*/ 4290736 h 5878311"/>
              <a:gd name="connsiteX6" fmla="*/ 376739 w 5878310"/>
              <a:gd name="connsiteY6" fmla="*/ 3079900 h 5878311"/>
              <a:gd name="connsiteX7" fmla="*/ 952477 w 5878310"/>
              <a:gd name="connsiteY7" fmla="*/ 931573 h 5878311"/>
              <a:gd name="connsiteX8" fmla="*/ 2606533 w 5878310"/>
              <a:gd name="connsiteY8" fmla="*/ 488572 h 5878311"/>
              <a:gd name="connsiteX9" fmla="*/ 4260559 w 5878310"/>
              <a:gd name="connsiteY9" fmla="*/ 45165 h 5878311"/>
              <a:gd name="connsiteX10" fmla="*/ 4612745 w 5878310"/>
              <a:gd name="connsiteY10" fmla="*/ 77 h 5878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78310" h="5878311">
                <a:moveTo>
                  <a:pt x="4612745" y="77"/>
                </a:moveTo>
                <a:cubicBezTo>
                  <a:pt x="5416104" y="8891"/>
                  <a:pt x="6057148" y="782359"/>
                  <a:pt x="5833147" y="1617753"/>
                </a:cubicBezTo>
                <a:lnTo>
                  <a:pt x="5389740" y="3271779"/>
                </a:lnTo>
                <a:lnTo>
                  <a:pt x="4946739" y="4925834"/>
                </a:lnTo>
                <a:cubicBezTo>
                  <a:pt x="4690737" y="5880570"/>
                  <a:pt x="3497147" y="6200308"/>
                  <a:pt x="2798412" y="5501573"/>
                </a:cubicBezTo>
                <a:lnTo>
                  <a:pt x="1587575" y="4290736"/>
                </a:lnTo>
                <a:lnTo>
                  <a:pt x="376739" y="3079900"/>
                </a:lnTo>
                <a:cubicBezTo>
                  <a:pt x="-321996" y="2381165"/>
                  <a:pt x="-2259" y="1187574"/>
                  <a:pt x="952477" y="931573"/>
                </a:cubicBezTo>
                <a:lnTo>
                  <a:pt x="2606533" y="488572"/>
                </a:lnTo>
                <a:lnTo>
                  <a:pt x="4260559" y="45165"/>
                </a:lnTo>
                <a:cubicBezTo>
                  <a:pt x="4379901" y="13165"/>
                  <a:pt x="4497979" y="-1182"/>
                  <a:pt x="4612745" y="77"/>
                </a:cubicBezTo>
                <a:close/>
              </a:path>
            </a:pathLst>
          </a:custGeom>
          <a:solidFill>
            <a:schemeClr val="bg2">
              <a:lumMod val="90000"/>
            </a:schemeClr>
          </a:solidFill>
        </p:spPr>
        <p:txBody>
          <a:bodyPr wrap="square">
            <a:noAutofit/>
          </a:bodyPr>
          <a:lstStyle/>
          <a:p>
            <a:endParaRPr lang="en-GB"/>
          </a:p>
        </p:txBody>
      </p:sp>
      <p:sp>
        <p:nvSpPr>
          <p:cNvPr id="6" name="Title 15">
            <a:extLst>
              <a:ext uri="{FF2B5EF4-FFF2-40B4-BE49-F238E27FC236}">
                <a16:creationId xmlns:a16="http://schemas.microsoft.com/office/drawing/2014/main" id="{75A2A35C-42C4-3248-8008-9D6920C10222}"/>
              </a:ext>
            </a:extLst>
          </p:cNvPr>
          <p:cNvSpPr>
            <a:spLocks noGrp="1"/>
          </p:cNvSpPr>
          <p:nvPr>
            <p:ph type="title"/>
          </p:nvPr>
        </p:nvSpPr>
        <p:spPr>
          <a:xfrm>
            <a:off x="4534568" y="2288099"/>
            <a:ext cx="6664568" cy="1916723"/>
          </a:xfrm>
        </p:spPr>
        <p:txBody>
          <a:bodyPr anchor="b" anchorCtr="0">
            <a:normAutofit/>
          </a:bodyPr>
          <a:lstStyle>
            <a:lvl1pPr algn="r">
              <a:defRPr sz="3600" b="1">
                <a:solidFill>
                  <a:schemeClr val="bg1"/>
                </a:solidFill>
                <a:latin typeface="+mn-lt"/>
              </a:defRPr>
            </a:lvl1pPr>
          </a:lstStyle>
          <a:p>
            <a:r>
              <a:rPr lang="en-US" dirty="0"/>
              <a:t>Click to edit Master title style</a:t>
            </a:r>
          </a:p>
        </p:txBody>
      </p:sp>
      <p:sp>
        <p:nvSpPr>
          <p:cNvPr id="7" name="Text Placeholder 2">
            <a:extLst>
              <a:ext uri="{FF2B5EF4-FFF2-40B4-BE49-F238E27FC236}">
                <a16:creationId xmlns:a16="http://schemas.microsoft.com/office/drawing/2014/main" id="{E389596A-E099-4940-B379-DA594B5DB8AF}"/>
              </a:ext>
            </a:extLst>
          </p:cNvPr>
          <p:cNvSpPr>
            <a:spLocks noGrp="1"/>
          </p:cNvSpPr>
          <p:nvPr>
            <p:ph type="body" idx="1"/>
          </p:nvPr>
        </p:nvSpPr>
        <p:spPr>
          <a:xfrm>
            <a:off x="6621277" y="4463111"/>
            <a:ext cx="4577859" cy="1658435"/>
          </a:xfrm>
        </p:spPr>
        <p:txBody>
          <a:bodyPr/>
          <a:lstStyle>
            <a:lvl1pPr marL="0" indent="0" algn="r">
              <a:buNone/>
              <a:defRPr sz="2400" b="0" i="0">
                <a:solidFill>
                  <a:schemeClr val="accent1">
                    <a:lumMod val="60000"/>
                    <a:lumOff val="40000"/>
                  </a:schemeClr>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00180439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22">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4" name="Shape">
            <a:extLst>
              <a:ext uri="{FF2B5EF4-FFF2-40B4-BE49-F238E27FC236}">
                <a16:creationId xmlns:a16="http://schemas.microsoft.com/office/drawing/2014/main" id="{34D4B382-A6E0-2F4E-8459-FE398654CE8B}"/>
              </a:ext>
            </a:extLst>
          </p:cNvPr>
          <p:cNvSpPr/>
          <p:nvPr userDrawn="1"/>
        </p:nvSpPr>
        <p:spPr>
          <a:xfrm rot="5400000">
            <a:off x="-360844" y="-961340"/>
            <a:ext cx="8269359" cy="89595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14" name="Picture Placeholder 13">
            <a:extLst>
              <a:ext uri="{FF2B5EF4-FFF2-40B4-BE49-F238E27FC236}">
                <a16:creationId xmlns:a16="http://schemas.microsoft.com/office/drawing/2014/main" id="{9B9278F9-6893-AE4E-B2D7-3E15EC54B01D}"/>
              </a:ext>
            </a:extLst>
          </p:cNvPr>
          <p:cNvSpPr>
            <a:spLocks noGrp="1"/>
          </p:cNvSpPr>
          <p:nvPr>
            <p:ph type="pic" sz="quarter" idx="10"/>
          </p:nvPr>
        </p:nvSpPr>
        <p:spPr>
          <a:xfrm>
            <a:off x="7355592" y="477078"/>
            <a:ext cx="5549656" cy="6012426"/>
          </a:xfrm>
          <a:custGeom>
            <a:avLst/>
            <a:gdLst>
              <a:gd name="connsiteX0" fmla="*/ 1160770 w 5082029"/>
              <a:gd name="connsiteY0" fmla="*/ 180 h 5505806"/>
              <a:gd name="connsiteX1" fmla="*/ 1768810 w 5082029"/>
              <a:gd name="connsiteY1" fmla="*/ 159643 h 5505806"/>
              <a:gd name="connsiteX2" fmla="*/ 3130485 w 5082029"/>
              <a:gd name="connsiteY2" fmla="*/ 946012 h 5505806"/>
              <a:gd name="connsiteX3" fmla="*/ 4492406 w 5082029"/>
              <a:gd name="connsiteY3" fmla="*/ 1732099 h 5505806"/>
              <a:gd name="connsiteX4" fmla="*/ 4492406 w 5082029"/>
              <a:gd name="connsiteY4" fmla="*/ 3774345 h 5505806"/>
              <a:gd name="connsiteX5" fmla="*/ 3130485 w 5082029"/>
              <a:gd name="connsiteY5" fmla="*/ 4560433 h 5505806"/>
              <a:gd name="connsiteX6" fmla="*/ 1768810 w 5082029"/>
              <a:gd name="connsiteY6" fmla="*/ 5346802 h 5505806"/>
              <a:gd name="connsiteX7" fmla="*/ 1313643 w 5082029"/>
              <a:gd name="connsiteY7" fmla="*/ 5498806 h 5505806"/>
              <a:gd name="connsiteX8" fmla="*/ 1170163 w 5082029"/>
              <a:gd name="connsiteY8" fmla="*/ 5505806 h 5505806"/>
              <a:gd name="connsiteX9" fmla="*/ 1155243 w 5082029"/>
              <a:gd name="connsiteY9" fmla="*/ 5505806 h 5505806"/>
              <a:gd name="connsiteX10" fmla="*/ 1010202 w 5082029"/>
              <a:gd name="connsiteY10" fmla="*/ 5493782 h 5505806"/>
              <a:gd name="connsiteX11" fmla="*/ 0 w 5082029"/>
              <a:gd name="connsiteY11" fmla="*/ 4325679 h 5505806"/>
              <a:gd name="connsiteX12" fmla="*/ 0 w 5082029"/>
              <a:gd name="connsiteY12" fmla="*/ 2753222 h 5505806"/>
              <a:gd name="connsiteX13" fmla="*/ 0 w 5082029"/>
              <a:gd name="connsiteY13" fmla="*/ 1180766 h 5505806"/>
              <a:gd name="connsiteX14" fmla="*/ 1160770 w 5082029"/>
              <a:gd name="connsiteY14" fmla="*/ 180 h 5505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82029" h="5505806">
                <a:moveTo>
                  <a:pt x="1160770" y="180"/>
                </a:moveTo>
                <a:cubicBezTo>
                  <a:pt x="1363448" y="-3391"/>
                  <a:pt x="1572269" y="46216"/>
                  <a:pt x="1768810" y="159643"/>
                </a:cubicBezTo>
                <a:lnTo>
                  <a:pt x="3130485" y="946012"/>
                </a:lnTo>
                <a:lnTo>
                  <a:pt x="4492406" y="1732099"/>
                </a:lnTo>
                <a:cubicBezTo>
                  <a:pt x="5278570" y="2185806"/>
                  <a:pt x="5278570" y="3320638"/>
                  <a:pt x="4492406" y="3774345"/>
                </a:cubicBezTo>
                <a:lnTo>
                  <a:pt x="3130485" y="4560433"/>
                </a:lnTo>
                <a:lnTo>
                  <a:pt x="1768810" y="5346802"/>
                </a:lnTo>
                <a:cubicBezTo>
                  <a:pt x="1621404" y="5431872"/>
                  <a:pt x="1467091" y="5481044"/>
                  <a:pt x="1313643" y="5498806"/>
                </a:cubicBezTo>
                <a:lnTo>
                  <a:pt x="1170163" y="5505806"/>
                </a:lnTo>
                <a:lnTo>
                  <a:pt x="1155243" y="5505806"/>
                </a:lnTo>
                <a:lnTo>
                  <a:pt x="1010202" y="5493782"/>
                </a:lnTo>
                <a:cubicBezTo>
                  <a:pt x="464453" y="5412671"/>
                  <a:pt x="0" y="4949526"/>
                  <a:pt x="0" y="4325679"/>
                </a:cubicBezTo>
                <a:lnTo>
                  <a:pt x="0" y="2753222"/>
                </a:lnTo>
                <a:lnTo>
                  <a:pt x="0" y="1180766"/>
                </a:lnTo>
                <a:cubicBezTo>
                  <a:pt x="0" y="500205"/>
                  <a:pt x="552738" y="10893"/>
                  <a:pt x="1160770" y="180"/>
                </a:cubicBezTo>
                <a:close/>
              </a:path>
            </a:pathLst>
          </a:custGeom>
          <a:solidFill>
            <a:schemeClr val="bg2">
              <a:lumMod val="90000"/>
            </a:schemeClr>
          </a:solidFill>
        </p:spPr>
        <p:txBody>
          <a:bodyPr wrap="square">
            <a:noAutofit/>
          </a:bodyPr>
          <a:lstStyle/>
          <a:p>
            <a:endParaRPr lang="en-GB"/>
          </a:p>
        </p:txBody>
      </p:sp>
      <p:sp>
        <p:nvSpPr>
          <p:cNvPr id="5" name="Shape">
            <a:extLst>
              <a:ext uri="{FF2B5EF4-FFF2-40B4-BE49-F238E27FC236}">
                <a16:creationId xmlns:a16="http://schemas.microsoft.com/office/drawing/2014/main" id="{7F8A3B00-D6B4-5044-99A8-3B889F24FD66}"/>
              </a:ext>
            </a:extLst>
          </p:cNvPr>
          <p:cNvSpPr/>
          <p:nvPr userDrawn="1"/>
        </p:nvSpPr>
        <p:spPr>
          <a:xfrm rot="18000000">
            <a:off x="8980956" y="6055257"/>
            <a:ext cx="1481809" cy="1605491"/>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31000"/>
            </a:schemeClr>
          </a:solidFill>
          <a:ln w="635000">
            <a:no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6" name="Shape">
            <a:extLst>
              <a:ext uri="{FF2B5EF4-FFF2-40B4-BE49-F238E27FC236}">
                <a16:creationId xmlns:a16="http://schemas.microsoft.com/office/drawing/2014/main" id="{D260586C-DA76-5548-A3E2-A44E3899428C}"/>
              </a:ext>
            </a:extLst>
          </p:cNvPr>
          <p:cNvSpPr/>
          <p:nvPr userDrawn="1"/>
        </p:nvSpPr>
        <p:spPr>
          <a:xfrm rot="18000000">
            <a:off x="10842678" y="5144593"/>
            <a:ext cx="1220981" cy="1322892"/>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60000"/>
            </a:schemeClr>
          </a:solidFill>
          <a:ln w="635000">
            <a:no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7" name="Shape">
            <a:extLst>
              <a:ext uri="{FF2B5EF4-FFF2-40B4-BE49-F238E27FC236}">
                <a16:creationId xmlns:a16="http://schemas.microsoft.com/office/drawing/2014/main" id="{9335E322-6099-9940-ACD8-9B1FE8E5CD49}"/>
              </a:ext>
            </a:extLst>
          </p:cNvPr>
          <p:cNvSpPr/>
          <p:nvPr userDrawn="1"/>
        </p:nvSpPr>
        <p:spPr>
          <a:xfrm rot="14400000">
            <a:off x="10251610" y="6196557"/>
            <a:ext cx="1220981" cy="1322892"/>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8" name="Shape">
            <a:extLst>
              <a:ext uri="{FF2B5EF4-FFF2-40B4-BE49-F238E27FC236}">
                <a16:creationId xmlns:a16="http://schemas.microsoft.com/office/drawing/2014/main" id="{D3E075B9-DA61-1041-B6E9-E71A59DCC803}"/>
              </a:ext>
            </a:extLst>
          </p:cNvPr>
          <p:cNvSpPr/>
          <p:nvPr userDrawn="1"/>
        </p:nvSpPr>
        <p:spPr>
          <a:xfrm rot="18000000">
            <a:off x="10048380" y="-1046197"/>
            <a:ext cx="2322528" cy="2516381"/>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60000"/>
            </a:schemeClr>
          </a:solidFill>
          <a:ln w="635000">
            <a:no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9" name="Title 1">
            <a:extLst>
              <a:ext uri="{FF2B5EF4-FFF2-40B4-BE49-F238E27FC236}">
                <a16:creationId xmlns:a16="http://schemas.microsoft.com/office/drawing/2014/main" id="{9DF4C520-723D-4749-82DE-C3EB2B4F9723}"/>
              </a:ext>
            </a:extLst>
          </p:cNvPr>
          <p:cNvSpPr>
            <a:spLocks noGrp="1"/>
          </p:cNvSpPr>
          <p:nvPr>
            <p:ph type="title"/>
          </p:nvPr>
        </p:nvSpPr>
        <p:spPr>
          <a:xfrm>
            <a:off x="838200" y="-356203"/>
            <a:ext cx="6019800" cy="1588127"/>
          </a:xfrm>
        </p:spPr>
        <p:txBody>
          <a:bodyPr wrap="square" lIns="0" rIns="0" anchor="b">
            <a:spAutoFit/>
          </a:bodyPr>
          <a:lstStyle>
            <a:lvl1pPr>
              <a:defRPr sz="5400">
                <a:solidFill>
                  <a:schemeClr val="tx1"/>
                </a:solidFill>
              </a:defRPr>
            </a:lvl1pPr>
          </a:lstStyle>
          <a:p>
            <a:r>
              <a:rPr lang="en-US" dirty="0"/>
              <a:t>Click to edit Master title style</a:t>
            </a:r>
          </a:p>
        </p:txBody>
      </p:sp>
      <p:sp>
        <p:nvSpPr>
          <p:cNvPr id="10" name="Text Placeholder 7">
            <a:extLst>
              <a:ext uri="{FF2B5EF4-FFF2-40B4-BE49-F238E27FC236}">
                <a16:creationId xmlns:a16="http://schemas.microsoft.com/office/drawing/2014/main" id="{D9E3D7C3-71AC-9044-9241-9686B08536A1}"/>
              </a:ext>
            </a:extLst>
          </p:cNvPr>
          <p:cNvSpPr>
            <a:spLocks noGrp="1"/>
          </p:cNvSpPr>
          <p:nvPr>
            <p:ph type="body" sz="quarter" idx="13"/>
          </p:nvPr>
        </p:nvSpPr>
        <p:spPr>
          <a:xfrm>
            <a:off x="838201" y="1269500"/>
            <a:ext cx="6019800" cy="552450"/>
          </a:xfrm>
        </p:spPr>
        <p:txBody>
          <a:bodyPr lIns="45720" rIns="0">
            <a:normAutofit/>
          </a:bodyPr>
          <a:lstStyle>
            <a:lvl1pPr marL="0" indent="0">
              <a:buNone/>
              <a:defRPr sz="2400">
                <a:solidFill>
                  <a:schemeClr val="bg1"/>
                </a:solidFill>
              </a:defRPr>
            </a:lvl1pPr>
          </a:lstStyle>
          <a:p>
            <a:pPr lvl="0"/>
            <a:endParaRPr lang="en-US" dirty="0"/>
          </a:p>
        </p:txBody>
      </p:sp>
      <p:sp>
        <p:nvSpPr>
          <p:cNvPr id="11" name="Content Placeholder 2">
            <a:extLst>
              <a:ext uri="{FF2B5EF4-FFF2-40B4-BE49-F238E27FC236}">
                <a16:creationId xmlns:a16="http://schemas.microsoft.com/office/drawing/2014/main" id="{625F53EE-6DE0-1146-A44A-436478B78B7D}"/>
              </a:ext>
            </a:extLst>
          </p:cNvPr>
          <p:cNvSpPr>
            <a:spLocks noGrp="1"/>
          </p:cNvSpPr>
          <p:nvPr>
            <p:ph sz="half" idx="1"/>
          </p:nvPr>
        </p:nvSpPr>
        <p:spPr>
          <a:xfrm>
            <a:off x="838200" y="2103275"/>
            <a:ext cx="6019800"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a:t>Edit Master text styles</a:t>
            </a:r>
          </a:p>
          <a:p>
            <a:pPr lvl="1">
              <a:spcBef>
                <a:spcPts val="0"/>
              </a:spcBef>
            </a:pPr>
            <a:r>
              <a:rPr lang="en-US"/>
              <a:t>Second level</a:t>
            </a:r>
          </a:p>
          <a:p>
            <a:pPr lvl="2">
              <a:spcBef>
                <a:spcPts val="0"/>
              </a:spcBef>
            </a:pPr>
            <a:r>
              <a:rPr lang="en-US"/>
              <a:t>Third level</a:t>
            </a:r>
          </a:p>
          <a:p>
            <a:pPr lvl="3">
              <a:spcBef>
                <a:spcPts val="0"/>
              </a:spcBef>
            </a:pPr>
            <a:r>
              <a:rPr lang="en-US"/>
              <a:t>Fourth level</a:t>
            </a:r>
          </a:p>
          <a:p>
            <a:pPr lvl="4">
              <a:spcBef>
                <a:spcPts val="0"/>
              </a:spcBef>
            </a:pPr>
            <a:r>
              <a:rPr lang="en-US"/>
              <a:t>Fifth level</a:t>
            </a:r>
          </a:p>
        </p:txBody>
      </p:sp>
    </p:spTree>
    <p:extLst>
      <p:ext uri="{BB962C8B-B14F-4D97-AF65-F5344CB8AC3E}">
        <p14:creationId xmlns:p14="http://schemas.microsoft.com/office/powerpoint/2010/main" val="109274271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23">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4" name="Shape">
            <a:extLst>
              <a:ext uri="{FF2B5EF4-FFF2-40B4-BE49-F238E27FC236}">
                <a16:creationId xmlns:a16="http://schemas.microsoft.com/office/drawing/2014/main" id="{8923E8A6-AD0E-194E-B22A-D360DAB948A4}"/>
              </a:ext>
            </a:extLst>
          </p:cNvPr>
          <p:cNvSpPr/>
          <p:nvPr userDrawn="1"/>
        </p:nvSpPr>
        <p:spPr>
          <a:xfrm rot="1800000">
            <a:off x="3960556" y="-1991546"/>
            <a:ext cx="9314208" cy="10091636"/>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14" name="Picture Placeholder 13">
            <a:extLst>
              <a:ext uri="{FF2B5EF4-FFF2-40B4-BE49-F238E27FC236}">
                <a16:creationId xmlns:a16="http://schemas.microsoft.com/office/drawing/2014/main" id="{9B9278F9-6893-AE4E-B2D7-3E15EC54B01D}"/>
              </a:ext>
            </a:extLst>
          </p:cNvPr>
          <p:cNvSpPr>
            <a:spLocks noGrp="1"/>
          </p:cNvSpPr>
          <p:nvPr>
            <p:ph type="pic" sz="quarter" idx="10"/>
          </p:nvPr>
        </p:nvSpPr>
        <p:spPr>
          <a:xfrm>
            <a:off x="477019" y="477078"/>
            <a:ext cx="5549656" cy="6012426"/>
          </a:xfrm>
          <a:custGeom>
            <a:avLst/>
            <a:gdLst>
              <a:gd name="connsiteX0" fmla="*/ 1160770 w 5082029"/>
              <a:gd name="connsiteY0" fmla="*/ 180 h 5505806"/>
              <a:gd name="connsiteX1" fmla="*/ 1768810 w 5082029"/>
              <a:gd name="connsiteY1" fmla="*/ 159643 h 5505806"/>
              <a:gd name="connsiteX2" fmla="*/ 3130485 w 5082029"/>
              <a:gd name="connsiteY2" fmla="*/ 946012 h 5505806"/>
              <a:gd name="connsiteX3" fmla="*/ 4492406 w 5082029"/>
              <a:gd name="connsiteY3" fmla="*/ 1732099 h 5505806"/>
              <a:gd name="connsiteX4" fmla="*/ 4492406 w 5082029"/>
              <a:gd name="connsiteY4" fmla="*/ 3774345 h 5505806"/>
              <a:gd name="connsiteX5" fmla="*/ 3130485 w 5082029"/>
              <a:gd name="connsiteY5" fmla="*/ 4560433 h 5505806"/>
              <a:gd name="connsiteX6" fmla="*/ 1768810 w 5082029"/>
              <a:gd name="connsiteY6" fmla="*/ 5346802 h 5505806"/>
              <a:gd name="connsiteX7" fmla="*/ 1313643 w 5082029"/>
              <a:gd name="connsiteY7" fmla="*/ 5498806 h 5505806"/>
              <a:gd name="connsiteX8" fmla="*/ 1170163 w 5082029"/>
              <a:gd name="connsiteY8" fmla="*/ 5505806 h 5505806"/>
              <a:gd name="connsiteX9" fmla="*/ 1155243 w 5082029"/>
              <a:gd name="connsiteY9" fmla="*/ 5505806 h 5505806"/>
              <a:gd name="connsiteX10" fmla="*/ 1010202 w 5082029"/>
              <a:gd name="connsiteY10" fmla="*/ 5493782 h 5505806"/>
              <a:gd name="connsiteX11" fmla="*/ 0 w 5082029"/>
              <a:gd name="connsiteY11" fmla="*/ 4325679 h 5505806"/>
              <a:gd name="connsiteX12" fmla="*/ 0 w 5082029"/>
              <a:gd name="connsiteY12" fmla="*/ 2753222 h 5505806"/>
              <a:gd name="connsiteX13" fmla="*/ 0 w 5082029"/>
              <a:gd name="connsiteY13" fmla="*/ 1180766 h 5505806"/>
              <a:gd name="connsiteX14" fmla="*/ 1160770 w 5082029"/>
              <a:gd name="connsiteY14" fmla="*/ 180 h 5505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82029" h="5505806">
                <a:moveTo>
                  <a:pt x="1160770" y="180"/>
                </a:moveTo>
                <a:cubicBezTo>
                  <a:pt x="1363448" y="-3391"/>
                  <a:pt x="1572269" y="46216"/>
                  <a:pt x="1768810" y="159643"/>
                </a:cubicBezTo>
                <a:lnTo>
                  <a:pt x="3130485" y="946012"/>
                </a:lnTo>
                <a:lnTo>
                  <a:pt x="4492406" y="1732099"/>
                </a:lnTo>
                <a:cubicBezTo>
                  <a:pt x="5278570" y="2185806"/>
                  <a:pt x="5278570" y="3320638"/>
                  <a:pt x="4492406" y="3774345"/>
                </a:cubicBezTo>
                <a:lnTo>
                  <a:pt x="3130485" y="4560433"/>
                </a:lnTo>
                <a:lnTo>
                  <a:pt x="1768810" y="5346802"/>
                </a:lnTo>
                <a:cubicBezTo>
                  <a:pt x="1621404" y="5431872"/>
                  <a:pt x="1467091" y="5481044"/>
                  <a:pt x="1313643" y="5498806"/>
                </a:cubicBezTo>
                <a:lnTo>
                  <a:pt x="1170163" y="5505806"/>
                </a:lnTo>
                <a:lnTo>
                  <a:pt x="1155243" y="5505806"/>
                </a:lnTo>
                <a:lnTo>
                  <a:pt x="1010202" y="5493782"/>
                </a:lnTo>
                <a:cubicBezTo>
                  <a:pt x="464453" y="5412671"/>
                  <a:pt x="0" y="4949526"/>
                  <a:pt x="0" y="4325679"/>
                </a:cubicBezTo>
                <a:lnTo>
                  <a:pt x="0" y="2753222"/>
                </a:lnTo>
                <a:lnTo>
                  <a:pt x="0" y="1180766"/>
                </a:lnTo>
                <a:cubicBezTo>
                  <a:pt x="0" y="500205"/>
                  <a:pt x="552738" y="10893"/>
                  <a:pt x="1160770" y="180"/>
                </a:cubicBezTo>
                <a:close/>
              </a:path>
            </a:pathLst>
          </a:custGeom>
          <a:solidFill>
            <a:schemeClr val="bg2">
              <a:lumMod val="90000"/>
            </a:schemeClr>
          </a:solidFill>
        </p:spPr>
        <p:txBody>
          <a:bodyPr wrap="square">
            <a:noAutofit/>
          </a:bodyPr>
          <a:lstStyle/>
          <a:p>
            <a:endParaRPr lang="en-GB"/>
          </a:p>
        </p:txBody>
      </p:sp>
      <p:sp>
        <p:nvSpPr>
          <p:cNvPr id="5" name="Title 1">
            <a:extLst>
              <a:ext uri="{FF2B5EF4-FFF2-40B4-BE49-F238E27FC236}">
                <a16:creationId xmlns:a16="http://schemas.microsoft.com/office/drawing/2014/main" id="{D2899F7E-E5FA-B44C-ACDB-406C73506E06}"/>
              </a:ext>
            </a:extLst>
          </p:cNvPr>
          <p:cNvSpPr>
            <a:spLocks noGrp="1"/>
          </p:cNvSpPr>
          <p:nvPr>
            <p:ph type="title"/>
          </p:nvPr>
        </p:nvSpPr>
        <p:spPr>
          <a:xfrm>
            <a:off x="3793068" y="391692"/>
            <a:ext cx="8077200" cy="840230"/>
          </a:xfrm>
        </p:spPr>
        <p:txBody>
          <a:bodyPr wrap="square" lIns="0" rIns="0" anchor="b">
            <a:spAutoFit/>
          </a:bodyPr>
          <a:lstStyle>
            <a:lvl1pPr>
              <a:defRPr sz="5400">
                <a:solidFill>
                  <a:schemeClr val="tx1"/>
                </a:solidFill>
              </a:defRPr>
            </a:lvl1pPr>
          </a:lstStyle>
          <a:p>
            <a:r>
              <a:rPr lang="en-US" dirty="0"/>
              <a:t>Click to edit Master title style</a:t>
            </a:r>
          </a:p>
        </p:txBody>
      </p:sp>
      <p:sp>
        <p:nvSpPr>
          <p:cNvPr id="6" name="Text Placeholder 7">
            <a:extLst>
              <a:ext uri="{FF2B5EF4-FFF2-40B4-BE49-F238E27FC236}">
                <a16:creationId xmlns:a16="http://schemas.microsoft.com/office/drawing/2014/main" id="{927FB325-E182-4C4D-944F-B27D402EDA36}"/>
              </a:ext>
            </a:extLst>
          </p:cNvPr>
          <p:cNvSpPr>
            <a:spLocks noGrp="1"/>
          </p:cNvSpPr>
          <p:nvPr>
            <p:ph type="body" sz="quarter" idx="13"/>
          </p:nvPr>
        </p:nvSpPr>
        <p:spPr>
          <a:xfrm>
            <a:off x="4821771" y="1269500"/>
            <a:ext cx="7048500" cy="552450"/>
          </a:xfrm>
        </p:spPr>
        <p:txBody>
          <a:bodyPr lIns="45720" rIns="0">
            <a:normAutofit/>
          </a:bodyPr>
          <a:lstStyle>
            <a:lvl1pPr marL="0" indent="0">
              <a:buNone/>
              <a:defRPr sz="2400">
                <a:solidFill>
                  <a:schemeClr val="bg1"/>
                </a:solidFill>
              </a:defRPr>
            </a:lvl1pPr>
          </a:lstStyle>
          <a:p>
            <a:pPr lvl="0"/>
            <a:endParaRPr lang="en-US" dirty="0"/>
          </a:p>
        </p:txBody>
      </p:sp>
      <p:sp>
        <p:nvSpPr>
          <p:cNvPr id="7" name="Content Placeholder 2">
            <a:extLst>
              <a:ext uri="{FF2B5EF4-FFF2-40B4-BE49-F238E27FC236}">
                <a16:creationId xmlns:a16="http://schemas.microsoft.com/office/drawing/2014/main" id="{FD226008-75B1-4D49-8C20-881699113758}"/>
              </a:ext>
            </a:extLst>
          </p:cNvPr>
          <p:cNvSpPr>
            <a:spLocks noGrp="1"/>
          </p:cNvSpPr>
          <p:nvPr>
            <p:ph sz="half" idx="1"/>
          </p:nvPr>
        </p:nvSpPr>
        <p:spPr>
          <a:xfrm>
            <a:off x="6307665" y="2099739"/>
            <a:ext cx="5562603" cy="4189773"/>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a:t>Edit Master text styles</a:t>
            </a:r>
          </a:p>
          <a:p>
            <a:pPr lvl="1">
              <a:spcBef>
                <a:spcPts val="0"/>
              </a:spcBef>
            </a:pPr>
            <a:r>
              <a:rPr lang="en-US"/>
              <a:t>Second level</a:t>
            </a:r>
          </a:p>
          <a:p>
            <a:pPr lvl="2">
              <a:spcBef>
                <a:spcPts val="0"/>
              </a:spcBef>
            </a:pPr>
            <a:r>
              <a:rPr lang="en-US"/>
              <a:t>Third level</a:t>
            </a:r>
          </a:p>
          <a:p>
            <a:pPr lvl="3">
              <a:spcBef>
                <a:spcPts val="0"/>
              </a:spcBef>
            </a:pPr>
            <a:r>
              <a:rPr lang="en-US"/>
              <a:t>Fourth level</a:t>
            </a:r>
          </a:p>
          <a:p>
            <a:pPr lvl="4">
              <a:spcBef>
                <a:spcPts val="0"/>
              </a:spcBef>
            </a:pPr>
            <a:r>
              <a:rPr lang="en-US"/>
              <a:t>Fifth level</a:t>
            </a:r>
          </a:p>
        </p:txBody>
      </p:sp>
    </p:spTree>
    <p:extLst>
      <p:ext uri="{BB962C8B-B14F-4D97-AF65-F5344CB8AC3E}">
        <p14:creationId xmlns:p14="http://schemas.microsoft.com/office/powerpoint/2010/main" val="420065932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24">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2" name="Shape">
            <a:extLst>
              <a:ext uri="{FF2B5EF4-FFF2-40B4-BE49-F238E27FC236}">
                <a16:creationId xmlns:a16="http://schemas.microsoft.com/office/drawing/2014/main" id="{EA7DF91E-9E11-844F-8874-B18877F0AF59}"/>
              </a:ext>
            </a:extLst>
          </p:cNvPr>
          <p:cNvSpPr/>
          <p:nvPr userDrawn="1"/>
        </p:nvSpPr>
        <p:spPr>
          <a:xfrm rot="2700000">
            <a:off x="2346827" y="-1960289"/>
            <a:ext cx="10969680" cy="11885296"/>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dirty="0">
              <a:ln>
                <a:noFill/>
              </a:ln>
              <a:solidFill>
                <a:prstClr val="white"/>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D2899F7E-E5FA-B44C-ACDB-406C73506E06}"/>
              </a:ext>
            </a:extLst>
          </p:cNvPr>
          <p:cNvSpPr>
            <a:spLocks noGrp="1"/>
          </p:cNvSpPr>
          <p:nvPr>
            <p:ph type="title"/>
          </p:nvPr>
        </p:nvSpPr>
        <p:spPr>
          <a:xfrm>
            <a:off x="3793071" y="-356203"/>
            <a:ext cx="7048500" cy="1588127"/>
          </a:xfrm>
        </p:spPr>
        <p:txBody>
          <a:bodyPr wrap="square" lIns="0" rIns="0" anchor="b">
            <a:spAutoFit/>
          </a:bodyPr>
          <a:lstStyle>
            <a:lvl1pPr>
              <a:defRPr sz="5400">
                <a:solidFill>
                  <a:schemeClr val="tx1"/>
                </a:solidFill>
              </a:defRPr>
            </a:lvl1pPr>
          </a:lstStyle>
          <a:p>
            <a:r>
              <a:rPr lang="en-US" dirty="0"/>
              <a:t>Click to edit Master title style</a:t>
            </a:r>
          </a:p>
        </p:txBody>
      </p:sp>
      <p:sp>
        <p:nvSpPr>
          <p:cNvPr id="6" name="Text Placeholder 7">
            <a:extLst>
              <a:ext uri="{FF2B5EF4-FFF2-40B4-BE49-F238E27FC236}">
                <a16:creationId xmlns:a16="http://schemas.microsoft.com/office/drawing/2014/main" id="{927FB325-E182-4C4D-944F-B27D402EDA36}"/>
              </a:ext>
            </a:extLst>
          </p:cNvPr>
          <p:cNvSpPr>
            <a:spLocks noGrp="1"/>
          </p:cNvSpPr>
          <p:nvPr>
            <p:ph type="body" sz="quarter" idx="13"/>
          </p:nvPr>
        </p:nvSpPr>
        <p:spPr>
          <a:xfrm>
            <a:off x="3793071" y="1269500"/>
            <a:ext cx="7048500" cy="552450"/>
          </a:xfrm>
        </p:spPr>
        <p:txBody>
          <a:bodyPr lIns="45720" rIns="0">
            <a:normAutofit/>
          </a:bodyPr>
          <a:lstStyle>
            <a:lvl1pPr marL="0" indent="0">
              <a:buNone/>
              <a:defRPr sz="2400">
                <a:solidFill>
                  <a:schemeClr val="bg1"/>
                </a:solidFill>
              </a:defRPr>
            </a:lvl1pPr>
          </a:lstStyle>
          <a:p>
            <a:pPr lvl="0"/>
            <a:endParaRPr lang="en-US" dirty="0"/>
          </a:p>
        </p:txBody>
      </p:sp>
      <p:sp>
        <p:nvSpPr>
          <p:cNvPr id="7" name="Content Placeholder 2">
            <a:extLst>
              <a:ext uri="{FF2B5EF4-FFF2-40B4-BE49-F238E27FC236}">
                <a16:creationId xmlns:a16="http://schemas.microsoft.com/office/drawing/2014/main" id="{FD226008-75B1-4D49-8C20-881699113758}"/>
              </a:ext>
            </a:extLst>
          </p:cNvPr>
          <p:cNvSpPr>
            <a:spLocks noGrp="1"/>
          </p:cNvSpPr>
          <p:nvPr>
            <p:ph sz="half" idx="1"/>
          </p:nvPr>
        </p:nvSpPr>
        <p:spPr>
          <a:xfrm>
            <a:off x="3806801" y="2099739"/>
            <a:ext cx="5562603" cy="4189773"/>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a:t>Edit Master text styles</a:t>
            </a:r>
          </a:p>
          <a:p>
            <a:pPr lvl="1">
              <a:spcBef>
                <a:spcPts val="0"/>
              </a:spcBef>
            </a:pPr>
            <a:r>
              <a:rPr lang="en-US"/>
              <a:t>Second level</a:t>
            </a:r>
          </a:p>
          <a:p>
            <a:pPr lvl="2">
              <a:spcBef>
                <a:spcPts val="0"/>
              </a:spcBef>
            </a:pPr>
            <a:r>
              <a:rPr lang="en-US"/>
              <a:t>Third level</a:t>
            </a:r>
          </a:p>
          <a:p>
            <a:pPr lvl="3">
              <a:spcBef>
                <a:spcPts val="0"/>
              </a:spcBef>
            </a:pPr>
            <a:r>
              <a:rPr lang="en-US"/>
              <a:t>Fourth level</a:t>
            </a:r>
          </a:p>
          <a:p>
            <a:pPr lvl="4">
              <a:spcBef>
                <a:spcPts val="0"/>
              </a:spcBef>
            </a:pPr>
            <a:r>
              <a:rPr lang="en-US"/>
              <a:t>Fifth level</a:t>
            </a:r>
          </a:p>
        </p:txBody>
      </p:sp>
      <p:sp>
        <p:nvSpPr>
          <p:cNvPr id="8" name="Picture Placeholder 10">
            <a:extLst>
              <a:ext uri="{FF2B5EF4-FFF2-40B4-BE49-F238E27FC236}">
                <a16:creationId xmlns:a16="http://schemas.microsoft.com/office/drawing/2014/main" id="{1B880B69-A5C7-2C40-BF16-D06F47D502AD}"/>
              </a:ext>
            </a:extLst>
          </p:cNvPr>
          <p:cNvSpPr>
            <a:spLocks noGrp="1"/>
          </p:cNvSpPr>
          <p:nvPr>
            <p:ph type="pic" sz="quarter" idx="10"/>
          </p:nvPr>
        </p:nvSpPr>
        <p:spPr>
          <a:xfrm>
            <a:off x="-1924104" y="-1201041"/>
            <a:ext cx="5451607" cy="5451608"/>
          </a:xfrm>
          <a:custGeom>
            <a:avLst/>
            <a:gdLst>
              <a:gd name="connsiteX0" fmla="*/ 3962700 w 6265669"/>
              <a:gd name="connsiteY0" fmla="*/ 115 h 6265670"/>
              <a:gd name="connsiteX1" fmla="*/ 5272710 w 6265669"/>
              <a:gd name="connsiteY1" fmla="*/ 1015243 h 6265670"/>
              <a:gd name="connsiteX2" fmla="*/ 5744904 w 6265669"/>
              <a:gd name="connsiteY2" fmla="*/ 2778295 h 6265670"/>
              <a:gd name="connsiteX3" fmla="*/ 6217530 w 6265669"/>
              <a:gd name="connsiteY3" fmla="*/ 4541316 h 6265670"/>
              <a:gd name="connsiteX4" fmla="*/ 4541314 w 6265669"/>
              <a:gd name="connsiteY4" fmla="*/ 6217531 h 6265670"/>
              <a:gd name="connsiteX5" fmla="*/ 2778294 w 6265669"/>
              <a:gd name="connsiteY5" fmla="*/ 5744905 h 6265670"/>
              <a:gd name="connsiteX6" fmla="*/ 1015242 w 6265669"/>
              <a:gd name="connsiteY6" fmla="*/ 5272711 h 6265670"/>
              <a:gd name="connsiteX7" fmla="*/ 401564 w 6265669"/>
              <a:gd name="connsiteY7" fmla="*/ 2982817 h 6265670"/>
              <a:gd name="connsiteX8" fmla="*/ 1692190 w 6265669"/>
              <a:gd name="connsiteY8" fmla="*/ 1692191 h 6265670"/>
              <a:gd name="connsiteX9" fmla="*/ 2982816 w 6265669"/>
              <a:gd name="connsiteY9" fmla="*/ 401565 h 6265670"/>
              <a:gd name="connsiteX10" fmla="*/ 3962700 w 6265669"/>
              <a:gd name="connsiteY10" fmla="*/ 115 h 6265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65669" h="6265670">
                <a:moveTo>
                  <a:pt x="3962700" y="115"/>
                </a:moveTo>
                <a:cubicBezTo>
                  <a:pt x="4541241" y="7572"/>
                  <a:pt x="5102166" y="379212"/>
                  <a:pt x="5272710" y="1015243"/>
                </a:cubicBezTo>
                <a:lnTo>
                  <a:pt x="5744904" y="2778295"/>
                </a:lnTo>
                <a:lnTo>
                  <a:pt x="6217530" y="4541316"/>
                </a:lnTo>
                <a:cubicBezTo>
                  <a:pt x="6490401" y="5558965"/>
                  <a:pt x="5558964" y="6490402"/>
                  <a:pt x="4541314" y="6217531"/>
                </a:cubicBezTo>
                <a:lnTo>
                  <a:pt x="2778294" y="5744905"/>
                </a:lnTo>
                <a:lnTo>
                  <a:pt x="1015242" y="5272711"/>
                </a:lnTo>
                <a:cubicBezTo>
                  <a:pt x="-2408" y="4999840"/>
                  <a:pt x="-343215" y="3727596"/>
                  <a:pt x="401564" y="2982817"/>
                </a:cubicBezTo>
                <a:lnTo>
                  <a:pt x="1692190" y="1692191"/>
                </a:lnTo>
                <a:lnTo>
                  <a:pt x="2982816" y="401565"/>
                </a:lnTo>
                <a:cubicBezTo>
                  <a:pt x="3262108" y="122273"/>
                  <a:pt x="3615575" y="-4359"/>
                  <a:pt x="3962700" y="115"/>
                </a:cubicBezTo>
                <a:close/>
              </a:path>
            </a:pathLst>
          </a:custGeom>
          <a:solidFill>
            <a:schemeClr val="bg2">
              <a:lumMod val="90000"/>
            </a:schemeClr>
          </a:solidFill>
        </p:spPr>
        <p:txBody>
          <a:bodyPr wrap="square">
            <a:noAutofit/>
          </a:bodyPr>
          <a:lstStyle/>
          <a:p>
            <a:endParaRPr lang="en-GB"/>
          </a:p>
        </p:txBody>
      </p:sp>
      <p:sp>
        <p:nvSpPr>
          <p:cNvPr id="9" name="Shape">
            <a:extLst>
              <a:ext uri="{FF2B5EF4-FFF2-40B4-BE49-F238E27FC236}">
                <a16:creationId xmlns:a16="http://schemas.microsoft.com/office/drawing/2014/main" id="{91426311-1336-D245-A7B1-7709BC355FC2}"/>
              </a:ext>
            </a:extLst>
          </p:cNvPr>
          <p:cNvSpPr/>
          <p:nvPr userDrawn="1"/>
        </p:nvSpPr>
        <p:spPr>
          <a:xfrm rot="2700000">
            <a:off x="-1256594" y="-728305"/>
            <a:ext cx="5338355" cy="5783936"/>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dirty="0">
              <a:ln>
                <a:noFill/>
              </a:ln>
              <a:solidFill>
                <a:prstClr val="white"/>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10" name="Picture Placeholder 10">
            <a:extLst>
              <a:ext uri="{FF2B5EF4-FFF2-40B4-BE49-F238E27FC236}">
                <a16:creationId xmlns:a16="http://schemas.microsoft.com/office/drawing/2014/main" id="{22E72D92-FC14-6244-A06E-01EE9F35D966}"/>
              </a:ext>
            </a:extLst>
          </p:cNvPr>
          <p:cNvSpPr>
            <a:spLocks noGrp="1"/>
          </p:cNvSpPr>
          <p:nvPr>
            <p:ph type="pic" sz="quarter" idx="14"/>
          </p:nvPr>
        </p:nvSpPr>
        <p:spPr>
          <a:xfrm>
            <a:off x="8170157" y="1524229"/>
            <a:ext cx="5451607" cy="5451608"/>
          </a:xfrm>
          <a:custGeom>
            <a:avLst/>
            <a:gdLst>
              <a:gd name="connsiteX0" fmla="*/ 3962700 w 6265669"/>
              <a:gd name="connsiteY0" fmla="*/ 115 h 6265670"/>
              <a:gd name="connsiteX1" fmla="*/ 5272710 w 6265669"/>
              <a:gd name="connsiteY1" fmla="*/ 1015243 h 6265670"/>
              <a:gd name="connsiteX2" fmla="*/ 5744904 w 6265669"/>
              <a:gd name="connsiteY2" fmla="*/ 2778295 h 6265670"/>
              <a:gd name="connsiteX3" fmla="*/ 6217530 w 6265669"/>
              <a:gd name="connsiteY3" fmla="*/ 4541316 h 6265670"/>
              <a:gd name="connsiteX4" fmla="*/ 4541314 w 6265669"/>
              <a:gd name="connsiteY4" fmla="*/ 6217531 h 6265670"/>
              <a:gd name="connsiteX5" fmla="*/ 2778294 w 6265669"/>
              <a:gd name="connsiteY5" fmla="*/ 5744905 h 6265670"/>
              <a:gd name="connsiteX6" fmla="*/ 1015242 w 6265669"/>
              <a:gd name="connsiteY6" fmla="*/ 5272711 h 6265670"/>
              <a:gd name="connsiteX7" fmla="*/ 401564 w 6265669"/>
              <a:gd name="connsiteY7" fmla="*/ 2982817 h 6265670"/>
              <a:gd name="connsiteX8" fmla="*/ 1692190 w 6265669"/>
              <a:gd name="connsiteY8" fmla="*/ 1692191 h 6265670"/>
              <a:gd name="connsiteX9" fmla="*/ 2982816 w 6265669"/>
              <a:gd name="connsiteY9" fmla="*/ 401565 h 6265670"/>
              <a:gd name="connsiteX10" fmla="*/ 3962700 w 6265669"/>
              <a:gd name="connsiteY10" fmla="*/ 115 h 6265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65669" h="6265670">
                <a:moveTo>
                  <a:pt x="3962700" y="115"/>
                </a:moveTo>
                <a:cubicBezTo>
                  <a:pt x="4541241" y="7572"/>
                  <a:pt x="5102166" y="379212"/>
                  <a:pt x="5272710" y="1015243"/>
                </a:cubicBezTo>
                <a:lnTo>
                  <a:pt x="5744904" y="2778295"/>
                </a:lnTo>
                <a:lnTo>
                  <a:pt x="6217530" y="4541316"/>
                </a:lnTo>
                <a:cubicBezTo>
                  <a:pt x="6490401" y="5558965"/>
                  <a:pt x="5558964" y="6490402"/>
                  <a:pt x="4541314" y="6217531"/>
                </a:cubicBezTo>
                <a:lnTo>
                  <a:pt x="2778294" y="5744905"/>
                </a:lnTo>
                <a:lnTo>
                  <a:pt x="1015242" y="5272711"/>
                </a:lnTo>
                <a:cubicBezTo>
                  <a:pt x="-2408" y="4999840"/>
                  <a:pt x="-343215" y="3727596"/>
                  <a:pt x="401564" y="2982817"/>
                </a:cubicBezTo>
                <a:lnTo>
                  <a:pt x="1692190" y="1692191"/>
                </a:lnTo>
                <a:lnTo>
                  <a:pt x="2982816" y="401565"/>
                </a:lnTo>
                <a:cubicBezTo>
                  <a:pt x="3262108" y="122273"/>
                  <a:pt x="3615575" y="-4359"/>
                  <a:pt x="3962700" y="115"/>
                </a:cubicBezTo>
                <a:close/>
              </a:path>
            </a:pathLst>
          </a:custGeom>
          <a:solidFill>
            <a:schemeClr val="bg2">
              <a:lumMod val="90000"/>
            </a:schemeClr>
          </a:solidFill>
        </p:spPr>
        <p:txBody>
          <a:bodyPr wrap="square">
            <a:noAutofit/>
          </a:bodyPr>
          <a:lstStyle/>
          <a:p>
            <a:endParaRPr lang="en-GB"/>
          </a:p>
        </p:txBody>
      </p:sp>
      <p:sp>
        <p:nvSpPr>
          <p:cNvPr id="11" name="Shape">
            <a:extLst>
              <a:ext uri="{FF2B5EF4-FFF2-40B4-BE49-F238E27FC236}">
                <a16:creationId xmlns:a16="http://schemas.microsoft.com/office/drawing/2014/main" id="{13398480-4FB5-3E48-80A4-65F8C9500F4F}"/>
              </a:ext>
            </a:extLst>
          </p:cNvPr>
          <p:cNvSpPr/>
          <p:nvPr userDrawn="1"/>
        </p:nvSpPr>
        <p:spPr>
          <a:xfrm rot="2700000">
            <a:off x="8837667" y="1996965"/>
            <a:ext cx="5338355" cy="5783936"/>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dirty="0">
              <a:ln>
                <a:noFill/>
              </a:ln>
              <a:solidFill>
                <a:prstClr val="white"/>
              </a:solidFill>
              <a:effectLst>
                <a:outerShdw blurRad="38100" dist="12700" dir="5400000" rotWithShape="0">
                  <a:srgbClr val="000000">
                    <a:alpha val="50000"/>
                  </a:srgb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14837081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3">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E9F30FBA-13B6-5948-B215-61338FC9611C}"/>
              </a:ext>
            </a:extLst>
          </p:cNvPr>
          <p:cNvSpPr>
            <a:spLocks noGrp="1"/>
          </p:cNvSpPr>
          <p:nvPr>
            <p:ph type="pic" sz="quarter" idx="10"/>
          </p:nvPr>
        </p:nvSpPr>
        <p:spPr>
          <a:xfrm>
            <a:off x="970409" y="-3062350"/>
            <a:ext cx="10251187" cy="9461057"/>
          </a:xfrm>
          <a:custGeom>
            <a:avLst/>
            <a:gdLst>
              <a:gd name="connsiteX0" fmla="*/ 1314699 w 6131036"/>
              <a:gd name="connsiteY0" fmla="*/ 0 h 5658475"/>
              <a:gd name="connsiteX1" fmla="*/ 3065518 w 6131036"/>
              <a:gd name="connsiteY1" fmla="*/ 0 h 5658475"/>
              <a:gd name="connsiteX2" fmla="*/ 4816338 w 6131036"/>
              <a:gd name="connsiteY2" fmla="*/ 0 h 5658475"/>
              <a:gd name="connsiteX3" fmla="*/ 5953287 w 6131036"/>
              <a:gd name="connsiteY3" fmla="*/ 1969443 h 5658475"/>
              <a:gd name="connsiteX4" fmla="*/ 5077720 w 6131036"/>
              <a:gd name="connsiteY4" fmla="*/ 3485571 h 5658475"/>
              <a:gd name="connsiteX5" fmla="*/ 4202467 w 6131036"/>
              <a:gd name="connsiteY5" fmla="*/ 5001972 h 5658475"/>
              <a:gd name="connsiteX6" fmla="*/ 1928569 w 6131036"/>
              <a:gd name="connsiteY6" fmla="*/ 5001972 h 5658475"/>
              <a:gd name="connsiteX7" fmla="*/ 1053317 w 6131036"/>
              <a:gd name="connsiteY7" fmla="*/ 3485571 h 5658475"/>
              <a:gd name="connsiteX8" fmla="*/ 177750 w 6131036"/>
              <a:gd name="connsiteY8" fmla="*/ 1969443 h 5658475"/>
              <a:gd name="connsiteX9" fmla="*/ 1314699 w 6131036"/>
              <a:gd name="connsiteY9" fmla="*/ 0 h 565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31036" h="5658475">
                <a:moveTo>
                  <a:pt x="1314699" y="0"/>
                </a:moveTo>
                <a:lnTo>
                  <a:pt x="3065518" y="0"/>
                </a:lnTo>
                <a:lnTo>
                  <a:pt x="4816338" y="0"/>
                </a:lnTo>
                <a:cubicBezTo>
                  <a:pt x="5826680" y="0"/>
                  <a:pt x="6458458" y="1094105"/>
                  <a:pt x="5953287" y="1969443"/>
                </a:cubicBezTo>
                <a:lnTo>
                  <a:pt x="5077720" y="3485571"/>
                </a:lnTo>
                <a:lnTo>
                  <a:pt x="4202467" y="5001972"/>
                </a:lnTo>
                <a:cubicBezTo>
                  <a:pt x="3697296" y="5877310"/>
                  <a:pt x="2433740" y="5877310"/>
                  <a:pt x="1928569" y="5001972"/>
                </a:cubicBezTo>
                <a:lnTo>
                  <a:pt x="1053317" y="3485571"/>
                </a:lnTo>
                <a:lnTo>
                  <a:pt x="177750" y="1969443"/>
                </a:lnTo>
                <a:cubicBezTo>
                  <a:pt x="-327421" y="1094105"/>
                  <a:pt x="304357" y="0"/>
                  <a:pt x="1314699" y="0"/>
                </a:cubicBezTo>
                <a:close/>
              </a:path>
            </a:pathLst>
          </a:custGeom>
          <a:solidFill>
            <a:schemeClr val="bg2">
              <a:lumMod val="90000"/>
            </a:schemeClr>
          </a:solidFill>
        </p:spPr>
        <p:txBody>
          <a:bodyPr wrap="square">
            <a:noAutofit/>
          </a:bodyPr>
          <a:lstStyle/>
          <a:p>
            <a:endParaRPr lang="en-GB" dirty="0"/>
          </a:p>
        </p:txBody>
      </p:sp>
      <p:sp>
        <p:nvSpPr>
          <p:cNvPr id="3" name="Title 15">
            <a:extLst>
              <a:ext uri="{FF2B5EF4-FFF2-40B4-BE49-F238E27FC236}">
                <a16:creationId xmlns:a16="http://schemas.microsoft.com/office/drawing/2014/main" id="{DED956A5-37B1-A143-9199-CD8EDE5EFD46}"/>
              </a:ext>
            </a:extLst>
          </p:cNvPr>
          <p:cNvSpPr>
            <a:spLocks noGrp="1"/>
          </p:cNvSpPr>
          <p:nvPr>
            <p:ph type="title"/>
          </p:nvPr>
        </p:nvSpPr>
        <p:spPr>
          <a:xfrm>
            <a:off x="2764135" y="459299"/>
            <a:ext cx="6664568" cy="1916723"/>
          </a:xfrm>
        </p:spPr>
        <p:txBody>
          <a:bodyPr anchor="b" anchorCtr="0">
            <a:normAutofit/>
          </a:bodyPr>
          <a:lstStyle>
            <a:lvl1pPr algn="ctr">
              <a:defRPr sz="3600" b="1">
                <a:solidFill>
                  <a:schemeClr val="bg1"/>
                </a:solidFill>
                <a:latin typeface="+mn-lt"/>
              </a:defRPr>
            </a:lvl1pPr>
          </a:lstStyle>
          <a:p>
            <a:r>
              <a:rPr lang="en-US" dirty="0"/>
              <a:t>Click to edit Master title style</a:t>
            </a:r>
          </a:p>
        </p:txBody>
      </p:sp>
      <p:sp>
        <p:nvSpPr>
          <p:cNvPr id="4" name="Text Placeholder 2">
            <a:extLst>
              <a:ext uri="{FF2B5EF4-FFF2-40B4-BE49-F238E27FC236}">
                <a16:creationId xmlns:a16="http://schemas.microsoft.com/office/drawing/2014/main" id="{028D1E60-A966-EC48-875D-036DD173F907}"/>
              </a:ext>
            </a:extLst>
          </p:cNvPr>
          <p:cNvSpPr>
            <a:spLocks noGrp="1"/>
          </p:cNvSpPr>
          <p:nvPr>
            <p:ph type="body" idx="1"/>
          </p:nvPr>
        </p:nvSpPr>
        <p:spPr>
          <a:xfrm>
            <a:off x="3807073" y="2634311"/>
            <a:ext cx="4577859" cy="1658435"/>
          </a:xfrm>
        </p:spPr>
        <p:txBody>
          <a:bodyPr/>
          <a:lstStyle>
            <a:lvl1pPr marL="0" indent="0" algn="ctr">
              <a:buNone/>
              <a:defRPr sz="2400" b="0" i="0">
                <a:solidFill>
                  <a:schemeClr val="accent1">
                    <a:lumMod val="60000"/>
                    <a:lumOff val="40000"/>
                  </a:schemeClr>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49104280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25">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58" name="Picture Placeholder 57">
            <a:extLst>
              <a:ext uri="{FF2B5EF4-FFF2-40B4-BE49-F238E27FC236}">
                <a16:creationId xmlns:a16="http://schemas.microsoft.com/office/drawing/2014/main" id="{EA7A0F97-CAF5-0744-A3A4-DE6F10C7457E}"/>
              </a:ext>
            </a:extLst>
          </p:cNvPr>
          <p:cNvSpPr>
            <a:spLocks noGrp="1"/>
          </p:cNvSpPr>
          <p:nvPr>
            <p:ph type="pic" sz="quarter" idx="12"/>
          </p:nvPr>
        </p:nvSpPr>
        <p:spPr>
          <a:xfrm>
            <a:off x="10591197" y="3271310"/>
            <a:ext cx="2043955" cy="1886416"/>
          </a:xfrm>
          <a:custGeom>
            <a:avLst/>
            <a:gdLst>
              <a:gd name="connsiteX0" fmla="*/ 1021977 w 2043954"/>
              <a:gd name="connsiteY0" fmla="*/ 0 h 1886416"/>
              <a:gd name="connsiteX1" fmla="*/ 1401011 w 2043954"/>
              <a:gd name="connsiteY1" fmla="*/ 218865 h 1886416"/>
              <a:gd name="connsiteX2" fmla="*/ 1692802 w 2043954"/>
              <a:gd name="connsiteY2" fmla="*/ 724400 h 1886416"/>
              <a:gd name="connsiteX3" fmla="*/ 1984697 w 2043954"/>
              <a:gd name="connsiteY3" fmla="*/ 1229845 h 1886416"/>
              <a:gd name="connsiteX4" fmla="*/ 1605663 w 2043954"/>
              <a:gd name="connsiteY4" fmla="*/ 1886416 h 1886416"/>
              <a:gd name="connsiteX5" fmla="*/ 1021977 w 2043954"/>
              <a:gd name="connsiteY5" fmla="*/ 1886416 h 1886416"/>
              <a:gd name="connsiteX6" fmla="*/ 438292 w 2043954"/>
              <a:gd name="connsiteY6" fmla="*/ 1886416 h 1886416"/>
              <a:gd name="connsiteX7" fmla="*/ 59258 w 2043954"/>
              <a:gd name="connsiteY7" fmla="*/ 1229845 h 1886416"/>
              <a:gd name="connsiteX8" fmla="*/ 351153 w 2043954"/>
              <a:gd name="connsiteY8" fmla="*/ 724400 h 1886416"/>
              <a:gd name="connsiteX9" fmla="*/ 642943 w 2043954"/>
              <a:gd name="connsiteY9" fmla="*/ 218865 h 1886416"/>
              <a:gd name="connsiteX10" fmla="*/ 1021977 w 2043954"/>
              <a:gd name="connsiteY10" fmla="*/ 0 h 188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43954" h="1886416">
                <a:moveTo>
                  <a:pt x="1021977" y="0"/>
                </a:moveTo>
                <a:cubicBezTo>
                  <a:pt x="1169391" y="0"/>
                  <a:pt x="1316805" y="72955"/>
                  <a:pt x="1401011" y="218865"/>
                </a:cubicBezTo>
                <a:lnTo>
                  <a:pt x="1692802" y="724400"/>
                </a:lnTo>
                <a:lnTo>
                  <a:pt x="1984697" y="1229845"/>
                </a:lnTo>
                <a:cubicBezTo>
                  <a:pt x="2153109" y="1521664"/>
                  <a:pt x="1942489" y="1886416"/>
                  <a:pt x="1605663" y="1886416"/>
                </a:cubicBezTo>
                <a:lnTo>
                  <a:pt x="1021977" y="1886416"/>
                </a:lnTo>
                <a:lnTo>
                  <a:pt x="438292" y="1886416"/>
                </a:lnTo>
                <a:cubicBezTo>
                  <a:pt x="101466" y="1886416"/>
                  <a:pt x="-109155" y="1521664"/>
                  <a:pt x="59258" y="1229845"/>
                </a:cubicBezTo>
                <a:lnTo>
                  <a:pt x="351153" y="724400"/>
                </a:lnTo>
                <a:lnTo>
                  <a:pt x="642943" y="218865"/>
                </a:lnTo>
                <a:cubicBezTo>
                  <a:pt x="727150" y="72955"/>
                  <a:pt x="874563" y="0"/>
                  <a:pt x="1021977" y="0"/>
                </a:cubicBezTo>
                <a:close/>
              </a:path>
            </a:pathLst>
          </a:custGeom>
          <a:solidFill>
            <a:schemeClr val="bg2">
              <a:lumMod val="90000"/>
            </a:schemeClr>
          </a:solidFill>
        </p:spPr>
        <p:txBody>
          <a:bodyPr wrap="square">
            <a:noAutofit/>
          </a:bodyPr>
          <a:lstStyle/>
          <a:p>
            <a:endParaRPr lang="en-GB"/>
          </a:p>
        </p:txBody>
      </p:sp>
      <p:sp>
        <p:nvSpPr>
          <p:cNvPr id="57" name="Picture Placeholder 56">
            <a:extLst>
              <a:ext uri="{FF2B5EF4-FFF2-40B4-BE49-F238E27FC236}">
                <a16:creationId xmlns:a16="http://schemas.microsoft.com/office/drawing/2014/main" id="{8DE5E580-1975-ED43-9F51-6B3EEED63C5E}"/>
              </a:ext>
            </a:extLst>
          </p:cNvPr>
          <p:cNvSpPr>
            <a:spLocks noGrp="1"/>
          </p:cNvSpPr>
          <p:nvPr>
            <p:ph type="pic" sz="quarter" idx="11"/>
          </p:nvPr>
        </p:nvSpPr>
        <p:spPr>
          <a:xfrm>
            <a:off x="9539721" y="240279"/>
            <a:ext cx="2043955" cy="1886415"/>
          </a:xfrm>
          <a:custGeom>
            <a:avLst/>
            <a:gdLst>
              <a:gd name="connsiteX0" fmla="*/ 438292 w 2043954"/>
              <a:gd name="connsiteY0" fmla="*/ 0 h 1886415"/>
              <a:gd name="connsiteX1" fmla="*/ 1021978 w 2043954"/>
              <a:gd name="connsiteY1" fmla="*/ 0 h 1886415"/>
              <a:gd name="connsiteX2" fmla="*/ 1605663 w 2043954"/>
              <a:gd name="connsiteY2" fmla="*/ 0 h 1886415"/>
              <a:gd name="connsiteX3" fmla="*/ 1984697 w 2043954"/>
              <a:gd name="connsiteY3" fmla="*/ 656571 h 1886415"/>
              <a:gd name="connsiteX4" fmla="*/ 1692802 w 2043954"/>
              <a:gd name="connsiteY4" fmla="*/ 1162015 h 1886415"/>
              <a:gd name="connsiteX5" fmla="*/ 1401012 w 2043954"/>
              <a:gd name="connsiteY5" fmla="*/ 1667551 h 1886415"/>
              <a:gd name="connsiteX6" fmla="*/ 642944 w 2043954"/>
              <a:gd name="connsiteY6" fmla="*/ 1667551 h 1886415"/>
              <a:gd name="connsiteX7" fmla="*/ 351153 w 2043954"/>
              <a:gd name="connsiteY7" fmla="*/ 1162015 h 1886415"/>
              <a:gd name="connsiteX8" fmla="*/ 59258 w 2043954"/>
              <a:gd name="connsiteY8" fmla="*/ 656571 h 1886415"/>
              <a:gd name="connsiteX9" fmla="*/ 438292 w 2043954"/>
              <a:gd name="connsiteY9" fmla="*/ 0 h 1886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43954" h="1886415">
                <a:moveTo>
                  <a:pt x="438292" y="0"/>
                </a:moveTo>
                <a:lnTo>
                  <a:pt x="1021978" y="0"/>
                </a:lnTo>
                <a:lnTo>
                  <a:pt x="1605663" y="0"/>
                </a:lnTo>
                <a:cubicBezTo>
                  <a:pt x="1942489" y="0"/>
                  <a:pt x="2153110" y="364751"/>
                  <a:pt x="1984697" y="656571"/>
                </a:cubicBezTo>
                <a:lnTo>
                  <a:pt x="1692802" y="1162015"/>
                </a:lnTo>
                <a:lnTo>
                  <a:pt x="1401012" y="1667551"/>
                </a:lnTo>
                <a:cubicBezTo>
                  <a:pt x="1232599" y="1959370"/>
                  <a:pt x="811357" y="1959370"/>
                  <a:pt x="642944" y="1667551"/>
                </a:cubicBezTo>
                <a:lnTo>
                  <a:pt x="351153" y="1162015"/>
                </a:lnTo>
                <a:lnTo>
                  <a:pt x="59258" y="656571"/>
                </a:lnTo>
                <a:cubicBezTo>
                  <a:pt x="-109155" y="364751"/>
                  <a:pt x="101466" y="0"/>
                  <a:pt x="438292" y="0"/>
                </a:cubicBezTo>
                <a:close/>
              </a:path>
            </a:pathLst>
          </a:custGeom>
          <a:solidFill>
            <a:schemeClr val="bg2">
              <a:lumMod val="90000"/>
            </a:schemeClr>
          </a:solidFill>
        </p:spPr>
        <p:txBody>
          <a:bodyPr wrap="square">
            <a:noAutofit/>
          </a:bodyPr>
          <a:lstStyle/>
          <a:p>
            <a:endParaRPr lang="en-GB"/>
          </a:p>
        </p:txBody>
      </p:sp>
      <p:sp>
        <p:nvSpPr>
          <p:cNvPr id="56" name="Picture Placeholder 55">
            <a:extLst>
              <a:ext uri="{FF2B5EF4-FFF2-40B4-BE49-F238E27FC236}">
                <a16:creationId xmlns:a16="http://schemas.microsoft.com/office/drawing/2014/main" id="{B8E13446-6D76-E843-8905-794258C2CC4E}"/>
              </a:ext>
            </a:extLst>
          </p:cNvPr>
          <p:cNvSpPr>
            <a:spLocks noGrp="1"/>
          </p:cNvSpPr>
          <p:nvPr>
            <p:ph type="pic" sz="quarter" idx="10"/>
          </p:nvPr>
        </p:nvSpPr>
        <p:spPr>
          <a:xfrm>
            <a:off x="8253629" y="3120384"/>
            <a:ext cx="2662627" cy="2457098"/>
          </a:xfrm>
          <a:custGeom>
            <a:avLst/>
            <a:gdLst>
              <a:gd name="connsiteX0" fmla="*/ 570996 w 2662626"/>
              <a:gd name="connsiteY0" fmla="*/ 1 h 2457098"/>
              <a:gd name="connsiteX1" fmla="*/ 1331328 w 2662626"/>
              <a:gd name="connsiteY1" fmla="*/ 92 h 2457098"/>
              <a:gd name="connsiteX2" fmla="*/ 2091626 w 2662626"/>
              <a:gd name="connsiteY2" fmla="*/ 6 h 2457098"/>
              <a:gd name="connsiteX3" fmla="*/ 2585430 w 2662626"/>
              <a:gd name="connsiteY3" fmla="*/ 855216 h 2457098"/>
              <a:gd name="connsiteX4" fmla="*/ 2205275 w 2662626"/>
              <a:gd name="connsiteY4" fmla="*/ 1513665 h 2457098"/>
              <a:gd name="connsiteX5" fmla="*/ 1825119 w 2662626"/>
              <a:gd name="connsiteY5" fmla="*/ 2172113 h 2457098"/>
              <a:gd name="connsiteX6" fmla="*/ 837584 w 2662626"/>
              <a:gd name="connsiteY6" fmla="*/ 2172071 h 2457098"/>
              <a:gd name="connsiteX7" fmla="*/ 457509 w 2662626"/>
              <a:gd name="connsiteY7" fmla="*/ 1513591 h 2457098"/>
              <a:gd name="connsiteX8" fmla="*/ 77264 w 2662626"/>
              <a:gd name="connsiteY8" fmla="*/ 855169 h 2457098"/>
              <a:gd name="connsiteX9" fmla="*/ 570996 w 2662626"/>
              <a:gd name="connsiteY9" fmla="*/ 1 h 2457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62626" h="2457098">
                <a:moveTo>
                  <a:pt x="570996" y="1"/>
                </a:moveTo>
                <a:lnTo>
                  <a:pt x="1331328" y="92"/>
                </a:lnTo>
                <a:lnTo>
                  <a:pt x="2091626" y="6"/>
                </a:lnTo>
                <a:cubicBezTo>
                  <a:pt x="2530512" y="84"/>
                  <a:pt x="2804805" y="475247"/>
                  <a:pt x="2585430" y="855216"/>
                </a:cubicBezTo>
                <a:lnTo>
                  <a:pt x="2205275" y="1513665"/>
                </a:lnTo>
                <a:lnTo>
                  <a:pt x="1825119" y="2172113"/>
                </a:lnTo>
                <a:cubicBezTo>
                  <a:pt x="1605744" y="2552083"/>
                  <a:pt x="1057094" y="2552119"/>
                  <a:pt x="837584" y="2172071"/>
                </a:cubicBezTo>
                <a:lnTo>
                  <a:pt x="457509" y="1513591"/>
                </a:lnTo>
                <a:lnTo>
                  <a:pt x="77264" y="855169"/>
                </a:lnTo>
                <a:cubicBezTo>
                  <a:pt x="-142246" y="475122"/>
                  <a:pt x="132110" y="-76"/>
                  <a:pt x="570996" y="1"/>
                </a:cubicBezTo>
                <a:close/>
              </a:path>
            </a:pathLst>
          </a:custGeom>
          <a:solidFill>
            <a:schemeClr val="bg2">
              <a:lumMod val="90000"/>
            </a:schemeClr>
          </a:solidFill>
        </p:spPr>
        <p:txBody>
          <a:bodyPr wrap="square">
            <a:noAutofit/>
          </a:bodyPr>
          <a:lstStyle/>
          <a:p>
            <a:endParaRPr lang="en-GB" dirty="0"/>
          </a:p>
        </p:txBody>
      </p:sp>
      <p:sp>
        <p:nvSpPr>
          <p:cNvPr id="4" name="Shape">
            <a:extLst>
              <a:ext uri="{FF2B5EF4-FFF2-40B4-BE49-F238E27FC236}">
                <a16:creationId xmlns:a16="http://schemas.microsoft.com/office/drawing/2014/main" id="{34D4B382-A6E0-2F4E-8459-FE398654CE8B}"/>
              </a:ext>
            </a:extLst>
          </p:cNvPr>
          <p:cNvSpPr/>
          <p:nvPr userDrawn="1"/>
        </p:nvSpPr>
        <p:spPr>
          <a:xfrm rot="12600000">
            <a:off x="7448997" y="-1759008"/>
            <a:ext cx="8269359" cy="89595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6" name="Shape">
            <a:extLst>
              <a:ext uri="{FF2B5EF4-FFF2-40B4-BE49-F238E27FC236}">
                <a16:creationId xmlns:a16="http://schemas.microsoft.com/office/drawing/2014/main" id="{B1DF93C4-2F4C-4C4F-B4DA-3A93D45890F4}"/>
              </a:ext>
            </a:extLst>
          </p:cNvPr>
          <p:cNvSpPr/>
          <p:nvPr userDrawn="1"/>
        </p:nvSpPr>
        <p:spPr>
          <a:xfrm rot="16200000">
            <a:off x="8902208" y="1441771"/>
            <a:ext cx="1481809" cy="1605491"/>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31000"/>
            </a:schemeClr>
          </a:solidFill>
          <a:ln w="635000">
            <a:no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8" name="Shape">
            <a:extLst>
              <a:ext uri="{FF2B5EF4-FFF2-40B4-BE49-F238E27FC236}">
                <a16:creationId xmlns:a16="http://schemas.microsoft.com/office/drawing/2014/main" id="{7FEE4A90-AB11-4E49-A2B1-9EACC549E0F9}"/>
              </a:ext>
            </a:extLst>
          </p:cNvPr>
          <p:cNvSpPr/>
          <p:nvPr userDrawn="1"/>
        </p:nvSpPr>
        <p:spPr>
          <a:xfrm rot="16200000">
            <a:off x="10767173" y="1149945"/>
            <a:ext cx="1886438" cy="2043893"/>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60000"/>
            </a:schemeClr>
          </a:solidFill>
          <a:ln w="635000">
            <a:no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10" name="Shape">
            <a:extLst>
              <a:ext uri="{FF2B5EF4-FFF2-40B4-BE49-F238E27FC236}">
                <a16:creationId xmlns:a16="http://schemas.microsoft.com/office/drawing/2014/main" id="{62477BAE-BA8A-9B4C-8CB2-72B6868FE8FE}"/>
              </a:ext>
            </a:extLst>
          </p:cNvPr>
          <p:cNvSpPr/>
          <p:nvPr userDrawn="1"/>
        </p:nvSpPr>
        <p:spPr>
          <a:xfrm rot="5400000">
            <a:off x="10195245" y="5226356"/>
            <a:ext cx="1332831" cy="1444079"/>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9" name="Picture Placeholder 56">
            <a:extLst>
              <a:ext uri="{FF2B5EF4-FFF2-40B4-BE49-F238E27FC236}">
                <a16:creationId xmlns:a16="http://schemas.microsoft.com/office/drawing/2014/main" id="{70510A9F-63A0-D84C-9182-7F9425E91F5F}"/>
              </a:ext>
            </a:extLst>
          </p:cNvPr>
          <p:cNvSpPr>
            <a:spLocks noGrp="1"/>
          </p:cNvSpPr>
          <p:nvPr>
            <p:ph type="pic" sz="quarter" idx="13"/>
          </p:nvPr>
        </p:nvSpPr>
        <p:spPr>
          <a:xfrm>
            <a:off x="6942804" y="608535"/>
            <a:ext cx="2464057" cy="2274138"/>
          </a:xfrm>
          <a:custGeom>
            <a:avLst/>
            <a:gdLst>
              <a:gd name="connsiteX0" fmla="*/ 438292 w 2043954"/>
              <a:gd name="connsiteY0" fmla="*/ 0 h 1886415"/>
              <a:gd name="connsiteX1" fmla="*/ 1021978 w 2043954"/>
              <a:gd name="connsiteY1" fmla="*/ 0 h 1886415"/>
              <a:gd name="connsiteX2" fmla="*/ 1605663 w 2043954"/>
              <a:gd name="connsiteY2" fmla="*/ 0 h 1886415"/>
              <a:gd name="connsiteX3" fmla="*/ 1984697 w 2043954"/>
              <a:gd name="connsiteY3" fmla="*/ 656571 h 1886415"/>
              <a:gd name="connsiteX4" fmla="*/ 1692802 w 2043954"/>
              <a:gd name="connsiteY4" fmla="*/ 1162015 h 1886415"/>
              <a:gd name="connsiteX5" fmla="*/ 1401012 w 2043954"/>
              <a:gd name="connsiteY5" fmla="*/ 1667551 h 1886415"/>
              <a:gd name="connsiteX6" fmla="*/ 642944 w 2043954"/>
              <a:gd name="connsiteY6" fmla="*/ 1667551 h 1886415"/>
              <a:gd name="connsiteX7" fmla="*/ 351153 w 2043954"/>
              <a:gd name="connsiteY7" fmla="*/ 1162015 h 1886415"/>
              <a:gd name="connsiteX8" fmla="*/ 59258 w 2043954"/>
              <a:gd name="connsiteY8" fmla="*/ 656571 h 1886415"/>
              <a:gd name="connsiteX9" fmla="*/ 438292 w 2043954"/>
              <a:gd name="connsiteY9" fmla="*/ 0 h 1886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43954" h="1886415">
                <a:moveTo>
                  <a:pt x="438292" y="0"/>
                </a:moveTo>
                <a:lnTo>
                  <a:pt x="1021978" y="0"/>
                </a:lnTo>
                <a:lnTo>
                  <a:pt x="1605663" y="0"/>
                </a:lnTo>
                <a:cubicBezTo>
                  <a:pt x="1942489" y="0"/>
                  <a:pt x="2153110" y="364751"/>
                  <a:pt x="1984697" y="656571"/>
                </a:cubicBezTo>
                <a:lnTo>
                  <a:pt x="1692802" y="1162015"/>
                </a:lnTo>
                <a:lnTo>
                  <a:pt x="1401012" y="1667551"/>
                </a:lnTo>
                <a:cubicBezTo>
                  <a:pt x="1232599" y="1959370"/>
                  <a:pt x="811357" y="1959370"/>
                  <a:pt x="642944" y="1667551"/>
                </a:cubicBezTo>
                <a:lnTo>
                  <a:pt x="351153" y="1162015"/>
                </a:lnTo>
                <a:lnTo>
                  <a:pt x="59258" y="656571"/>
                </a:lnTo>
                <a:cubicBezTo>
                  <a:pt x="-109155" y="364751"/>
                  <a:pt x="101466" y="0"/>
                  <a:pt x="438292" y="0"/>
                </a:cubicBezTo>
                <a:close/>
              </a:path>
            </a:pathLst>
          </a:custGeom>
          <a:solidFill>
            <a:schemeClr val="bg2">
              <a:lumMod val="90000"/>
            </a:schemeClr>
          </a:solidFill>
        </p:spPr>
        <p:txBody>
          <a:bodyPr wrap="square">
            <a:noAutofit/>
          </a:bodyPr>
          <a:lstStyle/>
          <a:p>
            <a:endParaRPr lang="en-GB"/>
          </a:p>
        </p:txBody>
      </p:sp>
      <p:sp>
        <p:nvSpPr>
          <p:cNvPr id="11" name="Title 1">
            <a:extLst>
              <a:ext uri="{FF2B5EF4-FFF2-40B4-BE49-F238E27FC236}">
                <a16:creationId xmlns:a16="http://schemas.microsoft.com/office/drawing/2014/main" id="{7B4A4BF6-0378-4B48-93E6-8A6FC055FD14}"/>
              </a:ext>
            </a:extLst>
          </p:cNvPr>
          <p:cNvSpPr>
            <a:spLocks noGrp="1"/>
          </p:cNvSpPr>
          <p:nvPr>
            <p:ph type="title"/>
          </p:nvPr>
        </p:nvSpPr>
        <p:spPr>
          <a:xfrm>
            <a:off x="838200" y="-356203"/>
            <a:ext cx="6019800" cy="1588127"/>
          </a:xfrm>
        </p:spPr>
        <p:txBody>
          <a:bodyPr wrap="square" lIns="0" rIns="0" anchor="b">
            <a:spAutoFit/>
          </a:bodyPr>
          <a:lstStyle>
            <a:lvl1pPr>
              <a:defRPr sz="5400">
                <a:solidFill>
                  <a:schemeClr val="tx1"/>
                </a:solidFill>
              </a:defRPr>
            </a:lvl1pPr>
          </a:lstStyle>
          <a:p>
            <a:r>
              <a:rPr lang="en-US" dirty="0"/>
              <a:t>Click to edit Master title style</a:t>
            </a:r>
          </a:p>
        </p:txBody>
      </p:sp>
      <p:sp>
        <p:nvSpPr>
          <p:cNvPr id="12" name="Text Placeholder 7">
            <a:extLst>
              <a:ext uri="{FF2B5EF4-FFF2-40B4-BE49-F238E27FC236}">
                <a16:creationId xmlns:a16="http://schemas.microsoft.com/office/drawing/2014/main" id="{F8B2BE1A-9B37-2444-A759-A7E831D337B7}"/>
              </a:ext>
            </a:extLst>
          </p:cNvPr>
          <p:cNvSpPr>
            <a:spLocks noGrp="1"/>
          </p:cNvSpPr>
          <p:nvPr>
            <p:ph type="body" sz="quarter" idx="14"/>
          </p:nvPr>
        </p:nvSpPr>
        <p:spPr>
          <a:xfrm>
            <a:off x="838201" y="1269500"/>
            <a:ext cx="6019800" cy="552450"/>
          </a:xfrm>
        </p:spPr>
        <p:txBody>
          <a:bodyPr lIns="45720" rIns="0">
            <a:normAutofit/>
          </a:bodyPr>
          <a:lstStyle>
            <a:lvl1pPr marL="0" indent="0">
              <a:buNone/>
              <a:defRPr sz="2400">
                <a:solidFill>
                  <a:schemeClr val="bg1"/>
                </a:solidFill>
              </a:defRPr>
            </a:lvl1pPr>
          </a:lstStyle>
          <a:p>
            <a:pPr lvl="0"/>
            <a:endParaRPr lang="en-US" dirty="0"/>
          </a:p>
        </p:txBody>
      </p:sp>
      <p:sp>
        <p:nvSpPr>
          <p:cNvPr id="13" name="Content Placeholder 2">
            <a:extLst>
              <a:ext uri="{FF2B5EF4-FFF2-40B4-BE49-F238E27FC236}">
                <a16:creationId xmlns:a16="http://schemas.microsoft.com/office/drawing/2014/main" id="{3D363AB1-352A-F340-9B7F-21CB934440B6}"/>
              </a:ext>
            </a:extLst>
          </p:cNvPr>
          <p:cNvSpPr>
            <a:spLocks noGrp="1"/>
          </p:cNvSpPr>
          <p:nvPr>
            <p:ph sz="half" idx="1"/>
          </p:nvPr>
        </p:nvSpPr>
        <p:spPr>
          <a:xfrm>
            <a:off x="838200" y="2103275"/>
            <a:ext cx="6019800"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a:t>Edit Master text styles</a:t>
            </a:r>
          </a:p>
          <a:p>
            <a:pPr lvl="1">
              <a:spcBef>
                <a:spcPts val="0"/>
              </a:spcBef>
            </a:pPr>
            <a:r>
              <a:rPr lang="en-US"/>
              <a:t>Second level</a:t>
            </a:r>
          </a:p>
          <a:p>
            <a:pPr lvl="2">
              <a:spcBef>
                <a:spcPts val="0"/>
              </a:spcBef>
            </a:pPr>
            <a:r>
              <a:rPr lang="en-US"/>
              <a:t>Third level</a:t>
            </a:r>
          </a:p>
          <a:p>
            <a:pPr lvl="3">
              <a:spcBef>
                <a:spcPts val="0"/>
              </a:spcBef>
            </a:pPr>
            <a:r>
              <a:rPr lang="en-US"/>
              <a:t>Fourth level</a:t>
            </a:r>
          </a:p>
          <a:p>
            <a:pPr lvl="4">
              <a:spcBef>
                <a:spcPts val="0"/>
              </a:spcBef>
            </a:pPr>
            <a:r>
              <a:rPr lang="en-US"/>
              <a:t>Fifth level</a:t>
            </a:r>
          </a:p>
        </p:txBody>
      </p:sp>
    </p:spTree>
    <p:extLst>
      <p:ext uri="{BB962C8B-B14F-4D97-AF65-F5344CB8AC3E}">
        <p14:creationId xmlns:p14="http://schemas.microsoft.com/office/powerpoint/2010/main" val="205581600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26">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5" name="Picture Placeholder 21">
            <a:extLst>
              <a:ext uri="{FF2B5EF4-FFF2-40B4-BE49-F238E27FC236}">
                <a16:creationId xmlns:a16="http://schemas.microsoft.com/office/drawing/2014/main" id="{F5615027-79DD-B44C-B986-88A49199E2B6}"/>
              </a:ext>
            </a:extLst>
          </p:cNvPr>
          <p:cNvSpPr>
            <a:spLocks noGrp="1"/>
          </p:cNvSpPr>
          <p:nvPr>
            <p:ph type="pic" sz="quarter" idx="15"/>
          </p:nvPr>
        </p:nvSpPr>
        <p:spPr>
          <a:xfrm>
            <a:off x="752273" y="459293"/>
            <a:ext cx="10687459" cy="9863712"/>
          </a:xfrm>
          <a:custGeom>
            <a:avLst/>
            <a:gdLst>
              <a:gd name="connsiteX0" fmla="*/ 1065075 w 2130149"/>
              <a:gd name="connsiteY0" fmla="*/ 0 h 1965966"/>
              <a:gd name="connsiteX1" fmla="*/ 1460093 w 2130149"/>
              <a:gd name="connsiteY1" fmla="*/ 228094 h 1965966"/>
              <a:gd name="connsiteX2" fmla="*/ 1764188 w 2130149"/>
              <a:gd name="connsiteY2" fmla="*/ 754948 h 1965966"/>
              <a:gd name="connsiteX3" fmla="*/ 2068393 w 2130149"/>
              <a:gd name="connsiteY3" fmla="*/ 1281708 h 1965966"/>
              <a:gd name="connsiteX4" fmla="*/ 1673375 w 2130149"/>
              <a:gd name="connsiteY4" fmla="*/ 1965966 h 1965966"/>
              <a:gd name="connsiteX5" fmla="*/ 1065075 w 2130149"/>
              <a:gd name="connsiteY5" fmla="*/ 1965966 h 1965966"/>
              <a:gd name="connsiteX6" fmla="*/ 456776 w 2130149"/>
              <a:gd name="connsiteY6" fmla="*/ 1965966 h 1965966"/>
              <a:gd name="connsiteX7" fmla="*/ 61758 w 2130149"/>
              <a:gd name="connsiteY7" fmla="*/ 1281708 h 1965966"/>
              <a:gd name="connsiteX8" fmla="*/ 365962 w 2130149"/>
              <a:gd name="connsiteY8" fmla="*/ 754948 h 1965966"/>
              <a:gd name="connsiteX9" fmla="*/ 670057 w 2130149"/>
              <a:gd name="connsiteY9" fmla="*/ 228094 h 1965966"/>
              <a:gd name="connsiteX10" fmla="*/ 1065075 w 2130149"/>
              <a:gd name="connsiteY10" fmla="*/ 0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149" h="1965966">
                <a:moveTo>
                  <a:pt x="1065075" y="0"/>
                </a:moveTo>
                <a:cubicBezTo>
                  <a:pt x="1218706" y="0"/>
                  <a:pt x="1372336" y="76031"/>
                  <a:pt x="1460093" y="228094"/>
                </a:cubicBezTo>
                <a:lnTo>
                  <a:pt x="1764188" y="754948"/>
                </a:lnTo>
                <a:lnTo>
                  <a:pt x="2068393" y="1281708"/>
                </a:lnTo>
                <a:cubicBezTo>
                  <a:pt x="2243908" y="1585833"/>
                  <a:pt x="2024405" y="1965966"/>
                  <a:pt x="1673375" y="1965966"/>
                </a:cubicBezTo>
                <a:lnTo>
                  <a:pt x="1065075" y="1965966"/>
                </a:lnTo>
                <a:lnTo>
                  <a:pt x="456776" y="1965966"/>
                </a:lnTo>
                <a:cubicBezTo>
                  <a:pt x="105746" y="1965966"/>
                  <a:pt x="-113758" y="1585833"/>
                  <a:pt x="61758" y="1281708"/>
                </a:cubicBezTo>
                <a:lnTo>
                  <a:pt x="365962" y="754948"/>
                </a:lnTo>
                <a:lnTo>
                  <a:pt x="670057" y="228094"/>
                </a:lnTo>
                <a:cubicBezTo>
                  <a:pt x="757815" y="76031"/>
                  <a:pt x="911445" y="0"/>
                  <a:pt x="1065075" y="0"/>
                </a:cubicBezTo>
                <a:close/>
              </a:path>
            </a:pathLst>
          </a:custGeom>
          <a:solidFill>
            <a:schemeClr val="bg2">
              <a:lumMod val="90000"/>
            </a:schemeClr>
          </a:solidFill>
        </p:spPr>
        <p:txBody>
          <a:bodyPr wrap="square">
            <a:noAutofit/>
          </a:bodyPr>
          <a:lstStyle/>
          <a:p>
            <a:endParaRPr lang="en-GB"/>
          </a:p>
        </p:txBody>
      </p:sp>
      <p:sp>
        <p:nvSpPr>
          <p:cNvPr id="3" name="Title 15">
            <a:extLst>
              <a:ext uri="{FF2B5EF4-FFF2-40B4-BE49-F238E27FC236}">
                <a16:creationId xmlns:a16="http://schemas.microsoft.com/office/drawing/2014/main" id="{DED956A5-37B1-A143-9199-CD8EDE5EFD46}"/>
              </a:ext>
            </a:extLst>
          </p:cNvPr>
          <p:cNvSpPr>
            <a:spLocks noGrp="1"/>
          </p:cNvSpPr>
          <p:nvPr>
            <p:ph type="title"/>
          </p:nvPr>
        </p:nvSpPr>
        <p:spPr>
          <a:xfrm>
            <a:off x="3788143" y="2105913"/>
            <a:ext cx="4616559" cy="2387897"/>
          </a:xfrm>
        </p:spPr>
        <p:txBody>
          <a:bodyPr anchor="b" anchorCtr="0">
            <a:normAutofit/>
          </a:bodyPr>
          <a:lstStyle>
            <a:lvl1pPr algn="ctr">
              <a:defRPr sz="3600" b="1">
                <a:solidFill>
                  <a:schemeClr val="bg1"/>
                </a:solidFill>
                <a:latin typeface="+mn-lt"/>
              </a:defRPr>
            </a:lvl1pPr>
          </a:lstStyle>
          <a:p>
            <a:r>
              <a:rPr lang="en-US" dirty="0"/>
              <a:t>Click to edit Master title style</a:t>
            </a:r>
          </a:p>
        </p:txBody>
      </p:sp>
      <p:sp>
        <p:nvSpPr>
          <p:cNvPr id="4" name="Text Placeholder 2">
            <a:extLst>
              <a:ext uri="{FF2B5EF4-FFF2-40B4-BE49-F238E27FC236}">
                <a16:creationId xmlns:a16="http://schemas.microsoft.com/office/drawing/2014/main" id="{028D1E60-A966-EC48-875D-036DD173F907}"/>
              </a:ext>
            </a:extLst>
          </p:cNvPr>
          <p:cNvSpPr>
            <a:spLocks noGrp="1"/>
          </p:cNvSpPr>
          <p:nvPr>
            <p:ph type="body" idx="1"/>
          </p:nvPr>
        </p:nvSpPr>
        <p:spPr>
          <a:xfrm>
            <a:off x="3807073" y="4752099"/>
            <a:ext cx="4577859" cy="1658435"/>
          </a:xfrm>
        </p:spPr>
        <p:txBody>
          <a:bodyPr/>
          <a:lstStyle>
            <a:lvl1pPr marL="0" indent="0" algn="ctr">
              <a:buNone/>
              <a:defRPr sz="2400" b="0" i="0">
                <a:solidFill>
                  <a:schemeClr val="accent1">
                    <a:lumMod val="60000"/>
                    <a:lumOff val="40000"/>
                  </a:schemeClr>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04553516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27">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hape">
            <a:extLst>
              <a:ext uri="{FF2B5EF4-FFF2-40B4-BE49-F238E27FC236}">
                <a16:creationId xmlns:a16="http://schemas.microsoft.com/office/drawing/2014/main" id="{8A30E19C-3C10-1F49-B795-91555C3627EC}"/>
              </a:ext>
            </a:extLst>
          </p:cNvPr>
          <p:cNvSpPr/>
          <p:nvPr userDrawn="1"/>
        </p:nvSpPr>
        <p:spPr>
          <a:xfrm>
            <a:off x="9882175" y="2015067"/>
            <a:ext cx="2610016" cy="2827866"/>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6" name="Shape">
            <a:extLst>
              <a:ext uri="{FF2B5EF4-FFF2-40B4-BE49-F238E27FC236}">
                <a16:creationId xmlns:a16="http://schemas.microsoft.com/office/drawing/2014/main" id="{AA913FF2-0544-D441-9DAA-8E4E8BB1A6D1}"/>
              </a:ext>
            </a:extLst>
          </p:cNvPr>
          <p:cNvSpPr/>
          <p:nvPr userDrawn="1"/>
        </p:nvSpPr>
        <p:spPr>
          <a:xfrm>
            <a:off x="5370905" y="694267"/>
            <a:ext cx="5048115" cy="5469466"/>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8" name="Title 15">
            <a:extLst>
              <a:ext uri="{FF2B5EF4-FFF2-40B4-BE49-F238E27FC236}">
                <a16:creationId xmlns:a16="http://schemas.microsoft.com/office/drawing/2014/main" id="{B95140A8-D880-7947-9949-9DE17126DB38}"/>
              </a:ext>
            </a:extLst>
          </p:cNvPr>
          <p:cNvSpPr>
            <a:spLocks noGrp="1"/>
          </p:cNvSpPr>
          <p:nvPr>
            <p:ph type="title"/>
          </p:nvPr>
        </p:nvSpPr>
        <p:spPr>
          <a:xfrm>
            <a:off x="7634651" y="2269073"/>
            <a:ext cx="2610016" cy="2480733"/>
          </a:xfrm>
        </p:spPr>
        <p:txBody>
          <a:bodyPr anchor="ctr" anchorCtr="0">
            <a:noAutofit/>
          </a:bodyPr>
          <a:lstStyle>
            <a:lvl1pPr algn="ctr">
              <a:defRPr sz="4800" b="1">
                <a:solidFill>
                  <a:schemeClr val="tx1"/>
                </a:solidFill>
              </a:defRPr>
            </a:lvl1pPr>
          </a:lstStyle>
          <a:p>
            <a:r>
              <a:rPr lang="en-US" dirty="0"/>
              <a:t>Click to edit Master title style</a:t>
            </a:r>
          </a:p>
        </p:txBody>
      </p:sp>
      <p:sp>
        <p:nvSpPr>
          <p:cNvPr id="9" name="Text Placeholder 2">
            <a:extLst>
              <a:ext uri="{FF2B5EF4-FFF2-40B4-BE49-F238E27FC236}">
                <a16:creationId xmlns:a16="http://schemas.microsoft.com/office/drawing/2014/main" id="{30D2BF80-02D1-724C-8DF6-DA82468BBFF0}"/>
              </a:ext>
            </a:extLst>
          </p:cNvPr>
          <p:cNvSpPr>
            <a:spLocks noGrp="1"/>
          </p:cNvSpPr>
          <p:nvPr>
            <p:ph type="body" idx="1" hasCustomPrompt="1"/>
          </p:nvPr>
        </p:nvSpPr>
        <p:spPr>
          <a:xfrm>
            <a:off x="10553713" y="2804393"/>
            <a:ext cx="1418155" cy="1249214"/>
          </a:xfrm>
        </p:spPr>
        <p:txBody>
          <a:bodyPr anchor="ctr" anchorCtr="0">
            <a:noAutofit/>
          </a:bodyPr>
          <a:lstStyle>
            <a:lvl1pPr marL="0" indent="0" algn="ctr">
              <a:buNone/>
              <a:defRPr sz="3600" b="1" i="0">
                <a:solidFill>
                  <a:schemeClr val="bg1"/>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
        <p:nvSpPr>
          <p:cNvPr id="7" name="Picture Placeholder 13">
            <a:extLst>
              <a:ext uri="{FF2B5EF4-FFF2-40B4-BE49-F238E27FC236}">
                <a16:creationId xmlns:a16="http://schemas.microsoft.com/office/drawing/2014/main" id="{F025736D-57A0-F240-93FC-F48C1F2470BB}"/>
              </a:ext>
            </a:extLst>
          </p:cNvPr>
          <p:cNvSpPr>
            <a:spLocks noGrp="1"/>
          </p:cNvSpPr>
          <p:nvPr>
            <p:ph type="pic" sz="quarter" idx="13"/>
          </p:nvPr>
        </p:nvSpPr>
        <p:spPr>
          <a:xfrm>
            <a:off x="-473726" y="-909980"/>
            <a:ext cx="8110251" cy="8786542"/>
          </a:xfrm>
          <a:custGeom>
            <a:avLst/>
            <a:gdLst>
              <a:gd name="connsiteX0" fmla="*/ 1160770 w 5082029"/>
              <a:gd name="connsiteY0" fmla="*/ 180 h 5505806"/>
              <a:gd name="connsiteX1" fmla="*/ 1768810 w 5082029"/>
              <a:gd name="connsiteY1" fmla="*/ 159643 h 5505806"/>
              <a:gd name="connsiteX2" fmla="*/ 3130485 w 5082029"/>
              <a:gd name="connsiteY2" fmla="*/ 946012 h 5505806"/>
              <a:gd name="connsiteX3" fmla="*/ 4492406 w 5082029"/>
              <a:gd name="connsiteY3" fmla="*/ 1732099 h 5505806"/>
              <a:gd name="connsiteX4" fmla="*/ 4492406 w 5082029"/>
              <a:gd name="connsiteY4" fmla="*/ 3774345 h 5505806"/>
              <a:gd name="connsiteX5" fmla="*/ 3130485 w 5082029"/>
              <a:gd name="connsiteY5" fmla="*/ 4560433 h 5505806"/>
              <a:gd name="connsiteX6" fmla="*/ 1768810 w 5082029"/>
              <a:gd name="connsiteY6" fmla="*/ 5346802 h 5505806"/>
              <a:gd name="connsiteX7" fmla="*/ 1313643 w 5082029"/>
              <a:gd name="connsiteY7" fmla="*/ 5498806 h 5505806"/>
              <a:gd name="connsiteX8" fmla="*/ 1170163 w 5082029"/>
              <a:gd name="connsiteY8" fmla="*/ 5505806 h 5505806"/>
              <a:gd name="connsiteX9" fmla="*/ 1155243 w 5082029"/>
              <a:gd name="connsiteY9" fmla="*/ 5505806 h 5505806"/>
              <a:gd name="connsiteX10" fmla="*/ 1010202 w 5082029"/>
              <a:gd name="connsiteY10" fmla="*/ 5493782 h 5505806"/>
              <a:gd name="connsiteX11" fmla="*/ 0 w 5082029"/>
              <a:gd name="connsiteY11" fmla="*/ 4325679 h 5505806"/>
              <a:gd name="connsiteX12" fmla="*/ 0 w 5082029"/>
              <a:gd name="connsiteY12" fmla="*/ 2753222 h 5505806"/>
              <a:gd name="connsiteX13" fmla="*/ 0 w 5082029"/>
              <a:gd name="connsiteY13" fmla="*/ 1180766 h 5505806"/>
              <a:gd name="connsiteX14" fmla="*/ 1160770 w 5082029"/>
              <a:gd name="connsiteY14" fmla="*/ 180 h 5505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82029" h="5505806">
                <a:moveTo>
                  <a:pt x="1160770" y="180"/>
                </a:moveTo>
                <a:cubicBezTo>
                  <a:pt x="1363448" y="-3391"/>
                  <a:pt x="1572269" y="46216"/>
                  <a:pt x="1768810" y="159643"/>
                </a:cubicBezTo>
                <a:lnTo>
                  <a:pt x="3130485" y="946012"/>
                </a:lnTo>
                <a:lnTo>
                  <a:pt x="4492406" y="1732099"/>
                </a:lnTo>
                <a:cubicBezTo>
                  <a:pt x="5278570" y="2185806"/>
                  <a:pt x="5278570" y="3320638"/>
                  <a:pt x="4492406" y="3774345"/>
                </a:cubicBezTo>
                <a:lnTo>
                  <a:pt x="3130485" y="4560433"/>
                </a:lnTo>
                <a:lnTo>
                  <a:pt x="1768810" y="5346802"/>
                </a:lnTo>
                <a:cubicBezTo>
                  <a:pt x="1621404" y="5431872"/>
                  <a:pt x="1467091" y="5481044"/>
                  <a:pt x="1313643" y="5498806"/>
                </a:cubicBezTo>
                <a:lnTo>
                  <a:pt x="1170163" y="5505806"/>
                </a:lnTo>
                <a:lnTo>
                  <a:pt x="1155243" y="5505806"/>
                </a:lnTo>
                <a:lnTo>
                  <a:pt x="1010202" y="5493782"/>
                </a:lnTo>
                <a:cubicBezTo>
                  <a:pt x="464453" y="5412671"/>
                  <a:pt x="0" y="4949526"/>
                  <a:pt x="0" y="4325679"/>
                </a:cubicBezTo>
                <a:lnTo>
                  <a:pt x="0" y="2753222"/>
                </a:lnTo>
                <a:lnTo>
                  <a:pt x="0" y="1180766"/>
                </a:lnTo>
                <a:cubicBezTo>
                  <a:pt x="0" y="500205"/>
                  <a:pt x="552738" y="10893"/>
                  <a:pt x="1160770" y="180"/>
                </a:cubicBezTo>
                <a:close/>
              </a:path>
            </a:pathLst>
          </a:custGeom>
          <a:solidFill>
            <a:schemeClr val="bg2">
              <a:lumMod val="90000"/>
            </a:schemeClr>
          </a:solidFill>
        </p:spPr>
        <p:txBody>
          <a:bodyPr wrap="square">
            <a:noAutofit/>
          </a:bodyPr>
          <a:lstStyle/>
          <a:p>
            <a:endParaRPr lang="en-GB"/>
          </a:p>
        </p:txBody>
      </p:sp>
    </p:spTree>
    <p:extLst>
      <p:ext uri="{BB962C8B-B14F-4D97-AF65-F5344CB8AC3E}">
        <p14:creationId xmlns:p14="http://schemas.microsoft.com/office/powerpoint/2010/main" val="862457166"/>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28">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hape">
            <a:extLst>
              <a:ext uri="{FF2B5EF4-FFF2-40B4-BE49-F238E27FC236}">
                <a16:creationId xmlns:a16="http://schemas.microsoft.com/office/drawing/2014/main" id="{8A30E19C-3C10-1F49-B795-91555C3627EC}"/>
              </a:ext>
            </a:extLst>
          </p:cNvPr>
          <p:cNvSpPr/>
          <p:nvPr userDrawn="1"/>
        </p:nvSpPr>
        <p:spPr>
          <a:xfrm rot="5400000">
            <a:off x="-1731316" y="-221539"/>
            <a:ext cx="13461744" cy="1458535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6" name="Shape">
            <a:extLst>
              <a:ext uri="{FF2B5EF4-FFF2-40B4-BE49-F238E27FC236}">
                <a16:creationId xmlns:a16="http://schemas.microsoft.com/office/drawing/2014/main" id="{AA913FF2-0544-D441-9DAA-8E4E8BB1A6D1}"/>
              </a:ext>
            </a:extLst>
          </p:cNvPr>
          <p:cNvSpPr/>
          <p:nvPr userDrawn="1"/>
        </p:nvSpPr>
        <p:spPr>
          <a:xfrm rot="5400000">
            <a:off x="776418" y="227552"/>
            <a:ext cx="6569421" cy="7117752"/>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8" name="Title 15">
            <a:extLst>
              <a:ext uri="{FF2B5EF4-FFF2-40B4-BE49-F238E27FC236}">
                <a16:creationId xmlns:a16="http://schemas.microsoft.com/office/drawing/2014/main" id="{B95140A8-D880-7947-9949-9DE17126DB38}"/>
              </a:ext>
            </a:extLst>
          </p:cNvPr>
          <p:cNvSpPr>
            <a:spLocks noGrp="1"/>
          </p:cNvSpPr>
          <p:nvPr>
            <p:ph type="title"/>
          </p:nvPr>
        </p:nvSpPr>
        <p:spPr>
          <a:xfrm>
            <a:off x="1024197" y="501723"/>
            <a:ext cx="6168251" cy="1473769"/>
          </a:xfrm>
        </p:spPr>
        <p:txBody>
          <a:bodyPr anchor="ctr" anchorCtr="0">
            <a:noAutofit/>
          </a:bodyPr>
          <a:lstStyle>
            <a:lvl1pPr algn="ctr">
              <a:defRPr sz="6600" b="1">
                <a:solidFill>
                  <a:schemeClr val="tx1"/>
                </a:solidFill>
                <a:latin typeface="+mn-lt"/>
              </a:defRPr>
            </a:lvl1pPr>
          </a:lstStyle>
          <a:p>
            <a:r>
              <a:rPr lang="en-US" dirty="0"/>
              <a:t>Click to edit Master title style</a:t>
            </a:r>
          </a:p>
        </p:txBody>
      </p:sp>
      <p:sp>
        <p:nvSpPr>
          <p:cNvPr id="9" name="Text Placeholder 2">
            <a:extLst>
              <a:ext uri="{FF2B5EF4-FFF2-40B4-BE49-F238E27FC236}">
                <a16:creationId xmlns:a16="http://schemas.microsoft.com/office/drawing/2014/main" id="{30D2BF80-02D1-724C-8DF6-DA82468BBFF0}"/>
              </a:ext>
            </a:extLst>
          </p:cNvPr>
          <p:cNvSpPr>
            <a:spLocks noGrp="1"/>
          </p:cNvSpPr>
          <p:nvPr>
            <p:ph type="body" idx="1" hasCustomPrompt="1"/>
          </p:nvPr>
        </p:nvSpPr>
        <p:spPr>
          <a:xfrm>
            <a:off x="7714397" y="621725"/>
            <a:ext cx="2935679" cy="1249214"/>
          </a:xfrm>
        </p:spPr>
        <p:txBody>
          <a:bodyPr anchor="ctr" anchorCtr="0">
            <a:noAutofit/>
          </a:bodyPr>
          <a:lstStyle>
            <a:lvl1pPr marL="0" indent="0" algn="ctr">
              <a:buNone/>
              <a:defRPr sz="3600" b="1" i="0">
                <a:solidFill>
                  <a:schemeClr val="bg1"/>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
        <p:nvSpPr>
          <p:cNvPr id="10" name="Picture Placeholder 7">
            <a:extLst>
              <a:ext uri="{FF2B5EF4-FFF2-40B4-BE49-F238E27FC236}">
                <a16:creationId xmlns:a16="http://schemas.microsoft.com/office/drawing/2014/main" id="{9CEDF4E5-9A6E-7147-AF84-D6F35A727CA9}"/>
              </a:ext>
            </a:extLst>
          </p:cNvPr>
          <p:cNvSpPr>
            <a:spLocks noGrp="1"/>
          </p:cNvSpPr>
          <p:nvPr>
            <p:ph type="pic" sz="quarter" idx="13"/>
          </p:nvPr>
        </p:nvSpPr>
        <p:spPr>
          <a:xfrm>
            <a:off x="970409" y="1990952"/>
            <a:ext cx="10251187" cy="9461057"/>
          </a:xfrm>
          <a:custGeom>
            <a:avLst/>
            <a:gdLst>
              <a:gd name="connsiteX0" fmla="*/ 1314699 w 6131036"/>
              <a:gd name="connsiteY0" fmla="*/ 0 h 5658475"/>
              <a:gd name="connsiteX1" fmla="*/ 3065518 w 6131036"/>
              <a:gd name="connsiteY1" fmla="*/ 0 h 5658475"/>
              <a:gd name="connsiteX2" fmla="*/ 4816338 w 6131036"/>
              <a:gd name="connsiteY2" fmla="*/ 0 h 5658475"/>
              <a:gd name="connsiteX3" fmla="*/ 5953287 w 6131036"/>
              <a:gd name="connsiteY3" fmla="*/ 1969443 h 5658475"/>
              <a:gd name="connsiteX4" fmla="*/ 5077720 w 6131036"/>
              <a:gd name="connsiteY4" fmla="*/ 3485571 h 5658475"/>
              <a:gd name="connsiteX5" fmla="*/ 4202467 w 6131036"/>
              <a:gd name="connsiteY5" fmla="*/ 5001972 h 5658475"/>
              <a:gd name="connsiteX6" fmla="*/ 1928569 w 6131036"/>
              <a:gd name="connsiteY6" fmla="*/ 5001972 h 5658475"/>
              <a:gd name="connsiteX7" fmla="*/ 1053317 w 6131036"/>
              <a:gd name="connsiteY7" fmla="*/ 3485571 h 5658475"/>
              <a:gd name="connsiteX8" fmla="*/ 177750 w 6131036"/>
              <a:gd name="connsiteY8" fmla="*/ 1969443 h 5658475"/>
              <a:gd name="connsiteX9" fmla="*/ 1314699 w 6131036"/>
              <a:gd name="connsiteY9" fmla="*/ 0 h 565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31036" h="5658475">
                <a:moveTo>
                  <a:pt x="1314699" y="0"/>
                </a:moveTo>
                <a:lnTo>
                  <a:pt x="3065518" y="0"/>
                </a:lnTo>
                <a:lnTo>
                  <a:pt x="4816338" y="0"/>
                </a:lnTo>
                <a:cubicBezTo>
                  <a:pt x="5826680" y="0"/>
                  <a:pt x="6458458" y="1094105"/>
                  <a:pt x="5953287" y="1969443"/>
                </a:cubicBezTo>
                <a:lnTo>
                  <a:pt x="5077720" y="3485571"/>
                </a:lnTo>
                <a:lnTo>
                  <a:pt x="4202467" y="5001972"/>
                </a:lnTo>
                <a:cubicBezTo>
                  <a:pt x="3697296" y="5877310"/>
                  <a:pt x="2433740" y="5877310"/>
                  <a:pt x="1928569" y="5001972"/>
                </a:cubicBezTo>
                <a:lnTo>
                  <a:pt x="1053317" y="3485571"/>
                </a:lnTo>
                <a:lnTo>
                  <a:pt x="177750" y="1969443"/>
                </a:lnTo>
                <a:cubicBezTo>
                  <a:pt x="-327421" y="1094105"/>
                  <a:pt x="304357" y="0"/>
                  <a:pt x="1314699" y="0"/>
                </a:cubicBezTo>
                <a:close/>
              </a:path>
            </a:pathLst>
          </a:custGeom>
          <a:solidFill>
            <a:schemeClr val="bg2">
              <a:lumMod val="90000"/>
            </a:schemeClr>
          </a:solidFill>
        </p:spPr>
        <p:txBody>
          <a:bodyPr wrap="square">
            <a:noAutofit/>
          </a:bodyPr>
          <a:lstStyle/>
          <a:p>
            <a:endParaRPr lang="en-GB" dirty="0"/>
          </a:p>
        </p:txBody>
      </p:sp>
    </p:spTree>
    <p:extLst>
      <p:ext uri="{BB962C8B-B14F-4D97-AF65-F5344CB8AC3E}">
        <p14:creationId xmlns:p14="http://schemas.microsoft.com/office/powerpoint/2010/main" val="1252576920"/>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 preserve="1">
  <p:cSld name="29">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544429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woObj" preserve="1">
  <p:cSld name="30">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1496516"/>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TxTwoObj" preserve="1">
  <p:cSld name="31">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9483945"/>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objTx" preserve="1">
  <p:cSld name="32">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31"/>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0289585"/>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picTx" preserve="1">
  <p:cSld name="33">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31"/>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058788"/>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vertTx" preserve="1">
  <p:cSld name="34">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36770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14">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76BC089-D443-8E46-9B20-F805C5ADFBEB}" type="datetimeFigureOut">
              <a:rPr lang="en-GB" smtClean="0"/>
              <a:t>12/06/2019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E7809C5-EAA0-BC41-804F-8C0058248A03}" type="slidenum">
              <a:rPr lang="en-GB" smtClean="0"/>
              <a:t>‹#›</a:t>
            </a:fld>
            <a:endParaRPr lang="en-GB"/>
          </a:p>
        </p:txBody>
      </p:sp>
    </p:spTree>
    <p:extLst>
      <p:ext uri="{BB962C8B-B14F-4D97-AF65-F5344CB8AC3E}">
        <p14:creationId xmlns:p14="http://schemas.microsoft.com/office/powerpoint/2010/main" val="149976479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vertTitleAndTx" preserve="1">
  <p:cSld name="35">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559327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76BC089-D443-8E46-9B20-F805C5ADFBEB}" type="datetimeFigureOut">
              <a:rPr lang="en-GB" smtClean="0"/>
              <a:t>12/06/2019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7809C5-EAA0-BC41-804F-8C0058248A03}" type="slidenum">
              <a:rPr lang="en-GB" smtClean="0"/>
              <a:t>‹#›</a:t>
            </a:fld>
            <a:endParaRPr lang="en-GB"/>
          </a:p>
        </p:txBody>
      </p:sp>
    </p:spTree>
    <p:extLst>
      <p:ext uri="{BB962C8B-B14F-4D97-AF65-F5344CB8AC3E}">
        <p14:creationId xmlns:p14="http://schemas.microsoft.com/office/powerpoint/2010/main" val="68213248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76BC089-D443-8E46-9B20-F805C5ADFBEB}" type="datetimeFigureOut">
              <a:rPr lang="en-GB" smtClean="0"/>
              <a:t>12/06/2019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7809C5-EAA0-BC41-804F-8C0058248A03}" type="slidenum">
              <a:rPr lang="en-GB" smtClean="0"/>
              <a:t>‹#›</a:t>
            </a:fld>
            <a:endParaRPr lang="en-GB"/>
          </a:p>
        </p:txBody>
      </p:sp>
      <p:sp>
        <p:nvSpPr>
          <p:cNvPr id="7" name="Title 1">
            <a:extLst>
              <a:ext uri="{FF2B5EF4-FFF2-40B4-BE49-F238E27FC236}">
                <a16:creationId xmlns:a16="http://schemas.microsoft.com/office/drawing/2014/main" id="{5B2D0A64-190A-E642-AF81-3707AF4FE095}"/>
              </a:ext>
            </a:extLst>
          </p:cNvPr>
          <p:cNvSpPr>
            <a:spLocks noGrp="1"/>
          </p:cNvSpPr>
          <p:nvPr>
            <p:ph type="title"/>
          </p:nvPr>
        </p:nvSpPr>
        <p:spPr>
          <a:xfrm>
            <a:off x="838200" y="391692"/>
            <a:ext cx="10515600" cy="840230"/>
          </a:xfrm>
        </p:spPr>
        <p:txBody>
          <a:bodyPr wrap="square" lIns="0" rIns="0" anchor="b">
            <a:spAutoFit/>
          </a:bodyPr>
          <a:lstStyle>
            <a:lvl1pPr>
              <a:defRPr sz="5400">
                <a:solidFill>
                  <a:schemeClr val="tx1"/>
                </a:solidFill>
              </a:defRPr>
            </a:lvl1pPr>
          </a:lstStyle>
          <a:p>
            <a:r>
              <a:rPr lang="en-US" dirty="0"/>
              <a:t>Click to edit Master title style</a:t>
            </a:r>
          </a:p>
        </p:txBody>
      </p:sp>
      <p:sp>
        <p:nvSpPr>
          <p:cNvPr id="8" name="Content Placeholder 2">
            <a:extLst>
              <a:ext uri="{FF2B5EF4-FFF2-40B4-BE49-F238E27FC236}">
                <a16:creationId xmlns:a16="http://schemas.microsoft.com/office/drawing/2014/main" id="{B15BF99D-F0B5-A34F-8A5E-49E5FA17B8A3}"/>
              </a:ext>
            </a:extLst>
          </p:cNvPr>
          <p:cNvSpPr>
            <a:spLocks noGrp="1"/>
          </p:cNvSpPr>
          <p:nvPr>
            <p:ph idx="1"/>
          </p:nvPr>
        </p:nvSpPr>
        <p:spPr>
          <a:xfrm>
            <a:off x="838200" y="2103270"/>
            <a:ext cx="10515600" cy="4186236"/>
          </a:xfrm>
        </p:spPr>
        <p:txBody>
          <a:bodyPr lIns="0" tIns="91440" rIns="0">
            <a:normAutofit/>
          </a:bodyPr>
          <a:lstStyle>
            <a:lvl1pPr>
              <a:spcAft>
                <a:spcPts val="1800"/>
              </a:spcAft>
              <a:defRPr sz="2400">
                <a:solidFill>
                  <a:schemeClr val="tx1"/>
                </a:solidFill>
              </a:defRPr>
            </a:lvl1pPr>
            <a:lvl2pPr>
              <a:spcAft>
                <a:spcPts val="1800"/>
              </a:spcAft>
              <a:defRPr sz="2000">
                <a:solidFill>
                  <a:schemeClr val="tx1"/>
                </a:solidFill>
              </a:defRPr>
            </a:lvl2pPr>
            <a:lvl3pPr>
              <a:spcAft>
                <a:spcPts val="1800"/>
              </a:spcAft>
              <a:defRPr sz="1800">
                <a:solidFill>
                  <a:schemeClr val="tx1"/>
                </a:solidFill>
              </a:defRPr>
            </a:lvl3pPr>
            <a:lvl4pPr>
              <a:spcAft>
                <a:spcPts val="1800"/>
              </a:spcAft>
              <a:defRPr sz="1600">
                <a:solidFill>
                  <a:schemeClr val="tx1"/>
                </a:solidFill>
              </a:defRPr>
            </a:lvl4pPr>
            <a:lvl5pPr>
              <a:spcAft>
                <a:spcPts val="1800"/>
              </a:spcAft>
              <a:defRPr sz="16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7">
            <a:extLst>
              <a:ext uri="{FF2B5EF4-FFF2-40B4-BE49-F238E27FC236}">
                <a16:creationId xmlns:a16="http://schemas.microsoft.com/office/drawing/2014/main" id="{14B0B97E-7860-CE49-8A9C-06C580A2FF64}"/>
              </a:ext>
            </a:extLst>
          </p:cNvPr>
          <p:cNvSpPr>
            <a:spLocks noGrp="1"/>
          </p:cNvSpPr>
          <p:nvPr>
            <p:ph type="body" sz="quarter" idx="13"/>
          </p:nvPr>
        </p:nvSpPr>
        <p:spPr>
          <a:xfrm>
            <a:off x="838205" y="1269500"/>
            <a:ext cx="10515599" cy="552450"/>
          </a:xfrm>
        </p:spPr>
        <p:txBody>
          <a:bodyPr lIns="45720" rIns="0">
            <a:normAutofit/>
          </a:bodyPr>
          <a:lstStyle>
            <a:lvl1pPr marL="0" indent="0">
              <a:buNone/>
              <a:defRPr sz="2400">
                <a:solidFill>
                  <a:schemeClr val="accent2"/>
                </a:solidFill>
              </a:defRPr>
            </a:lvl1pPr>
          </a:lstStyle>
          <a:p>
            <a:pPr lvl="0"/>
            <a:endParaRPr lang="en-US" dirty="0"/>
          </a:p>
        </p:txBody>
      </p:sp>
    </p:spTree>
    <p:extLst>
      <p:ext uri="{BB962C8B-B14F-4D97-AF65-F5344CB8AC3E}">
        <p14:creationId xmlns:p14="http://schemas.microsoft.com/office/powerpoint/2010/main" val="211765303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76BC089-D443-8E46-9B20-F805C5ADFBEB}" type="datetimeFigureOut">
              <a:rPr lang="en-GB" smtClean="0"/>
              <a:t>12/06/2019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7809C5-EAA0-BC41-804F-8C0058248A03}" type="slidenum">
              <a:rPr lang="en-GB" smtClean="0"/>
              <a:t>‹#›</a:t>
            </a:fld>
            <a:endParaRPr lang="en-GB"/>
          </a:p>
        </p:txBody>
      </p:sp>
      <p:sp>
        <p:nvSpPr>
          <p:cNvPr id="10" name="Text Placeholder 7">
            <a:extLst>
              <a:ext uri="{FF2B5EF4-FFF2-40B4-BE49-F238E27FC236}">
                <a16:creationId xmlns:a16="http://schemas.microsoft.com/office/drawing/2014/main" id="{6821B0F8-C093-F54D-AD71-C92DBBA029D2}"/>
              </a:ext>
            </a:extLst>
          </p:cNvPr>
          <p:cNvSpPr>
            <a:spLocks noGrp="1"/>
          </p:cNvSpPr>
          <p:nvPr>
            <p:ph type="body" sz="quarter" idx="13"/>
          </p:nvPr>
        </p:nvSpPr>
        <p:spPr>
          <a:xfrm>
            <a:off x="838205" y="1269500"/>
            <a:ext cx="10515599" cy="552450"/>
          </a:xfrm>
        </p:spPr>
        <p:txBody>
          <a:bodyPr lIns="45720" rIns="0">
            <a:normAutofit/>
          </a:bodyPr>
          <a:lstStyle>
            <a:lvl1pPr marL="0" indent="0">
              <a:buNone/>
              <a:defRPr sz="2400">
                <a:solidFill>
                  <a:schemeClr val="accent2"/>
                </a:solidFill>
              </a:defRPr>
            </a:lvl1pPr>
          </a:lstStyle>
          <a:p>
            <a:pPr lvl="0"/>
            <a:endParaRPr lang="en-US" dirty="0"/>
          </a:p>
        </p:txBody>
      </p:sp>
      <p:sp>
        <p:nvSpPr>
          <p:cNvPr id="11" name="Content Placeholder 2">
            <a:extLst>
              <a:ext uri="{FF2B5EF4-FFF2-40B4-BE49-F238E27FC236}">
                <a16:creationId xmlns:a16="http://schemas.microsoft.com/office/drawing/2014/main" id="{54D0D9C5-EB2B-E843-94CC-1D23D5685296}"/>
              </a:ext>
            </a:extLst>
          </p:cNvPr>
          <p:cNvSpPr>
            <a:spLocks noGrp="1"/>
          </p:cNvSpPr>
          <p:nvPr>
            <p:ph sz="half" idx="1"/>
          </p:nvPr>
        </p:nvSpPr>
        <p:spPr>
          <a:xfrm>
            <a:off x="838200" y="2103275"/>
            <a:ext cx="5181600"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2" name="Content Placeholder 3">
            <a:extLst>
              <a:ext uri="{FF2B5EF4-FFF2-40B4-BE49-F238E27FC236}">
                <a16:creationId xmlns:a16="http://schemas.microsoft.com/office/drawing/2014/main" id="{58FC9F59-BF63-DF43-927C-2A2656E07BDD}"/>
              </a:ext>
            </a:extLst>
          </p:cNvPr>
          <p:cNvSpPr>
            <a:spLocks noGrp="1"/>
          </p:cNvSpPr>
          <p:nvPr>
            <p:ph sz="half" idx="2"/>
          </p:nvPr>
        </p:nvSpPr>
        <p:spPr>
          <a:xfrm>
            <a:off x="6172200" y="2103275"/>
            <a:ext cx="5181600"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a:t>Edit Master text styles</a:t>
            </a:r>
          </a:p>
          <a:p>
            <a:pPr lvl="1">
              <a:spcBef>
                <a:spcPts val="0"/>
              </a:spcBef>
            </a:pPr>
            <a:r>
              <a:rPr lang="en-US"/>
              <a:t>Second level</a:t>
            </a:r>
          </a:p>
          <a:p>
            <a:pPr lvl="2">
              <a:spcBef>
                <a:spcPts val="0"/>
              </a:spcBef>
            </a:pPr>
            <a:r>
              <a:rPr lang="en-US"/>
              <a:t>Third level</a:t>
            </a:r>
          </a:p>
          <a:p>
            <a:pPr lvl="3">
              <a:spcBef>
                <a:spcPts val="0"/>
              </a:spcBef>
            </a:pPr>
            <a:r>
              <a:rPr lang="en-US"/>
              <a:t>Fourth level</a:t>
            </a:r>
          </a:p>
          <a:p>
            <a:pPr lvl="4">
              <a:spcBef>
                <a:spcPts val="0"/>
              </a:spcBef>
            </a:pPr>
            <a:r>
              <a:rPr lang="en-US"/>
              <a:t>Fifth level</a:t>
            </a:r>
          </a:p>
        </p:txBody>
      </p:sp>
      <p:sp>
        <p:nvSpPr>
          <p:cNvPr id="13" name="Title 1">
            <a:extLst>
              <a:ext uri="{FF2B5EF4-FFF2-40B4-BE49-F238E27FC236}">
                <a16:creationId xmlns:a16="http://schemas.microsoft.com/office/drawing/2014/main" id="{E25090ED-3B46-E642-B6F8-52F78C8EC852}"/>
              </a:ext>
            </a:extLst>
          </p:cNvPr>
          <p:cNvSpPr>
            <a:spLocks noGrp="1"/>
          </p:cNvSpPr>
          <p:nvPr>
            <p:ph type="title"/>
          </p:nvPr>
        </p:nvSpPr>
        <p:spPr>
          <a:xfrm>
            <a:off x="838200" y="391692"/>
            <a:ext cx="10515600" cy="840230"/>
          </a:xfrm>
        </p:spPr>
        <p:txBody>
          <a:bodyPr wrap="square" lIns="0" rIns="0" anchor="b">
            <a:spAutoFit/>
          </a:bodyPr>
          <a:lstStyle>
            <a:lvl1pPr>
              <a:defRPr sz="5400">
                <a:solidFill>
                  <a:schemeClr val="tx1"/>
                </a:solidFill>
              </a:defRPr>
            </a:lvl1pPr>
          </a:lstStyle>
          <a:p>
            <a:r>
              <a:rPr lang="en-US" dirty="0"/>
              <a:t>Click to edit Master title style</a:t>
            </a:r>
          </a:p>
        </p:txBody>
      </p:sp>
    </p:spTree>
    <p:extLst>
      <p:ext uri="{BB962C8B-B14F-4D97-AF65-F5344CB8AC3E}">
        <p14:creationId xmlns:p14="http://schemas.microsoft.com/office/powerpoint/2010/main" val="2731936532"/>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76BC089-D443-8E46-9B20-F805C5ADFBEB}" type="datetimeFigureOut">
              <a:rPr lang="en-GB" smtClean="0"/>
              <a:t>12/06/2019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7809C5-EAA0-BC41-804F-8C0058248A03}" type="slidenum">
              <a:rPr lang="en-GB" smtClean="0"/>
              <a:t>‹#›</a:t>
            </a:fld>
            <a:endParaRPr lang="en-GB"/>
          </a:p>
        </p:txBody>
      </p:sp>
      <p:sp>
        <p:nvSpPr>
          <p:cNvPr id="9" name="Title 1">
            <a:extLst>
              <a:ext uri="{FF2B5EF4-FFF2-40B4-BE49-F238E27FC236}">
                <a16:creationId xmlns:a16="http://schemas.microsoft.com/office/drawing/2014/main" id="{A76E271D-D6A4-ED49-886A-0069C8C5809C}"/>
              </a:ext>
            </a:extLst>
          </p:cNvPr>
          <p:cNvSpPr>
            <a:spLocks noGrp="1"/>
          </p:cNvSpPr>
          <p:nvPr>
            <p:ph type="title"/>
          </p:nvPr>
        </p:nvSpPr>
        <p:spPr>
          <a:xfrm>
            <a:off x="838200" y="391692"/>
            <a:ext cx="10515600" cy="840230"/>
          </a:xfrm>
        </p:spPr>
        <p:txBody>
          <a:bodyPr lIns="0" rIns="0" anchor="b">
            <a:spAutoFit/>
          </a:bodyPr>
          <a:lstStyle>
            <a:lvl1pPr>
              <a:defRPr sz="5400">
                <a:solidFill>
                  <a:schemeClr val="tx1"/>
                </a:solidFill>
              </a:defRPr>
            </a:lvl1pPr>
          </a:lstStyle>
          <a:p>
            <a:r>
              <a:rPr lang="en-US" dirty="0"/>
              <a:t>Click to edit Master title style</a:t>
            </a:r>
          </a:p>
        </p:txBody>
      </p:sp>
      <p:sp>
        <p:nvSpPr>
          <p:cNvPr id="14" name="Text Placeholder 7">
            <a:extLst>
              <a:ext uri="{FF2B5EF4-FFF2-40B4-BE49-F238E27FC236}">
                <a16:creationId xmlns:a16="http://schemas.microsoft.com/office/drawing/2014/main" id="{B84DB4D7-0766-D948-8A03-0A828D3888F9}"/>
              </a:ext>
            </a:extLst>
          </p:cNvPr>
          <p:cNvSpPr>
            <a:spLocks noGrp="1"/>
          </p:cNvSpPr>
          <p:nvPr>
            <p:ph type="body" sz="quarter" idx="13"/>
          </p:nvPr>
        </p:nvSpPr>
        <p:spPr>
          <a:xfrm>
            <a:off x="838205" y="1269500"/>
            <a:ext cx="10515599" cy="552450"/>
          </a:xfrm>
        </p:spPr>
        <p:txBody>
          <a:bodyPr lIns="45720" rIns="0">
            <a:normAutofit/>
          </a:bodyPr>
          <a:lstStyle>
            <a:lvl1pPr marL="0" indent="0">
              <a:buNone/>
              <a:defRPr sz="2400">
                <a:solidFill>
                  <a:schemeClr val="accent2"/>
                </a:solidFill>
              </a:defRPr>
            </a:lvl1pPr>
          </a:lstStyle>
          <a:p>
            <a:pPr lvl="0"/>
            <a:endParaRPr lang="en-US" dirty="0"/>
          </a:p>
        </p:txBody>
      </p:sp>
      <p:sp>
        <p:nvSpPr>
          <p:cNvPr id="15" name="Content Placeholder 2">
            <a:extLst>
              <a:ext uri="{FF2B5EF4-FFF2-40B4-BE49-F238E27FC236}">
                <a16:creationId xmlns:a16="http://schemas.microsoft.com/office/drawing/2014/main" id="{41E9DC25-523C-EE48-AEE5-C05353924DE8}"/>
              </a:ext>
            </a:extLst>
          </p:cNvPr>
          <p:cNvSpPr>
            <a:spLocks noGrp="1"/>
          </p:cNvSpPr>
          <p:nvPr>
            <p:ph sz="half" idx="1"/>
          </p:nvPr>
        </p:nvSpPr>
        <p:spPr>
          <a:xfrm>
            <a:off x="838205" y="2103275"/>
            <a:ext cx="3385159"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a:t>Edit Master text styles</a:t>
            </a:r>
          </a:p>
          <a:p>
            <a:pPr lvl="1">
              <a:spcBef>
                <a:spcPts val="0"/>
              </a:spcBef>
            </a:pPr>
            <a:r>
              <a:rPr lang="en-US"/>
              <a:t>Second level</a:t>
            </a:r>
          </a:p>
          <a:p>
            <a:pPr lvl="2">
              <a:spcBef>
                <a:spcPts val="0"/>
              </a:spcBef>
            </a:pPr>
            <a:r>
              <a:rPr lang="en-US"/>
              <a:t>Third level</a:t>
            </a:r>
          </a:p>
          <a:p>
            <a:pPr lvl="3">
              <a:spcBef>
                <a:spcPts val="0"/>
              </a:spcBef>
            </a:pPr>
            <a:r>
              <a:rPr lang="en-US"/>
              <a:t>Fourth level</a:t>
            </a:r>
          </a:p>
          <a:p>
            <a:pPr lvl="4">
              <a:spcBef>
                <a:spcPts val="0"/>
              </a:spcBef>
            </a:pPr>
            <a:r>
              <a:rPr lang="en-US"/>
              <a:t>Fifth level</a:t>
            </a:r>
          </a:p>
        </p:txBody>
      </p:sp>
      <p:sp>
        <p:nvSpPr>
          <p:cNvPr id="16" name="Content Placeholder 3">
            <a:extLst>
              <a:ext uri="{FF2B5EF4-FFF2-40B4-BE49-F238E27FC236}">
                <a16:creationId xmlns:a16="http://schemas.microsoft.com/office/drawing/2014/main" id="{D6C65D7D-FA41-0440-B523-C4ACF162EFC8}"/>
              </a:ext>
            </a:extLst>
          </p:cNvPr>
          <p:cNvSpPr>
            <a:spLocks noGrp="1"/>
          </p:cNvSpPr>
          <p:nvPr>
            <p:ph sz="half" idx="2"/>
          </p:nvPr>
        </p:nvSpPr>
        <p:spPr>
          <a:xfrm>
            <a:off x="4425866" y="2103275"/>
            <a:ext cx="3385159"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7" name="Content Placeholder 3">
            <a:extLst>
              <a:ext uri="{FF2B5EF4-FFF2-40B4-BE49-F238E27FC236}">
                <a16:creationId xmlns:a16="http://schemas.microsoft.com/office/drawing/2014/main" id="{18EFDF0A-C655-C64E-BC11-ACA37B14C29A}"/>
              </a:ext>
            </a:extLst>
          </p:cNvPr>
          <p:cNvSpPr>
            <a:spLocks noGrp="1"/>
          </p:cNvSpPr>
          <p:nvPr>
            <p:ph sz="half" idx="14"/>
          </p:nvPr>
        </p:nvSpPr>
        <p:spPr>
          <a:xfrm>
            <a:off x="7983258" y="2103275"/>
            <a:ext cx="3385159"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236629997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76BC089-D443-8E46-9B20-F805C5ADFBEB}" type="datetimeFigureOut">
              <a:rPr lang="en-GB" smtClean="0"/>
              <a:t>12/06/2019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7809C5-EAA0-BC41-804F-8C0058248A03}" type="slidenum">
              <a:rPr lang="en-GB" smtClean="0"/>
              <a:t>‹#›</a:t>
            </a:fld>
            <a:endParaRPr lang="en-GB"/>
          </a:p>
        </p:txBody>
      </p:sp>
      <p:sp>
        <p:nvSpPr>
          <p:cNvPr id="7" name="Title 1">
            <a:extLst>
              <a:ext uri="{FF2B5EF4-FFF2-40B4-BE49-F238E27FC236}">
                <a16:creationId xmlns:a16="http://schemas.microsoft.com/office/drawing/2014/main" id="{A474E7C3-CE86-F64E-8AD2-CBDD1D85D92E}"/>
              </a:ext>
            </a:extLst>
          </p:cNvPr>
          <p:cNvSpPr>
            <a:spLocks noGrp="1"/>
          </p:cNvSpPr>
          <p:nvPr>
            <p:ph type="title"/>
          </p:nvPr>
        </p:nvSpPr>
        <p:spPr>
          <a:xfrm>
            <a:off x="831851" y="1609536"/>
            <a:ext cx="10515600" cy="2852737"/>
          </a:xfrm>
        </p:spPr>
        <p:txBody>
          <a:bodyPr anchor="b"/>
          <a:lstStyle>
            <a:lvl1pPr>
              <a:defRPr sz="6000">
                <a:solidFill>
                  <a:schemeClr val="tx1"/>
                </a:solidFill>
              </a:defRPr>
            </a:lvl1pPr>
          </a:lstStyle>
          <a:p>
            <a:r>
              <a:rPr lang="en-US" dirty="0"/>
              <a:t>Click to edit Master title style</a:t>
            </a:r>
          </a:p>
        </p:txBody>
      </p:sp>
      <p:sp>
        <p:nvSpPr>
          <p:cNvPr id="8" name="Text Placeholder 2">
            <a:extLst>
              <a:ext uri="{FF2B5EF4-FFF2-40B4-BE49-F238E27FC236}">
                <a16:creationId xmlns:a16="http://schemas.microsoft.com/office/drawing/2014/main" id="{D8A43978-4D57-C946-B151-E2CEBD7952D1}"/>
              </a:ext>
            </a:extLst>
          </p:cNvPr>
          <p:cNvSpPr>
            <a:spLocks noGrp="1"/>
          </p:cNvSpPr>
          <p:nvPr>
            <p:ph type="body" idx="1"/>
          </p:nvPr>
        </p:nvSpPr>
        <p:spPr>
          <a:xfrm>
            <a:off x="831851" y="4489261"/>
            <a:ext cx="10515600" cy="1500187"/>
          </a:xfrm>
        </p:spPr>
        <p:txBody>
          <a:bodyPr/>
          <a:lstStyle>
            <a:lvl1pPr marL="0" indent="0">
              <a:buNone/>
              <a:defRPr sz="2400">
                <a:solidFill>
                  <a:schemeClr val="accent2"/>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93664373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76BC089-D443-8E46-9B20-F805C5ADFBEB}" type="datetimeFigureOut">
              <a:rPr lang="en-GB" smtClean="0"/>
              <a:t>12/06/2019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7809C5-EAA0-BC41-804F-8C0058248A03}" type="slidenum">
              <a:rPr lang="en-GB" smtClean="0"/>
              <a:t>‹#›</a:t>
            </a:fld>
            <a:endParaRPr lang="en-GB"/>
          </a:p>
        </p:txBody>
      </p:sp>
    </p:spTree>
    <p:extLst>
      <p:ext uri="{BB962C8B-B14F-4D97-AF65-F5344CB8AC3E}">
        <p14:creationId xmlns:p14="http://schemas.microsoft.com/office/powerpoint/2010/main" val="155941843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76BC089-D443-8E46-9B20-F805C5ADFBEB}" type="datetimeFigureOut">
              <a:rPr lang="en-GB" smtClean="0"/>
              <a:t>12/06/2019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E7809C5-EAA0-BC41-804F-8C0058248A03}" type="slidenum">
              <a:rPr lang="en-GB" smtClean="0"/>
              <a:t>‹#›</a:t>
            </a:fld>
            <a:endParaRPr lang="en-GB"/>
          </a:p>
        </p:txBody>
      </p:sp>
    </p:spTree>
    <p:extLst>
      <p:ext uri="{BB962C8B-B14F-4D97-AF65-F5344CB8AC3E}">
        <p14:creationId xmlns:p14="http://schemas.microsoft.com/office/powerpoint/2010/main" val="642831920"/>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76BC089-D443-8E46-9B20-F805C5ADFBEB}" type="datetimeFigureOut">
              <a:rPr lang="en-GB" smtClean="0"/>
              <a:t>12/06/2019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E7809C5-EAA0-BC41-804F-8C0058248A03}" type="slidenum">
              <a:rPr lang="en-GB" smtClean="0"/>
              <a:t>‹#›</a:t>
            </a:fld>
            <a:endParaRPr lang="en-GB"/>
          </a:p>
        </p:txBody>
      </p:sp>
    </p:spTree>
    <p:extLst>
      <p:ext uri="{BB962C8B-B14F-4D97-AF65-F5344CB8AC3E}">
        <p14:creationId xmlns:p14="http://schemas.microsoft.com/office/powerpoint/2010/main" val="703882066"/>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6BC089-D443-8E46-9B20-F805C5ADFBEB}" type="datetimeFigureOut">
              <a:rPr lang="en-GB" smtClean="0"/>
              <a:t>12/06/2019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E7809C5-EAA0-BC41-804F-8C0058248A03}" type="slidenum">
              <a:rPr lang="en-GB" smtClean="0"/>
              <a:t>‹#›</a:t>
            </a:fld>
            <a:endParaRPr lang="en-GB"/>
          </a:p>
        </p:txBody>
      </p:sp>
    </p:spTree>
    <p:extLst>
      <p:ext uri="{BB962C8B-B14F-4D97-AF65-F5344CB8AC3E}">
        <p14:creationId xmlns:p14="http://schemas.microsoft.com/office/powerpoint/2010/main" val="16162848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5">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ACAFD17-9586-DD47-8899-CDAA143B1C39}"/>
              </a:ext>
            </a:extLst>
          </p:cNvPr>
          <p:cNvSpPr>
            <a:spLocks noGrp="1"/>
          </p:cNvSpPr>
          <p:nvPr>
            <p:ph type="pic" sz="quarter" idx="10"/>
          </p:nvPr>
        </p:nvSpPr>
        <p:spPr>
          <a:xfrm>
            <a:off x="-1712068" y="366809"/>
            <a:ext cx="10505872" cy="10505874"/>
          </a:xfrm>
          <a:custGeom>
            <a:avLst/>
            <a:gdLst>
              <a:gd name="connsiteX0" fmla="*/ 4612745 w 5878310"/>
              <a:gd name="connsiteY0" fmla="*/ 77 h 5878311"/>
              <a:gd name="connsiteX1" fmla="*/ 5833147 w 5878310"/>
              <a:gd name="connsiteY1" fmla="*/ 1617753 h 5878311"/>
              <a:gd name="connsiteX2" fmla="*/ 5389740 w 5878310"/>
              <a:gd name="connsiteY2" fmla="*/ 3271779 h 5878311"/>
              <a:gd name="connsiteX3" fmla="*/ 4946739 w 5878310"/>
              <a:gd name="connsiteY3" fmla="*/ 4925834 h 5878311"/>
              <a:gd name="connsiteX4" fmla="*/ 2798412 w 5878310"/>
              <a:gd name="connsiteY4" fmla="*/ 5501573 h 5878311"/>
              <a:gd name="connsiteX5" fmla="*/ 1587575 w 5878310"/>
              <a:gd name="connsiteY5" fmla="*/ 4290736 h 5878311"/>
              <a:gd name="connsiteX6" fmla="*/ 376739 w 5878310"/>
              <a:gd name="connsiteY6" fmla="*/ 3079900 h 5878311"/>
              <a:gd name="connsiteX7" fmla="*/ 952477 w 5878310"/>
              <a:gd name="connsiteY7" fmla="*/ 931573 h 5878311"/>
              <a:gd name="connsiteX8" fmla="*/ 2606533 w 5878310"/>
              <a:gd name="connsiteY8" fmla="*/ 488572 h 5878311"/>
              <a:gd name="connsiteX9" fmla="*/ 4260559 w 5878310"/>
              <a:gd name="connsiteY9" fmla="*/ 45165 h 5878311"/>
              <a:gd name="connsiteX10" fmla="*/ 4612745 w 5878310"/>
              <a:gd name="connsiteY10" fmla="*/ 77 h 5878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78310" h="5878311">
                <a:moveTo>
                  <a:pt x="4612745" y="77"/>
                </a:moveTo>
                <a:cubicBezTo>
                  <a:pt x="5416104" y="8891"/>
                  <a:pt x="6057148" y="782359"/>
                  <a:pt x="5833147" y="1617753"/>
                </a:cubicBezTo>
                <a:lnTo>
                  <a:pt x="5389740" y="3271779"/>
                </a:lnTo>
                <a:lnTo>
                  <a:pt x="4946739" y="4925834"/>
                </a:lnTo>
                <a:cubicBezTo>
                  <a:pt x="4690737" y="5880570"/>
                  <a:pt x="3497147" y="6200308"/>
                  <a:pt x="2798412" y="5501573"/>
                </a:cubicBezTo>
                <a:lnTo>
                  <a:pt x="1587575" y="4290736"/>
                </a:lnTo>
                <a:lnTo>
                  <a:pt x="376739" y="3079900"/>
                </a:lnTo>
                <a:cubicBezTo>
                  <a:pt x="-321996" y="2381165"/>
                  <a:pt x="-2259" y="1187574"/>
                  <a:pt x="952477" y="931573"/>
                </a:cubicBezTo>
                <a:lnTo>
                  <a:pt x="2606533" y="488572"/>
                </a:lnTo>
                <a:lnTo>
                  <a:pt x="4260559" y="45165"/>
                </a:lnTo>
                <a:cubicBezTo>
                  <a:pt x="4379901" y="13165"/>
                  <a:pt x="4497979" y="-1182"/>
                  <a:pt x="4612745" y="77"/>
                </a:cubicBezTo>
                <a:close/>
              </a:path>
            </a:pathLst>
          </a:custGeom>
          <a:solidFill>
            <a:schemeClr val="bg2">
              <a:lumMod val="90000"/>
            </a:schemeClr>
          </a:solidFill>
        </p:spPr>
        <p:txBody>
          <a:bodyPr wrap="square">
            <a:noAutofit/>
          </a:bodyPr>
          <a:lstStyle/>
          <a:p>
            <a:endParaRPr lang="en-GB"/>
          </a:p>
        </p:txBody>
      </p:sp>
      <p:sp>
        <p:nvSpPr>
          <p:cNvPr id="3" name="Title 15">
            <a:extLst>
              <a:ext uri="{FF2B5EF4-FFF2-40B4-BE49-F238E27FC236}">
                <a16:creationId xmlns:a16="http://schemas.microsoft.com/office/drawing/2014/main" id="{DED956A5-37B1-A143-9199-CD8EDE5EFD46}"/>
              </a:ext>
            </a:extLst>
          </p:cNvPr>
          <p:cNvSpPr>
            <a:spLocks noGrp="1"/>
          </p:cNvSpPr>
          <p:nvPr>
            <p:ph type="title"/>
          </p:nvPr>
        </p:nvSpPr>
        <p:spPr>
          <a:xfrm>
            <a:off x="1052067" y="2288099"/>
            <a:ext cx="6664568" cy="1916723"/>
          </a:xfrm>
        </p:spPr>
        <p:txBody>
          <a:bodyPr anchor="b" anchorCtr="0">
            <a:normAutofit/>
          </a:bodyPr>
          <a:lstStyle>
            <a:lvl1pPr algn="l">
              <a:defRPr sz="3600" b="1">
                <a:solidFill>
                  <a:schemeClr val="bg1"/>
                </a:solidFill>
                <a:latin typeface="+mn-lt"/>
              </a:defRPr>
            </a:lvl1pPr>
          </a:lstStyle>
          <a:p>
            <a:r>
              <a:rPr lang="en-US" dirty="0"/>
              <a:t>Click to edit Master title style</a:t>
            </a:r>
          </a:p>
        </p:txBody>
      </p:sp>
      <p:sp>
        <p:nvSpPr>
          <p:cNvPr id="4" name="Text Placeholder 2">
            <a:extLst>
              <a:ext uri="{FF2B5EF4-FFF2-40B4-BE49-F238E27FC236}">
                <a16:creationId xmlns:a16="http://schemas.microsoft.com/office/drawing/2014/main" id="{028D1E60-A966-EC48-875D-036DD173F907}"/>
              </a:ext>
            </a:extLst>
          </p:cNvPr>
          <p:cNvSpPr>
            <a:spLocks noGrp="1"/>
          </p:cNvSpPr>
          <p:nvPr>
            <p:ph type="body" idx="1"/>
          </p:nvPr>
        </p:nvSpPr>
        <p:spPr>
          <a:xfrm>
            <a:off x="1052065" y="4463111"/>
            <a:ext cx="4577859" cy="1658435"/>
          </a:xfrm>
        </p:spPr>
        <p:txBody>
          <a:bodyPr/>
          <a:lstStyle>
            <a:lvl1pPr marL="0" indent="0" algn="l">
              <a:buNone/>
              <a:defRPr sz="2400" b="0" i="0">
                <a:solidFill>
                  <a:schemeClr val="accent1">
                    <a:lumMod val="60000"/>
                    <a:lumOff val="40000"/>
                  </a:schemeClr>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09313274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31"/>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76BC089-D443-8E46-9B20-F805C5ADFBEB}" type="datetimeFigureOut">
              <a:rPr lang="en-GB" smtClean="0"/>
              <a:t>12/06/2019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7809C5-EAA0-BC41-804F-8C0058248A03}" type="slidenum">
              <a:rPr lang="en-GB" smtClean="0"/>
              <a:t>‹#›</a:t>
            </a:fld>
            <a:endParaRPr lang="en-GB"/>
          </a:p>
        </p:txBody>
      </p:sp>
    </p:spTree>
    <p:extLst>
      <p:ext uri="{BB962C8B-B14F-4D97-AF65-F5344CB8AC3E}">
        <p14:creationId xmlns:p14="http://schemas.microsoft.com/office/powerpoint/2010/main" val="487154962"/>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31"/>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76BC089-D443-8E46-9B20-F805C5ADFBEB}" type="datetimeFigureOut">
              <a:rPr lang="en-GB" smtClean="0"/>
              <a:t>12/06/2019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7809C5-EAA0-BC41-804F-8C0058248A03}" type="slidenum">
              <a:rPr lang="en-GB" smtClean="0"/>
              <a:t>‹#›</a:t>
            </a:fld>
            <a:endParaRPr lang="en-GB"/>
          </a:p>
        </p:txBody>
      </p:sp>
    </p:spTree>
    <p:extLst>
      <p:ext uri="{BB962C8B-B14F-4D97-AF65-F5344CB8AC3E}">
        <p14:creationId xmlns:p14="http://schemas.microsoft.com/office/powerpoint/2010/main" val="184033557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76BC089-D443-8E46-9B20-F805C5ADFBEB}" type="datetimeFigureOut">
              <a:rPr lang="en-GB" smtClean="0"/>
              <a:t>12/06/2019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7809C5-EAA0-BC41-804F-8C0058248A03}" type="slidenum">
              <a:rPr lang="en-GB" smtClean="0"/>
              <a:t>‹#›</a:t>
            </a:fld>
            <a:endParaRPr lang="en-GB"/>
          </a:p>
        </p:txBody>
      </p:sp>
    </p:spTree>
    <p:extLst>
      <p:ext uri="{BB962C8B-B14F-4D97-AF65-F5344CB8AC3E}">
        <p14:creationId xmlns:p14="http://schemas.microsoft.com/office/powerpoint/2010/main" val="1660529864"/>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76BC089-D443-8E46-9B20-F805C5ADFBEB}" type="datetimeFigureOut">
              <a:rPr lang="en-GB" smtClean="0"/>
              <a:t>12/06/2019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7809C5-EAA0-BC41-804F-8C0058248A03}" type="slidenum">
              <a:rPr lang="en-GB" smtClean="0"/>
              <a:t>‹#›</a:t>
            </a:fld>
            <a:endParaRPr lang="en-GB"/>
          </a:p>
        </p:txBody>
      </p:sp>
    </p:spTree>
    <p:extLst>
      <p:ext uri="{BB962C8B-B14F-4D97-AF65-F5344CB8AC3E}">
        <p14:creationId xmlns:p14="http://schemas.microsoft.com/office/powerpoint/2010/main" val="4146711178"/>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1_Blank">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6B629870-74EB-8946-A64E-5CE2A02D6DCA}"/>
              </a:ext>
            </a:extLst>
          </p:cNvPr>
          <p:cNvSpPr>
            <a:spLocks noGrp="1"/>
          </p:cNvSpPr>
          <p:nvPr>
            <p:ph type="pic" sz="quarter" idx="13"/>
          </p:nvPr>
        </p:nvSpPr>
        <p:spPr>
          <a:xfrm>
            <a:off x="9593985" y="1182688"/>
            <a:ext cx="4025179" cy="4360862"/>
          </a:xfrm>
          <a:custGeom>
            <a:avLst/>
            <a:gdLst>
              <a:gd name="connsiteX0" fmla="*/ 915045 w 4025179"/>
              <a:gd name="connsiteY0" fmla="*/ 0 h 4360862"/>
              <a:gd name="connsiteX1" fmla="*/ 927071 w 4025179"/>
              <a:gd name="connsiteY1" fmla="*/ 0 h 4360862"/>
              <a:gd name="connsiteX2" fmla="*/ 1040598 w 4025179"/>
              <a:gd name="connsiteY2" fmla="*/ 5539 h 4360862"/>
              <a:gd name="connsiteX3" fmla="*/ 1401158 w 4025179"/>
              <a:gd name="connsiteY3" fmla="*/ 125948 h 4360862"/>
              <a:gd name="connsiteX4" fmla="*/ 2479805 w 4025179"/>
              <a:gd name="connsiteY4" fmla="*/ 748869 h 4360862"/>
              <a:gd name="connsiteX5" fmla="*/ 3558646 w 4025179"/>
              <a:gd name="connsiteY5" fmla="*/ 1371566 h 4360862"/>
              <a:gd name="connsiteX6" fmla="*/ 4018417 w 4025179"/>
              <a:gd name="connsiteY6" fmla="*/ 2062739 h 4360862"/>
              <a:gd name="connsiteX7" fmla="*/ 4025179 w 4025179"/>
              <a:gd name="connsiteY7" fmla="*/ 2171810 h 4360862"/>
              <a:gd name="connsiteX8" fmla="*/ 4025179 w 4025179"/>
              <a:gd name="connsiteY8" fmla="*/ 2189083 h 4360862"/>
              <a:gd name="connsiteX9" fmla="*/ 4018417 w 4025179"/>
              <a:gd name="connsiteY9" fmla="*/ 2298154 h 4360862"/>
              <a:gd name="connsiteX10" fmla="*/ 3558646 w 4025179"/>
              <a:gd name="connsiteY10" fmla="*/ 2989327 h 4360862"/>
              <a:gd name="connsiteX11" fmla="*/ 2479805 w 4025179"/>
              <a:gd name="connsiteY11" fmla="*/ 3612024 h 4360862"/>
              <a:gd name="connsiteX12" fmla="*/ 1401158 w 4025179"/>
              <a:gd name="connsiteY12" fmla="*/ 4234944 h 4360862"/>
              <a:gd name="connsiteX13" fmla="*/ 1040598 w 4025179"/>
              <a:gd name="connsiteY13" fmla="*/ 4355354 h 4360862"/>
              <a:gd name="connsiteX14" fmla="*/ 927697 w 4025179"/>
              <a:gd name="connsiteY14" fmla="*/ 4360862 h 4360862"/>
              <a:gd name="connsiteX15" fmla="*/ 914677 w 4025179"/>
              <a:gd name="connsiteY15" fmla="*/ 4360862 h 4360862"/>
              <a:gd name="connsiteX16" fmla="*/ 800228 w 4025179"/>
              <a:gd name="connsiteY16" fmla="*/ 4351374 h 4360862"/>
              <a:gd name="connsiteX17" fmla="*/ 0 w 4025179"/>
              <a:gd name="connsiteY17" fmla="*/ 3426064 h 4360862"/>
              <a:gd name="connsiteX18" fmla="*/ 0 w 4025179"/>
              <a:gd name="connsiteY18" fmla="*/ 2180446 h 4360862"/>
              <a:gd name="connsiteX19" fmla="*/ 0 w 4025179"/>
              <a:gd name="connsiteY19" fmla="*/ 934829 h 4360862"/>
              <a:gd name="connsiteX20" fmla="*/ 800228 w 4025179"/>
              <a:gd name="connsiteY20" fmla="*/ 9519 h 4360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025179" h="4360862">
                <a:moveTo>
                  <a:pt x="915045" y="0"/>
                </a:moveTo>
                <a:lnTo>
                  <a:pt x="927071" y="0"/>
                </a:lnTo>
                <a:lnTo>
                  <a:pt x="1040598" y="5539"/>
                </a:lnTo>
                <a:cubicBezTo>
                  <a:pt x="1162152" y="19609"/>
                  <a:pt x="1284391" y="58560"/>
                  <a:pt x="1401158" y="125948"/>
                </a:cubicBezTo>
                <a:lnTo>
                  <a:pt x="2479805" y="748869"/>
                </a:lnTo>
                <a:lnTo>
                  <a:pt x="3558646" y="1371566"/>
                </a:lnTo>
                <a:cubicBezTo>
                  <a:pt x="3831103" y="1528805"/>
                  <a:pt x="3984359" y="1789317"/>
                  <a:pt x="4018417" y="2062739"/>
                </a:cubicBezTo>
                <a:lnTo>
                  <a:pt x="4025179" y="2171810"/>
                </a:lnTo>
                <a:lnTo>
                  <a:pt x="4025179" y="2189083"/>
                </a:lnTo>
                <a:lnTo>
                  <a:pt x="4018417" y="2298154"/>
                </a:lnTo>
                <a:cubicBezTo>
                  <a:pt x="3984359" y="2571575"/>
                  <a:pt x="3831103" y="2832088"/>
                  <a:pt x="3558646" y="2989327"/>
                </a:cubicBezTo>
                <a:lnTo>
                  <a:pt x="2479805" y="3612024"/>
                </a:lnTo>
                <a:lnTo>
                  <a:pt x="1401158" y="4234944"/>
                </a:lnTo>
                <a:cubicBezTo>
                  <a:pt x="1284391" y="4302332"/>
                  <a:pt x="1162152" y="4341283"/>
                  <a:pt x="1040598" y="4355354"/>
                </a:cubicBezTo>
                <a:lnTo>
                  <a:pt x="927697" y="4360862"/>
                </a:lnTo>
                <a:lnTo>
                  <a:pt x="914677" y="4360862"/>
                </a:lnTo>
                <a:lnTo>
                  <a:pt x="800228" y="4351374"/>
                </a:lnTo>
                <a:cubicBezTo>
                  <a:pt x="367915" y="4287123"/>
                  <a:pt x="0" y="3920243"/>
                  <a:pt x="0" y="3426064"/>
                </a:cubicBezTo>
                <a:lnTo>
                  <a:pt x="0" y="2180446"/>
                </a:lnTo>
                <a:lnTo>
                  <a:pt x="0" y="934829"/>
                </a:lnTo>
                <a:cubicBezTo>
                  <a:pt x="0" y="440650"/>
                  <a:pt x="367915" y="73770"/>
                  <a:pt x="800228" y="9519"/>
                </a:cubicBezTo>
                <a:close/>
              </a:path>
            </a:pathLst>
          </a:custGeom>
          <a:solidFill>
            <a:schemeClr val="bg2">
              <a:lumMod val="90000"/>
            </a:schemeClr>
          </a:solidFill>
        </p:spPr>
        <p:txBody>
          <a:bodyPr wrap="square">
            <a:noAutofit/>
          </a:bodyPr>
          <a:lstStyle/>
          <a:p>
            <a:endParaRPr lang="en-GB"/>
          </a:p>
        </p:txBody>
      </p:sp>
      <p:sp>
        <p:nvSpPr>
          <p:cNvPr id="2" name="Date Placeholder 1">
            <a:extLst>
              <a:ext uri="{FF2B5EF4-FFF2-40B4-BE49-F238E27FC236}">
                <a16:creationId xmlns:a16="http://schemas.microsoft.com/office/drawing/2014/main" id="{922ECAED-FD22-6846-8164-C07561AC2A09}"/>
              </a:ext>
            </a:extLst>
          </p:cNvPr>
          <p:cNvSpPr>
            <a:spLocks noGrp="1"/>
          </p:cNvSpPr>
          <p:nvPr>
            <p:ph type="dt" sz="half" idx="10"/>
          </p:nvPr>
        </p:nvSpPr>
        <p:spPr/>
        <p:txBody>
          <a:bodyPr/>
          <a:lstStyle/>
          <a:p>
            <a:fld id="{176BC089-D443-8E46-9B20-F805C5ADFBEB}" type="datetimeFigureOut">
              <a:rPr lang="en-GB" smtClean="0"/>
              <a:t>12/06/2019</a:t>
            </a:fld>
            <a:endParaRPr lang="en-GB"/>
          </a:p>
        </p:txBody>
      </p:sp>
      <p:sp>
        <p:nvSpPr>
          <p:cNvPr id="3" name="Footer Placeholder 2">
            <a:extLst>
              <a:ext uri="{FF2B5EF4-FFF2-40B4-BE49-F238E27FC236}">
                <a16:creationId xmlns:a16="http://schemas.microsoft.com/office/drawing/2014/main" id="{195A717F-22C8-AC4C-8AC3-D0216408AB0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A68DE37-5FC8-1641-8974-DD8CDF20B2E7}"/>
              </a:ext>
            </a:extLst>
          </p:cNvPr>
          <p:cNvSpPr>
            <a:spLocks noGrp="1"/>
          </p:cNvSpPr>
          <p:nvPr>
            <p:ph type="sldNum" sz="quarter" idx="12"/>
          </p:nvPr>
        </p:nvSpPr>
        <p:spPr/>
        <p:txBody>
          <a:bodyPr/>
          <a:lstStyle/>
          <a:p>
            <a:fld id="{CE7809C5-EAA0-BC41-804F-8C0058248A03}" type="slidenum">
              <a:rPr lang="en-GB" smtClean="0"/>
              <a:t>‹#›</a:t>
            </a:fld>
            <a:endParaRPr lang="en-GB"/>
          </a:p>
        </p:txBody>
      </p:sp>
      <p:sp>
        <p:nvSpPr>
          <p:cNvPr id="7" name="Text Placeholder 2">
            <a:extLst>
              <a:ext uri="{FF2B5EF4-FFF2-40B4-BE49-F238E27FC236}">
                <a16:creationId xmlns:a16="http://schemas.microsoft.com/office/drawing/2014/main" id="{124D2B9F-4060-AF4A-805C-962332D5A61B}"/>
              </a:ext>
            </a:extLst>
          </p:cNvPr>
          <p:cNvSpPr>
            <a:spLocks noGrp="1"/>
          </p:cNvSpPr>
          <p:nvPr>
            <p:ph type="body" idx="1"/>
          </p:nvPr>
        </p:nvSpPr>
        <p:spPr>
          <a:xfrm>
            <a:off x="498232" y="3714013"/>
            <a:ext cx="3966357" cy="1500187"/>
          </a:xfrm>
        </p:spPr>
        <p:txBody>
          <a:bodyPr/>
          <a:lstStyle>
            <a:lvl1pPr marL="0" indent="0">
              <a:buNone/>
              <a:defRPr sz="2400" b="0" i="0">
                <a:solidFill>
                  <a:schemeClr val="bg1"/>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
        <p:nvSpPr>
          <p:cNvPr id="8" name="Shape">
            <a:extLst>
              <a:ext uri="{FF2B5EF4-FFF2-40B4-BE49-F238E27FC236}">
                <a16:creationId xmlns:a16="http://schemas.microsoft.com/office/drawing/2014/main" id="{22601DD0-3625-FF41-8C1D-1B48F34BD2EF}"/>
              </a:ext>
            </a:extLst>
          </p:cNvPr>
          <p:cNvSpPr/>
          <p:nvPr userDrawn="1"/>
        </p:nvSpPr>
        <p:spPr>
          <a:xfrm>
            <a:off x="4720695" y="473010"/>
            <a:ext cx="5334744" cy="5780026"/>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5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9" name="Shape">
            <a:extLst>
              <a:ext uri="{FF2B5EF4-FFF2-40B4-BE49-F238E27FC236}">
                <a16:creationId xmlns:a16="http://schemas.microsoft.com/office/drawing/2014/main" id="{C2B786A7-DF6B-1348-9D3A-FFE7E5A2C47F}"/>
              </a:ext>
            </a:extLst>
          </p:cNvPr>
          <p:cNvSpPr/>
          <p:nvPr userDrawn="1"/>
        </p:nvSpPr>
        <p:spPr>
          <a:xfrm rot="7200000">
            <a:off x="-1762985" y="179143"/>
            <a:ext cx="7139409" cy="7735313"/>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6" name="Title 15">
            <a:extLst>
              <a:ext uri="{FF2B5EF4-FFF2-40B4-BE49-F238E27FC236}">
                <a16:creationId xmlns:a16="http://schemas.microsoft.com/office/drawing/2014/main" id="{1CE6B6E6-73F9-E540-8A32-A72BA46DC3D9}"/>
              </a:ext>
            </a:extLst>
          </p:cNvPr>
          <p:cNvSpPr>
            <a:spLocks noGrp="1"/>
          </p:cNvSpPr>
          <p:nvPr>
            <p:ph type="title" hasCustomPrompt="1"/>
          </p:nvPr>
        </p:nvSpPr>
        <p:spPr>
          <a:xfrm>
            <a:off x="498231" y="1512282"/>
            <a:ext cx="3966356" cy="1916723"/>
          </a:xfrm>
        </p:spPr>
        <p:txBody>
          <a:bodyPr anchor="b" anchorCtr="0">
            <a:normAutofit/>
          </a:bodyPr>
          <a:lstStyle>
            <a:lvl1pPr>
              <a:defRPr sz="3600" b="1">
                <a:solidFill>
                  <a:schemeClr val="tx1"/>
                </a:solidFill>
                <a:latin typeface="+mn-lt"/>
              </a:defRPr>
            </a:lvl1pPr>
          </a:lstStyle>
          <a:p>
            <a:r>
              <a:rPr lang="en-US" dirty="0"/>
              <a:t>CLICK TO EDIT MASTER TITLE STYLE</a:t>
            </a:r>
          </a:p>
        </p:txBody>
      </p:sp>
    </p:spTree>
    <p:extLst>
      <p:ext uri="{BB962C8B-B14F-4D97-AF65-F5344CB8AC3E}">
        <p14:creationId xmlns:p14="http://schemas.microsoft.com/office/powerpoint/2010/main" val="3435083635"/>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2_Blank">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8" name="Shape">
            <a:extLst>
              <a:ext uri="{FF2B5EF4-FFF2-40B4-BE49-F238E27FC236}">
                <a16:creationId xmlns:a16="http://schemas.microsoft.com/office/drawing/2014/main" id="{EADCEF97-7461-9048-AA54-B8FF2433BC83}"/>
              </a:ext>
            </a:extLst>
          </p:cNvPr>
          <p:cNvSpPr/>
          <p:nvPr userDrawn="1"/>
        </p:nvSpPr>
        <p:spPr>
          <a:xfrm>
            <a:off x="1963207" y="473010"/>
            <a:ext cx="5334744" cy="5780026"/>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dirty="0"/>
          </a:p>
        </p:txBody>
      </p:sp>
      <p:sp>
        <p:nvSpPr>
          <p:cNvPr id="9" name="Shape">
            <a:extLst>
              <a:ext uri="{FF2B5EF4-FFF2-40B4-BE49-F238E27FC236}">
                <a16:creationId xmlns:a16="http://schemas.microsoft.com/office/drawing/2014/main" id="{34B0415C-1D36-0A48-AE76-3A12AC8CA957}"/>
              </a:ext>
            </a:extLst>
          </p:cNvPr>
          <p:cNvSpPr/>
          <p:nvPr userDrawn="1"/>
        </p:nvSpPr>
        <p:spPr>
          <a:xfrm>
            <a:off x="6587587" y="1071563"/>
            <a:ext cx="4229860" cy="4582920"/>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5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4" name="Picture Placeholder 13">
            <a:extLst>
              <a:ext uri="{FF2B5EF4-FFF2-40B4-BE49-F238E27FC236}">
                <a16:creationId xmlns:a16="http://schemas.microsoft.com/office/drawing/2014/main" id="{6B629870-74EB-8946-A64E-5CE2A02D6DCA}"/>
              </a:ext>
            </a:extLst>
          </p:cNvPr>
          <p:cNvSpPr>
            <a:spLocks noGrp="1"/>
          </p:cNvSpPr>
          <p:nvPr>
            <p:ph type="pic" sz="quarter" idx="13"/>
          </p:nvPr>
        </p:nvSpPr>
        <p:spPr>
          <a:xfrm>
            <a:off x="-2600774" y="1182688"/>
            <a:ext cx="4025179" cy="4360862"/>
          </a:xfrm>
          <a:custGeom>
            <a:avLst/>
            <a:gdLst>
              <a:gd name="connsiteX0" fmla="*/ 915045 w 4025179"/>
              <a:gd name="connsiteY0" fmla="*/ 0 h 4360862"/>
              <a:gd name="connsiteX1" fmla="*/ 927071 w 4025179"/>
              <a:gd name="connsiteY1" fmla="*/ 0 h 4360862"/>
              <a:gd name="connsiteX2" fmla="*/ 1040598 w 4025179"/>
              <a:gd name="connsiteY2" fmla="*/ 5539 h 4360862"/>
              <a:gd name="connsiteX3" fmla="*/ 1401158 w 4025179"/>
              <a:gd name="connsiteY3" fmla="*/ 125948 h 4360862"/>
              <a:gd name="connsiteX4" fmla="*/ 2479805 w 4025179"/>
              <a:gd name="connsiteY4" fmla="*/ 748869 h 4360862"/>
              <a:gd name="connsiteX5" fmla="*/ 3558646 w 4025179"/>
              <a:gd name="connsiteY5" fmla="*/ 1371566 h 4360862"/>
              <a:gd name="connsiteX6" fmla="*/ 4018417 w 4025179"/>
              <a:gd name="connsiteY6" fmla="*/ 2062739 h 4360862"/>
              <a:gd name="connsiteX7" fmla="*/ 4025179 w 4025179"/>
              <a:gd name="connsiteY7" fmla="*/ 2171810 h 4360862"/>
              <a:gd name="connsiteX8" fmla="*/ 4025179 w 4025179"/>
              <a:gd name="connsiteY8" fmla="*/ 2189083 h 4360862"/>
              <a:gd name="connsiteX9" fmla="*/ 4018417 w 4025179"/>
              <a:gd name="connsiteY9" fmla="*/ 2298154 h 4360862"/>
              <a:gd name="connsiteX10" fmla="*/ 3558646 w 4025179"/>
              <a:gd name="connsiteY10" fmla="*/ 2989327 h 4360862"/>
              <a:gd name="connsiteX11" fmla="*/ 2479805 w 4025179"/>
              <a:gd name="connsiteY11" fmla="*/ 3612024 h 4360862"/>
              <a:gd name="connsiteX12" fmla="*/ 1401158 w 4025179"/>
              <a:gd name="connsiteY12" fmla="*/ 4234944 h 4360862"/>
              <a:gd name="connsiteX13" fmla="*/ 1040598 w 4025179"/>
              <a:gd name="connsiteY13" fmla="*/ 4355354 h 4360862"/>
              <a:gd name="connsiteX14" fmla="*/ 927697 w 4025179"/>
              <a:gd name="connsiteY14" fmla="*/ 4360862 h 4360862"/>
              <a:gd name="connsiteX15" fmla="*/ 914677 w 4025179"/>
              <a:gd name="connsiteY15" fmla="*/ 4360862 h 4360862"/>
              <a:gd name="connsiteX16" fmla="*/ 800228 w 4025179"/>
              <a:gd name="connsiteY16" fmla="*/ 4351374 h 4360862"/>
              <a:gd name="connsiteX17" fmla="*/ 0 w 4025179"/>
              <a:gd name="connsiteY17" fmla="*/ 3426064 h 4360862"/>
              <a:gd name="connsiteX18" fmla="*/ 0 w 4025179"/>
              <a:gd name="connsiteY18" fmla="*/ 2180446 h 4360862"/>
              <a:gd name="connsiteX19" fmla="*/ 0 w 4025179"/>
              <a:gd name="connsiteY19" fmla="*/ 934829 h 4360862"/>
              <a:gd name="connsiteX20" fmla="*/ 800228 w 4025179"/>
              <a:gd name="connsiteY20" fmla="*/ 9519 h 4360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025179" h="4360862">
                <a:moveTo>
                  <a:pt x="915045" y="0"/>
                </a:moveTo>
                <a:lnTo>
                  <a:pt x="927071" y="0"/>
                </a:lnTo>
                <a:lnTo>
                  <a:pt x="1040598" y="5539"/>
                </a:lnTo>
                <a:cubicBezTo>
                  <a:pt x="1162152" y="19609"/>
                  <a:pt x="1284391" y="58560"/>
                  <a:pt x="1401158" y="125948"/>
                </a:cubicBezTo>
                <a:lnTo>
                  <a:pt x="2479805" y="748869"/>
                </a:lnTo>
                <a:lnTo>
                  <a:pt x="3558646" y="1371566"/>
                </a:lnTo>
                <a:cubicBezTo>
                  <a:pt x="3831103" y="1528805"/>
                  <a:pt x="3984359" y="1789317"/>
                  <a:pt x="4018417" y="2062739"/>
                </a:cubicBezTo>
                <a:lnTo>
                  <a:pt x="4025179" y="2171810"/>
                </a:lnTo>
                <a:lnTo>
                  <a:pt x="4025179" y="2189083"/>
                </a:lnTo>
                <a:lnTo>
                  <a:pt x="4018417" y="2298154"/>
                </a:lnTo>
                <a:cubicBezTo>
                  <a:pt x="3984359" y="2571575"/>
                  <a:pt x="3831103" y="2832088"/>
                  <a:pt x="3558646" y="2989327"/>
                </a:cubicBezTo>
                <a:lnTo>
                  <a:pt x="2479805" y="3612024"/>
                </a:lnTo>
                <a:lnTo>
                  <a:pt x="1401158" y="4234944"/>
                </a:lnTo>
                <a:cubicBezTo>
                  <a:pt x="1284391" y="4302332"/>
                  <a:pt x="1162152" y="4341283"/>
                  <a:pt x="1040598" y="4355354"/>
                </a:cubicBezTo>
                <a:lnTo>
                  <a:pt x="927697" y="4360862"/>
                </a:lnTo>
                <a:lnTo>
                  <a:pt x="914677" y="4360862"/>
                </a:lnTo>
                <a:lnTo>
                  <a:pt x="800228" y="4351374"/>
                </a:lnTo>
                <a:cubicBezTo>
                  <a:pt x="367915" y="4287123"/>
                  <a:pt x="0" y="3920243"/>
                  <a:pt x="0" y="3426064"/>
                </a:cubicBezTo>
                <a:lnTo>
                  <a:pt x="0" y="2180446"/>
                </a:lnTo>
                <a:lnTo>
                  <a:pt x="0" y="934829"/>
                </a:lnTo>
                <a:cubicBezTo>
                  <a:pt x="0" y="440650"/>
                  <a:pt x="367915" y="73770"/>
                  <a:pt x="800228" y="9519"/>
                </a:cubicBezTo>
                <a:close/>
              </a:path>
            </a:pathLst>
          </a:custGeom>
          <a:solidFill>
            <a:schemeClr val="bg2">
              <a:lumMod val="90000"/>
            </a:schemeClr>
          </a:solidFill>
        </p:spPr>
        <p:txBody>
          <a:bodyPr wrap="square">
            <a:noAutofit/>
          </a:bodyPr>
          <a:lstStyle/>
          <a:p>
            <a:endParaRPr lang="en-GB"/>
          </a:p>
        </p:txBody>
      </p:sp>
      <p:sp>
        <p:nvSpPr>
          <p:cNvPr id="2" name="Date Placeholder 1">
            <a:extLst>
              <a:ext uri="{FF2B5EF4-FFF2-40B4-BE49-F238E27FC236}">
                <a16:creationId xmlns:a16="http://schemas.microsoft.com/office/drawing/2014/main" id="{922ECAED-FD22-6846-8164-C07561AC2A09}"/>
              </a:ext>
            </a:extLst>
          </p:cNvPr>
          <p:cNvSpPr>
            <a:spLocks noGrp="1"/>
          </p:cNvSpPr>
          <p:nvPr>
            <p:ph type="dt" sz="half" idx="10"/>
          </p:nvPr>
        </p:nvSpPr>
        <p:spPr/>
        <p:txBody>
          <a:bodyPr/>
          <a:lstStyle/>
          <a:p>
            <a:fld id="{176BC089-D443-8E46-9B20-F805C5ADFBEB}" type="datetimeFigureOut">
              <a:rPr lang="en-GB" smtClean="0"/>
              <a:t>12/06/2019</a:t>
            </a:fld>
            <a:endParaRPr lang="en-GB"/>
          </a:p>
        </p:txBody>
      </p:sp>
      <p:sp>
        <p:nvSpPr>
          <p:cNvPr id="3" name="Footer Placeholder 2">
            <a:extLst>
              <a:ext uri="{FF2B5EF4-FFF2-40B4-BE49-F238E27FC236}">
                <a16:creationId xmlns:a16="http://schemas.microsoft.com/office/drawing/2014/main" id="{195A717F-22C8-AC4C-8AC3-D0216408AB0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A68DE37-5FC8-1641-8974-DD8CDF20B2E7}"/>
              </a:ext>
            </a:extLst>
          </p:cNvPr>
          <p:cNvSpPr>
            <a:spLocks noGrp="1"/>
          </p:cNvSpPr>
          <p:nvPr>
            <p:ph type="sldNum" sz="quarter" idx="12"/>
          </p:nvPr>
        </p:nvSpPr>
        <p:spPr/>
        <p:txBody>
          <a:bodyPr/>
          <a:lstStyle/>
          <a:p>
            <a:fld id="{CE7809C5-EAA0-BC41-804F-8C0058248A03}" type="slidenum">
              <a:rPr lang="en-GB" smtClean="0"/>
              <a:t>‹#›</a:t>
            </a:fld>
            <a:endParaRPr lang="en-GB"/>
          </a:p>
        </p:txBody>
      </p:sp>
      <p:sp>
        <p:nvSpPr>
          <p:cNvPr id="6" name="Title 15">
            <a:extLst>
              <a:ext uri="{FF2B5EF4-FFF2-40B4-BE49-F238E27FC236}">
                <a16:creationId xmlns:a16="http://schemas.microsoft.com/office/drawing/2014/main" id="{8C9EB5E1-5911-364A-B2BA-23977F567556}"/>
              </a:ext>
            </a:extLst>
          </p:cNvPr>
          <p:cNvSpPr>
            <a:spLocks noGrp="1"/>
          </p:cNvSpPr>
          <p:nvPr>
            <p:ph type="title"/>
          </p:nvPr>
        </p:nvSpPr>
        <p:spPr>
          <a:xfrm>
            <a:off x="2198081" y="1512282"/>
            <a:ext cx="4577859" cy="1916723"/>
          </a:xfrm>
        </p:spPr>
        <p:txBody>
          <a:bodyPr anchor="b" anchorCtr="0">
            <a:normAutofit/>
          </a:bodyPr>
          <a:lstStyle>
            <a:lvl1pPr>
              <a:defRPr sz="3600" b="1">
                <a:solidFill>
                  <a:schemeClr val="tx1"/>
                </a:solidFill>
                <a:latin typeface="+mn-lt"/>
              </a:defRPr>
            </a:lvl1pPr>
          </a:lstStyle>
          <a:p>
            <a:r>
              <a:rPr lang="en-US" dirty="0"/>
              <a:t>Click to edit Master title style</a:t>
            </a:r>
          </a:p>
        </p:txBody>
      </p:sp>
      <p:sp>
        <p:nvSpPr>
          <p:cNvPr id="7" name="Text Placeholder 2">
            <a:extLst>
              <a:ext uri="{FF2B5EF4-FFF2-40B4-BE49-F238E27FC236}">
                <a16:creationId xmlns:a16="http://schemas.microsoft.com/office/drawing/2014/main" id="{3844BC8E-1C44-674D-8A8B-8B1A6C18B9D9}"/>
              </a:ext>
            </a:extLst>
          </p:cNvPr>
          <p:cNvSpPr>
            <a:spLocks noGrp="1"/>
          </p:cNvSpPr>
          <p:nvPr>
            <p:ph type="body" idx="1"/>
          </p:nvPr>
        </p:nvSpPr>
        <p:spPr>
          <a:xfrm>
            <a:off x="2198079" y="3687289"/>
            <a:ext cx="3217984" cy="1658434"/>
          </a:xfrm>
        </p:spPr>
        <p:txBody>
          <a:bodyPr/>
          <a:lstStyle>
            <a:lvl1pPr marL="0" indent="0">
              <a:buNone/>
              <a:defRPr sz="2400" b="0" i="0">
                <a:solidFill>
                  <a:schemeClr val="bg1">
                    <a:lumMod val="75000"/>
                  </a:schemeClr>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
        <p:nvSpPr>
          <p:cNvPr id="10" name="Shape">
            <a:extLst>
              <a:ext uri="{FF2B5EF4-FFF2-40B4-BE49-F238E27FC236}">
                <a16:creationId xmlns:a16="http://schemas.microsoft.com/office/drawing/2014/main" id="{B2A4C5CC-B5C2-D740-9A62-F835A64B0A57}"/>
              </a:ext>
            </a:extLst>
          </p:cNvPr>
          <p:cNvSpPr/>
          <p:nvPr userDrawn="1"/>
        </p:nvSpPr>
        <p:spPr>
          <a:xfrm>
            <a:off x="901151" y="-3126933"/>
            <a:ext cx="11979967" cy="12979912"/>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Tree>
    <p:extLst>
      <p:ext uri="{BB962C8B-B14F-4D97-AF65-F5344CB8AC3E}">
        <p14:creationId xmlns:p14="http://schemas.microsoft.com/office/powerpoint/2010/main" val="3996533918"/>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4_Blank">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9B9278F9-6893-AE4E-B2D7-3E15EC54B01D}"/>
              </a:ext>
            </a:extLst>
          </p:cNvPr>
          <p:cNvSpPr>
            <a:spLocks noGrp="1"/>
          </p:cNvSpPr>
          <p:nvPr>
            <p:ph type="pic" sz="quarter" idx="10"/>
          </p:nvPr>
        </p:nvSpPr>
        <p:spPr>
          <a:xfrm>
            <a:off x="1755853" y="-1273205"/>
            <a:ext cx="8680235" cy="9404054"/>
          </a:xfrm>
          <a:custGeom>
            <a:avLst/>
            <a:gdLst>
              <a:gd name="connsiteX0" fmla="*/ 1160770 w 5082029"/>
              <a:gd name="connsiteY0" fmla="*/ 180 h 5505806"/>
              <a:gd name="connsiteX1" fmla="*/ 1768810 w 5082029"/>
              <a:gd name="connsiteY1" fmla="*/ 159643 h 5505806"/>
              <a:gd name="connsiteX2" fmla="*/ 3130485 w 5082029"/>
              <a:gd name="connsiteY2" fmla="*/ 946012 h 5505806"/>
              <a:gd name="connsiteX3" fmla="*/ 4492406 w 5082029"/>
              <a:gd name="connsiteY3" fmla="*/ 1732099 h 5505806"/>
              <a:gd name="connsiteX4" fmla="*/ 4492406 w 5082029"/>
              <a:gd name="connsiteY4" fmla="*/ 3774345 h 5505806"/>
              <a:gd name="connsiteX5" fmla="*/ 3130485 w 5082029"/>
              <a:gd name="connsiteY5" fmla="*/ 4560433 h 5505806"/>
              <a:gd name="connsiteX6" fmla="*/ 1768810 w 5082029"/>
              <a:gd name="connsiteY6" fmla="*/ 5346802 h 5505806"/>
              <a:gd name="connsiteX7" fmla="*/ 1313643 w 5082029"/>
              <a:gd name="connsiteY7" fmla="*/ 5498806 h 5505806"/>
              <a:gd name="connsiteX8" fmla="*/ 1170163 w 5082029"/>
              <a:gd name="connsiteY8" fmla="*/ 5505806 h 5505806"/>
              <a:gd name="connsiteX9" fmla="*/ 1155243 w 5082029"/>
              <a:gd name="connsiteY9" fmla="*/ 5505806 h 5505806"/>
              <a:gd name="connsiteX10" fmla="*/ 1010202 w 5082029"/>
              <a:gd name="connsiteY10" fmla="*/ 5493782 h 5505806"/>
              <a:gd name="connsiteX11" fmla="*/ 0 w 5082029"/>
              <a:gd name="connsiteY11" fmla="*/ 4325679 h 5505806"/>
              <a:gd name="connsiteX12" fmla="*/ 0 w 5082029"/>
              <a:gd name="connsiteY12" fmla="*/ 2753222 h 5505806"/>
              <a:gd name="connsiteX13" fmla="*/ 0 w 5082029"/>
              <a:gd name="connsiteY13" fmla="*/ 1180766 h 5505806"/>
              <a:gd name="connsiteX14" fmla="*/ 1160770 w 5082029"/>
              <a:gd name="connsiteY14" fmla="*/ 180 h 5505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82029" h="5505806">
                <a:moveTo>
                  <a:pt x="1160770" y="180"/>
                </a:moveTo>
                <a:cubicBezTo>
                  <a:pt x="1363448" y="-3391"/>
                  <a:pt x="1572269" y="46216"/>
                  <a:pt x="1768810" y="159643"/>
                </a:cubicBezTo>
                <a:lnTo>
                  <a:pt x="3130485" y="946012"/>
                </a:lnTo>
                <a:lnTo>
                  <a:pt x="4492406" y="1732099"/>
                </a:lnTo>
                <a:cubicBezTo>
                  <a:pt x="5278570" y="2185806"/>
                  <a:pt x="5278570" y="3320638"/>
                  <a:pt x="4492406" y="3774345"/>
                </a:cubicBezTo>
                <a:lnTo>
                  <a:pt x="3130485" y="4560433"/>
                </a:lnTo>
                <a:lnTo>
                  <a:pt x="1768810" y="5346802"/>
                </a:lnTo>
                <a:cubicBezTo>
                  <a:pt x="1621404" y="5431872"/>
                  <a:pt x="1467091" y="5481044"/>
                  <a:pt x="1313643" y="5498806"/>
                </a:cubicBezTo>
                <a:lnTo>
                  <a:pt x="1170163" y="5505806"/>
                </a:lnTo>
                <a:lnTo>
                  <a:pt x="1155243" y="5505806"/>
                </a:lnTo>
                <a:lnTo>
                  <a:pt x="1010202" y="5493782"/>
                </a:lnTo>
                <a:cubicBezTo>
                  <a:pt x="464453" y="5412671"/>
                  <a:pt x="0" y="4949526"/>
                  <a:pt x="0" y="4325679"/>
                </a:cubicBezTo>
                <a:lnTo>
                  <a:pt x="0" y="2753222"/>
                </a:lnTo>
                <a:lnTo>
                  <a:pt x="0" y="1180766"/>
                </a:lnTo>
                <a:cubicBezTo>
                  <a:pt x="0" y="500205"/>
                  <a:pt x="552738" y="10893"/>
                  <a:pt x="1160770" y="180"/>
                </a:cubicBezTo>
                <a:close/>
              </a:path>
            </a:pathLst>
          </a:custGeom>
          <a:solidFill>
            <a:schemeClr val="bg2">
              <a:lumMod val="90000"/>
            </a:schemeClr>
          </a:solidFill>
        </p:spPr>
        <p:txBody>
          <a:bodyPr wrap="square">
            <a:noAutofit/>
          </a:bodyPr>
          <a:lstStyle/>
          <a:p>
            <a:endParaRPr lang="en-GB" dirty="0"/>
          </a:p>
        </p:txBody>
      </p:sp>
      <p:sp>
        <p:nvSpPr>
          <p:cNvPr id="3" name="Title 15">
            <a:extLst>
              <a:ext uri="{FF2B5EF4-FFF2-40B4-BE49-F238E27FC236}">
                <a16:creationId xmlns:a16="http://schemas.microsoft.com/office/drawing/2014/main" id="{DED956A5-37B1-A143-9199-CD8EDE5EFD46}"/>
              </a:ext>
            </a:extLst>
          </p:cNvPr>
          <p:cNvSpPr>
            <a:spLocks noGrp="1"/>
          </p:cNvSpPr>
          <p:nvPr>
            <p:ph type="title"/>
          </p:nvPr>
        </p:nvSpPr>
        <p:spPr>
          <a:xfrm>
            <a:off x="2198079" y="1512282"/>
            <a:ext cx="6664568" cy="1916723"/>
          </a:xfrm>
        </p:spPr>
        <p:txBody>
          <a:bodyPr anchor="b" anchorCtr="0">
            <a:normAutofit/>
          </a:bodyPr>
          <a:lstStyle>
            <a:lvl1pPr>
              <a:defRPr sz="3600" b="1">
                <a:solidFill>
                  <a:schemeClr val="bg1"/>
                </a:solidFill>
                <a:latin typeface="+mn-lt"/>
              </a:defRPr>
            </a:lvl1pPr>
          </a:lstStyle>
          <a:p>
            <a:r>
              <a:rPr lang="en-US" dirty="0"/>
              <a:t>Click to edit Master title style</a:t>
            </a:r>
          </a:p>
        </p:txBody>
      </p:sp>
      <p:sp>
        <p:nvSpPr>
          <p:cNvPr id="4" name="Text Placeholder 2">
            <a:extLst>
              <a:ext uri="{FF2B5EF4-FFF2-40B4-BE49-F238E27FC236}">
                <a16:creationId xmlns:a16="http://schemas.microsoft.com/office/drawing/2014/main" id="{028D1E60-A966-EC48-875D-036DD173F907}"/>
              </a:ext>
            </a:extLst>
          </p:cNvPr>
          <p:cNvSpPr>
            <a:spLocks noGrp="1"/>
          </p:cNvSpPr>
          <p:nvPr>
            <p:ph type="body" idx="1"/>
          </p:nvPr>
        </p:nvSpPr>
        <p:spPr>
          <a:xfrm>
            <a:off x="2198081" y="3687294"/>
            <a:ext cx="4577859" cy="1658435"/>
          </a:xfrm>
        </p:spPr>
        <p:txBody>
          <a:bodyPr/>
          <a:lstStyle>
            <a:lvl1pPr marL="0" indent="0">
              <a:buNone/>
              <a:defRPr sz="2400" b="0" i="0">
                <a:solidFill>
                  <a:schemeClr val="accent1">
                    <a:lumMod val="60000"/>
                    <a:lumOff val="40000"/>
                  </a:schemeClr>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
        <p:nvSpPr>
          <p:cNvPr id="5" name="Shape">
            <a:extLst>
              <a:ext uri="{FF2B5EF4-FFF2-40B4-BE49-F238E27FC236}">
                <a16:creationId xmlns:a16="http://schemas.microsoft.com/office/drawing/2014/main" id="{5880D0D3-A659-FA42-A97F-C120C4E6ECC6}"/>
              </a:ext>
            </a:extLst>
          </p:cNvPr>
          <p:cNvSpPr/>
          <p:nvPr userDrawn="1"/>
        </p:nvSpPr>
        <p:spPr>
          <a:xfrm>
            <a:off x="1755855" y="-1751897"/>
            <a:ext cx="9563212" cy="10361437"/>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Tree>
    <p:extLst>
      <p:ext uri="{BB962C8B-B14F-4D97-AF65-F5344CB8AC3E}">
        <p14:creationId xmlns:p14="http://schemas.microsoft.com/office/powerpoint/2010/main" val="1530790425"/>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7_Blank">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E9F30FBA-13B6-5948-B215-61338FC9611C}"/>
              </a:ext>
            </a:extLst>
          </p:cNvPr>
          <p:cNvSpPr>
            <a:spLocks noGrp="1"/>
          </p:cNvSpPr>
          <p:nvPr>
            <p:ph type="pic" sz="quarter" idx="10"/>
          </p:nvPr>
        </p:nvSpPr>
        <p:spPr>
          <a:xfrm>
            <a:off x="970409" y="-3062350"/>
            <a:ext cx="10251187" cy="9461057"/>
          </a:xfrm>
          <a:custGeom>
            <a:avLst/>
            <a:gdLst>
              <a:gd name="connsiteX0" fmla="*/ 1314699 w 6131036"/>
              <a:gd name="connsiteY0" fmla="*/ 0 h 5658475"/>
              <a:gd name="connsiteX1" fmla="*/ 3065518 w 6131036"/>
              <a:gd name="connsiteY1" fmla="*/ 0 h 5658475"/>
              <a:gd name="connsiteX2" fmla="*/ 4816338 w 6131036"/>
              <a:gd name="connsiteY2" fmla="*/ 0 h 5658475"/>
              <a:gd name="connsiteX3" fmla="*/ 5953287 w 6131036"/>
              <a:gd name="connsiteY3" fmla="*/ 1969443 h 5658475"/>
              <a:gd name="connsiteX4" fmla="*/ 5077720 w 6131036"/>
              <a:gd name="connsiteY4" fmla="*/ 3485571 h 5658475"/>
              <a:gd name="connsiteX5" fmla="*/ 4202467 w 6131036"/>
              <a:gd name="connsiteY5" fmla="*/ 5001972 h 5658475"/>
              <a:gd name="connsiteX6" fmla="*/ 1928569 w 6131036"/>
              <a:gd name="connsiteY6" fmla="*/ 5001972 h 5658475"/>
              <a:gd name="connsiteX7" fmla="*/ 1053317 w 6131036"/>
              <a:gd name="connsiteY7" fmla="*/ 3485571 h 5658475"/>
              <a:gd name="connsiteX8" fmla="*/ 177750 w 6131036"/>
              <a:gd name="connsiteY8" fmla="*/ 1969443 h 5658475"/>
              <a:gd name="connsiteX9" fmla="*/ 1314699 w 6131036"/>
              <a:gd name="connsiteY9" fmla="*/ 0 h 565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31036" h="5658475">
                <a:moveTo>
                  <a:pt x="1314699" y="0"/>
                </a:moveTo>
                <a:lnTo>
                  <a:pt x="3065518" y="0"/>
                </a:lnTo>
                <a:lnTo>
                  <a:pt x="4816338" y="0"/>
                </a:lnTo>
                <a:cubicBezTo>
                  <a:pt x="5826680" y="0"/>
                  <a:pt x="6458458" y="1094105"/>
                  <a:pt x="5953287" y="1969443"/>
                </a:cubicBezTo>
                <a:lnTo>
                  <a:pt x="5077720" y="3485571"/>
                </a:lnTo>
                <a:lnTo>
                  <a:pt x="4202467" y="5001972"/>
                </a:lnTo>
                <a:cubicBezTo>
                  <a:pt x="3697296" y="5877310"/>
                  <a:pt x="2433740" y="5877310"/>
                  <a:pt x="1928569" y="5001972"/>
                </a:cubicBezTo>
                <a:lnTo>
                  <a:pt x="1053317" y="3485571"/>
                </a:lnTo>
                <a:lnTo>
                  <a:pt x="177750" y="1969443"/>
                </a:lnTo>
                <a:cubicBezTo>
                  <a:pt x="-327421" y="1094105"/>
                  <a:pt x="304357" y="0"/>
                  <a:pt x="1314699" y="0"/>
                </a:cubicBezTo>
                <a:close/>
              </a:path>
            </a:pathLst>
          </a:custGeom>
          <a:solidFill>
            <a:schemeClr val="bg2">
              <a:lumMod val="90000"/>
            </a:schemeClr>
          </a:solidFill>
        </p:spPr>
        <p:txBody>
          <a:bodyPr wrap="square">
            <a:noAutofit/>
          </a:bodyPr>
          <a:lstStyle/>
          <a:p>
            <a:endParaRPr lang="en-GB" dirty="0"/>
          </a:p>
        </p:txBody>
      </p:sp>
      <p:sp>
        <p:nvSpPr>
          <p:cNvPr id="3" name="Title 15">
            <a:extLst>
              <a:ext uri="{FF2B5EF4-FFF2-40B4-BE49-F238E27FC236}">
                <a16:creationId xmlns:a16="http://schemas.microsoft.com/office/drawing/2014/main" id="{DED956A5-37B1-A143-9199-CD8EDE5EFD46}"/>
              </a:ext>
            </a:extLst>
          </p:cNvPr>
          <p:cNvSpPr>
            <a:spLocks noGrp="1"/>
          </p:cNvSpPr>
          <p:nvPr>
            <p:ph type="title"/>
          </p:nvPr>
        </p:nvSpPr>
        <p:spPr>
          <a:xfrm>
            <a:off x="2764135" y="459299"/>
            <a:ext cx="6664568" cy="1916723"/>
          </a:xfrm>
        </p:spPr>
        <p:txBody>
          <a:bodyPr anchor="b" anchorCtr="0">
            <a:normAutofit/>
          </a:bodyPr>
          <a:lstStyle>
            <a:lvl1pPr algn="ctr">
              <a:defRPr sz="3600" b="1">
                <a:solidFill>
                  <a:schemeClr val="bg1"/>
                </a:solidFill>
                <a:latin typeface="+mn-lt"/>
              </a:defRPr>
            </a:lvl1pPr>
          </a:lstStyle>
          <a:p>
            <a:r>
              <a:rPr lang="en-US" dirty="0"/>
              <a:t>Click to edit Master title style</a:t>
            </a:r>
          </a:p>
        </p:txBody>
      </p:sp>
      <p:sp>
        <p:nvSpPr>
          <p:cNvPr id="4" name="Text Placeholder 2">
            <a:extLst>
              <a:ext uri="{FF2B5EF4-FFF2-40B4-BE49-F238E27FC236}">
                <a16:creationId xmlns:a16="http://schemas.microsoft.com/office/drawing/2014/main" id="{028D1E60-A966-EC48-875D-036DD173F907}"/>
              </a:ext>
            </a:extLst>
          </p:cNvPr>
          <p:cNvSpPr>
            <a:spLocks noGrp="1"/>
          </p:cNvSpPr>
          <p:nvPr>
            <p:ph type="body" idx="1"/>
          </p:nvPr>
        </p:nvSpPr>
        <p:spPr>
          <a:xfrm>
            <a:off x="3807073" y="2634311"/>
            <a:ext cx="4577859" cy="1658435"/>
          </a:xfrm>
        </p:spPr>
        <p:txBody>
          <a:bodyPr/>
          <a:lstStyle>
            <a:lvl1pPr marL="0" indent="0" algn="ctr">
              <a:buNone/>
              <a:defRPr sz="2400" b="0" i="0">
                <a:solidFill>
                  <a:schemeClr val="accent1">
                    <a:lumMod val="60000"/>
                    <a:lumOff val="40000"/>
                  </a:schemeClr>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417057288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11_Blank">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5" name="Picture Placeholder 21">
            <a:extLst>
              <a:ext uri="{FF2B5EF4-FFF2-40B4-BE49-F238E27FC236}">
                <a16:creationId xmlns:a16="http://schemas.microsoft.com/office/drawing/2014/main" id="{F5615027-79DD-B44C-B986-88A49199E2B6}"/>
              </a:ext>
            </a:extLst>
          </p:cNvPr>
          <p:cNvSpPr>
            <a:spLocks noGrp="1"/>
          </p:cNvSpPr>
          <p:nvPr>
            <p:ph type="pic" sz="quarter" idx="15"/>
          </p:nvPr>
        </p:nvSpPr>
        <p:spPr>
          <a:xfrm>
            <a:off x="752273" y="459293"/>
            <a:ext cx="10687459" cy="9863712"/>
          </a:xfrm>
          <a:custGeom>
            <a:avLst/>
            <a:gdLst>
              <a:gd name="connsiteX0" fmla="*/ 1065075 w 2130149"/>
              <a:gd name="connsiteY0" fmla="*/ 0 h 1965966"/>
              <a:gd name="connsiteX1" fmla="*/ 1460093 w 2130149"/>
              <a:gd name="connsiteY1" fmla="*/ 228094 h 1965966"/>
              <a:gd name="connsiteX2" fmla="*/ 1764188 w 2130149"/>
              <a:gd name="connsiteY2" fmla="*/ 754948 h 1965966"/>
              <a:gd name="connsiteX3" fmla="*/ 2068393 w 2130149"/>
              <a:gd name="connsiteY3" fmla="*/ 1281708 h 1965966"/>
              <a:gd name="connsiteX4" fmla="*/ 1673375 w 2130149"/>
              <a:gd name="connsiteY4" fmla="*/ 1965966 h 1965966"/>
              <a:gd name="connsiteX5" fmla="*/ 1065075 w 2130149"/>
              <a:gd name="connsiteY5" fmla="*/ 1965966 h 1965966"/>
              <a:gd name="connsiteX6" fmla="*/ 456776 w 2130149"/>
              <a:gd name="connsiteY6" fmla="*/ 1965966 h 1965966"/>
              <a:gd name="connsiteX7" fmla="*/ 61758 w 2130149"/>
              <a:gd name="connsiteY7" fmla="*/ 1281708 h 1965966"/>
              <a:gd name="connsiteX8" fmla="*/ 365962 w 2130149"/>
              <a:gd name="connsiteY8" fmla="*/ 754948 h 1965966"/>
              <a:gd name="connsiteX9" fmla="*/ 670057 w 2130149"/>
              <a:gd name="connsiteY9" fmla="*/ 228094 h 1965966"/>
              <a:gd name="connsiteX10" fmla="*/ 1065075 w 2130149"/>
              <a:gd name="connsiteY10" fmla="*/ 0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149" h="1965966">
                <a:moveTo>
                  <a:pt x="1065075" y="0"/>
                </a:moveTo>
                <a:cubicBezTo>
                  <a:pt x="1218706" y="0"/>
                  <a:pt x="1372336" y="76031"/>
                  <a:pt x="1460093" y="228094"/>
                </a:cubicBezTo>
                <a:lnTo>
                  <a:pt x="1764188" y="754948"/>
                </a:lnTo>
                <a:lnTo>
                  <a:pt x="2068393" y="1281708"/>
                </a:lnTo>
                <a:cubicBezTo>
                  <a:pt x="2243908" y="1585833"/>
                  <a:pt x="2024405" y="1965966"/>
                  <a:pt x="1673375" y="1965966"/>
                </a:cubicBezTo>
                <a:lnTo>
                  <a:pt x="1065075" y="1965966"/>
                </a:lnTo>
                <a:lnTo>
                  <a:pt x="456776" y="1965966"/>
                </a:lnTo>
                <a:cubicBezTo>
                  <a:pt x="105746" y="1965966"/>
                  <a:pt x="-113758" y="1585833"/>
                  <a:pt x="61758" y="1281708"/>
                </a:cubicBezTo>
                <a:lnTo>
                  <a:pt x="365962" y="754948"/>
                </a:lnTo>
                <a:lnTo>
                  <a:pt x="670057" y="228094"/>
                </a:lnTo>
                <a:cubicBezTo>
                  <a:pt x="757815" y="76031"/>
                  <a:pt x="911445" y="0"/>
                  <a:pt x="1065075" y="0"/>
                </a:cubicBezTo>
                <a:close/>
              </a:path>
            </a:pathLst>
          </a:custGeom>
          <a:solidFill>
            <a:schemeClr val="bg2">
              <a:lumMod val="90000"/>
            </a:schemeClr>
          </a:solidFill>
        </p:spPr>
        <p:txBody>
          <a:bodyPr wrap="square">
            <a:noAutofit/>
          </a:bodyPr>
          <a:lstStyle/>
          <a:p>
            <a:endParaRPr lang="en-GB"/>
          </a:p>
        </p:txBody>
      </p:sp>
      <p:sp>
        <p:nvSpPr>
          <p:cNvPr id="3" name="Title 15">
            <a:extLst>
              <a:ext uri="{FF2B5EF4-FFF2-40B4-BE49-F238E27FC236}">
                <a16:creationId xmlns:a16="http://schemas.microsoft.com/office/drawing/2014/main" id="{DED956A5-37B1-A143-9199-CD8EDE5EFD46}"/>
              </a:ext>
            </a:extLst>
          </p:cNvPr>
          <p:cNvSpPr>
            <a:spLocks noGrp="1"/>
          </p:cNvSpPr>
          <p:nvPr>
            <p:ph type="title"/>
          </p:nvPr>
        </p:nvSpPr>
        <p:spPr>
          <a:xfrm>
            <a:off x="3788143" y="2105913"/>
            <a:ext cx="4616559" cy="2387897"/>
          </a:xfrm>
        </p:spPr>
        <p:txBody>
          <a:bodyPr anchor="b" anchorCtr="0">
            <a:normAutofit/>
          </a:bodyPr>
          <a:lstStyle>
            <a:lvl1pPr algn="ctr">
              <a:defRPr sz="3600" b="1">
                <a:solidFill>
                  <a:schemeClr val="bg1"/>
                </a:solidFill>
                <a:latin typeface="+mn-lt"/>
              </a:defRPr>
            </a:lvl1pPr>
          </a:lstStyle>
          <a:p>
            <a:r>
              <a:rPr lang="en-US" dirty="0"/>
              <a:t>Click to edit Master title style</a:t>
            </a:r>
          </a:p>
        </p:txBody>
      </p:sp>
      <p:sp>
        <p:nvSpPr>
          <p:cNvPr id="4" name="Text Placeholder 2">
            <a:extLst>
              <a:ext uri="{FF2B5EF4-FFF2-40B4-BE49-F238E27FC236}">
                <a16:creationId xmlns:a16="http://schemas.microsoft.com/office/drawing/2014/main" id="{028D1E60-A966-EC48-875D-036DD173F907}"/>
              </a:ext>
            </a:extLst>
          </p:cNvPr>
          <p:cNvSpPr>
            <a:spLocks noGrp="1"/>
          </p:cNvSpPr>
          <p:nvPr>
            <p:ph type="body" idx="1"/>
          </p:nvPr>
        </p:nvSpPr>
        <p:spPr>
          <a:xfrm>
            <a:off x="3807073" y="4752099"/>
            <a:ext cx="4577859" cy="1658435"/>
          </a:xfrm>
        </p:spPr>
        <p:txBody>
          <a:bodyPr/>
          <a:lstStyle>
            <a:lvl1pPr marL="0" indent="0" algn="ctr">
              <a:buNone/>
              <a:defRPr sz="2400" b="0" i="0">
                <a:solidFill>
                  <a:schemeClr val="accent1">
                    <a:lumMod val="60000"/>
                    <a:lumOff val="40000"/>
                  </a:schemeClr>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059600550"/>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8_Blank">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ACAFD17-9586-DD47-8899-CDAA143B1C39}"/>
              </a:ext>
            </a:extLst>
          </p:cNvPr>
          <p:cNvSpPr>
            <a:spLocks noGrp="1"/>
          </p:cNvSpPr>
          <p:nvPr>
            <p:ph type="pic" sz="quarter" idx="10"/>
          </p:nvPr>
        </p:nvSpPr>
        <p:spPr>
          <a:xfrm>
            <a:off x="-1712068" y="366809"/>
            <a:ext cx="10505872" cy="10505874"/>
          </a:xfrm>
          <a:custGeom>
            <a:avLst/>
            <a:gdLst>
              <a:gd name="connsiteX0" fmla="*/ 4612745 w 5878310"/>
              <a:gd name="connsiteY0" fmla="*/ 77 h 5878311"/>
              <a:gd name="connsiteX1" fmla="*/ 5833147 w 5878310"/>
              <a:gd name="connsiteY1" fmla="*/ 1617753 h 5878311"/>
              <a:gd name="connsiteX2" fmla="*/ 5389740 w 5878310"/>
              <a:gd name="connsiteY2" fmla="*/ 3271779 h 5878311"/>
              <a:gd name="connsiteX3" fmla="*/ 4946739 w 5878310"/>
              <a:gd name="connsiteY3" fmla="*/ 4925834 h 5878311"/>
              <a:gd name="connsiteX4" fmla="*/ 2798412 w 5878310"/>
              <a:gd name="connsiteY4" fmla="*/ 5501573 h 5878311"/>
              <a:gd name="connsiteX5" fmla="*/ 1587575 w 5878310"/>
              <a:gd name="connsiteY5" fmla="*/ 4290736 h 5878311"/>
              <a:gd name="connsiteX6" fmla="*/ 376739 w 5878310"/>
              <a:gd name="connsiteY6" fmla="*/ 3079900 h 5878311"/>
              <a:gd name="connsiteX7" fmla="*/ 952477 w 5878310"/>
              <a:gd name="connsiteY7" fmla="*/ 931573 h 5878311"/>
              <a:gd name="connsiteX8" fmla="*/ 2606533 w 5878310"/>
              <a:gd name="connsiteY8" fmla="*/ 488572 h 5878311"/>
              <a:gd name="connsiteX9" fmla="*/ 4260559 w 5878310"/>
              <a:gd name="connsiteY9" fmla="*/ 45165 h 5878311"/>
              <a:gd name="connsiteX10" fmla="*/ 4612745 w 5878310"/>
              <a:gd name="connsiteY10" fmla="*/ 77 h 5878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78310" h="5878311">
                <a:moveTo>
                  <a:pt x="4612745" y="77"/>
                </a:moveTo>
                <a:cubicBezTo>
                  <a:pt x="5416104" y="8891"/>
                  <a:pt x="6057148" y="782359"/>
                  <a:pt x="5833147" y="1617753"/>
                </a:cubicBezTo>
                <a:lnTo>
                  <a:pt x="5389740" y="3271779"/>
                </a:lnTo>
                <a:lnTo>
                  <a:pt x="4946739" y="4925834"/>
                </a:lnTo>
                <a:cubicBezTo>
                  <a:pt x="4690737" y="5880570"/>
                  <a:pt x="3497147" y="6200308"/>
                  <a:pt x="2798412" y="5501573"/>
                </a:cubicBezTo>
                <a:lnTo>
                  <a:pt x="1587575" y="4290736"/>
                </a:lnTo>
                <a:lnTo>
                  <a:pt x="376739" y="3079900"/>
                </a:lnTo>
                <a:cubicBezTo>
                  <a:pt x="-321996" y="2381165"/>
                  <a:pt x="-2259" y="1187574"/>
                  <a:pt x="952477" y="931573"/>
                </a:cubicBezTo>
                <a:lnTo>
                  <a:pt x="2606533" y="488572"/>
                </a:lnTo>
                <a:lnTo>
                  <a:pt x="4260559" y="45165"/>
                </a:lnTo>
                <a:cubicBezTo>
                  <a:pt x="4379901" y="13165"/>
                  <a:pt x="4497979" y="-1182"/>
                  <a:pt x="4612745" y="77"/>
                </a:cubicBezTo>
                <a:close/>
              </a:path>
            </a:pathLst>
          </a:custGeom>
          <a:solidFill>
            <a:schemeClr val="bg2">
              <a:lumMod val="90000"/>
            </a:schemeClr>
          </a:solidFill>
        </p:spPr>
        <p:txBody>
          <a:bodyPr wrap="square">
            <a:noAutofit/>
          </a:bodyPr>
          <a:lstStyle/>
          <a:p>
            <a:endParaRPr lang="en-GB"/>
          </a:p>
        </p:txBody>
      </p:sp>
      <p:sp>
        <p:nvSpPr>
          <p:cNvPr id="3" name="Title 15">
            <a:extLst>
              <a:ext uri="{FF2B5EF4-FFF2-40B4-BE49-F238E27FC236}">
                <a16:creationId xmlns:a16="http://schemas.microsoft.com/office/drawing/2014/main" id="{DED956A5-37B1-A143-9199-CD8EDE5EFD46}"/>
              </a:ext>
            </a:extLst>
          </p:cNvPr>
          <p:cNvSpPr>
            <a:spLocks noGrp="1"/>
          </p:cNvSpPr>
          <p:nvPr>
            <p:ph type="title"/>
          </p:nvPr>
        </p:nvSpPr>
        <p:spPr>
          <a:xfrm>
            <a:off x="1052067" y="2288099"/>
            <a:ext cx="6664568" cy="1916723"/>
          </a:xfrm>
        </p:spPr>
        <p:txBody>
          <a:bodyPr anchor="b" anchorCtr="0">
            <a:normAutofit/>
          </a:bodyPr>
          <a:lstStyle>
            <a:lvl1pPr algn="l">
              <a:defRPr sz="3600" b="1">
                <a:solidFill>
                  <a:schemeClr val="bg1"/>
                </a:solidFill>
                <a:latin typeface="+mn-lt"/>
              </a:defRPr>
            </a:lvl1pPr>
          </a:lstStyle>
          <a:p>
            <a:r>
              <a:rPr lang="en-US" dirty="0"/>
              <a:t>Click to edit Master title style</a:t>
            </a:r>
          </a:p>
        </p:txBody>
      </p:sp>
      <p:sp>
        <p:nvSpPr>
          <p:cNvPr id="4" name="Text Placeholder 2">
            <a:extLst>
              <a:ext uri="{FF2B5EF4-FFF2-40B4-BE49-F238E27FC236}">
                <a16:creationId xmlns:a16="http://schemas.microsoft.com/office/drawing/2014/main" id="{028D1E60-A966-EC48-875D-036DD173F907}"/>
              </a:ext>
            </a:extLst>
          </p:cNvPr>
          <p:cNvSpPr>
            <a:spLocks noGrp="1"/>
          </p:cNvSpPr>
          <p:nvPr>
            <p:ph type="body" idx="1"/>
          </p:nvPr>
        </p:nvSpPr>
        <p:spPr>
          <a:xfrm>
            <a:off x="1052065" y="4463111"/>
            <a:ext cx="4577859" cy="1658435"/>
          </a:xfrm>
        </p:spPr>
        <p:txBody>
          <a:bodyPr/>
          <a:lstStyle>
            <a:lvl1pPr marL="0" indent="0" algn="l">
              <a:buNone/>
              <a:defRPr sz="2400" b="0" i="0">
                <a:solidFill>
                  <a:schemeClr val="accent1">
                    <a:lumMod val="60000"/>
                    <a:lumOff val="40000"/>
                  </a:schemeClr>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3765606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16">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6BC089-D443-8E46-9B20-F805C5ADFBEB}" type="datetimeFigureOut">
              <a:rPr lang="en-GB" smtClean="0"/>
              <a:t>12/06/2019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E7809C5-EAA0-BC41-804F-8C0058248A03}" type="slidenum">
              <a:rPr lang="en-GB" smtClean="0"/>
              <a:t>‹#›</a:t>
            </a:fld>
            <a:endParaRPr lang="en-GB"/>
          </a:p>
        </p:txBody>
      </p:sp>
    </p:spTree>
    <p:extLst>
      <p:ext uri="{BB962C8B-B14F-4D97-AF65-F5344CB8AC3E}">
        <p14:creationId xmlns:p14="http://schemas.microsoft.com/office/powerpoint/2010/main" val="3907432501"/>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12_Blank">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ACAFD17-9586-DD47-8899-CDAA143B1C39}"/>
              </a:ext>
            </a:extLst>
          </p:cNvPr>
          <p:cNvSpPr>
            <a:spLocks noGrp="1"/>
          </p:cNvSpPr>
          <p:nvPr>
            <p:ph type="pic" sz="quarter" idx="10"/>
          </p:nvPr>
        </p:nvSpPr>
        <p:spPr>
          <a:xfrm>
            <a:off x="2463699" y="-4384334"/>
            <a:ext cx="10505872" cy="10505874"/>
          </a:xfrm>
          <a:custGeom>
            <a:avLst/>
            <a:gdLst>
              <a:gd name="connsiteX0" fmla="*/ 4612745 w 5878310"/>
              <a:gd name="connsiteY0" fmla="*/ 77 h 5878311"/>
              <a:gd name="connsiteX1" fmla="*/ 5833147 w 5878310"/>
              <a:gd name="connsiteY1" fmla="*/ 1617753 h 5878311"/>
              <a:gd name="connsiteX2" fmla="*/ 5389740 w 5878310"/>
              <a:gd name="connsiteY2" fmla="*/ 3271779 h 5878311"/>
              <a:gd name="connsiteX3" fmla="*/ 4946739 w 5878310"/>
              <a:gd name="connsiteY3" fmla="*/ 4925834 h 5878311"/>
              <a:gd name="connsiteX4" fmla="*/ 2798412 w 5878310"/>
              <a:gd name="connsiteY4" fmla="*/ 5501573 h 5878311"/>
              <a:gd name="connsiteX5" fmla="*/ 1587575 w 5878310"/>
              <a:gd name="connsiteY5" fmla="*/ 4290736 h 5878311"/>
              <a:gd name="connsiteX6" fmla="*/ 376739 w 5878310"/>
              <a:gd name="connsiteY6" fmla="*/ 3079900 h 5878311"/>
              <a:gd name="connsiteX7" fmla="*/ 952477 w 5878310"/>
              <a:gd name="connsiteY7" fmla="*/ 931573 h 5878311"/>
              <a:gd name="connsiteX8" fmla="*/ 2606533 w 5878310"/>
              <a:gd name="connsiteY8" fmla="*/ 488572 h 5878311"/>
              <a:gd name="connsiteX9" fmla="*/ 4260559 w 5878310"/>
              <a:gd name="connsiteY9" fmla="*/ 45165 h 5878311"/>
              <a:gd name="connsiteX10" fmla="*/ 4612745 w 5878310"/>
              <a:gd name="connsiteY10" fmla="*/ 77 h 5878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78310" h="5878311">
                <a:moveTo>
                  <a:pt x="4612745" y="77"/>
                </a:moveTo>
                <a:cubicBezTo>
                  <a:pt x="5416104" y="8891"/>
                  <a:pt x="6057148" y="782359"/>
                  <a:pt x="5833147" y="1617753"/>
                </a:cubicBezTo>
                <a:lnTo>
                  <a:pt x="5389740" y="3271779"/>
                </a:lnTo>
                <a:lnTo>
                  <a:pt x="4946739" y="4925834"/>
                </a:lnTo>
                <a:cubicBezTo>
                  <a:pt x="4690737" y="5880570"/>
                  <a:pt x="3497147" y="6200308"/>
                  <a:pt x="2798412" y="5501573"/>
                </a:cubicBezTo>
                <a:lnTo>
                  <a:pt x="1587575" y="4290736"/>
                </a:lnTo>
                <a:lnTo>
                  <a:pt x="376739" y="3079900"/>
                </a:lnTo>
                <a:cubicBezTo>
                  <a:pt x="-321996" y="2381165"/>
                  <a:pt x="-2259" y="1187574"/>
                  <a:pt x="952477" y="931573"/>
                </a:cubicBezTo>
                <a:lnTo>
                  <a:pt x="2606533" y="488572"/>
                </a:lnTo>
                <a:lnTo>
                  <a:pt x="4260559" y="45165"/>
                </a:lnTo>
                <a:cubicBezTo>
                  <a:pt x="4379901" y="13165"/>
                  <a:pt x="4497979" y="-1182"/>
                  <a:pt x="4612745" y="77"/>
                </a:cubicBezTo>
                <a:close/>
              </a:path>
            </a:pathLst>
          </a:custGeom>
          <a:solidFill>
            <a:schemeClr val="bg2">
              <a:lumMod val="90000"/>
            </a:schemeClr>
          </a:solidFill>
        </p:spPr>
        <p:txBody>
          <a:bodyPr wrap="square">
            <a:noAutofit/>
          </a:bodyPr>
          <a:lstStyle/>
          <a:p>
            <a:endParaRPr lang="en-GB"/>
          </a:p>
        </p:txBody>
      </p:sp>
      <p:sp>
        <p:nvSpPr>
          <p:cNvPr id="3" name="Title 15">
            <a:extLst>
              <a:ext uri="{FF2B5EF4-FFF2-40B4-BE49-F238E27FC236}">
                <a16:creationId xmlns:a16="http://schemas.microsoft.com/office/drawing/2014/main" id="{DED956A5-37B1-A143-9199-CD8EDE5EFD46}"/>
              </a:ext>
            </a:extLst>
          </p:cNvPr>
          <p:cNvSpPr>
            <a:spLocks noGrp="1"/>
          </p:cNvSpPr>
          <p:nvPr>
            <p:ph type="title"/>
          </p:nvPr>
        </p:nvSpPr>
        <p:spPr>
          <a:xfrm>
            <a:off x="4826399" y="595486"/>
            <a:ext cx="6664568" cy="1916723"/>
          </a:xfrm>
        </p:spPr>
        <p:txBody>
          <a:bodyPr anchor="b" anchorCtr="0">
            <a:normAutofit/>
          </a:bodyPr>
          <a:lstStyle>
            <a:lvl1pPr algn="ctr">
              <a:defRPr sz="3600" b="1">
                <a:solidFill>
                  <a:schemeClr val="bg1"/>
                </a:solidFill>
                <a:latin typeface="+mn-lt"/>
              </a:defRPr>
            </a:lvl1pPr>
          </a:lstStyle>
          <a:p>
            <a:r>
              <a:rPr lang="en-US" dirty="0"/>
              <a:t>Click to edit Master title style</a:t>
            </a:r>
          </a:p>
        </p:txBody>
      </p:sp>
      <p:sp>
        <p:nvSpPr>
          <p:cNvPr id="4" name="Text Placeholder 2">
            <a:extLst>
              <a:ext uri="{FF2B5EF4-FFF2-40B4-BE49-F238E27FC236}">
                <a16:creationId xmlns:a16="http://schemas.microsoft.com/office/drawing/2014/main" id="{028D1E60-A966-EC48-875D-036DD173F907}"/>
              </a:ext>
            </a:extLst>
          </p:cNvPr>
          <p:cNvSpPr>
            <a:spLocks noGrp="1"/>
          </p:cNvSpPr>
          <p:nvPr>
            <p:ph type="body" idx="1"/>
          </p:nvPr>
        </p:nvSpPr>
        <p:spPr>
          <a:xfrm>
            <a:off x="6577377" y="2770498"/>
            <a:ext cx="4577859" cy="1658435"/>
          </a:xfrm>
        </p:spPr>
        <p:txBody>
          <a:bodyPr/>
          <a:lstStyle>
            <a:lvl1pPr marL="0" indent="0" algn="ctr">
              <a:buNone/>
              <a:defRPr sz="2400" b="0" i="0">
                <a:solidFill>
                  <a:schemeClr val="accent1">
                    <a:lumMod val="60000"/>
                    <a:lumOff val="40000"/>
                  </a:schemeClr>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811714381"/>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9_Blank">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2105AE9-D7B3-F942-842B-6D21C0711F2E}"/>
              </a:ext>
            </a:extLst>
          </p:cNvPr>
          <p:cNvSpPr>
            <a:spLocks noGrp="1"/>
          </p:cNvSpPr>
          <p:nvPr>
            <p:ph type="pic" sz="quarter" idx="10"/>
          </p:nvPr>
        </p:nvSpPr>
        <p:spPr>
          <a:xfrm>
            <a:off x="2776791" y="502997"/>
            <a:ext cx="10505872" cy="10505874"/>
          </a:xfrm>
          <a:custGeom>
            <a:avLst/>
            <a:gdLst>
              <a:gd name="connsiteX0" fmla="*/ 4612745 w 5878310"/>
              <a:gd name="connsiteY0" fmla="*/ 77 h 5878311"/>
              <a:gd name="connsiteX1" fmla="*/ 5833147 w 5878310"/>
              <a:gd name="connsiteY1" fmla="*/ 1617753 h 5878311"/>
              <a:gd name="connsiteX2" fmla="*/ 5389740 w 5878310"/>
              <a:gd name="connsiteY2" fmla="*/ 3271779 h 5878311"/>
              <a:gd name="connsiteX3" fmla="*/ 4946739 w 5878310"/>
              <a:gd name="connsiteY3" fmla="*/ 4925834 h 5878311"/>
              <a:gd name="connsiteX4" fmla="*/ 2798412 w 5878310"/>
              <a:gd name="connsiteY4" fmla="*/ 5501573 h 5878311"/>
              <a:gd name="connsiteX5" fmla="*/ 1587575 w 5878310"/>
              <a:gd name="connsiteY5" fmla="*/ 4290736 h 5878311"/>
              <a:gd name="connsiteX6" fmla="*/ 376739 w 5878310"/>
              <a:gd name="connsiteY6" fmla="*/ 3079900 h 5878311"/>
              <a:gd name="connsiteX7" fmla="*/ 952477 w 5878310"/>
              <a:gd name="connsiteY7" fmla="*/ 931573 h 5878311"/>
              <a:gd name="connsiteX8" fmla="*/ 2606533 w 5878310"/>
              <a:gd name="connsiteY8" fmla="*/ 488572 h 5878311"/>
              <a:gd name="connsiteX9" fmla="*/ 4260559 w 5878310"/>
              <a:gd name="connsiteY9" fmla="*/ 45165 h 5878311"/>
              <a:gd name="connsiteX10" fmla="*/ 4612745 w 5878310"/>
              <a:gd name="connsiteY10" fmla="*/ 77 h 5878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78310" h="5878311">
                <a:moveTo>
                  <a:pt x="4612745" y="77"/>
                </a:moveTo>
                <a:cubicBezTo>
                  <a:pt x="5416104" y="8891"/>
                  <a:pt x="6057148" y="782359"/>
                  <a:pt x="5833147" y="1617753"/>
                </a:cubicBezTo>
                <a:lnTo>
                  <a:pt x="5389740" y="3271779"/>
                </a:lnTo>
                <a:lnTo>
                  <a:pt x="4946739" y="4925834"/>
                </a:lnTo>
                <a:cubicBezTo>
                  <a:pt x="4690737" y="5880570"/>
                  <a:pt x="3497147" y="6200308"/>
                  <a:pt x="2798412" y="5501573"/>
                </a:cubicBezTo>
                <a:lnTo>
                  <a:pt x="1587575" y="4290736"/>
                </a:lnTo>
                <a:lnTo>
                  <a:pt x="376739" y="3079900"/>
                </a:lnTo>
                <a:cubicBezTo>
                  <a:pt x="-321996" y="2381165"/>
                  <a:pt x="-2259" y="1187574"/>
                  <a:pt x="952477" y="931573"/>
                </a:cubicBezTo>
                <a:lnTo>
                  <a:pt x="2606533" y="488572"/>
                </a:lnTo>
                <a:lnTo>
                  <a:pt x="4260559" y="45165"/>
                </a:lnTo>
                <a:cubicBezTo>
                  <a:pt x="4379901" y="13165"/>
                  <a:pt x="4497979" y="-1182"/>
                  <a:pt x="4612745" y="77"/>
                </a:cubicBezTo>
                <a:close/>
              </a:path>
            </a:pathLst>
          </a:custGeom>
          <a:solidFill>
            <a:schemeClr val="bg2">
              <a:lumMod val="90000"/>
            </a:schemeClr>
          </a:solidFill>
        </p:spPr>
        <p:txBody>
          <a:bodyPr wrap="square">
            <a:noAutofit/>
          </a:bodyPr>
          <a:lstStyle/>
          <a:p>
            <a:endParaRPr lang="en-GB"/>
          </a:p>
        </p:txBody>
      </p:sp>
      <p:sp>
        <p:nvSpPr>
          <p:cNvPr id="6" name="Title 15">
            <a:extLst>
              <a:ext uri="{FF2B5EF4-FFF2-40B4-BE49-F238E27FC236}">
                <a16:creationId xmlns:a16="http://schemas.microsoft.com/office/drawing/2014/main" id="{75A2A35C-42C4-3248-8008-9D6920C10222}"/>
              </a:ext>
            </a:extLst>
          </p:cNvPr>
          <p:cNvSpPr>
            <a:spLocks noGrp="1"/>
          </p:cNvSpPr>
          <p:nvPr>
            <p:ph type="title"/>
          </p:nvPr>
        </p:nvSpPr>
        <p:spPr>
          <a:xfrm>
            <a:off x="4534568" y="2288099"/>
            <a:ext cx="6664568" cy="1916723"/>
          </a:xfrm>
        </p:spPr>
        <p:txBody>
          <a:bodyPr anchor="b" anchorCtr="0">
            <a:normAutofit/>
          </a:bodyPr>
          <a:lstStyle>
            <a:lvl1pPr algn="r">
              <a:defRPr sz="3600" b="1">
                <a:solidFill>
                  <a:schemeClr val="bg1"/>
                </a:solidFill>
                <a:latin typeface="+mn-lt"/>
              </a:defRPr>
            </a:lvl1pPr>
          </a:lstStyle>
          <a:p>
            <a:r>
              <a:rPr lang="en-US" dirty="0"/>
              <a:t>Click to edit Master title style</a:t>
            </a:r>
          </a:p>
        </p:txBody>
      </p:sp>
      <p:sp>
        <p:nvSpPr>
          <p:cNvPr id="7" name="Text Placeholder 2">
            <a:extLst>
              <a:ext uri="{FF2B5EF4-FFF2-40B4-BE49-F238E27FC236}">
                <a16:creationId xmlns:a16="http://schemas.microsoft.com/office/drawing/2014/main" id="{E389596A-E099-4940-B379-DA594B5DB8AF}"/>
              </a:ext>
            </a:extLst>
          </p:cNvPr>
          <p:cNvSpPr>
            <a:spLocks noGrp="1"/>
          </p:cNvSpPr>
          <p:nvPr>
            <p:ph type="body" idx="1"/>
          </p:nvPr>
        </p:nvSpPr>
        <p:spPr>
          <a:xfrm>
            <a:off x="6621277" y="4463111"/>
            <a:ext cx="4577859" cy="1658435"/>
          </a:xfrm>
        </p:spPr>
        <p:txBody>
          <a:bodyPr/>
          <a:lstStyle>
            <a:lvl1pPr marL="0" indent="0" algn="r">
              <a:buNone/>
              <a:defRPr sz="2400" b="0" i="0">
                <a:solidFill>
                  <a:schemeClr val="accent1">
                    <a:lumMod val="60000"/>
                    <a:lumOff val="40000"/>
                  </a:schemeClr>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631239686"/>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13_Blank">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2105AE9-D7B3-F942-842B-6D21C0711F2E}"/>
              </a:ext>
            </a:extLst>
          </p:cNvPr>
          <p:cNvSpPr>
            <a:spLocks noGrp="1"/>
          </p:cNvSpPr>
          <p:nvPr>
            <p:ph type="pic" sz="quarter" idx="10"/>
          </p:nvPr>
        </p:nvSpPr>
        <p:spPr>
          <a:xfrm>
            <a:off x="-730560" y="-3756940"/>
            <a:ext cx="10505872" cy="10505874"/>
          </a:xfrm>
          <a:custGeom>
            <a:avLst/>
            <a:gdLst>
              <a:gd name="connsiteX0" fmla="*/ 4612745 w 5878310"/>
              <a:gd name="connsiteY0" fmla="*/ 77 h 5878311"/>
              <a:gd name="connsiteX1" fmla="*/ 5833147 w 5878310"/>
              <a:gd name="connsiteY1" fmla="*/ 1617753 h 5878311"/>
              <a:gd name="connsiteX2" fmla="*/ 5389740 w 5878310"/>
              <a:gd name="connsiteY2" fmla="*/ 3271779 h 5878311"/>
              <a:gd name="connsiteX3" fmla="*/ 4946739 w 5878310"/>
              <a:gd name="connsiteY3" fmla="*/ 4925834 h 5878311"/>
              <a:gd name="connsiteX4" fmla="*/ 2798412 w 5878310"/>
              <a:gd name="connsiteY4" fmla="*/ 5501573 h 5878311"/>
              <a:gd name="connsiteX5" fmla="*/ 1587575 w 5878310"/>
              <a:gd name="connsiteY5" fmla="*/ 4290736 h 5878311"/>
              <a:gd name="connsiteX6" fmla="*/ 376739 w 5878310"/>
              <a:gd name="connsiteY6" fmla="*/ 3079900 h 5878311"/>
              <a:gd name="connsiteX7" fmla="*/ 952477 w 5878310"/>
              <a:gd name="connsiteY7" fmla="*/ 931573 h 5878311"/>
              <a:gd name="connsiteX8" fmla="*/ 2606533 w 5878310"/>
              <a:gd name="connsiteY8" fmla="*/ 488572 h 5878311"/>
              <a:gd name="connsiteX9" fmla="*/ 4260559 w 5878310"/>
              <a:gd name="connsiteY9" fmla="*/ 45165 h 5878311"/>
              <a:gd name="connsiteX10" fmla="*/ 4612745 w 5878310"/>
              <a:gd name="connsiteY10" fmla="*/ 77 h 5878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78310" h="5878311">
                <a:moveTo>
                  <a:pt x="4612745" y="77"/>
                </a:moveTo>
                <a:cubicBezTo>
                  <a:pt x="5416104" y="8891"/>
                  <a:pt x="6057148" y="782359"/>
                  <a:pt x="5833147" y="1617753"/>
                </a:cubicBezTo>
                <a:lnTo>
                  <a:pt x="5389740" y="3271779"/>
                </a:lnTo>
                <a:lnTo>
                  <a:pt x="4946739" y="4925834"/>
                </a:lnTo>
                <a:cubicBezTo>
                  <a:pt x="4690737" y="5880570"/>
                  <a:pt x="3497147" y="6200308"/>
                  <a:pt x="2798412" y="5501573"/>
                </a:cubicBezTo>
                <a:lnTo>
                  <a:pt x="1587575" y="4290736"/>
                </a:lnTo>
                <a:lnTo>
                  <a:pt x="376739" y="3079900"/>
                </a:lnTo>
                <a:cubicBezTo>
                  <a:pt x="-321996" y="2381165"/>
                  <a:pt x="-2259" y="1187574"/>
                  <a:pt x="952477" y="931573"/>
                </a:cubicBezTo>
                <a:lnTo>
                  <a:pt x="2606533" y="488572"/>
                </a:lnTo>
                <a:lnTo>
                  <a:pt x="4260559" y="45165"/>
                </a:lnTo>
                <a:cubicBezTo>
                  <a:pt x="4379901" y="13165"/>
                  <a:pt x="4497979" y="-1182"/>
                  <a:pt x="4612745" y="77"/>
                </a:cubicBezTo>
                <a:close/>
              </a:path>
            </a:pathLst>
          </a:custGeom>
          <a:solidFill>
            <a:schemeClr val="bg2">
              <a:lumMod val="90000"/>
            </a:schemeClr>
          </a:solidFill>
        </p:spPr>
        <p:txBody>
          <a:bodyPr wrap="square">
            <a:noAutofit/>
          </a:bodyPr>
          <a:lstStyle/>
          <a:p>
            <a:endParaRPr lang="en-GB"/>
          </a:p>
        </p:txBody>
      </p:sp>
      <p:sp>
        <p:nvSpPr>
          <p:cNvPr id="6" name="Title 15">
            <a:extLst>
              <a:ext uri="{FF2B5EF4-FFF2-40B4-BE49-F238E27FC236}">
                <a16:creationId xmlns:a16="http://schemas.microsoft.com/office/drawing/2014/main" id="{75A2A35C-42C4-3248-8008-9D6920C10222}"/>
              </a:ext>
            </a:extLst>
          </p:cNvPr>
          <p:cNvSpPr>
            <a:spLocks noGrp="1"/>
          </p:cNvSpPr>
          <p:nvPr>
            <p:ph type="title"/>
          </p:nvPr>
        </p:nvSpPr>
        <p:spPr>
          <a:xfrm>
            <a:off x="1985921" y="576031"/>
            <a:ext cx="6664568" cy="1916723"/>
          </a:xfrm>
        </p:spPr>
        <p:txBody>
          <a:bodyPr anchor="b" anchorCtr="0">
            <a:normAutofit/>
          </a:bodyPr>
          <a:lstStyle>
            <a:lvl1pPr algn="ctr">
              <a:defRPr sz="3600" b="1">
                <a:solidFill>
                  <a:schemeClr val="bg1"/>
                </a:solidFill>
                <a:latin typeface="+mn-lt"/>
              </a:defRPr>
            </a:lvl1pPr>
          </a:lstStyle>
          <a:p>
            <a:r>
              <a:rPr lang="en-US" dirty="0"/>
              <a:t>Click to edit Master title style</a:t>
            </a:r>
          </a:p>
        </p:txBody>
      </p:sp>
      <p:sp>
        <p:nvSpPr>
          <p:cNvPr id="7" name="Text Placeholder 2">
            <a:extLst>
              <a:ext uri="{FF2B5EF4-FFF2-40B4-BE49-F238E27FC236}">
                <a16:creationId xmlns:a16="http://schemas.microsoft.com/office/drawing/2014/main" id="{E389596A-E099-4940-B379-DA594B5DB8AF}"/>
              </a:ext>
            </a:extLst>
          </p:cNvPr>
          <p:cNvSpPr>
            <a:spLocks noGrp="1"/>
          </p:cNvSpPr>
          <p:nvPr>
            <p:ph type="body" idx="1"/>
          </p:nvPr>
        </p:nvSpPr>
        <p:spPr>
          <a:xfrm>
            <a:off x="3029277" y="2751037"/>
            <a:ext cx="4577859" cy="1658435"/>
          </a:xfrm>
        </p:spPr>
        <p:txBody>
          <a:bodyPr/>
          <a:lstStyle>
            <a:lvl1pPr marL="0" indent="0" algn="ctr">
              <a:buNone/>
              <a:defRPr sz="2400" b="0" i="0">
                <a:solidFill>
                  <a:schemeClr val="accent1">
                    <a:lumMod val="60000"/>
                    <a:lumOff val="40000"/>
                  </a:schemeClr>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118908118"/>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3_Blank">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334347DA-9DA8-CA4C-A532-153E4A813955}"/>
              </a:ext>
            </a:extLst>
          </p:cNvPr>
          <p:cNvSpPr>
            <a:spLocks noGrp="1"/>
          </p:cNvSpPr>
          <p:nvPr>
            <p:ph type="pic" sz="quarter" idx="13"/>
          </p:nvPr>
        </p:nvSpPr>
        <p:spPr>
          <a:xfrm>
            <a:off x="9387896" y="4446667"/>
            <a:ext cx="2130149" cy="1965966"/>
          </a:xfrm>
          <a:custGeom>
            <a:avLst/>
            <a:gdLst>
              <a:gd name="connsiteX0" fmla="*/ 1065075 w 2130149"/>
              <a:gd name="connsiteY0" fmla="*/ 0 h 1965966"/>
              <a:gd name="connsiteX1" fmla="*/ 1460093 w 2130149"/>
              <a:gd name="connsiteY1" fmla="*/ 228094 h 1965966"/>
              <a:gd name="connsiteX2" fmla="*/ 1764188 w 2130149"/>
              <a:gd name="connsiteY2" fmla="*/ 754948 h 1965966"/>
              <a:gd name="connsiteX3" fmla="*/ 2068393 w 2130149"/>
              <a:gd name="connsiteY3" fmla="*/ 1281708 h 1965966"/>
              <a:gd name="connsiteX4" fmla="*/ 1673375 w 2130149"/>
              <a:gd name="connsiteY4" fmla="*/ 1965966 h 1965966"/>
              <a:gd name="connsiteX5" fmla="*/ 1065075 w 2130149"/>
              <a:gd name="connsiteY5" fmla="*/ 1965966 h 1965966"/>
              <a:gd name="connsiteX6" fmla="*/ 456776 w 2130149"/>
              <a:gd name="connsiteY6" fmla="*/ 1965966 h 1965966"/>
              <a:gd name="connsiteX7" fmla="*/ 61758 w 2130149"/>
              <a:gd name="connsiteY7" fmla="*/ 1281708 h 1965966"/>
              <a:gd name="connsiteX8" fmla="*/ 365962 w 2130149"/>
              <a:gd name="connsiteY8" fmla="*/ 754948 h 1965966"/>
              <a:gd name="connsiteX9" fmla="*/ 670057 w 2130149"/>
              <a:gd name="connsiteY9" fmla="*/ 228094 h 1965966"/>
              <a:gd name="connsiteX10" fmla="*/ 1065075 w 2130149"/>
              <a:gd name="connsiteY10" fmla="*/ 0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149" h="1965966">
                <a:moveTo>
                  <a:pt x="1065075" y="0"/>
                </a:moveTo>
                <a:cubicBezTo>
                  <a:pt x="1218705" y="0"/>
                  <a:pt x="1372336" y="76031"/>
                  <a:pt x="1460093" y="228094"/>
                </a:cubicBezTo>
                <a:lnTo>
                  <a:pt x="1764188" y="754948"/>
                </a:lnTo>
                <a:lnTo>
                  <a:pt x="2068393" y="1281708"/>
                </a:lnTo>
                <a:cubicBezTo>
                  <a:pt x="2243908" y="1585833"/>
                  <a:pt x="2024405" y="1965966"/>
                  <a:pt x="1673375" y="1965966"/>
                </a:cubicBezTo>
                <a:lnTo>
                  <a:pt x="1065075" y="1965966"/>
                </a:lnTo>
                <a:lnTo>
                  <a:pt x="456776" y="1965966"/>
                </a:lnTo>
                <a:cubicBezTo>
                  <a:pt x="105745" y="1965966"/>
                  <a:pt x="-113758" y="1585833"/>
                  <a:pt x="61758" y="1281708"/>
                </a:cubicBezTo>
                <a:lnTo>
                  <a:pt x="365962" y="754948"/>
                </a:lnTo>
                <a:lnTo>
                  <a:pt x="670057" y="228094"/>
                </a:lnTo>
                <a:cubicBezTo>
                  <a:pt x="757815" y="76031"/>
                  <a:pt x="911445" y="0"/>
                  <a:pt x="1065075" y="0"/>
                </a:cubicBezTo>
                <a:close/>
              </a:path>
            </a:pathLst>
          </a:custGeom>
          <a:solidFill>
            <a:schemeClr val="bg2">
              <a:lumMod val="90000"/>
            </a:schemeClr>
          </a:solidFill>
        </p:spPr>
        <p:txBody>
          <a:bodyPr wrap="square">
            <a:noAutofit/>
          </a:bodyPr>
          <a:lstStyle/>
          <a:p>
            <a:endParaRPr lang="en-GB"/>
          </a:p>
        </p:txBody>
      </p:sp>
      <p:sp>
        <p:nvSpPr>
          <p:cNvPr id="21" name="Picture Placeholder 20">
            <a:extLst>
              <a:ext uri="{FF2B5EF4-FFF2-40B4-BE49-F238E27FC236}">
                <a16:creationId xmlns:a16="http://schemas.microsoft.com/office/drawing/2014/main" id="{337B7E46-C38B-7548-B493-43EF6815C1D5}"/>
              </a:ext>
            </a:extLst>
          </p:cNvPr>
          <p:cNvSpPr>
            <a:spLocks noGrp="1"/>
          </p:cNvSpPr>
          <p:nvPr>
            <p:ph type="pic" sz="quarter" idx="14"/>
          </p:nvPr>
        </p:nvSpPr>
        <p:spPr>
          <a:xfrm>
            <a:off x="6501212" y="344915"/>
            <a:ext cx="2130149" cy="1965966"/>
          </a:xfrm>
          <a:custGeom>
            <a:avLst/>
            <a:gdLst>
              <a:gd name="connsiteX0" fmla="*/ 1065075 w 2130149"/>
              <a:gd name="connsiteY0" fmla="*/ 0 h 1965966"/>
              <a:gd name="connsiteX1" fmla="*/ 1673375 w 2130149"/>
              <a:gd name="connsiteY1" fmla="*/ 0 h 1965966"/>
              <a:gd name="connsiteX2" fmla="*/ 2068393 w 2130149"/>
              <a:gd name="connsiteY2" fmla="*/ 684258 h 1965966"/>
              <a:gd name="connsiteX3" fmla="*/ 1764188 w 2130149"/>
              <a:gd name="connsiteY3" fmla="*/ 1211018 h 1965966"/>
              <a:gd name="connsiteX4" fmla="*/ 1460093 w 2130149"/>
              <a:gd name="connsiteY4" fmla="*/ 1737873 h 1965966"/>
              <a:gd name="connsiteX5" fmla="*/ 670057 w 2130149"/>
              <a:gd name="connsiteY5" fmla="*/ 1737873 h 1965966"/>
              <a:gd name="connsiteX6" fmla="*/ 365962 w 2130149"/>
              <a:gd name="connsiteY6" fmla="*/ 1211018 h 1965966"/>
              <a:gd name="connsiteX7" fmla="*/ 61758 w 2130149"/>
              <a:gd name="connsiteY7" fmla="*/ 684353 h 1965966"/>
              <a:gd name="connsiteX8" fmla="*/ 456776 w 2130149"/>
              <a:gd name="connsiteY8" fmla="*/ 95 h 1965966"/>
              <a:gd name="connsiteX9" fmla="*/ 1065075 w 2130149"/>
              <a:gd name="connsiteY9" fmla="*/ 95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0149" h="1965966">
                <a:moveTo>
                  <a:pt x="1065075" y="0"/>
                </a:moveTo>
                <a:lnTo>
                  <a:pt x="1673375" y="0"/>
                </a:lnTo>
                <a:cubicBezTo>
                  <a:pt x="2024405" y="0"/>
                  <a:pt x="2243908" y="380133"/>
                  <a:pt x="2068393" y="684258"/>
                </a:cubicBezTo>
                <a:lnTo>
                  <a:pt x="1764188" y="1211018"/>
                </a:lnTo>
                <a:lnTo>
                  <a:pt x="1460093" y="1737873"/>
                </a:lnTo>
                <a:cubicBezTo>
                  <a:pt x="1284578" y="2041998"/>
                  <a:pt x="845572" y="2041998"/>
                  <a:pt x="670057" y="1737873"/>
                </a:cubicBezTo>
                <a:lnTo>
                  <a:pt x="365962" y="1211018"/>
                </a:lnTo>
                <a:lnTo>
                  <a:pt x="61758" y="684353"/>
                </a:lnTo>
                <a:cubicBezTo>
                  <a:pt x="-113758" y="380228"/>
                  <a:pt x="105746" y="95"/>
                  <a:pt x="456776" y="95"/>
                </a:cubicBezTo>
                <a:lnTo>
                  <a:pt x="1065075" y="95"/>
                </a:lnTo>
                <a:close/>
              </a:path>
            </a:pathLst>
          </a:custGeom>
          <a:solidFill>
            <a:schemeClr val="bg2">
              <a:lumMod val="90000"/>
            </a:schemeClr>
          </a:solidFill>
        </p:spPr>
        <p:txBody>
          <a:bodyPr wrap="square">
            <a:noAutofit/>
          </a:bodyPr>
          <a:lstStyle/>
          <a:p>
            <a:endParaRPr lang="en-GB"/>
          </a:p>
        </p:txBody>
      </p:sp>
      <p:sp>
        <p:nvSpPr>
          <p:cNvPr id="22" name="Picture Placeholder 21">
            <a:extLst>
              <a:ext uri="{FF2B5EF4-FFF2-40B4-BE49-F238E27FC236}">
                <a16:creationId xmlns:a16="http://schemas.microsoft.com/office/drawing/2014/main" id="{F7D44DAB-2DDB-7042-ABCF-65751B50EC88}"/>
              </a:ext>
            </a:extLst>
          </p:cNvPr>
          <p:cNvSpPr>
            <a:spLocks noGrp="1"/>
          </p:cNvSpPr>
          <p:nvPr>
            <p:ph type="pic" sz="quarter" idx="15"/>
          </p:nvPr>
        </p:nvSpPr>
        <p:spPr>
          <a:xfrm>
            <a:off x="3601868" y="4476191"/>
            <a:ext cx="2130149" cy="1965966"/>
          </a:xfrm>
          <a:custGeom>
            <a:avLst/>
            <a:gdLst>
              <a:gd name="connsiteX0" fmla="*/ 1065075 w 2130149"/>
              <a:gd name="connsiteY0" fmla="*/ 0 h 1965966"/>
              <a:gd name="connsiteX1" fmla="*/ 1460093 w 2130149"/>
              <a:gd name="connsiteY1" fmla="*/ 228094 h 1965966"/>
              <a:gd name="connsiteX2" fmla="*/ 1764188 w 2130149"/>
              <a:gd name="connsiteY2" fmla="*/ 754948 h 1965966"/>
              <a:gd name="connsiteX3" fmla="*/ 2068393 w 2130149"/>
              <a:gd name="connsiteY3" fmla="*/ 1281708 h 1965966"/>
              <a:gd name="connsiteX4" fmla="*/ 1673375 w 2130149"/>
              <a:gd name="connsiteY4" fmla="*/ 1965966 h 1965966"/>
              <a:gd name="connsiteX5" fmla="*/ 1065075 w 2130149"/>
              <a:gd name="connsiteY5" fmla="*/ 1965966 h 1965966"/>
              <a:gd name="connsiteX6" fmla="*/ 456776 w 2130149"/>
              <a:gd name="connsiteY6" fmla="*/ 1965966 h 1965966"/>
              <a:gd name="connsiteX7" fmla="*/ 61758 w 2130149"/>
              <a:gd name="connsiteY7" fmla="*/ 1281708 h 1965966"/>
              <a:gd name="connsiteX8" fmla="*/ 365962 w 2130149"/>
              <a:gd name="connsiteY8" fmla="*/ 754948 h 1965966"/>
              <a:gd name="connsiteX9" fmla="*/ 670057 w 2130149"/>
              <a:gd name="connsiteY9" fmla="*/ 228094 h 1965966"/>
              <a:gd name="connsiteX10" fmla="*/ 1065075 w 2130149"/>
              <a:gd name="connsiteY10" fmla="*/ 0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149" h="1965966">
                <a:moveTo>
                  <a:pt x="1065075" y="0"/>
                </a:moveTo>
                <a:cubicBezTo>
                  <a:pt x="1218706" y="0"/>
                  <a:pt x="1372336" y="76031"/>
                  <a:pt x="1460093" y="228094"/>
                </a:cubicBezTo>
                <a:lnTo>
                  <a:pt x="1764188" y="754948"/>
                </a:lnTo>
                <a:lnTo>
                  <a:pt x="2068393" y="1281708"/>
                </a:lnTo>
                <a:cubicBezTo>
                  <a:pt x="2243908" y="1585833"/>
                  <a:pt x="2024405" y="1965966"/>
                  <a:pt x="1673375" y="1965966"/>
                </a:cubicBezTo>
                <a:lnTo>
                  <a:pt x="1065075" y="1965966"/>
                </a:lnTo>
                <a:lnTo>
                  <a:pt x="456776" y="1965966"/>
                </a:lnTo>
                <a:cubicBezTo>
                  <a:pt x="105746" y="1965966"/>
                  <a:pt x="-113758" y="1585833"/>
                  <a:pt x="61758" y="1281708"/>
                </a:cubicBezTo>
                <a:lnTo>
                  <a:pt x="365962" y="754948"/>
                </a:lnTo>
                <a:lnTo>
                  <a:pt x="670057" y="228094"/>
                </a:lnTo>
                <a:cubicBezTo>
                  <a:pt x="757815" y="76031"/>
                  <a:pt x="911445" y="0"/>
                  <a:pt x="1065075" y="0"/>
                </a:cubicBezTo>
                <a:close/>
              </a:path>
            </a:pathLst>
          </a:custGeom>
          <a:solidFill>
            <a:schemeClr val="bg2">
              <a:lumMod val="90000"/>
            </a:schemeClr>
          </a:solidFill>
        </p:spPr>
        <p:txBody>
          <a:bodyPr wrap="square">
            <a:noAutofit/>
          </a:bodyPr>
          <a:lstStyle/>
          <a:p>
            <a:endParaRPr lang="en-GB"/>
          </a:p>
        </p:txBody>
      </p:sp>
      <p:sp>
        <p:nvSpPr>
          <p:cNvPr id="23" name="Picture Placeholder 22">
            <a:extLst>
              <a:ext uri="{FF2B5EF4-FFF2-40B4-BE49-F238E27FC236}">
                <a16:creationId xmlns:a16="http://schemas.microsoft.com/office/drawing/2014/main" id="{5B556E3D-F770-0E47-80F8-A6BAAC3F5008}"/>
              </a:ext>
            </a:extLst>
          </p:cNvPr>
          <p:cNvSpPr>
            <a:spLocks noGrp="1"/>
          </p:cNvSpPr>
          <p:nvPr>
            <p:ph type="pic" sz="quarter" idx="16"/>
          </p:nvPr>
        </p:nvSpPr>
        <p:spPr>
          <a:xfrm>
            <a:off x="627924" y="344915"/>
            <a:ext cx="2130149" cy="1965966"/>
          </a:xfrm>
          <a:custGeom>
            <a:avLst/>
            <a:gdLst>
              <a:gd name="connsiteX0" fmla="*/ 1065075 w 2130149"/>
              <a:gd name="connsiteY0" fmla="*/ 0 h 1965966"/>
              <a:gd name="connsiteX1" fmla="*/ 1673375 w 2130149"/>
              <a:gd name="connsiteY1" fmla="*/ 0 h 1965966"/>
              <a:gd name="connsiteX2" fmla="*/ 2068393 w 2130149"/>
              <a:gd name="connsiteY2" fmla="*/ 684258 h 1965966"/>
              <a:gd name="connsiteX3" fmla="*/ 1764188 w 2130149"/>
              <a:gd name="connsiteY3" fmla="*/ 1211018 h 1965966"/>
              <a:gd name="connsiteX4" fmla="*/ 1460093 w 2130149"/>
              <a:gd name="connsiteY4" fmla="*/ 1737873 h 1965966"/>
              <a:gd name="connsiteX5" fmla="*/ 670057 w 2130149"/>
              <a:gd name="connsiteY5" fmla="*/ 1737873 h 1965966"/>
              <a:gd name="connsiteX6" fmla="*/ 365962 w 2130149"/>
              <a:gd name="connsiteY6" fmla="*/ 1211018 h 1965966"/>
              <a:gd name="connsiteX7" fmla="*/ 61758 w 2130149"/>
              <a:gd name="connsiteY7" fmla="*/ 684353 h 1965966"/>
              <a:gd name="connsiteX8" fmla="*/ 456776 w 2130149"/>
              <a:gd name="connsiteY8" fmla="*/ 95 h 1965966"/>
              <a:gd name="connsiteX9" fmla="*/ 1065075 w 2130149"/>
              <a:gd name="connsiteY9" fmla="*/ 95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0149" h="1965966">
                <a:moveTo>
                  <a:pt x="1065075" y="0"/>
                </a:moveTo>
                <a:lnTo>
                  <a:pt x="1673375" y="0"/>
                </a:lnTo>
                <a:cubicBezTo>
                  <a:pt x="2024405" y="0"/>
                  <a:pt x="2243908" y="380133"/>
                  <a:pt x="2068393" y="684258"/>
                </a:cubicBezTo>
                <a:lnTo>
                  <a:pt x="1764188" y="1211018"/>
                </a:lnTo>
                <a:lnTo>
                  <a:pt x="1460093" y="1737873"/>
                </a:lnTo>
                <a:cubicBezTo>
                  <a:pt x="1284578" y="2041998"/>
                  <a:pt x="845572" y="2041998"/>
                  <a:pt x="670057" y="1737873"/>
                </a:cubicBezTo>
                <a:lnTo>
                  <a:pt x="365962" y="1211018"/>
                </a:lnTo>
                <a:lnTo>
                  <a:pt x="61758" y="684353"/>
                </a:lnTo>
                <a:cubicBezTo>
                  <a:pt x="-113758" y="380228"/>
                  <a:pt x="105746" y="95"/>
                  <a:pt x="456776" y="95"/>
                </a:cubicBezTo>
                <a:lnTo>
                  <a:pt x="1065075" y="95"/>
                </a:lnTo>
                <a:close/>
              </a:path>
            </a:pathLst>
          </a:custGeom>
          <a:solidFill>
            <a:schemeClr val="bg2">
              <a:lumMod val="90000"/>
            </a:schemeClr>
          </a:solidFill>
        </p:spPr>
        <p:txBody>
          <a:bodyPr wrap="square">
            <a:noAutofit/>
          </a:bodyPr>
          <a:lstStyle/>
          <a:p>
            <a:endParaRPr lang="en-GB"/>
          </a:p>
        </p:txBody>
      </p:sp>
      <p:sp>
        <p:nvSpPr>
          <p:cNvPr id="6" name="Text Placeholder 7">
            <a:extLst>
              <a:ext uri="{FF2B5EF4-FFF2-40B4-BE49-F238E27FC236}">
                <a16:creationId xmlns:a16="http://schemas.microsoft.com/office/drawing/2014/main" id="{DB7A523D-BEB3-E44A-AEFE-8B5B61207AE6}"/>
              </a:ext>
            </a:extLst>
          </p:cNvPr>
          <p:cNvSpPr>
            <a:spLocks noGrp="1"/>
          </p:cNvSpPr>
          <p:nvPr>
            <p:ph type="body" sz="quarter" idx="18" hasCustomPrompt="1"/>
          </p:nvPr>
        </p:nvSpPr>
        <p:spPr>
          <a:xfrm>
            <a:off x="6370009" y="3188219"/>
            <a:ext cx="2440987" cy="552450"/>
          </a:xfrm>
        </p:spPr>
        <p:txBody>
          <a:bodyPr lIns="45720" rIns="0">
            <a:normAutofit/>
          </a:bodyPr>
          <a:lstStyle>
            <a:lvl1pPr marL="0" indent="0">
              <a:buNone/>
              <a:defRPr sz="2400">
                <a:solidFill>
                  <a:schemeClr val="accent2"/>
                </a:solidFill>
              </a:defRPr>
            </a:lvl1pPr>
          </a:lstStyle>
          <a:p>
            <a:pPr lvl="0"/>
            <a:r>
              <a:rPr lang="en-US" dirty="0"/>
              <a:t>Job Title Here</a:t>
            </a:r>
          </a:p>
        </p:txBody>
      </p:sp>
      <p:sp>
        <p:nvSpPr>
          <p:cNvPr id="7" name="Text Placeholder 7">
            <a:extLst>
              <a:ext uri="{FF2B5EF4-FFF2-40B4-BE49-F238E27FC236}">
                <a16:creationId xmlns:a16="http://schemas.microsoft.com/office/drawing/2014/main" id="{EAC8CA25-0FA9-5149-A8F3-A8003AEF2935}"/>
              </a:ext>
            </a:extLst>
          </p:cNvPr>
          <p:cNvSpPr>
            <a:spLocks noGrp="1"/>
          </p:cNvSpPr>
          <p:nvPr>
            <p:ph type="body" sz="quarter" idx="19"/>
          </p:nvPr>
        </p:nvSpPr>
        <p:spPr>
          <a:xfrm>
            <a:off x="6353385" y="3835490"/>
            <a:ext cx="2453039" cy="2557271"/>
          </a:xfrm>
        </p:spPr>
        <p:txBody>
          <a:bodyPr lIns="45720" rIns="0">
            <a:normAutofit/>
          </a:bodyPr>
          <a:lstStyle>
            <a:lvl1pPr marL="0" indent="0">
              <a:buNone/>
              <a:defRPr sz="2000">
                <a:solidFill>
                  <a:schemeClr val="tx1"/>
                </a:solidFill>
              </a:defRPr>
            </a:lvl1pPr>
          </a:lstStyle>
          <a:p>
            <a:pPr lvl="0"/>
            <a:endParaRPr lang="en-US" dirty="0"/>
          </a:p>
        </p:txBody>
      </p:sp>
      <p:sp>
        <p:nvSpPr>
          <p:cNvPr id="8" name="Text Placeholder 7">
            <a:extLst>
              <a:ext uri="{FF2B5EF4-FFF2-40B4-BE49-F238E27FC236}">
                <a16:creationId xmlns:a16="http://schemas.microsoft.com/office/drawing/2014/main" id="{B2BDAF86-A6B3-5A48-A401-8C9375E8FC68}"/>
              </a:ext>
            </a:extLst>
          </p:cNvPr>
          <p:cNvSpPr>
            <a:spLocks noGrp="1"/>
          </p:cNvSpPr>
          <p:nvPr>
            <p:ph type="body" sz="quarter" idx="21" hasCustomPrompt="1"/>
          </p:nvPr>
        </p:nvSpPr>
        <p:spPr>
          <a:xfrm>
            <a:off x="3443433" y="1176840"/>
            <a:ext cx="2440987" cy="552450"/>
          </a:xfrm>
        </p:spPr>
        <p:txBody>
          <a:bodyPr lIns="45720" rIns="0">
            <a:normAutofit/>
          </a:bodyPr>
          <a:lstStyle>
            <a:lvl1pPr marL="0" indent="0">
              <a:buNone/>
              <a:defRPr sz="2400">
                <a:solidFill>
                  <a:schemeClr val="accent2"/>
                </a:solidFill>
              </a:defRPr>
            </a:lvl1pPr>
          </a:lstStyle>
          <a:p>
            <a:pPr lvl="0"/>
            <a:r>
              <a:rPr lang="en-US" dirty="0"/>
              <a:t>Job Title Here</a:t>
            </a:r>
          </a:p>
        </p:txBody>
      </p:sp>
      <p:sp>
        <p:nvSpPr>
          <p:cNvPr id="9" name="Text Placeholder 7">
            <a:extLst>
              <a:ext uri="{FF2B5EF4-FFF2-40B4-BE49-F238E27FC236}">
                <a16:creationId xmlns:a16="http://schemas.microsoft.com/office/drawing/2014/main" id="{BD517946-3A6C-C24E-9FA4-9F612ABF0CD3}"/>
              </a:ext>
            </a:extLst>
          </p:cNvPr>
          <p:cNvSpPr>
            <a:spLocks noGrp="1"/>
          </p:cNvSpPr>
          <p:nvPr>
            <p:ph type="body" sz="quarter" idx="22"/>
          </p:nvPr>
        </p:nvSpPr>
        <p:spPr>
          <a:xfrm>
            <a:off x="3426809" y="1824106"/>
            <a:ext cx="2453039" cy="2390086"/>
          </a:xfrm>
        </p:spPr>
        <p:txBody>
          <a:bodyPr lIns="45720" rIns="0">
            <a:normAutofit/>
          </a:bodyPr>
          <a:lstStyle>
            <a:lvl1pPr marL="0" indent="0">
              <a:buNone/>
              <a:defRPr sz="2000">
                <a:solidFill>
                  <a:schemeClr val="tx1"/>
                </a:solidFill>
              </a:defRPr>
            </a:lvl1pPr>
          </a:lstStyle>
          <a:p>
            <a:pPr lvl="0"/>
            <a:endParaRPr lang="en-US" dirty="0"/>
          </a:p>
        </p:txBody>
      </p:sp>
      <p:sp>
        <p:nvSpPr>
          <p:cNvPr id="10" name="Text Placeholder 7">
            <a:extLst>
              <a:ext uri="{FF2B5EF4-FFF2-40B4-BE49-F238E27FC236}">
                <a16:creationId xmlns:a16="http://schemas.microsoft.com/office/drawing/2014/main" id="{BFE47E7A-CF72-8E47-8B73-509E19309E6C}"/>
              </a:ext>
            </a:extLst>
          </p:cNvPr>
          <p:cNvSpPr>
            <a:spLocks noGrp="1"/>
          </p:cNvSpPr>
          <p:nvPr>
            <p:ph type="body" sz="quarter" idx="24" hasCustomPrompt="1"/>
          </p:nvPr>
        </p:nvSpPr>
        <p:spPr>
          <a:xfrm>
            <a:off x="483105" y="3188219"/>
            <a:ext cx="2440987" cy="552450"/>
          </a:xfrm>
        </p:spPr>
        <p:txBody>
          <a:bodyPr lIns="45720" rIns="0">
            <a:normAutofit/>
          </a:bodyPr>
          <a:lstStyle>
            <a:lvl1pPr marL="0" indent="0">
              <a:buNone/>
              <a:defRPr sz="2400">
                <a:solidFill>
                  <a:schemeClr val="accent2"/>
                </a:solidFill>
              </a:defRPr>
            </a:lvl1pPr>
          </a:lstStyle>
          <a:p>
            <a:pPr lvl="0"/>
            <a:r>
              <a:rPr lang="en-US" dirty="0"/>
              <a:t>Job Title Here</a:t>
            </a:r>
          </a:p>
        </p:txBody>
      </p:sp>
      <p:sp>
        <p:nvSpPr>
          <p:cNvPr id="11" name="Text Placeholder 7">
            <a:extLst>
              <a:ext uri="{FF2B5EF4-FFF2-40B4-BE49-F238E27FC236}">
                <a16:creationId xmlns:a16="http://schemas.microsoft.com/office/drawing/2014/main" id="{A9F8B346-7E51-B742-93F4-FA79A47E1007}"/>
              </a:ext>
            </a:extLst>
          </p:cNvPr>
          <p:cNvSpPr>
            <a:spLocks noGrp="1"/>
          </p:cNvSpPr>
          <p:nvPr>
            <p:ph type="body" sz="quarter" idx="25"/>
          </p:nvPr>
        </p:nvSpPr>
        <p:spPr>
          <a:xfrm>
            <a:off x="466483" y="3835490"/>
            <a:ext cx="2453039" cy="2557271"/>
          </a:xfrm>
        </p:spPr>
        <p:txBody>
          <a:bodyPr lIns="45720" rIns="0">
            <a:normAutofit/>
          </a:bodyPr>
          <a:lstStyle>
            <a:lvl1pPr marL="0" indent="0">
              <a:buNone/>
              <a:defRPr sz="2000">
                <a:solidFill>
                  <a:schemeClr val="tx1"/>
                </a:solidFill>
              </a:defRPr>
            </a:lvl1pPr>
          </a:lstStyle>
          <a:p>
            <a:pPr lvl="0"/>
            <a:endParaRPr lang="en-US" dirty="0"/>
          </a:p>
        </p:txBody>
      </p:sp>
      <p:sp>
        <p:nvSpPr>
          <p:cNvPr id="12" name="Text Placeholder 7">
            <a:extLst>
              <a:ext uri="{FF2B5EF4-FFF2-40B4-BE49-F238E27FC236}">
                <a16:creationId xmlns:a16="http://schemas.microsoft.com/office/drawing/2014/main" id="{2C722356-2529-B84C-882E-B99F577FB0B2}"/>
              </a:ext>
            </a:extLst>
          </p:cNvPr>
          <p:cNvSpPr>
            <a:spLocks noGrp="1"/>
          </p:cNvSpPr>
          <p:nvPr>
            <p:ph type="body" sz="quarter" idx="27" hasCustomPrompt="1"/>
          </p:nvPr>
        </p:nvSpPr>
        <p:spPr>
          <a:xfrm>
            <a:off x="9245717" y="1176840"/>
            <a:ext cx="2440987" cy="552450"/>
          </a:xfrm>
        </p:spPr>
        <p:txBody>
          <a:bodyPr lIns="45720" rIns="0">
            <a:normAutofit/>
          </a:bodyPr>
          <a:lstStyle>
            <a:lvl1pPr marL="0" indent="0">
              <a:buNone/>
              <a:defRPr sz="2400">
                <a:solidFill>
                  <a:schemeClr val="accent2"/>
                </a:solidFill>
              </a:defRPr>
            </a:lvl1pPr>
          </a:lstStyle>
          <a:p>
            <a:pPr lvl="0"/>
            <a:r>
              <a:rPr lang="en-US" dirty="0"/>
              <a:t>Job Title Here</a:t>
            </a:r>
          </a:p>
        </p:txBody>
      </p:sp>
      <p:sp>
        <p:nvSpPr>
          <p:cNvPr id="13" name="Text Placeholder 7">
            <a:extLst>
              <a:ext uri="{FF2B5EF4-FFF2-40B4-BE49-F238E27FC236}">
                <a16:creationId xmlns:a16="http://schemas.microsoft.com/office/drawing/2014/main" id="{EDA92B9C-8940-5344-BEAE-2420F1277DEC}"/>
              </a:ext>
            </a:extLst>
          </p:cNvPr>
          <p:cNvSpPr>
            <a:spLocks noGrp="1"/>
          </p:cNvSpPr>
          <p:nvPr>
            <p:ph type="body" sz="quarter" idx="28"/>
          </p:nvPr>
        </p:nvSpPr>
        <p:spPr>
          <a:xfrm>
            <a:off x="9229093" y="1824111"/>
            <a:ext cx="2453039" cy="2390087"/>
          </a:xfrm>
        </p:spPr>
        <p:txBody>
          <a:bodyPr lIns="45720" rIns="0">
            <a:normAutofit/>
          </a:bodyPr>
          <a:lstStyle>
            <a:lvl1pPr marL="0" indent="0">
              <a:buNone/>
              <a:defRPr sz="2000">
                <a:solidFill>
                  <a:schemeClr val="tx1"/>
                </a:solidFill>
              </a:defRPr>
            </a:lvl1pPr>
          </a:lstStyle>
          <a:p>
            <a:pPr lvl="0"/>
            <a:endParaRPr lang="en-US" dirty="0"/>
          </a:p>
        </p:txBody>
      </p:sp>
      <p:sp>
        <p:nvSpPr>
          <p:cNvPr id="14" name="Text Placeholder 7">
            <a:extLst>
              <a:ext uri="{FF2B5EF4-FFF2-40B4-BE49-F238E27FC236}">
                <a16:creationId xmlns:a16="http://schemas.microsoft.com/office/drawing/2014/main" id="{73A39B5C-0E06-C646-8704-F3B7069A6EEA}"/>
              </a:ext>
            </a:extLst>
          </p:cNvPr>
          <p:cNvSpPr>
            <a:spLocks noGrp="1"/>
          </p:cNvSpPr>
          <p:nvPr>
            <p:ph type="body" sz="quarter" idx="29" hasCustomPrompt="1"/>
          </p:nvPr>
        </p:nvSpPr>
        <p:spPr>
          <a:xfrm>
            <a:off x="483105" y="2612471"/>
            <a:ext cx="2440987" cy="552450"/>
          </a:xfrm>
        </p:spPr>
        <p:txBody>
          <a:bodyPr lIns="45720" rIns="0">
            <a:normAutofit/>
          </a:bodyPr>
          <a:lstStyle>
            <a:lvl1pPr marL="0" indent="0">
              <a:buNone/>
              <a:defRPr sz="3200" b="1">
                <a:solidFill>
                  <a:schemeClr val="tx1"/>
                </a:solidFill>
              </a:defRPr>
            </a:lvl1pPr>
          </a:lstStyle>
          <a:p>
            <a:pPr lvl="0"/>
            <a:r>
              <a:rPr lang="en-US" dirty="0"/>
              <a:t>NAME Here</a:t>
            </a:r>
          </a:p>
        </p:txBody>
      </p:sp>
      <p:sp>
        <p:nvSpPr>
          <p:cNvPr id="15" name="Text Placeholder 7">
            <a:extLst>
              <a:ext uri="{FF2B5EF4-FFF2-40B4-BE49-F238E27FC236}">
                <a16:creationId xmlns:a16="http://schemas.microsoft.com/office/drawing/2014/main" id="{E7AC773C-8174-6F40-A5F2-9F9AE4D42F53}"/>
              </a:ext>
            </a:extLst>
          </p:cNvPr>
          <p:cNvSpPr>
            <a:spLocks noGrp="1"/>
          </p:cNvSpPr>
          <p:nvPr>
            <p:ph type="body" sz="quarter" idx="30" hasCustomPrompt="1"/>
          </p:nvPr>
        </p:nvSpPr>
        <p:spPr>
          <a:xfrm>
            <a:off x="3438857" y="599148"/>
            <a:ext cx="2440987" cy="552450"/>
          </a:xfrm>
        </p:spPr>
        <p:txBody>
          <a:bodyPr lIns="45720" rIns="0">
            <a:normAutofit/>
          </a:bodyPr>
          <a:lstStyle>
            <a:lvl1pPr marL="0" indent="0">
              <a:buNone/>
              <a:defRPr sz="3200" b="1">
                <a:solidFill>
                  <a:schemeClr val="tx1"/>
                </a:solidFill>
              </a:defRPr>
            </a:lvl1pPr>
          </a:lstStyle>
          <a:p>
            <a:pPr lvl="0"/>
            <a:r>
              <a:rPr lang="en-US" dirty="0"/>
              <a:t>NAME Here</a:t>
            </a:r>
          </a:p>
        </p:txBody>
      </p:sp>
      <p:sp>
        <p:nvSpPr>
          <p:cNvPr id="16" name="Text Placeholder 7">
            <a:extLst>
              <a:ext uri="{FF2B5EF4-FFF2-40B4-BE49-F238E27FC236}">
                <a16:creationId xmlns:a16="http://schemas.microsoft.com/office/drawing/2014/main" id="{65545589-E1A6-714E-8D61-5EC3CBFEBBD3}"/>
              </a:ext>
            </a:extLst>
          </p:cNvPr>
          <p:cNvSpPr>
            <a:spLocks noGrp="1"/>
          </p:cNvSpPr>
          <p:nvPr>
            <p:ph type="body" sz="quarter" idx="31" hasCustomPrompt="1"/>
          </p:nvPr>
        </p:nvSpPr>
        <p:spPr>
          <a:xfrm>
            <a:off x="6351893" y="2612471"/>
            <a:ext cx="2440987" cy="552450"/>
          </a:xfrm>
        </p:spPr>
        <p:txBody>
          <a:bodyPr lIns="45720" rIns="0">
            <a:normAutofit/>
          </a:bodyPr>
          <a:lstStyle>
            <a:lvl1pPr marL="0" indent="0">
              <a:buNone/>
              <a:defRPr sz="3200" b="1">
                <a:solidFill>
                  <a:schemeClr val="tx1"/>
                </a:solidFill>
              </a:defRPr>
            </a:lvl1pPr>
          </a:lstStyle>
          <a:p>
            <a:pPr lvl="0"/>
            <a:r>
              <a:rPr lang="en-US" dirty="0"/>
              <a:t>NAME Here</a:t>
            </a:r>
          </a:p>
        </p:txBody>
      </p:sp>
      <p:sp>
        <p:nvSpPr>
          <p:cNvPr id="17" name="Text Placeholder 7">
            <a:extLst>
              <a:ext uri="{FF2B5EF4-FFF2-40B4-BE49-F238E27FC236}">
                <a16:creationId xmlns:a16="http://schemas.microsoft.com/office/drawing/2014/main" id="{96562F4C-49A2-A542-8FC8-2F90E0D76A4D}"/>
              </a:ext>
            </a:extLst>
          </p:cNvPr>
          <p:cNvSpPr>
            <a:spLocks noGrp="1"/>
          </p:cNvSpPr>
          <p:nvPr>
            <p:ph type="body" sz="quarter" idx="32" hasCustomPrompt="1"/>
          </p:nvPr>
        </p:nvSpPr>
        <p:spPr>
          <a:xfrm>
            <a:off x="9261345" y="601092"/>
            <a:ext cx="2440987" cy="552450"/>
          </a:xfrm>
        </p:spPr>
        <p:txBody>
          <a:bodyPr lIns="45720" rIns="0">
            <a:normAutofit/>
          </a:bodyPr>
          <a:lstStyle>
            <a:lvl1pPr marL="0" indent="0">
              <a:buNone/>
              <a:defRPr sz="3200" b="1">
                <a:solidFill>
                  <a:schemeClr val="tx1"/>
                </a:solidFill>
              </a:defRPr>
            </a:lvl1pPr>
          </a:lstStyle>
          <a:p>
            <a:pPr lvl="0"/>
            <a:r>
              <a:rPr lang="en-US" dirty="0"/>
              <a:t>NAME Here</a:t>
            </a:r>
          </a:p>
        </p:txBody>
      </p:sp>
      <p:sp>
        <p:nvSpPr>
          <p:cNvPr id="18" name="Shape">
            <a:extLst>
              <a:ext uri="{FF2B5EF4-FFF2-40B4-BE49-F238E27FC236}">
                <a16:creationId xmlns:a16="http://schemas.microsoft.com/office/drawing/2014/main" id="{AA373174-7F7E-A749-BCFA-34CAAD2F4920}"/>
              </a:ext>
            </a:extLst>
          </p:cNvPr>
          <p:cNvSpPr/>
          <p:nvPr userDrawn="1"/>
        </p:nvSpPr>
        <p:spPr>
          <a:xfrm rot="5400000" flipH="1">
            <a:off x="3613795" y="4262302"/>
            <a:ext cx="2106292" cy="2282100"/>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9" name="Shape">
            <a:extLst>
              <a:ext uri="{FF2B5EF4-FFF2-40B4-BE49-F238E27FC236}">
                <a16:creationId xmlns:a16="http://schemas.microsoft.com/office/drawing/2014/main" id="{69D93F7F-BA5F-954D-8138-BAAF282D3AFB}"/>
              </a:ext>
            </a:extLst>
          </p:cNvPr>
          <p:cNvSpPr/>
          <p:nvPr userDrawn="1"/>
        </p:nvSpPr>
        <p:spPr>
          <a:xfrm rot="5400000" flipH="1">
            <a:off x="9399821" y="4218440"/>
            <a:ext cx="2106292" cy="2282100"/>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24" name="Shape">
            <a:extLst>
              <a:ext uri="{FF2B5EF4-FFF2-40B4-BE49-F238E27FC236}">
                <a16:creationId xmlns:a16="http://schemas.microsoft.com/office/drawing/2014/main" id="{5A57FAF8-4240-AA43-B282-33E3DCA278B3}"/>
              </a:ext>
            </a:extLst>
          </p:cNvPr>
          <p:cNvSpPr/>
          <p:nvPr userDrawn="1"/>
        </p:nvSpPr>
        <p:spPr>
          <a:xfrm rot="16200000" flipH="1">
            <a:off x="6513137" y="269511"/>
            <a:ext cx="2106292" cy="2282100"/>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25" name="Shape">
            <a:extLst>
              <a:ext uri="{FF2B5EF4-FFF2-40B4-BE49-F238E27FC236}">
                <a16:creationId xmlns:a16="http://schemas.microsoft.com/office/drawing/2014/main" id="{CE6043A8-1528-824D-A855-56542656561A}"/>
              </a:ext>
            </a:extLst>
          </p:cNvPr>
          <p:cNvSpPr/>
          <p:nvPr userDrawn="1"/>
        </p:nvSpPr>
        <p:spPr>
          <a:xfrm rot="16200000" flipH="1">
            <a:off x="639853" y="268408"/>
            <a:ext cx="2106292" cy="2282100"/>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Tree>
    <p:extLst>
      <p:ext uri="{BB962C8B-B14F-4D97-AF65-F5344CB8AC3E}">
        <p14:creationId xmlns:p14="http://schemas.microsoft.com/office/powerpoint/2010/main" val="1207999442"/>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14_Blank">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4" name="Shape">
            <a:extLst>
              <a:ext uri="{FF2B5EF4-FFF2-40B4-BE49-F238E27FC236}">
                <a16:creationId xmlns:a16="http://schemas.microsoft.com/office/drawing/2014/main" id="{33B02226-4CFA-9143-ACF4-84719890EC82}"/>
              </a:ext>
            </a:extLst>
          </p:cNvPr>
          <p:cNvSpPr/>
          <p:nvPr userDrawn="1"/>
        </p:nvSpPr>
        <p:spPr>
          <a:xfrm rot="16200000">
            <a:off x="3121477" y="4062233"/>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sp>
        <p:nvSpPr>
          <p:cNvPr id="15" name="Shape">
            <a:extLst>
              <a:ext uri="{FF2B5EF4-FFF2-40B4-BE49-F238E27FC236}">
                <a16:creationId xmlns:a16="http://schemas.microsoft.com/office/drawing/2014/main" id="{84FCDF16-45C2-3641-8F33-94B9632037E2}"/>
              </a:ext>
            </a:extLst>
          </p:cNvPr>
          <p:cNvSpPr/>
          <p:nvPr userDrawn="1"/>
        </p:nvSpPr>
        <p:spPr>
          <a:xfrm rot="19800000">
            <a:off x="2249936" y="696181"/>
            <a:ext cx="2605923" cy="2823433"/>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dirty="0">
              <a:solidFill>
                <a:schemeClr val="bg1"/>
              </a:solidFill>
            </a:endParaRPr>
          </a:p>
        </p:txBody>
      </p:sp>
      <p:sp>
        <p:nvSpPr>
          <p:cNvPr id="16" name="Shape">
            <a:extLst>
              <a:ext uri="{FF2B5EF4-FFF2-40B4-BE49-F238E27FC236}">
                <a16:creationId xmlns:a16="http://schemas.microsoft.com/office/drawing/2014/main" id="{A58E80EC-67F9-A641-942E-01C809E87393}"/>
              </a:ext>
            </a:extLst>
          </p:cNvPr>
          <p:cNvSpPr/>
          <p:nvPr userDrawn="1"/>
        </p:nvSpPr>
        <p:spPr>
          <a:xfrm rot="16200000">
            <a:off x="5208365" y="653741"/>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sp>
        <p:nvSpPr>
          <p:cNvPr id="17" name="Shape">
            <a:extLst>
              <a:ext uri="{FF2B5EF4-FFF2-40B4-BE49-F238E27FC236}">
                <a16:creationId xmlns:a16="http://schemas.microsoft.com/office/drawing/2014/main" id="{41E333B1-5013-B54D-81FF-B4D9A51FACF9}"/>
              </a:ext>
            </a:extLst>
          </p:cNvPr>
          <p:cNvSpPr/>
          <p:nvPr userDrawn="1"/>
        </p:nvSpPr>
        <p:spPr>
          <a:xfrm rot="5400000">
            <a:off x="5013013" y="3697974"/>
            <a:ext cx="2437935" cy="264142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sp>
        <p:nvSpPr>
          <p:cNvPr id="18" name="Shape">
            <a:extLst>
              <a:ext uri="{FF2B5EF4-FFF2-40B4-BE49-F238E27FC236}">
                <a16:creationId xmlns:a16="http://schemas.microsoft.com/office/drawing/2014/main" id="{27FE05EB-4A11-5543-BA45-0195D08D8441}"/>
              </a:ext>
            </a:extLst>
          </p:cNvPr>
          <p:cNvSpPr/>
          <p:nvPr userDrawn="1"/>
        </p:nvSpPr>
        <p:spPr>
          <a:xfrm rot="9000000">
            <a:off x="743851" y="3487912"/>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sp>
        <p:nvSpPr>
          <p:cNvPr id="19" name="Shape">
            <a:extLst>
              <a:ext uri="{FF2B5EF4-FFF2-40B4-BE49-F238E27FC236}">
                <a16:creationId xmlns:a16="http://schemas.microsoft.com/office/drawing/2014/main" id="{D8E4C2AB-3F73-9F45-8048-530C08D4173D}"/>
              </a:ext>
            </a:extLst>
          </p:cNvPr>
          <p:cNvSpPr/>
          <p:nvPr userDrawn="1"/>
        </p:nvSpPr>
        <p:spPr>
          <a:xfrm rot="5400000">
            <a:off x="7664239" y="1016764"/>
            <a:ext cx="2484298" cy="2691657"/>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sp>
        <p:nvSpPr>
          <p:cNvPr id="24" name="Shape">
            <a:extLst>
              <a:ext uri="{FF2B5EF4-FFF2-40B4-BE49-F238E27FC236}">
                <a16:creationId xmlns:a16="http://schemas.microsoft.com/office/drawing/2014/main" id="{D34D6D29-5F8E-F449-8471-06F79A888A44}"/>
              </a:ext>
            </a:extLst>
          </p:cNvPr>
          <p:cNvSpPr/>
          <p:nvPr userDrawn="1"/>
        </p:nvSpPr>
        <p:spPr>
          <a:xfrm rot="16200000">
            <a:off x="7501371" y="3966801"/>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sp>
        <p:nvSpPr>
          <p:cNvPr id="25" name="Shape">
            <a:extLst>
              <a:ext uri="{FF2B5EF4-FFF2-40B4-BE49-F238E27FC236}">
                <a16:creationId xmlns:a16="http://schemas.microsoft.com/office/drawing/2014/main" id="{4046E1C5-A352-CB41-9C2E-79FDEA17ECFC}"/>
              </a:ext>
            </a:extLst>
          </p:cNvPr>
          <p:cNvSpPr/>
          <p:nvPr userDrawn="1"/>
        </p:nvSpPr>
        <p:spPr>
          <a:xfrm rot="16200000">
            <a:off x="9422683" y="2693244"/>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sp>
        <p:nvSpPr>
          <p:cNvPr id="32" name="Picture Placeholder 19">
            <a:extLst>
              <a:ext uri="{FF2B5EF4-FFF2-40B4-BE49-F238E27FC236}">
                <a16:creationId xmlns:a16="http://schemas.microsoft.com/office/drawing/2014/main" id="{9C21738B-1D0C-FC41-975A-B0168760E20B}"/>
              </a:ext>
            </a:extLst>
          </p:cNvPr>
          <p:cNvSpPr>
            <a:spLocks noGrp="1"/>
          </p:cNvSpPr>
          <p:nvPr>
            <p:ph type="pic" sz="quarter" idx="13"/>
          </p:nvPr>
        </p:nvSpPr>
        <p:spPr>
          <a:xfrm>
            <a:off x="3038232" y="3971981"/>
            <a:ext cx="2130149" cy="1965966"/>
          </a:xfrm>
          <a:custGeom>
            <a:avLst/>
            <a:gdLst>
              <a:gd name="connsiteX0" fmla="*/ 1065075 w 2130149"/>
              <a:gd name="connsiteY0" fmla="*/ 0 h 1965966"/>
              <a:gd name="connsiteX1" fmla="*/ 1460093 w 2130149"/>
              <a:gd name="connsiteY1" fmla="*/ 228094 h 1965966"/>
              <a:gd name="connsiteX2" fmla="*/ 1764188 w 2130149"/>
              <a:gd name="connsiteY2" fmla="*/ 754948 h 1965966"/>
              <a:gd name="connsiteX3" fmla="*/ 2068393 w 2130149"/>
              <a:gd name="connsiteY3" fmla="*/ 1281708 h 1965966"/>
              <a:gd name="connsiteX4" fmla="*/ 1673375 w 2130149"/>
              <a:gd name="connsiteY4" fmla="*/ 1965966 h 1965966"/>
              <a:gd name="connsiteX5" fmla="*/ 1065075 w 2130149"/>
              <a:gd name="connsiteY5" fmla="*/ 1965966 h 1965966"/>
              <a:gd name="connsiteX6" fmla="*/ 456776 w 2130149"/>
              <a:gd name="connsiteY6" fmla="*/ 1965966 h 1965966"/>
              <a:gd name="connsiteX7" fmla="*/ 61758 w 2130149"/>
              <a:gd name="connsiteY7" fmla="*/ 1281708 h 1965966"/>
              <a:gd name="connsiteX8" fmla="*/ 365962 w 2130149"/>
              <a:gd name="connsiteY8" fmla="*/ 754948 h 1965966"/>
              <a:gd name="connsiteX9" fmla="*/ 670057 w 2130149"/>
              <a:gd name="connsiteY9" fmla="*/ 228094 h 1965966"/>
              <a:gd name="connsiteX10" fmla="*/ 1065075 w 2130149"/>
              <a:gd name="connsiteY10" fmla="*/ 0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149" h="1965966">
                <a:moveTo>
                  <a:pt x="1065075" y="0"/>
                </a:moveTo>
                <a:cubicBezTo>
                  <a:pt x="1218705" y="0"/>
                  <a:pt x="1372336" y="76031"/>
                  <a:pt x="1460093" y="228094"/>
                </a:cubicBezTo>
                <a:lnTo>
                  <a:pt x="1764188" y="754948"/>
                </a:lnTo>
                <a:lnTo>
                  <a:pt x="2068393" y="1281708"/>
                </a:lnTo>
                <a:cubicBezTo>
                  <a:pt x="2243908" y="1585833"/>
                  <a:pt x="2024405" y="1965966"/>
                  <a:pt x="1673375" y="1965966"/>
                </a:cubicBezTo>
                <a:lnTo>
                  <a:pt x="1065075" y="1965966"/>
                </a:lnTo>
                <a:lnTo>
                  <a:pt x="456776" y="1965966"/>
                </a:lnTo>
                <a:cubicBezTo>
                  <a:pt x="105745" y="1965966"/>
                  <a:pt x="-113758" y="1585833"/>
                  <a:pt x="61758" y="1281708"/>
                </a:cubicBezTo>
                <a:lnTo>
                  <a:pt x="365962" y="754948"/>
                </a:lnTo>
                <a:lnTo>
                  <a:pt x="670057" y="228094"/>
                </a:lnTo>
                <a:cubicBezTo>
                  <a:pt x="757815" y="76031"/>
                  <a:pt x="911445" y="0"/>
                  <a:pt x="1065075" y="0"/>
                </a:cubicBezTo>
                <a:close/>
              </a:path>
            </a:pathLst>
          </a:custGeom>
          <a:solidFill>
            <a:schemeClr val="bg2">
              <a:lumMod val="90000"/>
            </a:schemeClr>
          </a:solidFill>
        </p:spPr>
        <p:txBody>
          <a:bodyPr wrap="square">
            <a:noAutofit/>
          </a:bodyPr>
          <a:lstStyle/>
          <a:p>
            <a:endParaRPr lang="en-GB"/>
          </a:p>
        </p:txBody>
      </p:sp>
      <p:sp>
        <p:nvSpPr>
          <p:cNvPr id="33" name="Picture Placeholder 21">
            <a:extLst>
              <a:ext uri="{FF2B5EF4-FFF2-40B4-BE49-F238E27FC236}">
                <a16:creationId xmlns:a16="http://schemas.microsoft.com/office/drawing/2014/main" id="{4A571AB3-0324-D041-BF57-897D2EE949F3}"/>
              </a:ext>
            </a:extLst>
          </p:cNvPr>
          <p:cNvSpPr>
            <a:spLocks noGrp="1"/>
          </p:cNvSpPr>
          <p:nvPr>
            <p:ph type="pic" sz="quarter" idx="15"/>
          </p:nvPr>
        </p:nvSpPr>
        <p:spPr>
          <a:xfrm>
            <a:off x="5116705" y="908594"/>
            <a:ext cx="2130149" cy="1965966"/>
          </a:xfrm>
          <a:custGeom>
            <a:avLst/>
            <a:gdLst>
              <a:gd name="connsiteX0" fmla="*/ 1065075 w 2130149"/>
              <a:gd name="connsiteY0" fmla="*/ 0 h 1965966"/>
              <a:gd name="connsiteX1" fmla="*/ 1460093 w 2130149"/>
              <a:gd name="connsiteY1" fmla="*/ 228094 h 1965966"/>
              <a:gd name="connsiteX2" fmla="*/ 1764188 w 2130149"/>
              <a:gd name="connsiteY2" fmla="*/ 754948 h 1965966"/>
              <a:gd name="connsiteX3" fmla="*/ 2068393 w 2130149"/>
              <a:gd name="connsiteY3" fmla="*/ 1281708 h 1965966"/>
              <a:gd name="connsiteX4" fmla="*/ 1673375 w 2130149"/>
              <a:gd name="connsiteY4" fmla="*/ 1965966 h 1965966"/>
              <a:gd name="connsiteX5" fmla="*/ 1065075 w 2130149"/>
              <a:gd name="connsiteY5" fmla="*/ 1965966 h 1965966"/>
              <a:gd name="connsiteX6" fmla="*/ 456776 w 2130149"/>
              <a:gd name="connsiteY6" fmla="*/ 1965966 h 1965966"/>
              <a:gd name="connsiteX7" fmla="*/ 61758 w 2130149"/>
              <a:gd name="connsiteY7" fmla="*/ 1281708 h 1965966"/>
              <a:gd name="connsiteX8" fmla="*/ 365962 w 2130149"/>
              <a:gd name="connsiteY8" fmla="*/ 754948 h 1965966"/>
              <a:gd name="connsiteX9" fmla="*/ 670057 w 2130149"/>
              <a:gd name="connsiteY9" fmla="*/ 228094 h 1965966"/>
              <a:gd name="connsiteX10" fmla="*/ 1065075 w 2130149"/>
              <a:gd name="connsiteY10" fmla="*/ 0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149" h="1965966">
                <a:moveTo>
                  <a:pt x="1065075" y="0"/>
                </a:moveTo>
                <a:cubicBezTo>
                  <a:pt x="1218706" y="0"/>
                  <a:pt x="1372336" y="76031"/>
                  <a:pt x="1460093" y="228094"/>
                </a:cubicBezTo>
                <a:lnTo>
                  <a:pt x="1764188" y="754948"/>
                </a:lnTo>
                <a:lnTo>
                  <a:pt x="2068393" y="1281708"/>
                </a:lnTo>
                <a:cubicBezTo>
                  <a:pt x="2243908" y="1585833"/>
                  <a:pt x="2024405" y="1965966"/>
                  <a:pt x="1673375" y="1965966"/>
                </a:cubicBezTo>
                <a:lnTo>
                  <a:pt x="1065075" y="1965966"/>
                </a:lnTo>
                <a:lnTo>
                  <a:pt x="456776" y="1965966"/>
                </a:lnTo>
                <a:cubicBezTo>
                  <a:pt x="105746" y="1965966"/>
                  <a:pt x="-113758" y="1585833"/>
                  <a:pt x="61758" y="1281708"/>
                </a:cubicBezTo>
                <a:lnTo>
                  <a:pt x="365962" y="754948"/>
                </a:lnTo>
                <a:lnTo>
                  <a:pt x="670057" y="228094"/>
                </a:lnTo>
                <a:cubicBezTo>
                  <a:pt x="757815" y="76031"/>
                  <a:pt x="911445" y="0"/>
                  <a:pt x="1065075" y="0"/>
                </a:cubicBezTo>
                <a:close/>
              </a:path>
            </a:pathLst>
          </a:custGeom>
          <a:solidFill>
            <a:schemeClr val="bg2">
              <a:lumMod val="90000"/>
            </a:schemeClr>
          </a:solidFill>
        </p:spPr>
        <p:txBody>
          <a:bodyPr wrap="square">
            <a:noAutofit/>
          </a:bodyPr>
          <a:lstStyle/>
          <a:p>
            <a:endParaRPr lang="en-GB"/>
          </a:p>
        </p:txBody>
      </p:sp>
      <p:sp>
        <p:nvSpPr>
          <p:cNvPr id="34" name="Picture Placeholder 19">
            <a:extLst>
              <a:ext uri="{FF2B5EF4-FFF2-40B4-BE49-F238E27FC236}">
                <a16:creationId xmlns:a16="http://schemas.microsoft.com/office/drawing/2014/main" id="{3961D252-CE8D-0542-9148-54D307ACC639}"/>
              </a:ext>
            </a:extLst>
          </p:cNvPr>
          <p:cNvSpPr>
            <a:spLocks noGrp="1"/>
          </p:cNvSpPr>
          <p:nvPr>
            <p:ph type="pic" sz="quarter" idx="17"/>
          </p:nvPr>
        </p:nvSpPr>
        <p:spPr>
          <a:xfrm>
            <a:off x="1001088" y="3186130"/>
            <a:ext cx="2130149" cy="1965966"/>
          </a:xfrm>
          <a:custGeom>
            <a:avLst/>
            <a:gdLst>
              <a:gd name="connsiteX0" fmla="*/ 1065075 w 2130149"/>
              <a:gd name="connsiteY0" fmla="*/ 0 h 1965966"/>
              <a:gd name="connsiteX1" fmla="*/ 1460093 w 2130149"/>
              <a:gd name="connsiteY1" fmla="*/ 228094 h 1965966"/>
              <a:gd name="connsiteX2" fmla="*/ 1764188 w 2130149"/>
              <a:gd name="connsiteY2" fmla="*/ 754948 h 1965966"/>
              <a:gd name="connsiteX3" fmla="*/ 2068393 w 2130149"/>
              <a:gd name="connsiteY3" fmla="*/ 1281708 h 1965966"/>
              <a:gd name="connsiteX4" fmla="*/ 1673375 w 2130149"/>
              <a:gd name="connsiteY4" fmla="*/ 1965966 h 1965966"/>
              <a:gd name="connsiteX5" fmla="*/ 1065075 w 2130149"/>
              <a:gd name="connsiteY5" fmla="*/ 1965966 h 1965966"/>
              <a:gd name="connsiteX6" fmla="*/ 456776 w 2130149"/>
              <a:gd name="connsiteY6" fmla="*/ 1965966 h 1965966"/>
              <a:gd name="connsiteX7" fmla="*/ 61758 w 2130149"/>
              <a:gd name="connsiteY7" fmla="*/ 1281708 h 1965966"/>
              <a:gd name="connsiteX8" fmla="*/ 365962 w 2130149"/>
              <a:gd name="connsiteY8" fmla="*/ 754948 h 1965966"/>
              <a:gd name="connsiteX9" fmla="*/ 670057 w 2130149"/>
              <a:gd name="connsiteY9" fmla="*/ 228094 h 1965966"/>
              <a:gd name="connsiteX10" fmla="*/ 1065075 w 2130149"/>
              <a:gd name="connsiteY10" fmla="*/ 0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149" h="1965966">
                <a:moveTo>
                  <a:pt x="1065075" y="0"/>
                </a:moveTo>
                <a:cubicBezTo>
                  <a:pt x="1218705" y="0"/>
                  <a:pt x="1372336" y="76031"/>
                  <a:pt x="1460093" y="228094"/>
                </a:cubicBezTo>
                <a:lnTo>
                  <a:pt x="1764188" y="754948"/>
                </a:lnTo>
                <a:lnTo>
                  <a:pt x="2068393" y="1281708"/>
                </a:lnTo>
                <a:cubicBezTo>
                  <a:pt x="2243908" y="1585833"/>
                  <a:pt x="2024405" y="1965966"/>
                  <a:pt x="1673375" y="1965966"/>
                </a:cubicBezTo>
                <a:lnTo>
                  <a:pt x="1065075" y="1965966"/>
                </a:lnTo>
                <a:lnTo>
                  <a:pt x="456776" y="1965966"/>
                </a:lnTo>
                <a:cubicBezTo>
                  <a:pt x="105745" y="1965966"/>
                  <a:pt x="-113758" y="1585833"/>
                  <a:pt x="61758" y="1281708"/>
                </a:cubicBezTo>
                <a:lnTo>
                  <a:pt x="365962" y="754948"/>
                </a:lnTo>
                <a:lnTo>
                  <a:pt x="670057" y="228094"/>
                </a:lnTo>
                <a:cubicBezTo>
                  <a:pt x="757815" y="76031"/>
                  <a:pt x="911445" y="0"/>
                  <a:pt x="1065075" y="0"/>
                </a:cubicBezTo>
                <a:close/>
              </a:path>
            </a:pathLst>
          </a:custGeom>
          <a:solidFill>
            <a:schemeClr val="bg2">
              <a:lumMod val="90000"/>
            </a:schemeClr>
          </a:solidFill>
        </p:spPr>
        <p:txBody>
          <a:bodyPr wrap="square">
            <a:noAutofit/>
          </a:bodyPr>
          <a:lstStyle/>
          <a:p>
            <a:endParaRPr lang="en-GB" dirty="0"/>
          </a:p>
        </p:txBody>
      </p:sp>
      <p:sp>
        <p:nvSpPr>
          <p:cNvPr id="35" name="Picture Placeholder 19">
            <a:extLst>
              <a:ext uri="{FF2B5EF4-FFF2-40B4-BE49-F238E27FC236}">
                <a16:creationId xmlns:a16="http://schemas.microsoft.com/office/drawing/2014/main" id="{BD824CAD-9054-7741-8087-52B90A3EBF13}"/>
              </a:ext>
            </a:extLst>
          </p:cNvPr>
          <p:cNvSpPr>
            <a:spLocks noGrp="1"/>
          </p:cNvSpPr>
          <p:nvPr>
            <p:ph type="pic" sz="quarter" idx="18"/>
          </p:nvPr>
        </p:nvSpPr>
        <p:spPr>
          <a:xfrm>
            <a:off x="7262992" y="3895257"/>
            <a:ext cx="2130149" cy="1965966"/>
          </a:xfrm>
          <a:custGeom>
            <a:avLst/>
            <a:gdLst>
              <a:gd name="connsiteX0" fmla="*/ 1065075 w 2130149"/>
              <a:gd name="connsiteY0" fmla="*/ 0 h 1965966"/>
              <a:gd name="connsiteX1" fmla="*/ 1460093 w 2130149"/>
              <a:gd name="connsiteY1" fmla="*/ 228094 h 1965966"/>
              <a:gd name="connsiteX2" fmla="*/ 1764188 w 2130149"/>
              <a:gd name="connsiteY2" fmla="*/ 754948 h 1965966"/>
              <a:gd name="connsiteX3" fmla="*/ 2068393 w 2130149"/>
              <a:gd name="connsiteY3" fmla="*/ 1281708 h 1965966"/>
              <a:gd name="connsiteX4" fmla="*/ 1673375 w 2130149"/>
              <a:gd name="connsiteY4" fmla="*/ 1965966 h 1965966"/>
              <a:gd name="connsiteX5" fmla="*/ 1065075 w 2130149"/>
              <a:gd name="connsiteY5" fmla="*/ 1965966 h 1965966"/>
              <a:gd name="connsiteX6" fmla="*/ 456776 w 2130149"/>
              <a:gd name="connsiteY6" fmla="*/ 1965966 h 1965966"/>
              <a:gd name="connsiteX7" fmla="*/ 61758 w 2130149"/>
              <a:gd name="connsiteY7" fmla="*/ 1281708 h 1965966"/>
              <a:gd name="connsiteX8" fmla="*/ 365962 w 2130149"/>
              <a:gd name="connsiteY8" fmla="*/ 754948 h 1965966"/>
              <a:gd name="connsiteX9" fmla="*/ 670057 w 2130149"/>
              <a:gd name="connsiteY9" fmla="*/ 228094 h 1965966"/>
              <a:gd name="connsiteX10" fmla="*/ 1065075 w 2130149"/>
              <a:gd name="connsiteY10" fmla="*/ 0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149" h="1965966">
                <a:moveTo>
                  <a:pt x="1065075" y="0"/>
                </a:moveTo>
                <a:cubicBezTo>
                  <a:pt x="1218705" y="0"/>
                  <a:pt x="1372336" y="76031"/>
                  <a:pt x="1460093" y="228094"/>
                </a:cubicBezTo>
                <a:lnTo>
                  <a:pt x="1764188" y="754948"/>
                </a:lnTo>
                <a:lnTo>
                  <a:pt x="2068393" y="1281708"/>
                </a:lnTo>
                <a:cubicBezTo>
                  <a:pt x="2243908" y="1585833"/>
                  <a:pt x="2024405" y="1965966"/>
                  <a:pt x="1673375" y="1965966"/>
                </a:cubicBezTo>
                <a:lnTo>
                  <a:pt x="1065075" y="1965966"/>
                </a:lnTo>
                <a:lnTo>
                  <a:pt x="456776" y="1965966"/>
                </a:lnTo>
                <a:cubicBezTo>
                  <a:pt x="105745" y="1965966"/>
                  <a:pt x="-113758" y="1585833"/>
                  <a:pt x="61758" y="1281708"/>
                </a:cubicBezTo>
                <a:lnTo>
                  <a:pt x="365962" y="754948"/>
                </a:lnTo>
                <a:lnTo>
                  <a:pt x="670057" y="228094"/>
                </a:lnTo>
                <a:cubicBezTo>
                  <a:pt x="757815" y="76031"/>
                  <a:pt x="911445" y="0"/>
                  <a:pt x="1065075" y="0"/>
                </a:cubicBezTo>
                <a:close/>
              </a:path>
            </a:pathLst>
          </a:custGeom>
          <a:solidFill>
            <a:schemeClr val="bg2">
              <a:lumMod val="90000"/>
            </a:schemeClr>
          </a:solidFill>
        </p:spPr>
        <p:txBody>
          <a:bodyPr wrap="square">
            <a:noAutofit/>
          </a:bodyPr>
          <a:lstStyle/>
          <a:p>
            <a:endParaRPr lang="en-GB"/>
          </a:p>
        </p:txBody>
      </p:sp>
      <p:sp>
        <p:nvSpPr>
          <p:cNvPr id="36" name="Picture Placeholder 19">
            <a:extLst>
              <a:ext uri="{FF2B5EF4-FFF2-40B4-BE49-F238E27FC236}">
                <a16:creationId xmlns:a16="http://schemas.microsoft.com/office/drawing/2014/main" id="{D72462E0-51D0-8B47-9698-FF5DC3BFD5C0}"/>
              </a:ext>
            </a:extLst>
          </p:cNvPr>
          <p:cNvSpPr>
            <a:spLocks noGrp="1"/>
          </p:cNvSpPr>
          <p:nvPr>
            <p:ph type="pic" sz="quarter" idx="19"/>
          </p:nvPr>
        </p:nvSpPr>
        <p:spPr>
          <a:xfrm>
            <a:off x="9195964" y="2827315"/>
            <a:ext cx="2130149" cy="1965966"/>
          </a:xfrm>
          <a:custGeom>
            <a:avLst/>
            <a:gdLst>
              <a:gd name="connsiteX0" fmla="*/ 1065075 w 2130149"/>
              <a:gd name="connsiteY0" fmla="*/ 0 h 1965966"/>
              <a:gd name="connsiteX1" fmla="*/ 1460093 w 2130149"/>
              <a:gd name="connsiteY1" fmla="*/ 228094 h 1965966"/>
              <a:gd name="connsiteX2" fmla="*/ 1764188 w 2130149"/>
              <a:gd name="connsiteY2" fmla="*/ 754948 h 1965966"/>
              <a:gd name="connsiteX3" fmla="*/ 2068393 w 2130149"/>
              <a:gd name="connsiteY3" fmla="*/ 1281708 h 1965966"/>
              <a:gd name="connsiteX4" fmla="*/ 1673375 w 2130149"/>
              <a:gd name="connsiteY4" fmla="*/ 1965966 h 1965966"/>
              <a:gd name="connsiteX5" fmla="*/ 1065075 w 2130149"/>
              <a:gd name="connsiteY5" fmla="*/ 1965966 h 1965966"/>
              <a:gd name="connsiteX6" fmla="*/ 456776 w 2130149"/>
              <a:gd name="connsiteY6" fmla="*/ 1965966 h 1965966"/>
              <a:gd name="connsiteX7" fmla="*/ 61758 w 2130149"/>
              <a:gd name="connsiteY7" fmla="*/ 1281708 h 1965966"/>
              <a:gd name="connsiteX8" fmla="*/ 365962 w 2130149"/>
              <a:gd name="connsiteY8" fmla="*/ 754948 h 1965966"/>
              <a:gd name="connsiteX9" fmla="*/ 670057 w 2130149"/>
              <a:gd name="connsiteY9" fmla="*/ 228094 h 1965966"/>
              <a:gd name="connsiteX10" fmla="*/ 1065075 w 2130149"/>
              <a:gd name="connsiteY10" fmla="*/ 0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149" h="1965966">
                <a:moveTo>
                  <a:pt x="1065075" y="0"/>
                </a:moveTo>
                <a:cubicBezTo>
                  <a:pt x="1218705" y="0"/>
                  <a:pt x="1372336" y="76031"/>
                  <a:pt x="1460093" y="228094"/>
                </a:cubicBezTo>
                <a:lnTo>
                  <a:pt x="1764188" y="754948"/>
                </a:lnTo>
                <a:lnTo>
                  <a:pt x="2068393" y="1281708"/>
                </a:lnTo>
                <a:cubicBezTo>
                  <a:pt x="2243908" y="1585833"/>
                  <a:pt x="2024405" y="1965966"/>
                  <a:pt x="1673375" y="1965966"/>
                </a:cubicBezTo>
                <a:lnTo>
                  <a:pt x="1065075" y="1965966"/>
                </a:lnTo>
                <a:lnTo>
                  <a:pt x="456776" y="1965966"/>
                </a:lnTo>
                <a:cubicBezTo>
                  <a:pt x="105745" y="1965966"/>
                  <a:pt x="-113758" y="1585833"/>
                  <a:pt x="61758" y="1281708"/>
                </a:cubicBezTo>
                <a:lnTo>
                  <a:pt x="365962" y="754948"/>
                </a:lnTo>
                <a:lnTo>
                  <a:pt x="670057" y="228094"/>
                </a:lnTo>
                <a:cubicBezTo>
                  <a:pt x="757815" y="76031"/>
                  <a:pt x="911445" y="0"/>
                  <a:pt x="1065075" y="0"/>
                </a:cubicBezTo>
                <a:close/>
              </a:path>
            </a:pathLst>
          </a:custGeom>
          <a:solidFill>
            <a:schemeClr val="bg2">
              <a:lumMod val="90000"/>
            </a:schemeClr>
          </a:solidFill>
        </p:spPr>
        <p:txBody>
          <a:bodyPr wrap="square">
            <a:noAutofit/>
          </a:bodyPr>
          <a:lstStyle/>
          <a:p>
            <a:endParaRPr lang="en-GB"/>
          </a:p>
        </p:txBody>
      </p:sp>
      <p:sp>
        <p:nvSpPr>
          <p:cNvPr id="37" name="Picture Placeholder 22">
            <a:extLst>
              <a:ext uri="{FF2B5EF4-FFF2-40B4-BE49-F238E27FC236}">
                <a16:creationId xmlns:a16="http://schemas.microsoft.com/office/drawing/2014/main" id="{B07D4300-E0F4-CE42-BB6D-66A058404490}"/>
              </a:ext>
            </a:extLst>
          </p:cNvPr>
          <p:cNvSpPr>
            <a:spLocks noGrp="1"/>
          </p:cNvSpPr>
          <p:nvPr>
            <p:ph type="pic" sz="quarter" idx="20"/>
          </p:nvPr>
        </p:nvSpPr>
        <p:spPr>
          <a:xfrm>
            <a:off x="2140677" y="1294877"/>
            <a:ext cx="2840947" cy="2621979"/>
          </a:xfrm>
          <a:custGeom>
            <a:avLst/>
            <a:gdLst>
              <a:gd name="connsiteX0" fmla="*/ 1065075 w 2130149"/>
              <a:gd name="connsiteY0" fmla="*/ 0 h 1965966"/>
              <a:gd name="connsiteX1" fmla="*/ 1673375 w 2130149"/>
              <a:gd name="connsiteY1" fmla="*/ 0 h 1965966"/>
              <a:gd name="connsiteX2" fmla="*/ 2068393 w 2130149"/>
              <a:gd name="connsiteY2" fmla="*/ 684258 h 1965966"/>
              <a:gd name="connsiteX3" fmla="*/ 1764188 w 2130149"/>
              <a:gd name="connsiteY3" fmla="*/ 1211018 h 1965966"/>
              <a:gd name="connsiteX4" fmla="*/ 1460093 w 2130149"/>
              <a:gd name="connsiteY4" fmla="*/ 1737873 h 1965966"/>
              <a:gd name="connsiteX5" fmla="*/ 670057 w 2130149"/>
              <a:gd name="connsiteY5" fmla="*/ 1737873 h 1965966"/>
              <a:gd name="connsiteX6" fmla="*/ 365962 w 2130149"/>
              <a:gd name="connsiteY6" fmla="*/ 1211018 h 1965966"/>
              <a:gd name="connsiteX7" fmla="*/ 61758 w 2130149"/>
              <a:gd name="connsiteY7" fmla="*/ 684353 h 1965966"/>
              <a:gd name="connsiteX8" fmla="*/ 456776 w 2130149"/>
              <a:gd name="connsiteY8" fmla="*/ 95 h 1965966"/>
              <a:gd name="connsiteX9" fmla="*/ 1065075 w 2130149"/>
              <a:gd name="connsiteY9" fmla="*/ 95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0149" h="1965966">
                <a:moveTo>
                  <a:pt x="1065075" y="0"/>
                </a:moveTo>
                <a:lnTo>
                  <a:pt x="1673375" y="0"/>
                </a:lnTo>
                <a:cubicBezTo>
                  <a:pt x="2024405" y="0"/>
                  <a:pt x="2243908" y="380133"/>
                  <a:pt x="2068393" y="684258"/>
                </a:cubicBezTo>
                <a:lnTo>
                  <a:pt x="1764188" y="1211018"/>
                </a:lnTo>
                <a:lnTo>
                  <a:pt x="1460093" y="1737873"/>
                </a:lnTo>
                <a:cubicBezTo>
                  <a:pt x="1284578" y="2041998"/>
                  <a:pt x="845572" y="2041998"/>
                  <a:pt x="670057" y="1737873"/>
                </a:cubicBezTo>
                <a:lnTo>
                  <a:pt x="365962" y="1211018"/>
                </a:lnTo>
                <a:lnTo>
                  <a:pt x="61758" y="684353"/>
                </a:lnTo>
                <a:cubicBezTo>
                  <a:pt x="-113758" y="380228"/>
                  <a:pt x="105746" y="95"/>
                  <a:pt x="456776" y="95"/>
                </a:cubicBezTo>
                <a:lnTo>
                  <a:pt x="1065075" y="95"/>
                </a:lnTo>
                <a:close/>
              </a:path>
            </a:pathLst>
          </a:custGeom>
          <a:solidFill>
            <a:schemeClr val="bg2">
              <a:lumMod val="90000"/>
            </a:schemeClr>
          </a:solidFill>
        </p:spPr>
        <p:txBody>
          <a:bodyPr wrap="square">
            <a:noAutofit/>
          </a:bodyPr>
          <a:lstStyle/>
          <a:p>
            <a:endParaRPr lang="en-GB"/>
          </a:p>
        </p:txBody>
      </p:sp>
      <p:sp>
        <p:nvSpPr>
          <p:cNvPr id="38" name="Picture Placeholder 22">
            <a:extLst>
              <a:ext uri="{FF2B5EF4-FFF2-40B4-BE49-F238E27FC236}">
                <a16:creationId xmlns:a16="http://schemas.microsoft.com/office/drawing/2014/main" id="{CB322035-D307-684C-9BCE-97C792C482B1}"/>
              </a:ext>
            </a:extLst>
          </p:cNvPr>
          <p:cNvSpPr>
            <a:spLocks noGrp="1"/>
          </p:cNvSpPr>
          <p:nvPr>
            <p:ph type="pic" sz="quarter" idx="21"/>
          </p:nvPr>
        </p:nvSpPr>
        <p:spPr>
          <a:xfrm>
            <a:off x="7465029" y="1341176"/>
            <a:ext cx="2691659" cy="2484197"/>
          </a:xfrm>
          <a:custGeom>
            <a:avLst/>
            <a:gdLst>
              <a:gd name="connsiteX0" fmla="*/ 1065075 w 2130149"/>
              <a:gd name="connsiteY0" fmla="*/ 0 h 1965966"/>
              <a:gd name="connsiteX1" fmla="*/ 1673375 w 2130149"/>
              <a:gd name="connsiteY1" fmla="*/ 0 h 1965966"/>
              <a:gd name="connsiteX2" fmla="*/ 2068393 w 2130149"/>
              <a:gd name="connsiteY2" fmla="*/ 684258 h 1965966"/>
              <a:gd name="connsiteX3" fmla="*/ 1764188 w 2130149"/>
              <a:gd name="connsiteY3" fmla="*/ 1211018 h 1965966"/>
              <a:gd name="connsiteX4" fmla="*/ 1460093 w 2130149"/>
              <a:gd name="connsiteY4" fmla="*/ 1737873 h 1965966"/>
              <a:gd name="connsiteX5" fmla="*/ 670057 w 2130149"/>
              <a:gd name="connsiteY5" fmla="*/ 1737873 h 1965966"/>
              <a:gd name="connsiteX6" fmla="*/ 365962 w 2130149"/>
              <a:gd name="connsiteY6" fmla="*/ 1211018 h 1965966"/>
              <a:gd name="connsiteX7" fmla="*/ 61758 w 2130149"/>
              <a:gd name="connsiteY7" fmla="*/ 684353 h 1965966"/>
              <a:gd name="connsiteX8" fmla="*/ 456776 w 2130149"/>
              <a:gd name="connsiteY8" fmla="*/ 95 h 1965966"/>
              <a:gd name="connsiteX9" fmla="*/ 1065075 w 2130149"/>
              <a:gd name="connsiteY9" fmla="*/ 95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0149" h="1965966">
                <a:moveTo>
                  <a:pt x="1065075" y="0"/>
                </a:moveTo>
                <a:lnTo>
                  <a:pt x="1673375" y="0"/>
                </a:lnTo>
                <a:cubicBezTo>
                  <a:pt x="2024405" y="0"/>
                  <a:pt x="2243908" y="380133"/>
                  <a:pt x="2068393" y="684258"/>
                </a:cubicBezTo>
                <a:lnTo>
                  <a:pt x="1764188" y="1211018"/>
                </a:lnTo>
                <a:lnTo>
                  <a:pt x="1460093" y="1737873"/>
                </a:lnTo>
                <a:cubicBezTo>
                  <a:pt x="1284578" y="2041998"/>
                  <a:pt x="845572" y="2041998"/>
                  <a:pt x="670057" y="1737873"/>
                </a:cubicBezTo>
                <a:lnTo>
                  <a:pt x="365962" y="1211018"/>
                </a:lnTo>
                <a:lnTo>
                  <a:pt x="61758" y="684353"/>
                </a:lnTo>
                <a:cubicBezTo>
                  <a:pt x="-113758" y="380228"/>
                  <a:pt x="105746" y="95"/>
                  <a:pt x="456776" y="95"/>
                </a:cubicBezTo>
                <a:lnTo>
                  <a:pt x="1065075" y="95"/>
                </a:lnTo>
                <a:close/>
              </a:path>
            </a:pathLst>
          </a:custGeom>
          <a:solidFill>
            <a:schemeClr val="bg2">
              <a:lumMod val="90000"/>
            </a:schemeClr>
          </a:solidFill>
        </p:spPr>
        <p:txBody>
          <a:bodyPr wrap="square">
            <a:noAutofit/>
          </a:bodyPr>
          <a:lstStyle/>
          <a:p>
            <a:endParaRPr lang="en-GB"/>
          </a:p>
        </p:txBody>
      </p:sp>
      <p:sp>
        <p:nvSpPr>
          <p:cNvPr id="39" name="Picture Placeholder 22">
            <a:extLst>
              <a:ext uri="{FF2B5EF4-FFF2-40B4-BE49-F238E27FC236}">
                <a16:creationId xmlns:a16="http://schemas.microsoft.com/office/drawing/2014/main" id="{5EA116BD-D9A6-244B-B2C4-6F67A48EAB73}"/>
              </a:ext>
            </a:extLst>
          </p:cNvPr>
          <p:cNvSpPr>
            <a:spLocks noGrp="1"/>
          </p:cNvSpPr>
          <p:nvPr>
            <p:ph type="pic" sz="quarter" idx="22"/>
          </p:nvPr>
        </p:nvSpPr>
        <p:spPr>
          <a:xfrm>
            <a:off x="4923800" y="3620347"/>
            <a:ext cx="2625935" cy="2423539"/>
          </a:xfrm>
          <a:custGeom>
            <a:avLst/>
            <a:gdLst>
              <a:gd name="connsiteX0" fmla="*/ 1065075 w 2130149"/>
              <a:gd name="connsiteY0" fmla="*/ 0 h 1965966"/>
              <a:gd name="connsiteX1" fmla="*/ 1673375 w 2130149"/>
              <a:gd name="connsiteY1" fmla="*/ 0 h 1965966"/>
              <a:gd name="connsiteX2" fmla="*/ 2068393 w 2130149"/>
              <a:gd name="connsiteY2" fmla="*/ 684258 h 1965966"/>
              <a:gd name="connsiteX3" fmla="*/ 1764188 w 2130149"/>
              <a:gd name="connsiteY3" fmla="*/ 1211018 h 1965966"/>
              <a:gd name="connsiteX4" fmla="*/ 1460093 w 2130149"/>
              <a:gd name="connsiteY4" fmla="*/ 1737873 h 1965966"/>
              <a:gd name="connsiteX5" fmla="*/ 670057 w 2130149"/>
              <a:gd name="connsiteY5" fmla="*/ 1737873 h 1965966"/>
              <a:gd name="connsiteX6" fmla="*/ 365962 w 2130149"/>
              <a:gd name="connsiteY6" fmla="*/ 1211018 h 1965966"/>
              <a:gd name="connsiteX7" fmla="*/ 61758 w 2130149"/>
              <a:gd name="connsiteY7" fmla="*/ 684353 h 1965966"/>
              <a:gd name="connsiteX8" fmla="*/ 456776 w 2130149"/>
              <a:gd name="connsiteY8" fmla="*/ 95 h 1965966"/>
              <a:gd name="connsiteX9" fmla="*/ 1065075 w 2130149"/>
              <a:gd name="connsiteY9" fmla="*/ 95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0149" h="1965966">
                <a:moveTo>
                  <a:pt x="1065075" y="0"/>
                </a:moveTo>
                <a:lnTo>
                  <a:pt x="1673375" y="0"/>
                </a:lnTo>
                <a:cubicBezTo>
                  <a:pt x="2024405" y="0"/>
                  <a:pt x="2243908" y="380133"/>
                  <a:pt x="2068393" y="684258"/>
                </a:cubicBezTo>
                <a:lnTo>
                  <a:pt x="1764188" y="1211018"/>
                </a:lnTo>
                <a:lnTo>
                  <a:pt x="1460093" y="1737873"/>
                </a:lnTo>
                <a:cubicBezTo>
                  <a:pt x="1284578" y="2041998"/>
                  <a:pt x="845572" y="2041998"/>
                  <a:pt x="670057" y="1737873"/>
                </a:cubicBezTo>
                <a:lnTo>
                  <a:pt x="365962" y="1211018"/>
                </a:lnTo>
                <a:lnTo>
                  <a:pt x="61758" y="684353"/>
                </a:lnTo>
                <a:cubicBezTo>
                  <a:pt x="-113758" y="380228"/>
                  <a:pt x="105746" y="95"/>
                  <a:pt x="456776" y="95"/>
                </a:cubicBezTo>
                <a:lnTo>
                  <a:pt x="1065075" y="95"/>
                </a:lnTo>
                <a:close/>
              </a:path>
            </a:pathLst>
          </a:custGeom>
          <a:solidFill>
            <a:schemeClr val="bg2">
              <a:lumMod val="90000"/>
            </a:schemeClr>
          </a:solidFill>
        </p:spPr>
        <p:txBody>
          <a:bodyPr wrap="square">
            <a:noAutofit/>
          </a:bodyPr>
          <a:lstStyle/>
          <a:p>
            <a:endParaRPr lang="en-GB"/>
          </a:p>
        </p:txBody>
      </p:sp>
      <p:sp>
        <p:nvSpPr>
          <p:cNvPr id="20" name="Text Placeholder 7">
            <a:extLst>
              <a:ext uri="{FF2B5EF4-FFF2-40B4-BE49-F238E27FC236}">
                <a16:creationId xmlns:a16="http://schemas.microsoft.com/office/drawing/2014/main" id="{5FF2996E-B798-C941-B039-8FBF2793C412}"/>
              </a:ext>
            </a:extLst>
          </p:cNvPr>
          <p:cNvSpPr>
            <a:spLocks noGrp="1"/>
          </p:cNvSpPr>
          <p:nvPr>
            <p:ph type="body" sz="quarter" idx="23" hasCustomPrompt="1"/>
          </p:nvPr>
        </p:nvSpPr>
        <p:spPr>
          <a:xfrm>
            <a:off x="7720277" y="825671"/>
            <a:ext cx="2440987" cy="224929"/>
          </a:xfrm>
        </p:spPr>
        <p:txBody>
          <a:bodyPr lIns="45720" rIns="0">
            <a:normAutofit/>
          </a:bodyPr>
          <a:lstStyle>
            <a:lvl1pPr marL="0" indent="0" algn="ctr">
              <a:buNone/>
              <a:defRPr sz="1000">
                <a:solidFill>
                  <a:schemeClr val="accent2"/>
                </a:solidFill>
              </a:defRPr>
            </a:lvl1pPr>
          </a:lstStyle>
          <a:p>
            <a:pPr lvl="0"/>
            <a:r>
              <a:rPr lang="en-US" dirty="0"/>
              <a:t>Job Title Here</a:t>
            </a:r>
          </a:p>
        </p:txBody>
      </p:sp>
      <p:sp>
        <p:nvSpPr>
          <p:cNvPr id="21" name="Text Placeholder 7">
            <a:extLst>
              <a:ext uri="{FF2B5EF4-FFF2-40B4-BE49-F238E27FC236}">
                <a16:creationId xmlns:a16="http://schemas.microsoft.com/office/drawing/2014/main" id="{463A5812-9617-6641-B093-01B834881B5B}"/>
              </a:ext>
            </a:extLst>
          </p:cNvPr>
          <p:cNvSpPr>
            <a:spLocks noGrp="1"/>
          </p:cNvSpPr>
          <p:nvPr>
            <p:ph type="body" sz="quarter" idx="30" hasCustomPrompt="1"/>
          </p:nvPr>
        </p:nvSpPr>
        <p:spPr>
          <a:xfrm>
            <a:off x="7715701" y="464382"/>
            <a:ext cx="2440987" cy="351517"/>
          </a:xfrm>
        </p:spPr>
        <p:txBody>
          <a:bodyPr lIns="45720" rIns="0">
            <a:normAutofit/>
          </a:bodyPr>
          <a:lstStyle>
            <a:lvl1pPr marL="0" indent="0" algn="ctr">
              <a:buNone/>
              <a:defRPr sz="1800" b="1">
                <a:solidFill>
                  <a:schemeClr val="tx1"/>
                </a:solidFill>
              </a:defRPr>
            </a:lvl1pPr>
          </a:lstStyle>
          <a:p>
            <a:pPr lvl="0"/>
            <a:r>
              <a:rPr lang="en-US" dirty="0"/>
              <a:t>NAME Here</a:t>
            </a:r>
          </a:p>
        </p:txBody>
      </p:sp>
      <p:sp>
        <p:nvSpPr>
          <p:cNvPr id="22" name="Text Placeholder 7">
            <a:extLst>
              <a:ext uri="{FF2B5EF4-FFF2-40B4-BE49-F238E27FC236}">
                <a16:creationId xmlns:a16="http://schemas.microsoft.com/office/drawing/2014/main" id="{2DE08F00-96D9-BA42-BA31-E95FEA2E13D4}"/>
              </a:ext>
            </a:extLst>
          </p:cNvPr>
          <p:cNvSpPr>
            <a:spLocks noGrp="1"/>
          </p:cNvSpPr>
          <p:nvPr>
            <p:ph type="body" sz="quarter" idx="31" hasCustomPrompt="1"/>
          </p:nvPr>
        </p:nvSpPr>
        <p:spPr>
          <a:xfrm>
            <a:off x="7179505" y="6451150"/>
            <a:ext cx="2440987" cy="224929"/>
          </a:xfrm>
        </p:spPr>
        <p:txBody>
          <a:bodyPr lIns="45720" rIns="0">
            <a:normAutofit/>
          </a:bodyPr>
          <a:lstStyle>
            <a:lvl1pPr marL="0" indent="0" algn="ctr">
              <a:buNone/>
              <a:defRPr sz="1000">
                <a:solidFill>
                  <a:schemeClr val="accent2"/>
                </a:solidFill>
              </a:defRPr>
            </a:lvl1pPr>
          </a:lstStyle>
          <a:p>
            <a:pPr lvl="0"/>
            <a:r>
              <a:rPr lang="en-US" dirty="0"/>
              <a:t>Job Title Here</a:t>
            </a:r>
          </a:p>
        </p:txBody>
      </p:sp>
      <p:sp>
        <p:nvSpPr>
          <p:cNvPr id="23" name="Text Placeholder 7">
            <a:extLst>
              <a:ext uri="{FF2B5EF4-FFF2-40B4-BE49-F238E27FC236}">
                <a16:creationId xmlns:a16="http://schemas.microsoft.com/office/drawing/2014/main" id="{C931792A-36D6-8C44-8953-18CBDAE5A7C0}"/>
              </a:ext>
            </a:extLst>
          </p:cNvPr>
          <p:cNvSpPr>
            <a:spLocks noGrp="1"/>
          </p:cNvSpPr>
          <p:nvPr>
            <p:ph type="body" sz="quarter" idx="32" hasCustomPrompt="1"/>
          </p:nvPr>
        </p:nvSpPr>
        <p:spPr>
          <a:xfrm>
            <a:off x="7174929" y="6089856"/>
            <a:ext cx="2440987" cy="351517"/>
          </a:xfrm>
        </p:spPr>
        <p:txBody>
          <a:bodyPr lIns="45720" rIns="0">
            <a:normAutofit/>
          </a:bodyPr>
          <a:lstStyle>
            <a:lvl1pPr marL="0" indent="0" algn="ctr">
              <a:buNone/>
              <a:defRPr sz="1800" b="1">
                <a:solidFill>
                  <a:schemeClr val="tx1"/>
                </a:solidFill>
              </a:defRPr>
            </a:lvl1pPr>
          </a:lstStyle>
          <a:p>
            <a:pPr lvl="0"/>
            <a:r>
              <a:rPr lang="en-US" dirty="0"/>
              <a:t>NAME Here</a:t>
            </a:r>
          </a:p>
        </p:txBody>
      </p:sp>
      <p:sp>
        <p:nvSpPr>
          <p:cNvPr id="26" name="Text Placeholder 7">
            <a:extLst>
              <a:ext uri="{FF2B5EF4-FFF2-40B4-BE49-F238E27FC236}">
                <a16:creationId xmlns:a16="http://schemas.microsoft.com/office/drawing/2014/main" id="{24DDA799-70B2-2246-9037-479A49DCA2A6}"/>
              </a:ext>
            </a:extLst>
          </p:cNvPr>
          <p:cNvSpPr>
            <a:spLocks noGrp="1"/>
          </p:cNvSpPr>
          <p:nvPr>
            <p:ph type="body" sz="quarter" idx="33" hasCustomPrompt="1"/>
          </p:nvPr>
        </p:nvSpPr>
        <p:spPr>
          <a:xfrm>
            <a:off x="2150305" y="885310"/>
            <a:ext cx="2440987" cy="224929"/>
          </a:xfrm>
        </p:spPr>
        <p:txBody>
          <a:bodyPr lIns="45720" rIns="0">
            <a:normAutofit/>
          </a:bodyPr>
          <a:lstStyle>
            <a:lvl1pPr marL="0" indent="0" algn="ctr">
              <a:buNone/>
              <a:defRPr sz="1000">
                <a:solidFill>
                  <a:schemeClr val="accent2"/>
                </a:solidFill>
              </a:defRPr>
            </a:lvl1pPr>
          </a:lstStyle>
          <a:p>
            <a:pPr lvl="0"/>
            <a:r>
              <a:rPr lang="en-US" dirty="0"/>
              <a:t>Job Title Here</a:t>
            </a:r>
          </a:p>
        </p:txBody>
      </p:sp>
      <p:sp>
        <p:nvSpPr>
          <p:cNvPr id="27" name="Text Placeholder 7">
            <a:extLst>
              <a:ext uri="{FF2B5EF4-FFF2-40B4-BE49-F238E27FC236}">
                <a16:creationId xmlns:a16="http://schemas.microsoft.com/office/drawing/2014/main" id="{23617EFC-BA28-C841-B0F3-F7283EB27E9E}"/>
              </a:ext>
            </a:extLst>
          </p:cNvPr>
          <p:cNvSpPr>
            <a:spLocks noGrp="1"/>
          </p:cNvSpPr>
          <p:nvPr>
            <p:ph type="body" sz="quarter" idx="34" hasCustomPrompt="1"/>
          </p:nvPr>
        </p:nvSpPr>
        <p:spPr>
          <a:xfrm>
            <a:off x="2145729" y="524017"/>
            <a:ext cx="2440987" cy="351517"/>
          </a:xfrm>
        </p:spPr>
        <p:txBody>
          <a:bodyPr lIns="45720" rIns="0">
            <a:normAutofit/>
          </a:bodyPr>
          <a:lstStyle>
            <a:lvl1pPr marL="0" indent="0" algn="ctr">
              <a:buNone/>
              <a:defRPr sz="1800" b="1">
                <a:solidFill>
                  <a:schemeClr val="tx1"/>
                </a:solidFill>
              </a:defRPr>
            </a:lvl1pPr>
          </a:lstStyle>
          <a:p>
            <a:pPr lvl="0"/>
            <a:r>
              <a:rPr lang="en-US" dirty="0"/>
              <a:t>NAME Here</a:t>
            </a:r>
          </a:p>
        </p:txBody>
      </p:sp>
      <p:sp>
        <p:nvSpPr>
          <p:cNvPr id="28" name="Text Placeholder 7">
            <a:extLst>
              <a:ext uri="{FF2B5EF4-FFF2-40B4-BE49-F238E27FC236}">
                <a16:creationId xmlns:a16="http://schemas.microsoft.com/office/drawing/2014/main" id="{24885F0A-C343-F14B-9356-A28E40547342}"/>
              </a:ext>
            </a:extLst>
          </p:cNvPr>
          <p:cNvSpPr>
            <a:spLocks noGrp="1"/>
          </p:cNvSpPr>
          <p:nvPr>
            <p:ph type="body" sz="quarter" idx="35" hasCustomPrompt="1"/>
          </p:nvPr>
        </p:nvSpPr>
        <p:spPr>
          <a:xfrm>
            <a:off x="2885801" y="6508122"/>
            <a:ext cx="2440987" cy="224929"/>
          </a:xfrm>
        </p:spPr>
        <p:txBody>
          <a:bodyPr lIns="45720" rIns="0">
            <a:normAutofit/>
          </a:bodyPr>
          <a:lstStyle>
            <a:lvl1pPr marL="0" indent="0" algn="ctr">
              <a:buNone/>
              <a:defRPr sz="1000">
                <a:solidFill>
                  <a:schemeClr val="accent2"/>
                </a:solidFill>
              </a:defRPr>
            </a:lvl1pPr>
          </a:lstStyle>
          <a:p>
            <a:pPr lvl="0"/>
            <a:r>
              <a:rPr lang="en-US" dirty="0"/>
              <a:t>Job Title Here</a:t>
            </a:r>
          </a:p>
        </p:txBody>
      </p:sp>
      <p:sp>
        <p:nvSpPr>
          <p:cNvPr id="29" name="Text Placeholder 7">
            <a:extLst>
              <a:ext uri="{FF2B5EF4-FFF2-40B4-BE49-F238E27FC236}">
                <a16:creationId xmlns:a16="http://schemas.microsoft.com/office/drawing/2014/main" id="{31228740-B71F-4347-89F8-4401FB4D82F1}"/>
              </a:ext>
            </a:extLst>
          </p:cNvPr>
          <p:cNvSpPr>
            <a:spLocks noGrp="1"/>
          </p:cNvSpPr>
          <p:nvPr>
            <p:ph type="body" sz="quarter" idx="36" hasCustomPrompt="1"/>
          </p:nvPr>
        </p:nvSpPr>
        <p:spPr>
          <a:xfrm>
            <a:off x="2881225" y="6146828"/>
            <a:ext cx="2440987" cy="351517"/>
          </a:xfrm>
        </p:spPr>
        <p:txBody>
          <a:bodyPr lIns="45720" rIns="0">
            <a:normAutofit/>
          </a:bodyPr>
          <a:lstStyle>
            <a:lvl1pPr marL="0" indent="0" algn="ctr">
              <a:buNone/>
              <a:defRPr sz="1800" b="1">
                <a:solidFill>
                  <a:schemeClr val="tx1"/>
                </a:solidFill>
              </a:defRPr>
            </a:lvl1pPr>
          </a:lstStyle>
          <a:p>
            <a:pPr lvl="0"/>
            <a:r>
              <a:rPr lang="en-US" dirty="0"/>
              <a:t>NAME Here</a:t>
            </a:r>
          </a:p>
        </p:txBody>
      </p:sp>
      <p:sp>
        <p:nvSpPr>
          <p:cNvPr id="30" name="Text Placeholder 7">
            <a:extLst>
              <a:ext uri="{FF2B5EF4-FFF2-40B4-BE49-F238E27FC236}">
                <a16:creationId xmlns:a16="http://schemas.microsoft.com/office/drawing/2014/main" id="{EB6D8E46-25E7-F74B-A600-279A54A22BE2}"/>
              </a:ext>
            </a:extLst>
          </p:cNvPr>
          <p:cNvSpPr>
            <a:spLocks noGrp="1"/>
          </p:cNvSpPr>
          <p:nvPr>
            <p:ph type="body" sz="quarter" idx="37" hasCustomPrompt="1"/>
          </p:nvPr>
        </p:nvSpPr>
        <p:spPr>
          <a:xfrm>
            <a:off x="609741" y="5656093"/>
            <a:ext cx="2440987" cy="224929"/>
          </a:xfrm>
        </p:spPr>
        <p:txBody>
          <a:bodyPr lIns="45720" rIns="0">
            <a:normAutofit/>
          </a:bodyPr>
          <a:lstStyle>
            <a:lvl1pPr marL="0" indent="0" algn="ctr">
              <a:buNone/>
              <a:defRPr sz="1000">
                <a:solidFill>
                  <a:schemeClr val="accent2"/>
                </a:solidFill>
              </a:defRPr>
            </a:lvl1pPr>
          </a:lstStyle>
          <a:p>
            <a:pPr lvl="0"/>
            <a:r>
              <a:rPr lang="en-US" dirty="0"/>
              <a:t>Job Title Here</a:t>
            </a:r>
          </a:p>
        </p:txBody>
      </p:sp>
      <p:sp>
        <p:nvSpPr>
          <p:cNvPr id="31" name="Text Placeholder 7">
            <a:extLst>
              <a:ext uri="{FF2B5EF4-FFF2-40B4-BE49-F238E27FC236}">
                <a16:creationId xmlns:a16="http://schemas.microsoft.com/office/drawing/2014/main" id="{9D389DA1-8006-9742-A6B0-B9A53ECC7DA6}"/>
              </a:ext>
            </a:extLst>
          </p:cNvPr>
          <p:cNvSpPr>
            <a:spLocks noGrp="1"/>
          </p:cNvSpPr>
          <p:nvPr>
            <p:ph type="body" sz="quarter" idx="38" hasCustomPrompt="1"/>
          </p:nvPr>
        </p:nvSpPr>
        <p:spPr>
          <a:xfrm>
            <a:off x="605165" y="5294799"/>
            <a:ext cx="2440987" cy="351517"/>
          </a:xfrm>
        </p:spPr>
        <p:txBody>
          <a:bodyPr lIns="45720" rIns="0">
            <a:normAutofit/>
          </a:bodyPr>
          <a:lstStyle>
            <a:lvl1pPr marL="0" indent="0" algn="ctr">
              <a:buNone/>
              <a:defRPr sz="1800" b="1">
                <a:solidFill>
                  <a:schemeClr val="tx1"/>
                </a:solidFill>
              </a:defRPr>
            </a:lvl1pPr>
          </a:lstStyle>
          <a:p>
            <a:pPr lvl="0"/>
            <a:r>
              <a:rPr lang="en-US" dirty="0"/>
              <a:t>NAME Here</a:t>
            </a:r>
          </a:p>
        </p:txBody>
      </p:sp>
      <p:sp>
        <p:nvSpPr>
          <p:cNvPr id="40" name="Text Placeholder 7">
            <a:extLst>
              <a:ext uri="{FF2B5EF4-FFF2-40B4-BE49-F238E27FC236}">
                <a16:creationId xmlns:a16="http://schemas.microsoft.com/office/drawing/2014/main" id="{3D7BB568-BFBD-8C45-BFE8-87FE11C949FD}"/>
              </a:ext>
            </a:extLst>
          </p:cNvPr>
          <p:cNvSpPr>
            <a:spLocks noGrp="1"/>
          </p:cNvSpPr>
          <p:nvPr>
            <p:ph type="body" sz="quarter" idx="39" hasCustomPrompt="1"/>
          </p:nvPr>
        </p:nvSpPr>
        <p:spPr>
          <a:xfrm>
            <a:off x="9505261" y="5228711"/>
            <a:ext cx="2440987" cy="224929"/>
          </a:xfrm>
        </p:spPr>
        <p:txBody>
          <a:bodyPr lIns="45720" rIns="0">
            <a:normAutofit/>
          </a:bodyPr>
          <a:lstStyle>
            <a:lvl1pPr marL="0" indent="0" algn="ctr">
              <a:buNone/>
              <a:defRPr sz="1000">
                <a:solidFill>
                  <a:schemeClr val="accent2"/>
                </a:solidFill>
              </a:defRPr>
            </a:lvl1pPr>
          </a:lstStyle>
          <a:p>
            <a:pPr lvl="0"/>
            <a:r>
              <a:rPr lang="en-US" dirty="0"/>
              <a:t>Job Title Here</a:t>
            </a:r>
          </a:p>
        </p:txBody>
      </p:sp>
      <p:sp>
        <p:nvSpPr>
          <p:cNvPr id="41" name="Text Placeholder 7">
            <a:extLst>
              <a:ext uri="{FF2B5EF4-FFF2-40B4-BE49-F238E27FC236}">
                <a16:creationId xmlns:a16="http://schemas.microsoft.com/office/drawing/2014/main" id="{23AD0BC8-A660-7A45-A535-0F3C87BF7F86}"/>
              </a:ext>
            </a:extLst>
          </p:cNvPr>
          <p:cNvSpPr>
            <a:spLocks noGrp="1"/>
          </p:cNvSpPr>
          <p:nvPr>
            <p:ph type="body" sz="quarter" idx="40" hasCustomPrompt="1"/>
          </p:nvPr>
        </p:nvSpPr>
        <p:spPr>
          <a:xfrm>
            <a:off x="9500689" y="4867417"/>
            <a:ext cx="2440987" cy="351517"/>
          </a:xfrm>
        </p:spPr>
        <p:txBody>
          <a:bodyPr lIns="45720" rIns="0">
            <a:normAutofit/>
          </a:bodyPr>
          <a:lstStyle>
            <a:lvl1pPr marL="0" indent="0" algn="ctr">
              <a:buNone/>
              <a:defRPr sz="1800" b="1">
                <a:solidFill>
                  <a:schemeClr val="tx1"/>
                </a:solidFill>
              </a:defRPr>
            </a:lvl1pPr>
          </a:lstStyle>
          <a:p>
            <a:pPr lvl="0"/>
            <a:r>
              <a:rPr lang="en-US" dirty="0"/>
              <a:t>NAME Here</a:t>
            </a:r>
          </a:p>
        </p:txBody>
      </p:sp>
      <p:sp>
        <p:nvSpPr>
          <p:cNvPr id="42" name="Text Placeholder 7">
            <a:extLst>
              <a:ext uri="{FF2B5EF4-FFF2-40B4-BE49-F238E27FC236}">
                <a16:creationId xmlns:a16="http://schemas.microsoft.com/office/drawing/2014/main" id="{919D8F71-157E-7540-9B7F-5C8A26C250ED}"/>
              </a:ext>
            </a:extLst>
          </p:cNvPr>
          <p:cNvSpPr>
            <a:spLocks noGrp="1"/>
          </p:cNvSpPr>
          <p:nvPr>
            <p:ph type="body" sz="quarter" idx="41" hasCustomPrompt="1"/>
          </p:nvPr>
        </p:nvSpPr>
        <p:spPr>
          <a:xfrm>
            <a:off x="4977074" y="517905"/>
            <a:ext cx="2440987" cy="224929"/>
          </a:xfrm>
        </p:spPr>
        <p:txBody>
          <a:bodyPr lIns="45720" rIns="0">
            <a:normAutofit/>
          </a:bodyPr>
          <a:lstStyle>
            <a:lvl1pPr marL="0" indent="0" algn="ctr">
              <a:buNone/>
              <a:defRPr sz="1000">
                <a:solidFill>
                  <a:schemeClr val="accent2"/>
                </a:solidFill>
              </a:defRPr>
            </a:lvl1pPr>
          </a:lstStyle>
          <a:p>
            <a:pPr lvl="0"/>
            <a:r>
              <a:rPr lang="en-US" dirty="0"/>
              <a:t>Job Title Here</a:t>
            </a:r>
          </a:p>
        </p:txBody>
      </p:sp>
      <p:sp>
        <p:nvSpPr>
          <p:cNvPr id="43" name="Text Placeholder 7">
            <a:extLst>
              <a:ext uri="{FF2B5EF4-FFF2-40B4-BE49-F238E27FC236}">
                <a16:creationId xmlns:a16="http://schemas.microsoft.com/office/drawing/2014/main" id="{0FBAB95C-C6F4-A848-9D7F-BD9F0003884E}"/>
              </a:ext>
            </a:extLst>
          </p:cNvPr>
          <p:cNvSpPr>
            <a:spLocks noGrp="1"/>
          </p:cNvSpPr>
          <p:nvPr>
            <p:ph type="body" sz="quarter" idx="42" hasCustomPrompt="1"/>
          </p:nvPr>
        </p:nvSpPr>
        <p:spPr>
          <a:xfrm>
            <a:off x="4972501" y="156611"/>
            <a:ext cx="2440987" cy="351517"/>
          </a:xfrm>
        </p:spPr>
        <p:txBody>
          <a:bodyPr lIns="45720" rIns="0">
            <a:normAutofit/>
          </a:bodyPr>
          <a:lstStyle>
            <a:lvl1pPr marL="0" indent="0" algn="ctr">
              <a:buNone/>
              <a:defRPr sz="1800" b="1">
                <a:solidFill>
                  <a:schemeClr val="tx1"/>
                </a:solidFill>
              </a:defRPr>
            </a:lvl1pPr>
          </a:lstStyle>
          <a:p>
            <a:pPr lvl="0"/>
            <a:r>
              <a:rPr lang="en-US" dirty="0"/>
              <a:t>NAME Here</a:t>
            </a:r>
          </a:p>
        </p:txBody>
      </p:sp>
      <p:sp>
        <p:nvSpPr>
          <p:cNvPr id="44" name="Text Placeholder 7">
            <a:extLst>
              <a:ext uri="{FF2B5EF4-FFF2-40B4-BE49-F238E27FC236}">
                <a16:creationId xmlns:a16="http://schemas.microsoft.com/office/drawing/2014/main" id="{8128EFDD-D28A-ED4A-8AA5-7BE8F2309076}"/>
              </a:ext>
            </a:extLst>
          </p:cNvPr>
          <p:cNvSpPr>
            <a:spLocks noGrp="1"/>
          </p:cNvSpPr>
          <p:nvPr>
            <p:ph type="body" sz="quarter" idx="43" hasCustomPrompt="1"/>
          </p:nvPr>
        </p:nvSpPr>
        <p:spPr>
          <a:xfrm>
            <a:off x="4947257" y="3310459"/>
            <a:ext cx="2440987" cy="224929"/>
          </a:xfrm>
        </p:spPr>
        <p:txBody>
          <a:bodyPr lIns="45720" rIns="0">
            <a:normAutofit/>
          </a:bodyPr>
          <a:lstStyle>
            <a:lvl1pPr marL="0" indent="0" algn="ctr">
              <a:buNone/>
              <a:defRPr sz="1000">
                <a:solidFill>
                  <a:schemeClr val="accent2"/>
                </a:solidFill>
              </a:defRPr>
            </a:lvl1pPr>
          </a:lstStyle>
          <a:p>
            <a:pPr lvl="0"/>
            <a:r>
              <a:rPr lang="en-US" dirty="0"/>
              <a:t>Job Title Here</a:t>
            </a:r>
          </a:p>
        </p:txBody>
      </p:sp>
      <p:sp>
        <p:nvSpPr>
          <p:cNvPr id="45" name="Text Placeholder 7">
            <a:extLst>
              <a:ext uri="{FF2B5EF4-FFF2-40B4-BE49-F238E27FC236}">
                <a16:creationId xmlns:a16="http://schemas.microsoft.com/office/drawing/2014/main" id="{13A36D58-E9D3-E349-BE24-C506BE02548A}"/>
              </a:ext>
            </a:extLst>
          </p:cNvPr>
          <p:cNvSpPr>
            <a:spLocks noGrp="1"/>
          </p:cNvSpPr>
          <p:nvPr>
            <p:ph type="body" sz="quarter" idx="44" hasCustomPrompt="1"/>
          </p:nvPr>
        </p:nvSpPr>
        <p:spPr>
          <a:xfrm>
            <a:off x="4942685" y="2949165"/>
            <a:ext cx="2440987" cy="351517"/>
          </a:xfrm>
        </p:spPr>
        <p:txBody>
          <a:bodyPr lIns="45720" rIns="0">
            <a:normAutofit/>
          </a:bodyPr>
          <a:lstStyle>
            <a:lvl1pPr marL="0" indent="0" algn="ctr">
              <a:buNone/>
              <a:defRPr sz="1800" b="1">
                <a:solidFill>
                  <a:schemeClr val="tx1"/>
                </a:solidFill>
              </a:defRPr>
            </a:lvl1pPr>
          </a:lstStyle>
          <a:p>
            <a:pPr lvl="0"/>
            <a:r>
              <a:rPr lang="en-US" dirty="0"/>
              <a:t>NAME Here</a:t>
            </a:r>
          </a:p>
        </p:txBody>
      </p:sp>
    </p:spTree>
    <p:extLst>
      <p:ext uri="{BB962C8B-B14F-4D97-AF65-F5344CB8AC3E}">
        <p14:creationId xmlns:p14="http://schemas.microsoft.com/office/powerpoint/2010/main" val="1906875978"/>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15_Blank">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AAFFC0CF-8CDA-6F4B-9DBA-4410D3102B6B}"/>
              </a:ext>
            </a:extLst>
          </p:cNvPr>
          <p:cNvSpPr>
            <a:spLocks noGrp="1"/>
          </p:cNvSpPr>
          <p:nvPr>
            <p:ph type="pic" sz="quarter" idx="11"/>
          </p:nvPr>
        </p:nvSpPr>
        <p:spPr>
          <a:xfrm>
            <a:off x="4551989" y="3379232"/>
            <a:ext cx="3471143" cy="3761029"/>
          </a:xfrm>
          <a:custGeom>
            <a:avLst/>
            <a:gdLst>
              <a:gd name="connsiteX0" fmla="*/ 792833 w 3471143"/>
              <a:gd name="connsiteY0" fmla="*/ 123 h 3761029"/>
              <a:gd name="connsiteX1" fmla="*/ 1208138 w 3471143"/>
              <a:gd name="connsiteY1" fmla="*/ 109039 h 3761029"/>
              <a:gd name="connsiteX2" fmla="*/ 2138194 w 3471143"/>
              <a:gd name="connsiteY2" fmla="*/ 646148 h 3761029"/>
              <a:gd name="connsiteX3" fmla="*/ 3068417 w 3471143"/>
              <a:gd name="connsiteY3" fmla="*/ 1183064 h 3761029"/>
              <a:gd name="connsiteX4" fmla="*/ 3068417 w 3471143"/>
              <a:gd name="connsiteY4" fmla="*/ 2577966 h 3761029"/>
              <a:gd name="connsiteX5" fmla="*/ 2138194 w 3471143"/>
              <a:gd name="connsiteY5" fmla="*/ 3114882 h 3761029"/>
              <a:gd name="connsiteX6" fmla="*/ 1208138 w 3471143"/>
              <a:gd name="connsiteY6" fmla="*/ 3651991 h 3761029"/>
              <a:gd name="connsiteX7" fmla="*/ 0 w 3471143"/>
              <a:gd name="connsiteY7" fmla="*/ 2954540 h 3761029"/>
              <a:gd name="connsiteX8" fmla="*/ 0 w 3471143"/>
              <a:gd name="connsiteY8" fmla="*/ 1880515 h 3761029"/>
              <a:gd name="connsiteX9" fmla="*/ 0 w 3471143"/>
              <a:gd name="connsiteY9" fmla="*/ 806490 h 3761029"/>
              <a:gd name="connsiteX10" fmla="*/ 792833 w 3471143"/>
              <a:gd name="connsiteY10" fmla="*/ 123 h 3761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71143" h="3761029">
                <a:moveTo>
                  <a:pt x="792833" y="123"/>
                </a:moveTo>
                <a:cubicBezTo>
                  <a:pt x="931266" y="-2316"/>
                  <a:pt x="1073896" y="31566"/>
                  <a:pt x="1208138" y="109039"/>
                </a:cubicBezTo>
                <a:lnTo>
                  <a:pt x="2138194" y="646148"/>
                </a:lnTo>
                <a:lnTo>
                  <a:pt x="3068417" y="1183064"/>
                </a:lnTo>
                <a:cubicBezTo>
                  <a:pt x="3605386" y="1492957"/>
                  <a:pt x="3605386" y="2268073"/>
                  <a:pt x="3068417" y="2577966"/>
                </a:cubicBezTo>
                <a:lnTo>
                  <a:pt x="2138194" y="3114882"/>
                </a:lnTo>
                <a:lnTo>
                  <a:pt x="1208138" y="3651991"/>
                </a:lnTo>
                <a:cubicBezTo>
                  <a:pt x="671169" y="3961883"/>
                  <a:pt x="0" y="3574325"/>
                  <a:pt x="0" y="2954540"/>
                </a:cubicBezTo>
                <a:lnTo>
                  <a:pt x="0" y="1880515"/>
                </a:lnTo>
                <a:lnTo>
                  <a:pt x="0" y="806490"/>
                </a:lnTo>
                <a:cubicBezTo>
                  <a:pt x="0" y="341651"/>
                  <a:pt x="377533" y="7440"/>
                  <a:pt x="792833" y="123"/>
                </a:cubicBezTo>
                <a:close/>
              </a:path>
            </a:pathLst>
          </a:custGeom>
          <a:solidFill>
            <a:schemeClr val="bg2">
              <a:lumMod val="90000"/>
            </a:schemeClr>
          </a:solidFill>
        </p:spPr>
        <p:txBody>
          <a:bodyPr wrap="square">
            <a:noAutofit/>
          </a:bodyPr>
          <a:lstStyle/>
          <a:p>
            <a:endParaRPr lang="en-GB"/>
          </a:p>
        </p:txBody>
      </p:sp>
      <p:sp>
        <p:nvSpPr>
          <p:cNvPr id="13" name="Picture Placeholder 12">
            <a:extLst>
              <a:ext uri="{FF2B5EF4-FFF2-40B4-BE49-F238E27FC236}">
                <a16:creationId xmlns:a16="http://schemas.microsoft.com/office/drawing/2014/main" id="{CC1AE296-DA98-3B4D-836E-67E04EE759AC}"/>
              </a:ext>
            </a:extLst>
          </p:cNvPr>
          <p:cNvSpPr>
            <a:spLocks noGrp="1"/>
          </p:cNvSpPr>
          <p:nvPr>
            <p:ph type="pic" sz="quarter" idx="10"/>
          </p:nvPr>
        </p:nvSpPr>
        <p:spPr>
          <a:xfrm>
            <a:off x="4360454" y="-332070"/>
            <a:ext cx="3471143" cy="3761030"/>
          </a:xfrm>
          <a:custGeom>
            <a:avLst/>
            <a:gdLst>
              <a:gd name="connsiteX0" fmla="*/ 2678311 w 3471143"/>
              <a:gd name="connsiteY0" fmla="*/ 123 h 3761030"/>
              <a:gd name="connsiteX1" fmla="*/ 3471143 w 3471143"/>
              <a:gd name="connsiteY1" fmla="*/ 806491 h 3761030"/>
              <a:gd name="connsiteX2" fmla="*/ 3471143 w 3471143"/>
              <a:gd name="connsiteY2" fmla="*/ 1880515 h 3761030"/>
              <a:gd name="connsiteX3" fmla="*/ 3471143 w 3471143"/>
              <a:gd name="connsiteY3" fmla="*/ 2954540 h 3761030"/>
              <a:gd name="connsiteX4" fmla="*/ 2263005 w 3471143"/>
              <a:gd name="connsiteY4" fmla="*/ 3651991 h 3761030"/>
              <a:gd name="connsiteX5" fmla="*/ 1332949 w 3471143"/>
              <a:gd name="connsiteY5" fmla="*/ 3114882 h 3761030"/>
              <a:gd name="connsiteX6" fmla="*/ 402726 w 3471143"/>
              <a:gd name="connsiteY6" fmla="*/ 2577966 h 3761030"/>
              <a:gd name="connsiteX7" fmla="*/ 402726 w 3471143"/>
              <a:gd name="connsiteY7" fmla="*/ 1183064 h 3761030"/>
              <a:gd name="connsiteX8" fmla="*/ 1332949 w 3471143"/>
              <a:gd name="connsiteY8" fmla="*/ 646148 h 3761030"/>
              <a:gd name="connsiteX9" fmla="*/ 2263005 w 3471143"/>
              <a:gd name="connsiteY9" fmla="*/ 109040 h 3761030"/>
              <a:gd name="connsiteX10" fmla="*/ 2678311 w 3471143"/>
              <a:gd name="connsiteY10" fmla="*/ 123 h 3761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71143" h="3761030">
                <a:moveTo>
                  <a:pt x="2678311" y="123"/>
                </a:moveTo>
                <a:cubicBezTo>
                  <a:pt x="3093611" y="7440"/>
                  <a:pt x="3471143" y="341652"/>
                  <a:pt x="3471143" y="806491"/>
                </a:cubicBezTo>
                <a:lnTo>
                  <a:pt x="3471143" y="1880515"/>
                </a:lnTo>
                <a:lnTo>
                  <a:pt x="3471143" y="2954540"/>
                </a:lnTo>
                <a:cubicBezTo>
                  <a:pt x="3471143" y="3574325"/>
                  <a:pt x="2799974" y="3961884"/>
                  <a:pt x="2263005" y="3651991"/>
                </a:cubicBezTo>
                <a:lnTo>
                  <a:pt x="1332949" y="3114882"/>
                </a:lnTo>
                <a:lnTo>
                  <a:pt x="402726" y="2577966"/>
                </a:lnTo>
                <a:cubicBezTo>
                  <a:pt x="-134242" y="2268074"/>
                  <a:pt x="-134242" y="1492957"/>
                  <a:pt x="402726" y="1183064"/>
                </a:cubicBezTo>
                <a:lnTo>
                  <a:pt x="1332949" y="646148"/>
                </a:lnTo>
                <a:lnTo>
                  <a:pt x="2263005" y="109040"/>
                </a:lnTo>
                <a:cubicBezTo>
                  <a:pt x="2397247" y="31566"/>
                  <a:pt x="2539877" y="-2316"/>
                  <a:pt x="2678311" y="123"/>
                </a:cubicBezTo>
                <a:close/>
              </a:path>
            </a:pathLst>
          </a:custGeom>
          <a:solidFill>
            <a:schemeClr val="bg2">
              <a:lumMod val="90000"/>
            </a:schemeClr>
          </a:solidFill>
        </p:spPr>
        <p:txBody>
          <a:bodyPr wrap="square">
            <a:noAutofit/>
          </a:bodyPr>
          <a:lstStyle/>
          <a:p>
            <a:endParaRPr lang="en-GB"/>
          </a:p>
        </p:txBody>
      </p:sp>
      <p:sp>
        <p:nvSpPr>
          <p:cNvPr id="7" name="Shape">
            <a:extLst>
              <a:ext uri="{FF2B5EF4-FFF2-40B4-BE49-F238E27FC236}">
                <a16:creationId xmlns:a16="http://schemas.microsoft.com/office/drawing/2014/main" id="{4859B534-5B33-8847-A364-49A94179F7BA}"/>
              </a:ext>
            </a:extLst>
          </p:cNvPr>
          <p:cNvSpPr/>
          <p:nvPr userDrawn="1"/>
        </p:nvSpPr>
        <p:spPr>
          <a:xfrm rot="10800000">
            <a:off x="4221244" y="-331918"/>
            <a:ext cx="3610349" cy="3911697"/>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dirty="0">
              <a:solidFill>
                <a:schemeClr val="bg1"/>
              </a:solidFill>
            </a:endParaRPr>
          </a:p>
        </p:txBody>
      </p:sp>
      <p:sp>
        <p:nvSpPr>
          <p:cNvPr id="10" name="Shape">
            <a:extLst>
              <a:ext uri="{FF2B5EF4-FFF2-40B4-BE49-F238E27FC236}">
                <a16:creationId xmlns:a16="http://schemas.microsoft.com/office/drawing/2014/main" id="{EEA2C478-185C-F84D-B045-B443BAFA3F8D}"/>
              </a:ext>
            </a:extLst>
          </p:cNvPr>
          <p:cNvSpPr/>
          <p:nvPr/>
        </p:nvSpPr>
        <p:spPr>
          <a:xfrm>
            <a:off x="4551984" y="3228413"/>
            <a:ext cx="3610349" cy="3911697"/>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dirty="0">
              <a:solidFill>
                <a:schemeClr val="bg1"/>
              </a:solidFill>
            </a:endParaRPr>
          </a:p>
        </p:txBody>
      </p:sp>
      <p:sp>
        <p:nvSpPr>
          <p:cNvPr id="6" name="Text Placeholder 7">
            <a:extLst>
              <a:ext uri="{FF2B5EF4-FFF2-40B4-BE49-F238E27FC236}">
                <a16:creationId xmlns:a16="http://schemas.microsoft.com/office/drawing/2014/main" id="{824D2969-FC7E-2040-BD2B-BB758209558F}"/>
              </a:ext>
            </a:extLst>
          </p:cNvPr>
          <p:cNvSpPr>
            <a:spLocks noGrp="1"/>
          </p:cNvSpPr>
          <p:nvPr>
            <p:ph type="body" sz="quarter" idx="24" hasCustomPrompt="1"/>
          </p:nvPr>
        </p:nvSpPr>
        <p:spPr>
          <a:xfrm>
            <a:off x="344849" y="1140170"/>
            <a:ext cx="3684863" cy="552450"/>
          </a:xfrm>
        </p:spPr>
        <p:txBody>
          <a:bodyPr lIns="45720" rIns="0">
            <a:normAutofit/>
          </a:bodyPr>
          <a:lstStyle>
            <a:lvl1pPr marL="0" indent="0" algn="r">
              <a:buNone/>
              <a:defRPr sz="2400">
                <a:solidFill>
                  <a:schemeClr val="accent2"/>
                </a:solidFill>
              </a:defRPr>
            </a:lvl1pPr>
          </a:lstStyle>
          <a:p>
            <a:pPr lvl="0"/>
            <a:r>
              <a:rPr lang="en-US" dirty="0"/>
              <a:t>Job Title Here</a:t>
            </a:r>
          </a:p>
        </p:txBody>
      </p:sp>
      <p:sp>
        <p:nvSpPr>
          <p:cNvPr id="8" name="Text Placeholder 7">
            <a:extLst>
              <a:ext uri="{FF2B5EF4-FFF2-40B4-BE49-F238E27FC236}">
                <a16:creationId xmlns:a16="http://schemas.microsoft.com/office/drawing/2014/main" id="{FD0AD251-F7BE-A047-865E-E9650B3207CA}"/>
              </a:ext>
            </a:extLst>
          </p:cNvPr>
          <p:cNvSpPr>
            <a:spLocks noGrp="1"/>
          </p:cNvSpPr>
          <p:nvPr>
            <p:ph type="body" sz="quarter" idx="25"/>
          </p:nvPr>
        </p:nvSpPr>
        <p:spPr>
          <a:xfrm>
            <a:off x="314251" y="1828645"/>
            <a:ext cx="3703055" cy="2723478"/>
          </a:xfrm>
        </p:spPr>
        <p:txBody>
          <a:bodyPr lIns="45720" rIns="0">
            <a:normAutofit/>
          </a:bodyPr>
          <a:lstStyle>
            <a:lvl1pPr marL="0" indent="0" algn="r">
              <a:buNone/>
              <a:defRPr sz="1600">
                <a:solidFill>
                  <a:schemeClr val="tx1"/>
                </a:solidFill>
              </a:defRPr>
            </a:lvl1pPr>
          </a:lstStyle>
          <a:p>
            <a:pPr lvl="0"/>
            <a:endParaRPr lang="en-US" dirty="0"/>
          </a:p>
        </p:txBody>
      </p:sp>
      <p:sp>
        <p:nvSpPr>
          <p:cNvPr id="9" name="Text Placeholder 7">
            <a:extLst>
              <a:ext uri="{FF2B5EF4-FFF2-40B4-BE49-F238E27FC236}">
                <a16:creationId xmlns:a16="http://schemas.microsoft.com/office/drawing/2014/main" id="{24F2EBCC-72C3-A543-82E8-76FD1CDEEC95}"/>
              </a:ext>
            </a:extLst>
          </p:cNvPr>
          <p:cNvSpPr>
            <a:spLocks noGrp="1"/>
          </p:cNvSpPr>
          <p:nvPr>
            <p:ph type="body" sz="quarter" idx="31" hasCustomPrompt="1"/>
          </p:nvPr>
        </p:nvSpPr>
        <p:spPr>
          <a:xfrm>
            <a:off x="345337" y="464883"/>
            <a:ext cx="3681320" cy="552450"/>
          </a:xfrm>
        </p:spPr>
        <p:txBody>
          <a:bodyPr lIns="45720" rIns="0">
            <a:normAutofit/>
          </a:bodyPr>
          <a:lstStyle>
            <a:lvl1pPr marL="0" indent="0" algn="r">
              <a:buNone/>
              <a:defRPr sz="3200" b="1">
                <a:solidFill>
                  <a:schemeClr val="tx1"/>
                </a:solidFill>
              </a:defRPr>
            </a:lvl1pPr>
          </a:lstStyle>
          <a:p>
            <a:pPr lvl="0"/>
            <a:r>
              <a:rPr lang="en-US" dirty="0"/>
              <a:t>NAME Here</a:t>
            </a:r>
          </a:p>
        </p:txBody>
      </p:sp>
      <p:sp>
        <p:nvSpPr>
          <p:cNvPr id="15" name="Text Placeholder 7">
            <a:extLst>
              <a:ext uri="{FF2B5EF4-FFF2-40B4-BE49-F238E27FC236}">
                <a16:creationId xmlns:a16="http://schemas.microsoft.com/office/drawing/2014/main" id="{CC85BF7E-B97D-0C44-BE53-B46AB3240336}"/>
              </a:ext>
            </a:extLst>
          </p:cNvPr>
          <p:cNvSpPr>
            <a:spLocks noGrp="1"/>
          </p:cNvSpPr>
          <p:nvPr>
            <p:ph type="body" sz="quarter" idx="32" hasCustomPrompt="1"/>
          </p:nvPr>
        </p:nvSpPr>
        <p:spPr>
          <a:xfrm>
            <a:off x="8383884" y="5881135"/>
            <a:ext cx="3567309" cy="552450"/>
          </a:xfrm>
        </p:spPr>
        <p:txBody>
          <a:bodyPr lIns="45720" rIns="0">
            <a:normAutofit/>
          </a:bodyPr>
          <a:lstStyle>
            <a:lvl1pPr marL="0" indent="0" algn="l">
              <a:buNone/>
              <a:defRPr sz="2400">
                <a:solidFill>
                  <a:schemeClr val="accent2"/>
                </a:solidFill>
              </a:defRPr>
            </a:lvl1pPr>
          </a:lstStyle>
          <a:p>
            <a:pPr lvl="0"/>
            <a:r>
              <a:rPr lang="en-US" dirty="0"/>
              <a:t>Job Title Here</a:t>
            </a:r>
          </a:p>
        </p:txBody>
      </p:sp>
      <p:sp>
        <p:nvSpPr>
          <p:cNvPr id="17" name="Text Placeholder 7">
            <a:extLst>
              <a:ext uri="{FF2B5EF4-FFF2-40B4-BE49-F238E27FC236}">
                <a16:creationId xmlns:a16="http://schemas.microsoft.com/office/drawing/2014/main" id="{9F83BAB5-491B-0941-B5E1-F5A66A258FB1}"/>
              </a:ext>
            </a:extLst>
          </p:cNvPr>
          <p:cNvSpPr>
            <a:spLocks noGrp="1"/>
          </p:cNvSpPr>
          <p:nvPr>
            <p:ph type="body" sz="quarter" idx="33"/>
          </p:nvPr>
        </p:nvSpPr>
        <p:spPr>
          <a:xfrm>
            <a:off x="8353869" y="2345480"/>
            <a:ext cx="3584923" cy="2723478"/>
          </a:xfrm>
        </p:spPr>
        <p:txBody>
          <a:bodyPr lIns="45720" rIns="0" anchor="b">
            <a:normAutofit/>
          </a:bodyPr>
          <a:lstStyle>
            <a:lvl1pPr marL="0" indent="0" algn="l">
              <a:buNone/>
              <a:defRPr sz="1600">
                <a:solidFill>
                  <a:schemeClr val="tx1"/>
                </a:solidFill>
              </a:defRPr>
            </a:lvl1pPr>
          </a:lstStyle>
          <a:p>
            <a:pPr lvl="0"/>
            <a:endParaRPr lang="en-US" dirty="0"/>
          </a:p>
        </p:txBody>
      </p:sp>
      <p:sp>
        <p:nvSpPr>
          <p:cNvPr id="18" name="Text Placeholder 7">
            <a:extLst>
              <a:ext uri="{FF2B5EF4-FFF2-40B4-BE49-F238E27FC236}">
                <a16:creationId xmlns:a16="http://schemas.microsoft.com/office/drawing/2014/main" id="{E19F8644-6AB8-734D-B6D2-0CD01D80D376}"/>
              </a:ext>
            </a:extLst>
          </p:cNvPr>
          <p:cNvSpPr>
            <a:spLocks noGrp="1"/>
          </p:cNvSpPr>
          <p:nvPr>
            <p:ph type="body" sz="quarter" idx="34" hasCustomPrompt="1"/>
          </p:nvPr>
        </p:nvSpPr>
        <p:spPr>
          <a:xfrm>
            <a:off x="8384264" y="5205848"/>
            <a:ext cx="3563880" cy="552450"/>
          </a:xfrm>
        </p:spPr>
        <p:txBody>
          <a:bodyPr lIns="45720" rIns="0">
            <a:normAutofit/>
          </a:bodyPr>
          <a:lstStyle>
            <a:lvl1pPr marL="0" indent="0" algn="l">
              <a:buNone/>
              <a:defRPr sz="3200" b="1">
                <a:solidFill>
                  <a:schemeClr val="tx1"/>
                </a:solidFill>
              </a:defRPr>
            </a:lvl1pPr>
          </a:lstStyle>
          <a:p>
            <a:pPr lvl="0"/>
            <a:r>
              <a:rPr lang="en-US" dirty="0"/>
              <a:t>NAME Here</a:t>
            </a:r>
          </a:p>
        </p:txBody>
      </p:sp>
    </p:spTree>
    <p:extLst>
      <p:ext uri="{BB962C8B-B14F-4D97-AF65-F5344CB8AC3E}">
        <p14:creationId xmlns:p14="http://schemas.microsoft.com/office/powerpoint/2010/main" val="3205990871"/>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16_Blank">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BA03FEF-90C3-6146-B1CD-A554644888AD}"/>
              </a:ext>
            </a:extLst>
          </p:cNvPr>
          <p:cNvSpPr>
            <a:spLocks noGrp="1"/>
          </p:cNvSpPr>
          <p:nvPr>
            <p:ph type="pic" sz="quarter" idx="10"/>
          </p:nvPr>
        </p:nvSpPr>
        <p:spPr>
          <a:xfrm>
            <a:off x="-801792" y="-150517"/>
            <a:ext cx="6265669" cy="6265670"/>
          </a:xfrm>
          <a:custGeom>
            <a:avLst/>
            <a:gdLst>
              <a:gd name="connsiteX0" fmla="*/ 3962700 w 6265669"/>
              <a:gd name="connsiteY0" fmla="*/ 115 h 6265670"/>
              <a:gd name="connsiteX1" fmla="*/ 5272710 w 6265669"/>
              <a:gd name="connsiteY1" fmla="*/ 1015243 h 6265670"/>
              <a:gd name="connsiteX2" fmla="*/ 5744904 w 6265669"/>
              <a:gd name="connsiteY2" fmla="*/ 2778295 h 6265670"/>
              <a:gd name="connsiteX3" fmla="*/ 6217530 w 6265669"/>
              <a:gd name="connsiteY3" fmla="*/ 4541316 h 6265670"/>
              <a:gd name="connsiteX4" fmla="*/ 4541314 w 6265669"/>
              <a:gd name="connsiteY4" fmla="*/ 6217531 h 6265670"/>
              <a:gd name="connsiteX5" fmla="*/ 2778294 w 6265669"/>
              <a:gd name="connsiteY5" fmla="*/ 5744905 h 6265670"/>
              <a:gd name="connsiteX6" fmla="*/ 1015242 w 6265669"/>
              <a:gd name="connsiteY6" fmla="*/ 5272711 h 6265670"/>
              <a:gd name="connsiteX7" fmla="*/ 401564 w 6265669"/>
              <a:gd name="connsiteY7" fmla="*/ 2982817 h 6265670"/>
              <a:gd name="connsiteX8" fmla="*/ 1692190 w 6265669"/>
              <a:gd name="connsiteY8" fmla="*/ 1692191 h 6265670"/>
              <a:gd name="connsiteX9" fmla="*/ 2982816 w 6265669"/>
              <a:gd name="connsiteY9" fmla="*/ 401565 h 6265670"/>
              <a:gd name="connsiteX10" fmla="*/ 3962700 w 6265669"/>
              <a:gd name="connsiteY10" fmla="*/ 115 h 6265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65669" h="6265670">
                <a:moveTo>
                  <a:pt x="3962700" y="115"/>
                </a:moveTo>
                <a:cubicBezTo>
                  <a:pt x="4541241" y="7572"/>
                  <a:pt x="5102166" y="379212"/>
                  <a:pt x="5272710" y="1015243"/>
                </a:cubicBezTo>
                <a:lnTo>
                  <a:pt x="5744904" y="2778295"/>
                </a:lnTo>
                <a:lnTo>
                  <a:pt x="6217530" y="4541316"/>
                </a:lnTo>
                <a:cubicBezTo>
                  <a:pt x="6490401" y="5558965"/>
                  <a:pt x="5558964" y="6490402"/>
                  <a:pt x="4541314" y="6217531"/>
                </a:cubicBezTo>
                <a:lnTo>
                  <a:pt x="2778294" y="5744905"/>
                </a:lnTo>
                <a:lnTo>
                  <a:pt x="1015242" y="5272711"/>
                </a:lnTo>
                <a:cubicBezTo>
                  <a:pt x="-2408" y="4999840"/>
                  <a:pt x="-343215" y="3727596"/>
                  <a:pt x="401564" y="2982817"/>
                </a:cubicBezTo>
                <a:lnTo>
                  <a:pt x="1692190" y="1692191"/>
                </a:lnTo>
                <a:lnTo>
                  <a:pt x="2982816" y="401565"/>
                </a:lnTo>
                <a:cubicBezTo>
                  <a:pt x="3262108" y="122273"/>
                  <a:pt x="3615575" y="-4359"/>
                  <a:pt x="3962700" y="115"/>
                </a:cubicBezTo>
                <a:close/>
              </a:path>
            </a:pathLst>
          </a:custGeom>
          <a:solidFill>
            <a:schemeClr val="bg2">
              <a:lumMod val="90000"/>
            </a:schemeClr>
          </a:solidFill>
        </p:spPr>
        <p:txBody>
          <a:bodyPr wrap="square">
            <a:noAutofit/>
          </a:bodyPr>
          <a:lstStyle/>
          <a:p>
            <a:endParaRPr lang="en-GB"/>
          </a:p>
        </p:txBody>
      </p:sp>
      <p:sp>
        <p:nvSpPr>
          <p:cNvPr id="8" name="Shape">
            <a:extLst>
              <a:ext uri="{FF2B5EF4-FFF2-40B4-BE49-F238E27FC236}">
                <a16:creationId xmlns:a16="http://schemas.microsoft.com/office/drawing/2014/main" id="{BE501D8A-5233-0047-890B-C10F54710722}"/>
              </a:ext>
            </a:extLst>
          </p:cNvPr>
          <p:cNvSpPr/>
          <p:nvPr/>
        </p:nvSpPr>
        <p:spPr>
          <a:xfrm rot="2700000">
            <a:off x="257680" y="477574"/>
            <a:ext cx="6135506" cy="6647623"/>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dirty="0">
              <a:solidFill>
                <a:schemeClr val="bg1"/>
              </a:solidFill>
            </a:endParaRPr>
          </a:p>
        </p:txBody>
      </p:sp>
      <p:sp>
        <p:nvSpPr>
          <p:cNvPr id="4" name="Text Placeholder 7">
            <a:extLst>
              <a:ext uri="{FF2B5EF4-FFF2-40B4-BE49-F238E27FC236}">
                <a16:creationId xmlns:a16="http://schemas.microsoft.com/office/drawing/2014/main" id="{D28DBBD3-5E04-5C4E-9208-DB46105D387A}"/>
              </a:ext>
            </a:extLst>
          </p:cNvPr>
          <p:cNvSpPr>
            <a:spLocks noGrp="1"/>
          </p:cNvSpPr>
          <p:nvPr>
            <p:ph type="body" sz="quarter" idx="24" hasCustomPrompt="1"/>
          </p:nvPr>
        </p:nvSpPr>
        <p:spPr>
          <a:xfrm>
            <a:off x="5318269" y="1076517"/>
            <a:ext cx="6271699" cy="552450"/>
          </a:xfrm>
        </p:spPr>
        <p:txBody>
          <a:bodyPr lIns="45720" rIns="0">
            <a:normAutofit/>
          </a:bodyPr>
          <a:lstStyle>
            <a:lvl1pPr marL="0" indent="0">
              <a:buNone/>
              <a:defRPr sz="2400">
                <a:solidFill>
                  <a:schemeClr val="accent2"/>
                </a:solidFill>
              </a:defRPr>
            </a:lvl1pPr>
          </a:lstStyle>
          <a:p>
            <a:pPr lvl="0"/>
            <a:r>
              <a:rPr lang="en-US" dirty="0"/>
              <a:t>Job Title Here</a:t>
            </a:r>
          </a:p>
        </p:txBody>
      </p:sp>
      <p:sp>
        <p:nvSpPr>
          <p:cNvPr id="5" name="Text Placeholder 7">
            <a:extLst>
              <a:ext uri="{FF2B5EF4-FFF2-40B4-BE49-F238E27FC236}">
                <a16:creationId xmlns:a16="http://schemas.microsoft.com/office/drawing/2014/main" id="{3CD8FCC2-098A-BE4A-BA23-0F21A8C47130}"/>
              </a:ext>
            </a:extLst>
          </p:cNvPr>
          <p:cNvSpPr>
            <a:spLocks noGrp="1"/>
          </p:cNvSpPr>
          <p:nvPr>
            <p:ph type="body" sz="quarter" idx="25"/>
          </p:nvPr>
        </p:nvSpPr>
        <p:spPr>
          <a:xfrm>
            <a:off x="6291471" y="1847658"/>
            <a:ext cx="5297556" cy="4609112"/>
          </a:xfrm>
        </p:spPr>
        <p:txBody>
          <a:bodyPr lIns="45720" rIns="0">
            <a:normAutofit/>
          </a:bodyPr>
          <a:lstStyle>
            <a:lvl1pPr marL="0" indent="0">
              <a:buNone/>
              <a:defRPr sz="2400">
                <a:solidFill>
                  <a:schemeClr val="tx1"/>
                </a:solidFill>
              </a:defRPr>
            </a:lvl1pPr>
          </a:lstStyle>
          <a:p>
            <a:pPr lvl="0"/>
            <a:endParaRPr lang="en-US" dirty="0"/>
          </a:p>
        </p:txBody>
      </p:sp>
      <p:sp>
        <p:nvSpPr>
          <p:cNvPr id="6" name="Text Placeholder 7">
            <a:extLst>
              <a:ext uri="{FF2B5EF4-FFF2-40B4-BE49-F238E27FC236}">
                <a16:creationId xmlns:a16="http://schemas.microsoft.com/office/drawing/2014/main" id="{34795D48-9CDD-634A-AEE5-A05978E31104}"/>
              </a:ext>
            </a:extLst>
          </p:cNvPr>
          <p:cNvSpPr>
            <a:spLocks noGrp="1"/>
          </p:cNvSpPr>
          <p:nvPr>
            <p:ph type="body" sz="quarter" idx="31" hasCustomPrompt="1"/>
          </p:nvPr>
        </p:nvSpPr>
        <p:spPr>
          <a:xfrm>
            <a:off x="5319016" y="401230"/>
            <a:ext cx="6265669" cy="552450"/>
          </a:xfrm>
        </p:spPr>
        <p:txBody>
          <a:bodyPr lIns="45720" rIns="0">
            <a:normAutofit/>
          </a:bodyPr>
          <a:lstStyle>
            <a:lvl1pPr marL="0" indent="0">
              <a:buNone/>
              <a:defRPr sz="3200" b="1">
                <a:solidFill>
                  <a:schemeClr val="tx1"/>
                </a:solidFill>
              </a:defRPr>
            </a:lvl1pPr>
          </a:lstStyle>
          <a:p>
            <a:pPr lvl="0"/>
            <a:r>
              <a:rPr lang="en-US" dirty="0"/>
              <a:t>NAME Here</a:t>
            </a:r>
          </a:p>
        </p:txBody>
      </p:sp>
    </p:spTree>
    <p:extLst>
      <p:ext uri="{BB962C8B-B14F-4D97-AF65-F5344CB8AC3E}">
        <p14:creationId xmlns:p14="http://schemas.microsoft.com/office/powerpoint/2010/main" val="3245872980"/>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17_Blank">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9" name="Shape">
            <a:extLst>
              <a:ext uri="{FF2B5EF4-FFF2-40B4-BE49-F238E27FC236}">
                <a16:creationId xmlns:a16="http://schemas.microsoft.com/office/drawing/2014/main" id="{E363CD42-52B3-0B4E-8676-8EE630699897}"/>
              </a:ext>
            </a:extLst>
          </p:cNvPr>
          <p:cNvSpPr/>
          <p:nvPr userDrawn="1"/>
        </p:nvSpPr>
        <p:spPr>
          <a:xfrm>
            <a:off x="4221341" y="-779290"/>
            <a:ext cx="7767855" cy="841622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0" name="Shape">
            <a:extLst>
              <a:ext uri="{FF2B5EF4-FFF2-40B4-BE49-F238E27FC236}">
                <a16:creationId xmlns:a16="http://schemas.microsoft.com/office/drawing/2014/main" id="{6F1CED87-0BF5-6A46-B708-A992D6AD6C04}"/>
              </a:ext>
            </a:extLst>
          </p:cNvPr>
          <p:cNvSpPr/>
          <p:nvPr userDrawn="1"/>
        </p:nvSpPr>
        <p:spPr>
          <a:xfrm>
            <a:off x="-402226" y="203200"/>
            <a:ext cx="5954252" cy="645124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50000"/>
            </a:schemeClr>
          </a:solidFill>
          <a:ln w="254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grpSp>
        <p:nvGrpSpPr>
          <p:cNvPr id="12" name="Group 11">
            <a:extLst>
              <a:ext uri="{FF2B5EF4-FFF2-40B4-BE49-F238E27FC236}">
                <a16:creationId xmlns:a16="http://schemas.microsoft.com/office/drawing/2014/main" id="{CA1A76CB-DB60-8B42-99AB-7D6CAB017EFE}"/>
              </a:ext>
            </a:extLst>
          </p:cNvPr>
          <p:cNvGrpSpPr/>
          <p:nvPr userDrawn="1"/>
        </p:nvGrpSpPr>
        <p:grpSpPr>
          <a:xfrm>
            <a:off x="781761" y="591099"/>
            <a:ext cx="2696547" cy="5675457"/>
            <a:chOff x="11836399" y="2222500"/>
            <a:chExt cx="926593" cy="1950212"/>
          </a:xfrm>
        </p:grpSpPr>
        <p:sp>
          <p:nvSpPr>
            <p:cNvPr id="13" name="Shape">
              <a:extLst>
                <a:ext uri="{FF2B5EF4-FFF2-40B4-BE49-F238E27FC236}">
                  <a16:creationId xmlns:a16="http://schemas.microsoft.com/office/drawing/2014/main" id="{CC64E206-895B-A642-B97E-9280DFCEAF0D}"/>
                </a:ext>
              </a:extLst>
            </p:cNvPr>
            <p:cNvSpPr/>
            <p:nvPr/>
          </p:nvSpPr>
          <p:spPr>
            <a:xfrm>
              <a:off x="11836399" y="2222500"/>
              <a:ext cx="926593" cy="1950212"/>
            </a:xfrm>
            <a:custGeom>
              <a:avLst/>
              <a:gdLst/>
              <a:ahLst/>
              <a:cxnLst>
                <a:cxn ang="0">
                  <a:pos x="wd2" y="hd2"/>
                </a:cxn>
                <a:cxn ang="5400000">
                  <a:pos x="wd2" y="hd2"/>
                </a:cxn>
                <a:cxn ang="10800000">
                  <a:pos x="wd2" y="hd2"/>
                </a:cxn>
                <a:cxn ang="16200000">
                  <a:pos x="wd2" y="hd2"/>
                </a:cxn>
              </a:cxnLst>
              <a:rect l="0" t="0" r="r" b="b"/>
              <a:pathLst>
                <a:path w="21600" h="21600" extrusionOk="0">
                  <a:moveTo>
                    <a:pt x="21600" y="20002"/>
                  </a:moveTo>
                  <a:cubicBezTo>
                    <a:pt x="21600" y="20880"/>
                    <a:pt x="20087" y="21600"/>
                    <a:pt x="18237" y="21600"/>
                  </a:cubicBezTo>
                  <a:lnTo>
                    <a:pt x="3363" y="21600"/>
                  </a:lnTo>
                  <a:cubicBezTo>
                    <a:pt x="1513" y="21600"/>
                    <a:pt x="0" y="20880"/>
                    <a:pt x="0" y="20002"/>
                  </a:cubicBezTo>
                  <a:lnTo>
                    <a:pt x="0" y="1598"/>
                  </a:lnTo>
                  <a:cubicBezTo>
                    <a:pt x="0" y="719"/>
                    <a:pt x="1513" y="0"/>
                    <a:pt x="3363" y="0"/>
                  </a:cubicBezTo>
                  <a:lnTo>
                    <a:pt x="18237" y="0"/>
                  </a:lnTo>
                  <a:cubicBezTo>
                    <a:pt x="20087" y="0"/>
                    <a:pt x="21600" y="719"/>
                    <a:pt x="21600" y="1598"/>
                  </a:cubicBezTo>
                  <a:lnTo>
                    <a:pt x="21600" y="20002"/>
                  </a:lnTo>
                  <a:close/>
                </a:path>
              </a:pathLst>
            </a:custGeom>
            <a:solidFill>
              <a:srgbClr val="535154"/>
            </a:solidFill>
            <a:ln w="12700">
              <a:miter lim="400000"/>
            </a:ln>
          </p:spPr>
          <p:txBody>
            <a:bodyPr lIns="38100" tIns="38100" rIns="38100" bIns="38100" anchor="ctr"/>
            <a:lstStyle/>
            <a:p>
              <a:pPr>
                <a:defRPr sz="3000">
                  <a:solidFill>
                    <a:srgbClr val="FFFFFF"/>
                  </a:solidFill>
                </a:defRPr>
              </a:pPr>
              <a:endParaRPr sz="3000"/>
            </a:p>
          </p:txBody>
        </p:sp>
        <p:sp>
          <p:nvSpPr>
            <p:cNvPr id="14" name="Rectangle">
              <a:extLst>
                <a:ext uri="{FF2B5EF4-FFF2-40B4-BE49-F238E27FC236}">
                  <a16:creationId xmlns:a16="http://schemas.microsoft.com/office/drawing/2014/main" id="{88BE35E0-7EA3-8C4C-B8C2-D4199035A940}"/>
                </a:ext>
              </a:extLst>
            </p:cNvPr>
            <p:cNvSpPr/>
            <p:nvPr/>
          </p:nvSpPr>
          <p:spPr>
            <a:xfrm>
              <a:off x="11899899" y="2489200"/>
              <a:ext cx="790575" cy="1425956"/>
            </a:xfrm>
            <a:prstGeom prst="rect">
              <a:avLst/>
            </a:prstGeom>
            <a:solidFill>
              <a:srgbClr val="EBECED"/>
            </a:solidFill>
            <a:ln w="12700">
              <a:miter lim="400000"/>
            </a:ln>
          </p:spPr>
          <p:txBody>
            <a:bodyPr lIns="38100" tIns="38100" rIns="38100" bIns="38100" anchor="ctr"/>
            <a:lstStyle/>
            <a:p>
              <a:pPr>
                <a:defRPr sz="3000">
                  <a:solidFill>
                    <a:srgbClr val="FFFFFF"/>
                  </a:solidFill>
                </a:defRPr>
              </a:pPr>
              <a:endParaRPr sz="3000"/>
            </a:p>
          </p:txBody>
        </p:sp>
        <p:sp>
          <p:nvSpPr>
            <p:cNvPr id="15" name="Shape">
              <a:extLst>
                <a:ext uri="{FF2B5EF4-FFF2-40B4-BE49-F238E27FC236}">
                  <a16:creationId xmlns:a16="http://schemas.microsoft.com/office/drawing/2014/main" id="{76F08690-8155-7149-8D2D-8907F81E439E}"/>
                </a:ext>
              </a:extLst>
            </p:cNvPr>
            <p:cNvSpPr/>
            <p:nvPr/>
          </p:nvSpPr>
          <p:spPr>
            <a:xfrm>
              <a:off x="12230100" y="3962400"/>
              <a:ext cx="130048" cy="130175"/>
            </a:xfrm>
            <a:custGeom>
              <a:avLst/>
              <a:gdLst/>
              <a:ahLst/>
              <a:cxnLst>
                <a:cxn ang="0">
                  <a:pos x="wd2" y="hd2"/>
                </a:cxn>
                <a:cxn ang="5400000">
                  <a:pos x="wd2" y="hd2"/>
                </a:cxn>
                <a:cxn ang="10800000">
                  <a:pos x="wd2" y="hd2"/>
                </a:cxn>
                <a:cxn ang="16200000">
                  <a:pos x="wd2" y="hd2"/>
                </a:cxn>
              </a:cxnLst>
              <a:rect l="0" t="0" r="r" b="b"/>
              <a:pathLst>
                <a:path w="21600" h="21600" extrusionOk="0">
                  <a:moveTo>
                    <a:pt x="21600" y="10789"/>
                  </a:moveTo>
                  <a:cubicBezTo>
                    <a:pt x="21600" y="16753"/>
                    <a:pt x="16770" y="21600"/>
                    <a:pt x="10800" y="21600"/>
                  </a:cubicBezTo>
                  <a:cubicBezTo>
                    <a:pt x="4830" y="21600"/>
                    <a:pt x="0" y="16753"/>
                    <a:pt x="0" y="10789"/>
                  </a:cubicBezTo>
                  <a:cubicBezTo>
                    <a:pt x="0" y="4847"/>
                    <a:pt x="4830" y="0"/>
                    <a:pt x="10800" y="0"/>
                  </a:cubicBezTo>
                  <a:cubicBezTo>
                    <a:pt x="16770" y="0"/>
                    <a:pt x="21600" y="4847"/>
                    <a:pt x="21600" y="10789"/>
                  </a:cubicBezTo>
                  <a:close/>
                </a:path>
              </a:pathLst>
            </a:custGeom>
            <a:solidFill>
              <a:srgbClr val="939496"/>
            </a:solidFill>
            <a:ln w="12700">
              <a:miter lim="400000"/>
            </a:ln>
          </p:spPr>
          <p:txBody>
            <a:bodyPr lIns="38100" tIns="38100" rIns="38100" bIns="38100" anchor="ctr"/>
            <a:lstStyle/>
            <a:p>
              <a:pPr>
                <a:defRPr sz="3000">
                  <a:solidFill>
                    <a:srgbClr val="FFFFFF"/>
                  </a:solidFill>
                </a:defRPr>
              </a:pPr>
              <a:endParaRPr sz="3000"/>
            </a:p>
          </p:txBody>
        </p:sp>
        <p:sp>
          <p:nvSpPr>
            <p:cNvPr id="16" name="Shape">
              <a:extLst>
                <a:ext uri="{FF2B5EF4-FFF2-40B4-BE49-F238E27FC236}">
                  <a16:creationId xmlns:a16="http://schemas.microsoft.com/office/drawing/2014/main" id="{6F153367-4DBE-C542-94F9-6522C8762D7F}"/>
                </a:ext>
              </a:extLst>
            </p:cNvPr>
            <p:cNvSpPr/>
            <p:nvPr/>
          </p:nvSpPr>
          <p:spPr>
            <a:xfrm>
              <a:off x="12204699" y="2374899"/>
              <a:ext cx="160401" cy="38863"/>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29"/>
                    <a:pt x="20420" y="21600"/>
                    <a:pt x="18966" y="21600"/>
                  </a:cubicBezTo>
                  <a:lnTo>
                    <a:pt x="2634" y="21600"/>
                  </a:lnTo>
                  <a:cubicBezTo>
                    <a:pt x="1197" y="21600"/>
                    <a:pt x="0" y="16729"/>
                    <a:pt x="0" y="10800"/>
                  </a:cubicBezTo>
                  <a:lnTo>
                    <a:pt x="0" y="10800"/>
                  </a:lnTo>
                  <a:cubicBezTo>
                    <a:pt x="0" y="4871"/>
                    <a:pt x="1180" y="0"/>
                    <a:pt x="2634" y="0"/>
                  </a:cubicBezTo>
                  <a:lnTo>
                    <a:pt x="18966" y="0"/>
                  </a:lnTo>
                  <a:cubicBezTo>
                    <a:pt x="20420" y="71"/>
                    <a:pt x="21600" y="4871"/>
                    <a:pt x="21600" y="10800"/>
                  </a:cubicBezTo>
                  <a:lnTo>
                    <a:pt x="21600" y="10800"/>
                  </a:lnTo>
                  <a:close/>
                </a:path>
              </a:pathLst>
            </a:custGeom>
            <a:solidFill>
              <a:srgbClr val="6B6C6E"/>
            </a:solidFill>
            <a:ln w="12700">
              <a:miter lim="400000"/>
            </a:ln>
          </p:spPr>
          <p:txBody>
            <a:bodyPr lIns="38100" tIns="38100" rIns="38100" bIns="38100" anchor="ctr"/>
            <a:lstStyle/>
            <a:p>
              <a:pPr>
                <a:defRPr sz="3000">
                  <a:solidFill>
                    <a:srgbClr val="FFFFFF"/>
                  </a:solidFill>
                </a:defRPr>
              </a:pPr>
              <a:endParaRPr sz="3000"/>
            </a:p>
          </p:txBody>
        </p:sp>
      </p:grpSp>
      <p:sp>
        <p:nvSpPr>
          <p:cNvPr id="3" name="Picture Placeholder 2">
            <a:extLst>
              <a:ext uri="{FF2B5EF4-FFF2-40B4-BE49-F238E27FC236}">
                <a16:creationId xmlns:a16="http://schemas.microsoft.com/office/drawing/2014/main" id="{C55E585B-FB5A-624B-B294-DF4A8FB56E15}"/>
              </a:ext>
            </a:extLst>
          </p:cNvPr>
          <p:cNvSpPr>
            <a:spLocks noGrp="1"/>
          </p:cNvSpPr>
          <p:nvPr>
            <p:ph type="pic" sz="quarter" idx="10"/>
          </p:nvPr>
        </p:nvSpPr>
        <p:spPr>
          <a:xfrm>
            <a:off x="966793" y="1366843"/>
            <a:ext cx="2300287" cy="4149725"/>
          </a:xfrm>
        </p:spPr>
        <p:txBody>
          <a:bodyPr/>
          <a:lstStyle/>
          <a:p>
            <a:endParaRPr lang="en-GB"/>
          </a:p>
        </p:txBody>
      </p:sp>
      <p:sp>
        <p:nvSpPr>
          <p:cNvPr id="17" name="Content Placeholder 2">
            <a:extLst>
              <a:ext uri="{FF2B5EF4-FFF2-40B4-BE49-F238E27FC236}">
                <a16:creationId xmlns:a16="http://schemas.microsoft.com/office/drawing/2014/main" id="{211FB036-9C56-CB41-8821-C2C13A550663}"/>
              </a:ext>
            </a:extLst>
          </p:cNvPr>
          <p:cNvSpPr>
            <a:spLocks noGrp="1"/>
          </p:cNvSpPr>
          <p:nvPr>
            <p:ph sz="half" idx="16"/>
          </p:nvPr>
        </p:nvSpPr>
        <p:spPr>
          <a:xfrm>
            <a:off x="4662293" y="510130"/>
            <a:ext cx="6747947" cy="5837740"/>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2296610481"/>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18_Blank">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9" name="Shape">
            <a:extLst>
              <a:ext uri="{FF2B5EF4-FFF2-40B4-BE49-F238E27FC236}">
                <a16:creationId xmlns:a16="http://schemas.microsoft.com/office/drawing/2014/main" id="{E363CD42-52B3-0B4E-8676-8EE630699897}"/>
              </a:ext>
            </a:extLst>
          </p:cNvPr>
          <p:cNvSpPr/>
          <p:nvPr userDrawn="1"/>
        </p:nvSpPr>
        <p:spPr>
          <a:xfrm rot="10800000">
            <a:off x="343609" y="-779290"/>
            <a:ext cx="7767855" cy="841622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0" name="Shape">
            <a:extLst>
              <a:ext uri="{FF2B5EF4-FFF2-40B4-BE49-F238E27FC236}">
                <a16:creationId xmlns:a16="http://schemas.microsoft.com/office/drawing/2014/main" id="{6F1CED87-0BF5-6A46-B708-A992D6AD6C04}"/>
              </a:ext>
            </a:extLst>
          </p:cNvPr>
          <p:cNvSpPr/>
          <p:nvPr userDrawn="1"/>
        </p:nvSpPr>
        <p:spPr>
          <a:xfrm rot="10800000">
            <a:off x="6523507" y="203200"/>
            <a:ext cx="5954252" cy="645124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50000"/>
            </a:schemeClr>
          </a:solidFill>
          <a:ln w="254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grpSp>
        <p:nvGrpSpPr>
          <p:cNvPr id="4" name="Group 3">
            <a:extLst>
              <a:ext uri="{FF2B5EF4-FFF2-40B4-BE49-F238E27FC236}">
                <a16:creationId xmlns:a16="http://schemas.microsoft.com/office/drawing/2014/main" id="{5F8DDB44-ADB0-B543-9869-F92F98F7EDE7}"/>
              </a:ext>
            </a:extLst>
          </p:cNvPr>
          <p:cNvGrpSpPr/>
          <p:nvPr userDrawn="1"/>
        </p:nvGrpSpPr>
        <p:grpSpPr>
          <a:xfrm>
            <a:off x="7156636" y="581034"/>
            <a:ext cx="4382349" cy="5695576"/>
            <a:chOff x="10655300" y="5321300"/>
            <a:chExt cx="2674240" cy="3475610"/>
          </a:xfrm>
        </p:grpSpPr>
        <p:sp>
          <p:nvSpPr>
            <p:cNvPr id="5" name="Shape">
              <a:extLst>
                <a:ext uri="{FF2B5EF4-FFF2-40B4-BE49-F238E27FC236}">
                  <a16:creationId xmlns:a16="http://schemas.microsoft.com/office/drawing/2014/main" id="{A31C8030-81CD-EA46-A444-DC2F955F0EE2}"/>
                </a:ext>
              </a:extLst>
            </p:cNvPr>
            <p:cNvSpPr/>
            <p:nvPr/>
          </p:nvSpPr>
          <p:spPr>
            <a:xfrm>
              <a:off x="10655300" y="5321300"/>
              <a:ext cx="2674240" cy="3475610"/>
            </a:xfrm>
            <a:custGeom>
              <a:avLst/>
              <a:gdLst/>
              <a:ahLst/>
              <a:cxnLst>
                <a:cxn ang="0">
                  <a:pos x="wd2" y="hd2"/>
                </a:cxn>
                <a:cxn ang="5400000">
                  <a:pos x="wd2" y="hd2"/>
                </a:cxn>
                <a:cxn ang="10800000">
                  <a:pos x="wd2" y="hd2"/>
                </a:cxn>
                <a:cxn ang="16200000">
                  <a:pos x="wd2" y="hd2"/>
                </a:cxn>
              </a:cxnLst>
              <a:rect l="0" t="0" r="r" b="b"/>
              <a:pathLst>
                <a:path w="21600" h="21600" extrusionOk="0">
                  <a:moveTo>
                    <a:pt x="21600" y="20641"/>
                  </a:moveTo>
                  <a:cubicBezTo>
                    <a:pt x="21600" y="21168"/>
                    <a:pt x="21040" y="21600"/>
                    <a:pt x="20354" y="21600"/>
                  </a:cubicBezTo>
                  <a:lnTo>
                    <a:pt x="1245" y="21600"/>
                  </a:lnTo>
                  <a:cubicBezTo>
                    <a:pt x="561" y="21600"/>
                    <a:pt x="0" y="21169"/>
                    <a:pt x="0" y="20641"/>
                  </a:cubicBezTo>
                  <a:lnTo>
                    <a:pt x="0" y="959"/>
                  </a:lnTo>
                  <a:cubicBezTo>
                    <a:pt x="0" y="432"/>
                    <a:pt x="561" y="0"/>
                    <a:pt x="1245" y="0"/>
                  </a:cubicBezTo>
                  <a:lnTo>
                    <a:pt x="20353" y="0"/>
                  </a:lnTo>
                  <a:cubicBezTo>
                    <a:pt x="21039" y="0"/>
                    <a:pt x="21599" y="432"/>
                    <a:pt x="21599" y="959"/>
                  </a:cubicBezTo>
                  <a:lnTo>
                    <a:pt x="21599" y="20641"/>
                  </a:lnTo>
                  <a:close/>
                </a:path>
              </a:pathLst>
            </a:custGeom>
            <a:solidFill>
              <a:srgbClr val="535154"/>
            </a:solidFill>
            <a:ln w="12700">
              <a:miter lim="400000"/>
            </a:ln>
          </p:spPr>
          <p:txBody>
            <a:bodyPr lIns="38100" tIns="38100" rIns="38100" bIns="38100" anchor="ctr"/>
            <a:lstStyle/>
            <a:p>
              <a:pPr>
                <a:defRPr sz="3000">
                  <a:solidFill>
                    <a:srgbClr val="FFFFFF"/>
                  </a:solidFill>
                </a:defRPr>
              </a:pPr>
              <a:endParaRPr sz="3000"/>
            </a:p>
          </p:txBody>
        </p:sp>
        <p:sp>
          <p:nvSpPr>
            <p:cNvPr id="6" name="Rectangle">
              <a:extLst>
                <a:ext uri="{FF2B5EF4-FFF2-40B4-BE49-F238E27FC236}">
                  <a16:creationId xmlns:a16="http://schemas.microsoft.com/office/drawing/2014/main" id="{79A3A3F4-53CC-CC4D-82F5-2D8471A637B9}"/>
                </a:ext>
              </a:extLst>
            </p:cNvPr>
            <p:cNvSpPr/>
            <p:nvPr/>
          </p:nvSpPr>
          <p:spPr>
            <a:xfrm>
              <a:off x="10922000" y="5613400"/>
              <a:ext cx="2155700" cy="2884298"/>
            </a:xfrm>
            <a:prstGeom prst="rect">
              <a:avLst/>
            </a:prstGeom>
            <a:solidFill>
              <a:srgbClr val="EBECED"/>
            </a:solidFill>
            <a:ln w="12700">
              <a:miter lim="400000"/>
            </a:ln>
          </p:spPr>
          <p:txBody>
            <a:bodyPr lIns="38100" tIns="38100" rIns="38100" bIns="38100" anchor="ctr"/>
            <a:lstStyle/>
            <a:p>
              <a:pPr>
                <a:defRPr sz="3000">
                  <a:solidFill>
                    <a:srgbClr val="FFFFFF"/>
                  </a:solidFill>
                </a:defRPr>
              </a:pPr>
              <a:endParaRPr sz="3000"/>
            </a:p>
          </p:txBody>
        </p:sp>
        <p:sp>
          <p:nvSpPr>
            <p:cNvPr id="7" name="Shape">
              <a:extLst>
                <a:ext uri="{FF2B5EF4-FFF2-40B4-BE49-F238E27FC236}">
                  <a16:creationId xmlns:a16="http://schemas.microsoft.com/office/drawing/2014/main" id="{FE789B4A-1229-1649-BA8B-EE9AD7FD840B}"/>
                </a:ext>
              </a:extLst>
            </p:cNvPr>
            <p:cNvSpPr/>
            <p:nvPr/>
          </p:nvSpPr>
          <p:spPr>
            <a:xfrm>
              <a:off x="11963399" y="5448299"/>
              <a:ext cx="68582" cy="68582"/>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0"/>
                    <a:pt x="16720" y="21600"/>
                    <a:pt x="10800" y="21600"/>
                  </a:cubicBezTo>
                  <a:cubicBezTo>
                    <a:pt x="4840" y="21600"/>
                    <a:pt x="0" y="16760"/>
                    <a:pt x="0" y="10800"/>
                  </a:cubicBezTo>
                  <a:cubicBezTo>
                    <a:pt x="0" y="4840"/>
                    <a:pt x="4840" y="0"/>
                    <a:pt x="10800" y="0"/>
                  </a:cubicBezTo>
                  <a:cubicBezTo>
                    <a:pt x="16720" y="40"/>
                    <a:pt x="21600" y="4840"/>
                    <a:pt x="21600" y="10800"/>
                  </a:cubicBezTo>
                  <a:close/>
                </a:path>
              </a:pathLst>
            </a:custGeom>
            <a:solidFill>
              <a:srgbClr val="6B6C6E"/>
            </a:solidFill>
            <a:ln w="12700">
              <a:miter lim="400000"/>
            </a:ln>
          </p:spPr>
          <p:txBody>
            <a:bodyPr lIns="38100" tIns="38100" rIns="38100" bIns="38100" anchor="ctr"/>
            <a:lstStyle/>
            <a:p>
              <a:pPr>
                <a:defRPr sz="3000">
                  <a:solidFill>
                    <a:srgbClr val="FFFFFF"/>
                  </a:solidFill>
                </a:defRPr>
              </a:pPr>
              <a:endParaRPr sz="3000"/>
            </a:p>
          </p:txBody>
        </p:sp>
        <p:sp>
          <p:nvSpPr>
            <p:cNvPr id="8" name="Shape">
              <a:extLst>
                <a:ext uri="{FF2B5EF4-FFF2-40B4-BE49-F238E27FC236}">
                  <a16:creationId xmlns:a16="http://schemas.microsoft.com/office/drawing/2014/main" id="{4E74DE90-1B4A-A047-8AF2-3D9C110F4003}"/>
                </a:ext>
              </a:extLst>
            </p:cNvPr>
            <p:cNvSpPr/>
            <p:nvPr/>
          </p:nvSpPr>
          <p:spPr>
            <a:xfrm>
              <a:off x="11938000" y="8572500"/>
              <a:ext cx="120015" cy="120143"/>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59"/>
                    <a:pt x="16777" y="21600"/>
                    <a:pt x="10811" y="21600"/>
                  </a:cubicBezTo>
                  <a:cubicBezTo>
                    <a:pt x="4846" y="21600"/>
                    <a:pt x="0" y="16759"/>
                    <a:pt x="0" y="10800"/>
                  </a:cubicBezTo>
                  <a:cubicBezTo>
                    <a:pt x="0" y="4841"/>
                    <a:pt x="4823" y="0"/>
                    <a:pt x="10811" y="0"/>
                  </a:cubicBezTo>
                  <a:cubicBezTo>
                    <a:pt x="16754" y="0"/>
                    <a:pt x="21600" y="4841"/>
                    <a:pt x="21600" y="10800"/>
                  </a:cubicBezTo>
                  <a:close/>
                </a:path>
              </a:pathLst>
            </a:custGeom>
            <a:solidFill>
              <a:srgbClr val="939496"/>
            </a:solidFill>
            <a:ln w="12700">
              <a:miter lim="400000"/>
            </a:ln>
          </p:spPr>
          <p:txBody>
            <a:bodyPr lIns="38100" tIns="38100" rIns="38100" bIns="38100" anchor="ctr"/>
            <a:lstStyle/>
            <a:p>
              <a:pPr>
                <a:defRPr sz="3000">
                  <a:solidFill>
                    <a:srgbClr val="FFFFFF"/>
                  </a:solidFill>
                </a:defRPr>
              </a:pPr>
              <a:endParaRPr sz="3000"/>
            </a:p>
          </p:txBody>
        </p:sp>
      </p:grpSp>
      <p:sp>
        <p:nvSpPr>
          <p:cNvPr id="3" name="Picture Placeholder 2">
            <a:extLst>
              <a:ext uri="{FF2B5EF4-FFF2-40B4-BE49-F238E27FC236}">
                <a16:creationId xmlns:a16="http://schemas.microsoft.com/office/drawing/2014/main" id="{A18CF522-A62C-2144-8FC8-B9D49AB9FF11}"/>
              </a:ext>
            </a:extLst>
          </p:cNvPr>
          <p:cNvSpPr>
            <a:spLocks noGrp="1"/>
          </p:cNvSpPr>
          <p:nvPr>
            <p:ph type="pic" sz="quarter" idx="10"/>
          </p:nvPr>
        </p:nvSpPr>
        <p:spPr>
          <a:xfrm>
            <a:off x="7593017" y="1060450"/>
            <a:ext cx="3533775" cy="4725988"/>
          </a:xfrm>
        </p:spPr>
        <p:txBody>
          <a:bodyPr/>
          <a:lstStyle/>
          <a:p>
            <a:endParaRPr lang="en-GB"/>
          </a:p>
        </p:txBody>
      </p:sp>
      <p:sp>
        <p:nvSpPr>
          <p:cNvPr id="11" name="Content Placeholder 2">
            <a:extLst>
              <a:ext uri="{FF2B5EF4-FFF2-40B4-BE49-F238E27FC236}">
                <a16:creationId xmlns:a16="http://schemas.microsoft.com/office/drawing/2014/main" id="{F3A639DB-BEB9-1F40-AE91-30D8E7DF88EC}"/>
              </a:ext>
            </a:extLst>
          </p:cNvPr>
          <p:cNvSpPr>
            <a:spLocks noGrp="1"/>
          </p:cNvSpPr>
          <p:nvPr>
            <p:ph sz="half" idx="16"/>
          </p:nvPr>
        </p:nvSpPr>
        <p:spPr>
          <a:xfrm>
            <a:off x="473529" y="510130"/>
            <a:ext cx="6270411" cy="5837740"/>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2026825666"/>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19_Blank">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9" name="Shape">
            <a:extLst>
              <a:ext uri="{FF2B5EF4-FFF2-40B4-BE49-F238E27FC236}">
                <a16:creationId xmlns:a16="http://schemas.microsoft.com/office/drawing/2014/main" id="{E363CD42-52B3-0B4E-8676-8EE630699897}"/>
              </a:ext>
            </a:extLst>
          </p:cNvPr>
          <p:cNvSpPr/>
          <p:nvPr userDrawn="1"/>
        </p:nvSpPr>
        <p:spPr>
          <a:xfrm rot="10800000">
            <a:off x="6096003" y="-779290"/>
            <a:ext cx="7767855" cy="841622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0" name="Shape">
            <a:extLst>
              <a:ext uri="{FF2B5EF4-FFF2-40B4-BE49-F238E27FC236}">
                <a16:creationId xmlns:a16="http://schemas.microsoft.com/office/drawing/2014/main" id="{6F1CED87-0BF5-6A46-B708-A992D6AD6C04}"/>
              </a:ext>
            </a:extLst>
          </p:cNvPr>
          <p:cNvSpPr/>
          <p:nvPr userDrawn="1"/>
        </p:nvSpPr>
        <p:spPr>
          <a:xfrm rot="10800000">
            <a:off x="6753527" y="-569647"/>
            <a:ext cx="7380868" cy="799693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50000"/>
            </a:schemeClr>
          </a:solidFill>
          <a:ln w="254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4" name="Shape">
            <a:extLst>
              <a:ext uri="{FF2B5EF4-FFF2-40B4-BE49-F238E27FC236}">
                <a16:creationId xmlns:a16="http://schemas.microsoft.com/office/drawing/2014/main" id="{75990909-2B1F-B44E-B9FF-C87DD9104D1B}"/>
              </a:ext>
            </a:extLst>
          </p:cNvPr>
          <p:cNvSpPr/>
          <p:nvPr userDrawn="1"/>
        </p:nvSpPr>
        <p:spPr>
          <a:xfrm>
            <a:off x="-1671856" y="-779290"/>
            <a:ext cx="7767855" cy="841622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5" name="Shape">
            <a:extLst>
              <a:ext uri="{FF2B5EF4-FFF2-40B4-BE49-F238E27FC236}">
                <a16:creationId xmlns:a16="http://schemas.microsoft.com/office/drawing/2014/main" id="{D9427370-80E3-6B45-8B62-24F461803D55}"/>
              </a:ext>
            </a:extLst>
          </p:cNvPr>
          <p:cNvSpPr/>
          <p:nvPr userDrawn="1"/>
        </p:nvSpPr>
        <p:spPr>
          <a:xfrm>
            <a:off x="-1671854" y="-569647"/>
            <a:ext cx="7380868" cy="799693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50000"/>
            </a:schemeClr>
          </a:solidFill>
          <a:ln w="254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grpSp>
        <p:nvGrpSpPr>
          <p:cNvPr id="6" name="Group 5">
            <a:extLst>
              <a:ext uri="{FF2B5EF4-FFF2-40B4-BE49-F238E27FC236}">
                <a16:creationId xmlns:a16="http://schemas.microsoft.com/office/drawing/2014/main" id="{CE012313-1F91-7541-860F-9EC0CFE82B57}"/>
              </a:ext>
            </a:extLst>
          </p:cNvPr>
          <p:cNvGrpSpPr/>
          <p:nvPr userDrawn="1"/>
        </p:nvGrpSpPr>
        <p:grpSpPr>
          <a:xfrm>
            <a:off x="2158751" y="1308847"/>
            <a:ext cx="7874503" cy="4239948"/>
            <a:chOff x="6515100" y="9728200"/>
            <a:chExt cx="6812534" cy="3668143"/>
          </a:xfrm>
        </p:grpSpPr>
        <p:sp>
          <p:nvSpPr>
            <p:cNvPr id="7" name="Shape">
              <a:extLst>
                <a:ext uri="{FF2B5EF4-FFF2-40B4-BE49-F238E27FC236}">
                  <a16:creationId xmlns:a16="http://schemas.microsoft.com/office/drawing/2014/main" id="{E4FD3640-F549-2248-9D4A-6066DFA27E50}"/>
                </a:ext>
              </a:extLst>
            </p:cNvPr>
            <p:cNvSpPr/>
            <p:nvPr/>
          </p:nvSpPr>
          <p:spPr>
            <a:xfrm>
              <a:off x="7378699" y="9728200"/>
              <a:ext cx="5099051" cy="3357499"/>
            </a:xfrm>
            <a:custGeom>
              <a:avLst/>
              <a:gdLst/>
              <a:ahLst/>
              <a:cxnLst>
                <a:cxn ang="0">
                  <a:pos x="wd2" y="hd2"/>
                </a:cxn>
                <a:cxn ang="5400000">
                  <a:pos x="wd2" y="hd2"/>
                </a:cxn>
                <a:cxn ang="10800000">
                  <a:pos x="wd2" y="hd2"/>
                </a:cxn>
                <a:cxn ang="16200000">
                  <a:pos x="wd2" y="hd2"/>
                </a:cxn>
              </a:cxnLst>
              <a:rect l="0" t="0" r="r" b="b"/>
              <a:pathLst>
                <a:path w="21599" h="21600" extrusionOk="0">
                  <a:moveTo>
                    <a:pt x="21082" y="0"/>
                  </a:moveTo>
                  <a:lnTo>
                    <a:pt x="519" y="0"/>
                  </a:lnTo>
                  <a:cubicBezTo>
                    <a:pt x="233" y="0"/>
                    <a:pt x="0" y="355"/>
                    <a:pt x="0" y="787"/>
                  </a:cubicBezTo>
                  <a:lnTo>
                    <a:pt x="0" y="21600"/>
                  </a:lnTo>
                  <a:lnTo>
                    <a:pt x="21599" y="21600"/>
                  </a:lnTo>
                  <a:lnTo>
                    <a:pt x="21599" y="787"/>
                  </a:lnTo>
                  <a:cubicBezTo>
                    <a:pt x="21600" y="355"/>
                    <a:pt x="21367" y="0"/>
                    <a:pt x="21082" y="0"/>
                  </a:cubicBezTo>
                  <a:close/>
                </a:path>
              </a:pathLst>
            </a:custGeom>
            <a:solidFill>
              <a:srgbClr val="535154"/>
            </a:solidFill>
            <a:ln w="12700">
              <a:miter lim="400000"/>
            </a:ln>
          </p:spPr>
          <p:txBody>
            <a:bodyPr lIns="38100" tIns="38100" rIns="38100" bIns="38100" anchor="ctr"/>
            <a:lstStyle/>
            <a:p>
              <a:pPr>
                <a:defRPr sz="3000">
                  <a:solidFill>
                    <a:srgbClr val="FFFFFF"/>
                  </a:solidFill>
                </a:defRPr>
              </a:pPr>
              <a:endParaRPr sz="3000"/>
            </a:p>
          </p:txBody>
        </p:sp>
        <p:sp>
          <p:nvSpPr>
            <p:cNvPr id="8" name="Rectangle">
              <a:extLst>
                <a:ext uri="{FF2B5EF4-FFF2-40B4-BE49-F238E27FC236}">
                  <a16:creationId xmlns:a16="http://schemas.microsoft.com/office/drawing/2014/main" id="{A93F465E-227E-CE4C-8A42-6F153A208EE3}"/>
                </a:ext>
              </a:extLst>
            </p:cNvPr>
            <p:cNvSpPr/>
            <p:nvPr/>
          </p:nvSpPr>
          <p:spPr>
            <a:xfrm>
              <a:off x="7607300" y="9944100"/>
              <a:ext cx="4650486" cy="2988056"/>
            </a:xfrm>
            <a:prstGeom prst="rect">
              <a:avLst/>
            </a:prstGeom>
            <a:solidFill>
              <a:srgbClr val="EBECED"/>
            </a:solidFill>
            <a:ln w="12700">
              <a:miter lim="400000"/>
            </a:ln>
          </p:spPr>
          <p:txBody>
            <a:bodyPr lIns="38100" tIns="38100" rIns="38100" bIns="38100" anchor="ctr"/>
            <a:lstStyle/>
            <a:p>
              <a:pPr>
                <a:defRPr sz="3000">
                  <a:solidFill>
                    <a:srgbClr val="FFFFFF"/>
                  </a:solidFill>
                </a:defRPr>
              </a:pPr>
              <a:endParaRPr sz="3000"/>
            </a:p>
          </p:txBody>
        </p:sp>
        <p:sp>
          <p:nvSpPr>
            <p:cNvPr id="11" name="Shape">
              <a:extLst>
                <a:ext uri="{FF2B5EF4-FFF2-40B4-BE49-F238E27FC236}">
                  <a16:creationId xmlns:a16="http://schemas.microsoft.com/office/drawing/2014/main" id="{82D9C3B7-8259-DF44-B07B-1BCF500CEA8E}"/>
                </a:ext>
              </a:extLst>
            </p:cNvPr>
            <p:cNvSpPr/>
            <p:nvPr/>
          </p:nvSpPr>
          <p:spPr>
            <a:xfrm>
              <a:off x="6515100" y="13284199"/>
              <a:ext cx="6812406" cy="112144"/>
            </a:xfrm>
            <a:custGeom>
              <a:avLst/>
              <a:gdLst/>
              <a:ahLst/>
              <a:cxnLst>
                <a:cxn ang="0">
                  <a:pos x="wd2" y="hd2"/>
                </a:cxn>
                <a:cxn ang="5400000">
                  <a:pos x="wd2" y="hd2"/>
                </a:cxn>
                <a:cxn ang="10800000">
                  <a:pos x="wd2" y="hd2"/>
                </a:cxn>
                <a:cxn ang="16200000">
                  <a:pos x="wd2" y="hd2"/>
                </a:cxn>
              </a:cxnLst>
              <a:rect l="0" t="0" r="r" b="b"/>
              <a:pathLst>
                <a:path w="21600" h="21600" extrusionOk="0">
                  <a:moveTo>
                    <a:pt x="20630" y="21600"/>
                  </a:moveTo>
                  <a:lnTo>
                    <a:pt x="970" y="21600"/>
                  </a:lnTo>
                  <a:lnTo>
                    <a:pt x="0" y="0"/>
                  </a:lnTo>
                  <a:lnTo>
                    <a:pt x="21600" y="0"/>
                  </a:lnTo>
                  <a:close/>
                </a:path>
              </a:pathLst>
            </a:custGeom>
            <a:solidFill>
              <a:srgbClr val="8F949C"/>
            </a:solidFill>
            <a:ln w="12700">
              <a:miter lim="400000"/>
            </a:ln>
          </p:spPr>
          <p:txBody>
            <a:bodyPr lIns="38100" tIns="38100" rIns="38100" bIns="38100" anchor="ctr"/>
            <a:lstStyle/>
            <a:p>
              <a:pPr>
                <a:defRPr sz="3000">
                  <a:solidFill>
                    <a:srgbClr val="FFFFFF"/>
                  </a:solidFill>
                </a:defRPr>
              </a:pPr>
              <a:endParaRPr sz="3000"/>
            </a:p>
          </p:txBody>
        </p:sp>
        <p:sp>
          <p:nvSpPr>
            <p:cNvPr id="12" name="Shape">
              <a:extLst>
                <a:ext uri="{FF2B5EF4-FFF2-40B4-BE49-F238E27FC236}">
                  <a16:creationId xmlns:a16="http://schemas.microsoft.com/office/drawing/2014/main" id="{763889E5-57D0-A54F-8B16-B3C039CC8B61}"/>
                </a:ext>
              </a:extLst>
            </p:cNvPr>
            <p:cNvSpPr/>
            <p:nvPr/>
          </p:nvSpPr>
          <p:spPr>
            <a:xfrm>
              <a:off x="9893299" y="9842500"/>
              <a:ext cx="43435" cy="43308"/>
            </a:xfrm>
            <a:custGeom>
              <a:avLst/>
              <a:gdLst/>
              <a:ahLst/>
              <a:cxnLst>
                <a:cxn ang="0">
                  <a:pos x="wd2" y="hd2"/>
                </a:cxn>
                <a:cxn ang="5400000">
                  <a:pos x="wd2" y="hd2"/>
                </a:cxn>
                <a:cxn ang="10800000">
                  <a:pos x="wd2" y="hd2"/>
                </a:cxn>
                <a:cxn ang="16200000">
                  <a:pos x="wd2" y="hd2"/>
                </a:cxn>
              </a:cxnLst>
              <a:rect l="0" t="0" r="r" b="b"/>
              <a:pathLst>
                <a:path w="21600" h="21600" extrusionOk="0">
                  <a:moveTo>
                    <a:pt x="21600" y="10832"/>
                  </a:moveTo>
                  <a:cubicBezTo>
                    <a:pt x="21600" y="16786"/>
                    <a:pt x="16800" y="21600"/>
                    <a:pt x="10800" y="21600"/>
                  </a:cubicBezTo>
                  <a:cubicBezTo>
                    <a:pt x="4863" y="21600"/>
                    <a:pt x="0" y="16786"/>
                    <a:pt x="0" y="10832"/>
                  </a:cubicBezTo>
                  <a:cubicBezTo>
                    <a:pt x="0" y="4814"/>
                    <a:pt x="4863" y="0"/>
                    <a:pt x="10800" y="0"/>
                  </a:cubicBezTo>
                  <a:cubicBezTo>
                    <a:pt x="16863" y="0"/>
                    <a:pt x="21600" y="4877"/>
                    <a:pt x="21600" y="10832"/>
                  </a:cubicBezTo>
                  <a:close/>
                </a:path>
              </a:pathLst>
            </a:custGeom>
            <a:solidFill>
              <a:srgbClr val="939496"/>
            </a:solidFill>
            <a:ln w="12700">
              <a:miter lim="400000"/>
            </a:ln>
          </p:spPr>
          <p:txBody>
            <a:bodyPr lIns="38100" tIns="38100" rIns="38100" bIns="38100" anchor="ctr"/>
            <a:lstStyle/>
            <a:p>
              <a:pPr>
                <a:defRPr sz="3000">
                  <a:solidFill>
                    <a:srgbClr val="FFFFFF"/>
                  </a:solidFill>
                </a:defRPr>
              </a:pPr>
              <a:endParaRPr sz="3000"/>
            </a:p>
          </p:txBody>
        </p:sp>
        <p:sp>
          <p:nvSpPr>
            <p:cNvPr id="13" name="Rectangle">
              <a:extLst>
                <a:ext uri="{FF2B5EF4-FFF2-40B4-BE49-F238E27FC236}">
                  <a16:creationId xmlns:a16="http://schemas.microsoft.com/office/drawing/2014/main" id="{7674E4E3-4118-4F4E-9787-9B54448ABBA3}"/>
                </a:ext>
              </a:extLst>
            </p:cNvPr>
            <p:cNvSpPr/>
            <p:nvPr/>
          </p:nvSpPr>
          <p:spPr>
            <a:xfrm>
              <a:off x="9372600" y="13093700"/>
              <a:ext cx="1104012" cy="112141"/>
            </a:xfrm>
            <a:prstGeom prst="rect">
              <a:avLst/>
            </a:prstGeom>
            <a:solidFill>
              <a:srgbClr val="B6B8B9"/>
            </a:solidFill>
            <a:ln w="12700">
              <a:miter lim="400000"/>
            </a:ln>
          </p:spPr>
          <p:txBody>
            <a:bodyPr lIns="38100" tIns="38100" rIns="38100" bIns="38100" anchor="ctr"/>
            <a:lstStyle/>
            <a:p>
              <a:pPr>
                <a:defRPr sz="3000">
                  <a:solidFill>
                    <a:srgbClr val="FFFFFF"/>
                  </a:solidFill>
                </a:defRPr>
              </a:pPr>
              <a:endParaRPr sz="3000"/>
            </a:p>
          </p:txBody>
        </p:sp>
        <p:sp>
          <p:nvSpPr>
            <p:cNvPr id="14" name="Shape">
              <a:extLst>
                <a:ext uri="{FF2B5EF4-FFF2-40B4-BE49-F238E27FC236}">
                  <a16:creationId xmlns:a16="http://schemas.microsoft.com/office/drawing/2014/main" id="{C1711674-7E91-E649-905D-1770716B0722}"/>
                </a:ext>
              </a:extLst>
            </p:cNvPr>
            <p:cNvSpPr/>
            <p:nvPr/>
          </p:nvSpPr>
          <p:spPr>
            <a:xfrm>
              <a:off x="6515100" y="13093700"/>
              <a:ext cx="6812534" cy="190247"/>
            </a:xfrm>
            <a:custGeom>
              <a:avLst/>
              <a:gdLst/>
              <a:ahLst/>
              <a:cxnLst>
                <a:cxn ang="0">
                  <a:pos x="wd2" y="hd2"/>
                </a:cxn>
                <a:cxn ang="5400000">
                  <a:pos x="wd2" y="hd2"/>
                </a:cxn>
                <a:cxn ang="10800000">
                  <a:pos x="wd2" y="hd2"/>
                </a:cxn>
                <a:cxn ang="16200000">
                  <a:pos x="wd2" y="hd2"/>
                </a:cxn>
              </a:cxnLst>
              <a:rect l="0" t="0" r="r" b="b"/>
              <a:pathLst>
                <a:path w="21600" h="21600" extrusionOk="0">
                  <a:moveTo>
                    <a:pt x="12266" y="0"/>
                  </a:moveTo>
                  <a:lnTo>
                    <a:pt x="12266" y="4629"/>
                  </a:lnTo>
                  <a:cubicBezTo>
                    <a:pt x="12266" y="7815"/>
                    <a:pt x="12193" y="10425"/>
                    <a:pt x="12104" y="10425"/>
                  </a:cubicBezTo>
                  <a:lnTo>
                    <a:pt x="9485" y="10425"/>
                  </a:lnTo>
                  <a:cubicBezTo>
                    <a:pt x="9396" y="10425"/>
                    <a:pt x="9323" y="7815"/>
                    <a:pt x="9323" y="4629"/>
                  </a:cubicBezTo>
                  <a:lnTo>
                    <a:pt x="9323" y="0"/>
                  </a:lnTo>
                  <a:lnTo>
                    <a:pt x="0" y="0"/>
                  </a:lnTo>
                  <a:lnTo>
                    <a:pt x="0" y="21600"/>
                  </a:lnTo>
                  <a:lnTo>
                    <a:pt x="21600" y="21600"/>
                  </a:lnTo>
                  <a:lnTo>
                    <a:pt x="21600" y="0"/>
                  </a:lnTo>
                  <a:lnTo>
                    <a:pt x="12266" y="0"/>
                  </a:lnTo>
                  <a:close/>
                </a:path>
              </a:pathLst>
            </a:custGeom>
            <a:solidFill>
              <a:srgbClr val="D0D7DD"/>
            </a:solidFill>
            <a:ln w="12700">
              <a:miter lim="400000"/>
            </a:ln>
          </p:spPr>
          <p:txBody>
            <a:bodyPr lIns="38100" tIns="38100" rIns="38100" bIns="38100" anchor="ctr"/>
            <a:lstStyle/>
            <a:p>
              <a:pPr>
                <a:defRPr sz="3000">
                  <a:solidFill>
                    <a:srgbClr val="FFFFFF"/>
                  </a:solidFill>
                </a:defRPr>
              </a:pPr>
              <a:endParaRPr sz="3000"/>
            </a:p>
          </p:txBody>
        </p:sp>
      </p:grpSp>
      <p:sp>
        <p:nvSpPr>
          <p:cNvPr id="3" name="Picture Placeholder 2">
            <a:extLst>
              <a:ext uri="{FF2B5EF4-FFF2-40B4-BE49-F238E27FC236}">
                <a16:creationId xmlns:a16="http://schemas.microsoft.com/office/drawing/2014/main" id="{EA648924-CD59-D94B-B20A-CE109FDEE40C}"/>
              </a:ext>
            </a:extLst>
          </p:cNvPr>
          <p:cNvSpPr>
            <a:spLocks noGrp="1"/>
          </p:cNvSpPr>
          <p:nvPr>
            <p:ph type="pic" sz="quarter" idx="10"/>
          </p:nvPr>
        </p:nvSpPr>
        <p:spPr>
          <a:xfrm>
            <a:off x="3421065" y="1558931"/>
            <a:ext cx="5375275" cy="3452813"/>
          </a:xfrm>
        </p:spPr>
        <p:txBody>
          <a:bodyPr/>
          <a:lstStyle/>
          <a:p>
            <a:endParaRPr lang="en-GB"/>
          </a:p>
        </p:txBody>
      </p:sp>
      <p:sp>
        <p:nvSpPr>
          <p:cNvPr id="15" name="Content Placeholder 2">
            <a:extLst>
              <a:ext uri="{FF2B5EF4-FFF2-40B4-BE49-F238E27FC236}">
                <a16:creationId xmlns:a16="http://schemas.microsoft.com/office/drawing/2014/main" id="{B362F846-1F7F-6E42-B6AF-49BDBB912DF3}"/>
              </a:ext>
            </a:extLst>
          </p:cNvPr>
          <p:cNvSpPr>
            <a:spLocks noGrp="1"/>
          </p:cNvSpPr>
          <p:nvPr>
            <p:ph sz="half" idx="17"/>
          </p:nvPr>
        </p:nvSpPr>
        <p:spPr>
          <a:xfrm>
            <a:off x="9314980" y="510136"/>
            <a:ext cx="2408937" cy="4274141"/>
          </a:xfrm>
        </p:spPr>
        <p:txBody>
          <a:bodyPr vert="horz" lIns="0" tIns="91440" rIns="0" bIns="45720" rtlCol="0">
            <a:normAutofit/>
          </a:bodyPr>
          <a:lstStyle>
            <a:lvl1pPr>
              <a:defRPr lang="en-US" sz="1800">
                <a:solidFill>
                  <a:schemeClr val="tx1"/>
                </a:solidFill>
              </a:defRPr>
            </a:lvl1pPr>
            <a:lvl2pPr>
              <a:defRPr lang="en-US" sz="1800">
                <a:solidFill>
                  <a:schemeClr val="tx1"/>
                </a:solidFill>
              </a:defRPr>
            </a:lvl2pPr>
            <a:lvl3pPr>
              <a:defRPr lang="en-US" sz="1800">
                <a:solidFill>
                  <a:schemeClr val="tx1"/>
                </a:solidFill>
              </a:defRPr>
            </a:lvl3pPr>
            <a:lvl4pPr>
              <a:defRPr lang="en-US" sz="1800">
                <a:solidFill>
                  <a:schemeClr val="tx1"/>
                </a:solidFill>
              </a:defRPr>
            </a:lvl4pPr>
            <a:lvl5pPr>
              <a:defRPr lang="en-US" sz="1800">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6" name="Content Placeholder 2">
            <a:extLst>
              <a:ext uri="{FF2B5EF4-FFF2-40B4-BE49-F238E27FC236}">
                <a16:creationId xmlns:a16="http://schemas.microsoft.com/office/drawing/2014/main" id="{DD1E79CE-493B-7E46-880B-B7950333F291}"/>
              </a:ext>
            </a:extLst>
          </p:cNvPr>
          <p:cNvSpPr>
            <a:spLocks noGrp="1"/>
          </p:cNvSpPr>
          <p:nvPr>
            <p:ph sz="half" idx="18"/>
          </p:nvPr>
        </p:nvSpPr>
        <p:spPr>
          <a:xfrm>
            <a:off x="404062" y="510136"/>
            <a:ext cx="2408937" cy="4274141"/>
          </a:xfrm>
        </p:spPr>
        <p:txBody>
          <a:bodyPr vert="horz" lIns="0" tIns="91440" rIns="0" bIns="45720" rtlCol="0">
            <a:normAutofit/>
          </a:bodyPr>
          <a:lstStyle>
            <a:lvl1pPr>
              <a:defRPr lang="en-US" sz="1800">
                <a:solidFill>
                  <a:schemeClr val="tx1"/>
                </a:solidFill>
              </a:defRPr>
            </a:lvl1pPr>
            <a:lvl2pPr>
              <a:defRPr lang="en-US" sz="1800">
                <a:solidFill>
                  <a:schemeClr val="tx1"/>
                </a:solidFill>
              </a:defRPr>
            </a:lvl2pPr>
            <a:lvl3pPr>
              <a:defRPr lang="en-US" sz="1800">
                <a:solidFill>
                  <a:schemeClr val="tx1"/>
                </a:solidFill>
              </a:defRPr>
            </a:lvl3pPr>
            <a:lvl4pPr>
              <a:defRPr lang="en-US" sz="1800">
                <a:solidFill>
                  <a:schemeClr val="tx1"/>
                </a:solidFill>
              </a:defRPr>
            </a:lvl4pPr>
            <a:lvl5pPr>
              <a:defRPr lang="en-US" sz="1800">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7" name="Title 1">
            <a:extLst>
              <a:ext uri="{FF2B5EF4-FFF2-40B4-BE49-F238E27FC236}">
                <a16:creationId xmlns:a16="http://schemas.microsoft.com/office/drawing/2014/main" id="{42F4EC43-0C07-364D-84A0-FEE647C2C515}"/>
              </a:ext>
            </a:extLst>
          </p:cNvPr>
          <p:cNvSpPr>
            <a:spLocks noGrp="1"/>
          </p:cNvSpPr>
          <p:nvPr>
            <p:ph type="title"/>
          </p:nvPr>
        </p:nvSpPr>
        <p:spPr>
          <a:xfrm>
            <a:off x="3156973" y="-356203"/>
            <a:ext cx="5887465" cy="1588127"/>
          </a:xfrm>
        </p:spPr>
        <p:txBody>
          <a:bodyPr wrap="square" lIns="0" rIns="0" anchor="b">
            <a:spAutoFit/>
          </a:bodyPr>
          <a:lstStyle>
            <a:lvl1pPr algn="ctr">
              <a:defRPr sz="5400">
                <a:solidFill>
                  <a:schemeClr val="tx1"/>
                </a:solidFill>
              </a:defRPr>
            </a:lvl1pPr>
          </a:lstStyle>
          <a:p>
            <a:r>
              <a:rPr lang="en-US" dirty="0"/>
              <a:t>Click to edit Master title style</a:t>
            </a:r>
          </a:p>
        </p:txBody>
      </p:sp>
    </p:spTree>
    <p:extLst>
      <p:ext uri="{BB962C8B-B14F-4D97-AF65-F5344CB8AC3E}">
        <p14:creationId xmlns:p14="http://schemas.microsoft.com/office/powerpoint/2010/main" val="13838833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7">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2105AE9-D7B3-F942-842B-6D21C0711F2E}"/>
              </a:ext>
            </a:extLst>
          </p:cNvPr>
          <p:cNvSpPr>
            <a:spLocks noGrp="1"/>
          </p:cNvSpPr>
          <p:nvPr>
            <p:ph type="pic" sz="quarter" idx="10"/>
          </p:nvPr>
        </p:nvSpPr>
        <p:spPr>
          <a:xfrm>
            <a:off x="-730560" y="-3756940"/>
            <a:ext cx="10505872" cy="10505874"/>
          </a:xfrm>
          <a:custGeom>
            <a:avLst/>
            <a:gdLst>
              <a:gd name="connsiteX0" fmla="*/ 4612745 w 5878310"/>
              <a:gd name="connsiteY0" fmla="*/ 77 h 5878311"/>
              <a:gd name="connsiteX1" fmla="*/ 5833147 w 5878310"/>
              <a:gd name="connsiteY1" fmla="*/ 1617753 h 5878311"/>
              <a:gd name="connsiteX2" fmla="*/ 5389740 w 5878310"/>
              <a:gd name="connsiteY2" fmla="*/ 3271779 h 5878311"/>
              <a:gd name="connsiteX3" fmla="*/ 4946739 w 5878310"/>
              <a:gd name="connsiteY3" fmla="*/ 4925834 h 5878311"/>
              <a:gd name="connsiteX4" fmla="*/ 2798412 w 5878310"/>
              <a:gd name="connsiteY4" fmla="*/ 5501573 h 5878311"/>
              <a:gd name="connsiteX5" fmla="*/ 1587575 w 5878310"/>
              <a:gd name="connsiteY5" fmla="*/ 4290736 h 5878311"/>
              <a:gd name="connsiteX6" fmla="*/ 376739 w 5878310"/>
              <a:gd name="connsiteY6" fmla="*/ 3079900 h 5878311"/>
              <a:gd name="connsiteX7" fmla="*/ 952477 w 5878310"/>
              <a:gd name="connsiteY7" fmla="*/ 931573 h 5878311"/>
              <a:gd name="connsiteX8" fmla="*/ 2606533 w 5878310"/>
              <a:gd name="connsiteY8" fmla="*/ 488572 h 5878311"/>
              <a:gd name="connsiteX9" fmla="*/ 4260559 w 5878310"/>
              <a:gd name="connsiteY9" fmla="*/ 45165 h 5878311"/>
              <a:gd name="connsiteX10" fmla="*/ 4612745 w 5878310"/>
              <a:gd name="connsiteY10" fmla="*/ 77 h 5878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78310" h="5878311">
                <a:moveTo>
                  <a:pt x="4612745" y="77"/>
                </a:moveTo>
                <a:cubicBezTo>
                  <a:pt x="5416104" y="8891"/>
                  <a:pt x="6057148" y="782359"/>
                  <a:pt x="5833147" y="1617753"/>
                </a:cubicBezTo>
                <a:lnTo>
                  <a:pt x="5389740" y="3271779"/>
                </a:lnTo>
                <a:lnTo>
                  <a:pt x="4946739" y="4925834"/>
                </a:lnTo>
                <a:cubicBezTo>
                  <a:pt x="4690737" y="5880570"/>
                  <a:pt x="3497147" y="6200308"/>
                  <a:pt x="2798412" y="5501573"/>
                </a:cubicBezTo>
                <a:lnTo>
                  <a:pt x="1587575" y="4290736"/>
                </a:lnTo>
                <a:lnTo>
                  <a:pt x="376739" y="3079900"/>
                </a:lnTo>
                <a:cubicBezTo>
                  <a:pt x="-321996" y="2381165"/>
                  <a:pt x="-2259" y="1187574"/>
                  <a:pt x="952477" y="931573"/>
                </a:cubicBezTo>
                <a:lnTo>
                  <a:pt x="2606533" y="488572"/>
                </a:lnTo>
                <a:lnTo>
                  <a:pt x="4260559" y="45165"/>
                </a:lnTo>
                <a:cubicBezTo>
                  <a:pt x="4379901" y="13165"/>
                  <a:pt x="4497979" y="-1182"/>
                  <a:pt x="4612745" y="77"/>
                </a:cubicBezTo>
                <a:close/>
              </a:path>
            </a:pathLst>
          </a:custGeom>
          <a:solidFill>
            <a:schemeClr val="bg2">
              <a:lumMod val="90000"/>
            </a:schemeClr>
          </a:solidFill>
        </p:spPr>
        <p:txBody>
          <a:bodyPr wrap="square">
            <a:noAutofit/>
          </a:bodyPr>
          <a:lstStyle/>
          <a:p>
            <a:endParaRPr lang="en-GB"/>
          </a:p>
        </p:txBody>
      </p:sp>
      <p:sp>
        <p:nvSpPr>
          <p:cNvPr id="6" name="Title 15">
            <a:extLst>
              <a:ext uri="{FF2B5EF4-FFF2-40B4-BE49-F238E27FC236}">
                <a16:creationId xmlns:a16="http://schemas.microsoft.com/office/drawing/2014/main" id="{75A2A35C-42C4-3248-8008-9D6920C10222}"/>
              </a:ext>
            </a:extLst>
          </p:cNvPr>
          <p:cNvSpPr>
            <a:spLocks noGrp="1"/>
          </p:cNvSpPr>
          <p:nvPr>
            <p:ph type="title"/>
          </p:nvPr>
        </p:nvSpPr>
        <p:spPr>
          <a:xfrm>
            <a:off x="1985921" y="576031"/>
            <a:ext cx="6664568" cy="1916723"/>
          </a:xfrm>
        </p:spPr>
        <p:txBody>
          <a:bodyPr anchor="b" anchorCtr="0">
            <a:normAutofit/>
          </a:bodyPr>
          <a:lstStyle>
            <a:lvl1pPr algn="ctr">
              <a:defRPr sz="3600" b="1">
                <a:solidFill>
                  <a:schemeClr val="bg1"/>
                </a:solidFill>
                <a:latin typeface="+mn-lt"/>
              </a:defRPr>
            </a:lvl1pPr>
          </a:lstStyle>
          <a:p>
            <a:r>
              <a:rPr lang="en-US" dirty="0"/>
              <a:t>Click to edit Master title style</a:t>
            </a:r>
          </a:p>
        </p:txBody>
      </p:sp>
      <p:sp>
        <p:nvSpPr>
          <p:cNvPr id="7" name="Text Placeholder 2">
            <a:extLst>
              <a:ext uri="{FF2B5EF4-FFF2-40B4-BE49-F238E27FC236}">
                <a16:creationId xmlns:a16="http://schemas.microsoft.com/office/drawing/2014/main" id="{E389596A-E099-4940-B379-DA594B5DB8AF}"/>
              </a:ext>
            </a:extLst>
          </p:cNvPr>
          <p:cNvSpPr>
            <a:spLocks noGrp="1"/>
          </p:cNvSpPr>
          <p:nvPr>
            <p:ph type="body" idx="1"/>
          </p:nvPr>
        </p:nvSpPr>
        <p:spPr>
          <a:xfrm>
            <a:off x="3029277" y="2751037"/>
            <a:ext cx="4577859" cy="1658435"/>
          </a:xfrm>
        </p:spPr>
        <p:txBody>
          <a:bodyPr/>
          <a:lstStyle>
            <a:lvl1pPr marL="0" indent="0" algn="ctr">
              <a:buNone/>
              <a:defRPr sz="2400" b="0" i="0">
                <a:solidFill>
                  <a:schemeClr val="accent1">
                    <a:lumMod val="60000"/>
                    <a:lumOff val="40000"/>
                  </a:schemeClr>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698575152"/>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5_Blank">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4" name="Shape">
            <a:extLst>
              <a:ext uri="{FF2B5EF4-FFF2-40B4-BE49-F238E27FC236}">
                <a16:creationId xmlns:a16="http://schemas.microsoft.com/office/drawing/2014/main" id="{34D4B382-A6E0-2F4E-8459-FE398654CE8B}"/>
              </a:ext>
            </a:extLst>
          </p:cNvPr>
          <p:cNvSpPr/>
          <p:nvPr userDrawn="1"/>
        </p:nvSpPr>
        <p:spPr>
          <a:xfrm rot="5400000">
            <a:off x="-360844" y="-961340"/>
            <a:ext cx="8269359" cy="89595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4" name="Picture Placeholder 13">
            <a:extLst>
              <a:ext uri="{FF2B5EF4-FFF2-40B4-BE49-F238E27FC236}">
                <a16:creationId xmlns:a16="http://schemas.microsoft.com/office/drawing/2014/main" id="{9B9278F9-6893-AE4E-B2D7-3E15EC54B01D}"/>
              </a:ext>
            </a:extLst>
          </p:cNvPr>
          <p:cNvSpPr>
            <a:spLocks noGrp="1"/>
          </p:cNvSpPr>
          <p:nvPr>
            <p:ph type="pic" sz="quarter" idx="10"/>
          </p:nvPr>
        </p:nvSpPr>
        <p:spPr>
          <a:xfrm>
            <a:off x="7355592" y="477078"/>
            <a:ext cx="5549656" cy="6012426"/>
          </a:xfrm>
          <a:custGeom>
            <a:avLst/>
            <a:gdLst>
              <a:gd name="connsiteX0" fmla="*/ 1160770 w 5082029"/>
              <a:gd name="connsiteY0" fmla="*/ 180 h 5505806"/>
              <a:gd name="connsiteX1" fmla="*/ 1768810 w 5082029"/>
              <a:gd name="connsiteY1" fmla="*/ 159643 h 5505806"/>
              <a:gd name="connsiteX2" fmla="*/ 3130485 w 5082029"/>
              <a:gd name="connsiteY2" fmla="*/ 946012 h 5505806"/>
              <a:gd name="connsiteX3" fmla="*/ 4492406 w 5082029"/>
              <a:gd name="connsiteY3" fmla="*/ 1732099 h 5505806"/>
              <a:gd name="connsiteX4" fmla="*/ 4492406 w 5082029"/>
              <a:gd name="connsiteY4" fmla="*/ 3774345 h 5505806"/>
              <a:gd name="connsiteX5" fmla="*/ 3130485 w 5082029"/>
              <a:gd name="connsiteY5" fmla="*/ 4560433 h 5505806"/>
              <a:gd name="connsiteX6" fmla="*/ 1768810 w 5082029"/>
              <a:gd name="connsiteY6" fmla="*/ 5346802 h 5505806"/>
              <a:gd name="connsiteX7" fmla="*/ 1313643 w 5082029"/>
              <a:gd name="connsiteY7" fmla="*/ 5498806 h 5505806"/>
              <a:gd name="connsiteX8" fmla="*/ 1170163 w 5082029"/>
              <a:gd name="connsiteY8" fmla="*/ 5505806 h 5505806"/>
              <a:gd name="connsiteX9" fmla="*/ 1155243 w 5082029"/>
              <a:gd name="connsiteY9" fmla="*/ 5505806 h 5505806"/>
              <a:gd name="connsiteX10" fmla="*/ 1010202 w 5082029"/>
              <a:gd name="connsiteY10" fmla="*/ 5493782 h 5505806"/>
              <a:gd name="connsiteX11" fmla="*/ 0 w 5082029"/>
              <a:gd name="connsiteY11" fmla="*/ 4325679 h 5505806"/>
              <a:gd name="connsiteX12" fmla="*/ 0 w 5082029"/>
              <a:gd name="connsiteY12" fmla="*/ 2753222 h 5505806"/>
              <a:gd name="connsiteX13" fmla="*/ 0 w 5082029"/>
              <a:gd name="connsiteY13" fmla="*/ 1180766 h 5505806"/>
              <a:gd name="connsiteX14" fmla="*/ 1160770 w 5082029"/>
              <a:gd name="connsiteY14" fmla="*/ 180 h 5505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82029" h="5505806">
                <a:moveTo>
                  <a:pt x="1160770" y="180"/>
                </a:moveTo>
                <a:cubicBezTo>
                  <a:pt x="1363448" y="-3391"/>
                  <a:pt x="1572269" y="46216"/>
                  <a:pt x="1768810" y="159643"/>
                </a:cubicBezTo>
                <a:lnTo>
                  <a:pt x="3130485" y="946012"/>
                </a:lnTo>
                <a:lnTo>
                  <a:pt x="4492406" y="1732099"/>
                </a:lnTo>
                <a:cubicBezTo>
                  <a:pt x="5278570" y="2185806"/>
                  <a:pt x="5278570" y="3320638"/>
                  <a:pt x="4492406" y="3774345"/>
                </a:cubicBezTo>
                <a:lnTo>
                  <a:pt x="3130485" y="4560433"/>
                </a:lnTo>
                <a:lnTo>
                  <a:pt x="1768810" y="5346802"/>
                </a:lnTo>
                <a:cubicBezTo>
                  <a:pt x="1621404" y="5431872"/>
                  <a:pt x="1467091" y="5481044"/>
                  <a:pt x="1313643" y="5498806"/>
                </a:cubicBezTo>
                <a:lnTo>
                  <a:pt x="1170163" y="5505806"/>
                </a:lnTo>
                <a:lnTo>
                  <a:pt x="1155243" y="5505806"/>
                </a:lnTo>
                <a:lnTo>
                  <a:pt x="1010202" y="5493782"/>
                </a:lnTo>
                <a:cubicBezTo>
                  <a:pt x="464453" y="5412671"/>
                  <a:pt x="0" y="4949526"/>
                  <a:pt x="0" y="4325679"/>
                </a:cubicBezTo>
                <a:lnTo>
                  <a:pt x="0" y="2753222"/>
                </a:lnTo>
                <a:lnTo>
                  <a:pt x="0" y="1180766"/>
                </a:lnTo>
                <a:cubicBezTo>
                  <a:pt x="0" y="500205"/>
                  <a:pt x="552738" y="10893"/>
                  <a:pt x="1160770" y="180"/>
                </a:cubicBezTo>
                <a:close/>
              </a:path>
            </a:pathLst>
          </a:custGeom>
          <a:solidFill>
            <a:schemeClr val="bg2">
              <a:lumMod val="90000"/>
            </a:schemeClr>
          </a:solidFill>
        </p:spPr>
        <p:txBody>
          <a:bodyPr wrap="square">
            <a:noAutofit/>
          </a:bodyPr>
          <a:lstStyle/>
          <a:p>
            <a:endParaRPr lang="en-GB"/>
          </a:p>
        </p:txBody>
      </p:sp>
      <p:sp>
        <p:nvSpPr>
          <p:cNvPr id="5" name="Shape">
            <a:extLst>
              <a:ext uri="{FF2B5EF4-FFF2-40B4-BE49-F238E27FC236}">
                <a16:creationId xmlns:a16="http://schemas.microsoft.com/office/drawing/2014/main" id="{7F8A3B00-D6B4-5044-99A8-3B889F24FD66}"/>
              </a:ext>
            </a:extLst>
          </p:cNvPr>
          <p:cNvSpPr/>
          <p:nvPr userDrawn="1"/>
        </p:nvSpPr>
        <p:spPr>
          <a:xfrm rot="18000000">
            <a:off x="8980956" y="6055257"/>
            <a:ext cx="1481809" cy="1605491"/>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31000"/>
            </a:schemeClr>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6" name="Shape">
            <a:extLst>
              <a:ext uri="{FF2B5EF4-FFF2-40B4-BE49-F238E27FC236}">
                <a16:creationId xmlns:a16="http://schemas.microsoft.com/office/drawing/2014/main" id="{D260586C-DA76-5548-A3E2-A44E3899428C}"/>
              </a:ext>
            </a:extLst>
          </p:cNvPr>
          <p:cNvSpPr/>
          <p:nvPr userDrawn="1"/>
        </p:nvSpPr>
        <p:spPr>
          <a:xfrm rot="18000000">
            <a:off x="10842678" y="5144593"/>
            <a:ext cx="1220981" cy="1322892"/>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60000"/>
            </a:schemeClr>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7" name="Shape">
            <a:extLst>
              <a:ext uri="{FF2B5EF4-FFF2-40B4-BE49-F238E27FC236}">
                <a16:creationId xmlns:a16="http://schemas.microsoft.com/office/drawing/2014/main" id="{9335E322-6099-9940-ACD8-9B1FE8E5CD49}"/>
              </a:ext>
            </a:extLst>
          </p:cNvPr>
          <p:cNvSpPr/>
          <p:nvPr userDrawn="1"/>
        </p:nvSpPr>
        <p:spPr>
          <a:xfrm rot="14400000">
            <a:off x="10251610" y="6196557"/>
            <a:ext cx="1220981" cy="1322892"/>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8" name="Shape">
            <a:extLst>
              <a:ext uri="{FF2B5EF4-FFF2-40B4-BE49-F238E27FC236}">
                <a16:creationId xmlns:a16="http://schemas.microsoft.com/office/drawing/2014/main" id="{D3E075B9-DA61-1041-B6E9-E71A59DCC803}"/>
              </a:ext>
            </a:extLst>
          </p:cNvPr>
          <p:cNvSpPr/>
          <p:nvPr userDrawn="1"/>
        </p:nvSpPr>
        <p:spPr>
          <a:xfrm rot="18000000">
            <a:off x="10048380" y="-1046197"/>
            <a:ext cx="2322528" cy="2516381"/>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60000"/>
            </a:schemeClr>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9" name="Title 1">
            <a:extLst>
              <a:ext uri="{FF2B5EF4-FFF2-40B4-BE49-F238E27FC236}">
                <a16:creationId xmlns:a16="http://schemas.microsoft.com/office/drawing/2014/main" id="{9DF4C520-723D-4749-82DE-C3EB2B4F9723}"/>
              </a:ext>
            </a:extLst>
          </p:cNvPr>
          <p:cNvSpPr>
            <a:spLocks noGrp="1"/>
          </p:cNvSpPr>
          <p:nvPr>
            <p:ph type="title"/>
          </p:nvPr>
        </p:nvSpPr>
        <p:spPr>
          <a:xfrm>
            <a:off x="838200" y="-356203"/>
            <a:ext cx="6019800" cy="1588127"/>
          </a:xfrm>
        </p:spPr>
        <p:txBody>
          <a:bodyPr wrap="square" lIns="0" rIns="0" anchor="b">
            <a:spAutoFit/>
          </a:bodyPr>
          <a:lstStyle>
            <a:lvl1pPr>
              <a:defRPr sz="5400">
                <a:solidFill>
                  <a:schemeClr val="tx1"/>
                </a:solidFill>
              </a:defRPr>
            </a:lvl1pPr>
          </a:lstStyle>
          <a:p>
            <a:r>
              <a:rPr lang="en-US" dirty="0"/>
              <a:t>Click to edit Master title style</a:t>
            </a:r>
          </a:p>
        </p:txBody>
      </p:sp>
      <p:sp>
        <p:nvSpPr>
          <p:cNvPr id="10" name="Text Placeholder 7">
            <a:extLst>
              <a:ext uri="{FF2B5EF4-FFF2-40B4-BE49-F238E27FC236}">
                <a16:creationId xmlns:a16="http://schemas.microsoft.com/office/drawing/2014/main" id="{D9E3D7C3-71AC-9044-9241-9686B08536A1}"/>
              </a:ext>
            </a:extLst>
          </p:cNvPr>
          <p:cNvSpPr>
            <a:spLocks noGrp="1"/>
          </p:cNvSpPr>
          <p:nvPr>
            <p:ph type="body" sz="quarter" idx="13"/>
          </p:nvPr>
        </p:nvSpPr>
        <p:spPr>
          <a:xfrm>
            <a:off x="838201" y="1269500"/>
            <a:ext cx="6019800" cy="552450"/>
          </a:xfrm>
        </p:spPr>
        <p:txBody>
          <a:bodyPr lIns="45720" rIns="0">
            <a:normAutofit/>
          </a:bodyPr>
          <a:lstStyle>
            <a:lvl1pPr marL="0" indent="0">
              <a:buNone/>
              <a:defRPr sz="2400">
                <a:solidFill>
                  <a:schemeClr val="accent2"/>
                </a:solidFill>
              </a:defRPr>
            </a:lvl1pPr>
          </a:lstStyle>
          <a:p>
            <a:pPr lvl="0"/>
            <a:endParaRPr lang="en-US" dirty="0"/>
          </a:p>
        </p:txBody>
      </p:sp>
      <p:sp>
        <p:nvSpPr>
          <p:cNvPr id="11" name="Content Placeholder 2">
            <a:extLst>
              <a:ext uri="{FF2B5EF4-FFF2-40B4-BE49-F238E27FC236}">
                <a16:creationId xmlns:a16="http://schemas.microsoft.com/office/drawing/2014/main" id="{625F53EE-6DE0-1146-A44A-436478B78B7D}"/>
              </a:ext>
            </a:extLst>
          </p:cNvPr>
          <p:cNvSpPr>
            <a:spLocks noGrp="1"/>
          </p:cNvSpPr>
          <p:nvPr>
            <p:ph sz="half" idx="1"/>
          </p:nvPr>
        </p:nvSpPr>
        <p:spPr>
          <a:xfrm>
            <a:off x="838200" y="2103275"/>
            <a:ext cx="6019800"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a:t>Edit Master text styles</a:t>
            </a:r>
          </a:p>
          <a:p>
            <a:pPr lvl="1">
              <a:spcBef>
                <a:spcPts val="0"/>
              </a:spcBef>
            </a:pPr>
            <a:r>
              <a:rPr lang="en-US"/>
              <a:t>Second level</a:t>
            </a:r>
          </a:p>
          <a:p>
            <a:pPr lvl="2">
              <a:spcBef>
                <a:spcPts val="0"/>
              </a:spcBef>
            </a:pPr>
            <a:r>
              <a:rPr lang="en-US"/>
              <a:t>Third level</a:t>
            </a:r>
          </a:p>
          <a:p>
            <a:pPr lvl="3">
              <a:spcBef>
                <a:spcPts val="0"/>
              </a:spcBef>
            </a:pPr>
            <a:r>
              <a:rPr lang="en-US"/>
              <a:t>Fourth level</a:t>
            </a:r>
          </a:p>
          <a:p>
            <a:pPr lvl="4">
              <a:spcBef>
                <a:spcPts val="0"/>
              </a:spcBef>
            </a:pPr>
            <a:r>
              <a:rPr lang="en-US"/>
              <a:t>Fifth level</a:t>
            </a:r>
          </a:p>
        </p:txBody>
      </p:sp>
    </p:spTree>
    <p:extLst>
      <p:ext uri="{BB962C8B-B14F-4D97-AF65-F5344CB8AC3E}">
        <p14:creationId xmlns:p14="http://schemas.microsoft.com/office/powerpoint/2010/main" val="3326146264"/>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6_Blank">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4" name="Shape">
            <a:extLst>
              <a:ext uri="{FF2B5EF4-FFF2-40B4-BE49-F238E27FC236}">
                <a16:creationId xmlns:a16="http://schemas.microsoft.com/office/drawing/2014/main" id="{8923E8A6-AD0E-194E-B22A-D360DAB948A4}"/>
              </a:ext>
            </a:extLst>
          </p:cNvPr>
          <p:cNvSpPr/>
          <p:nvPr userDrawn="1"/>
        </p:nvSpPr>
        <p:spPr>
          <a:xfrm rot="1800000">
            <a:off x="3960556" y="-1991546"/>
            <a:ext cx="9314208" cy="10091636"/>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4" name="Picture Placeholder 13">
            <a:extLst>
              <a:ext uri="{FF2B5EF4-FFF2-40B4-BE49-F238E27FC236}">
                <a16:creationId xmlns:a16="http://schemas.microsoft.com/office/drawing/2014/main" id="{9B9278F9-6893-AE4E-B2D7-3E15EC54B01D}"/>
              </a:ext>
            </a:extLst>
          </p:cNvPr>
          <p:cNvSpPr>
            <a:spLocks noGrp="1"/>
          </p:cNvSpPr>
          <p:nvPr>
            <p:ph type="pic" sz="quarter" idx="10"/>
          </p:nvPr>
        </p:nvSpPr>
        <p:spPr>
          <a:xfrm>
            <a:off x="477019" y="477078"/>
            <a:ext cx="5549656" cy="6012426"/>
          </a:xfrm>
          <a:custGeom>
            <a:avLst/>
            <a:gdLst>
              <a:gd name="connsiteX0" fmla="*/ 1160770 w 5082029"/>
              <a:gd name="connsiteY0" fmla="*/ 180 h 5505806"/>
              <a:gd name="connsiteX1" fmla="*/ 1768810 w 5082029"/>
              <a:gd name="connsiteY1" fmla="*/ 159643 h 5505806"/>
              <a:gd name="connsiteX2" fmla="*/ 3130485 w 5082029"/>
              <a:gd name="connsiteY2" fmla="*/ 946012 h 5505806"/>
              <a:gd name="connsiteX3" fmla="*/ 4492406 w 5082029"/>
              <a:gd name="connsiteY3" fmla="*/ 1732099 h 5505806"/>
              <a:gd name="connsiteX4" fmla="*/ 4492406 w 5082029"/>
              <a:gd name="connsiteY4" fmla="*/ 3774345 h 5505806"/>
              <a:gd name="connsiteX5" fmla="*/ 3130485 w 5082029"/>
              <a:gd name="connsiteY5" fmla="*/ 4560433 h 5505806"/>
              <a:gd name="connsiteX6" fmla="*/ 1768810 w 5082029"/>
              <a:gd name="connsiteY6" fmla="*/ 5346802 h 5505806"/>
              <a:gd name="connsiteX7" fmla="*/ 1313643 w 5082029"/>
              <a:gd name="connsiteY7" fmla="*/ 5498806 h 5505806"/>
              <a:gd name="connsiteX8" fmla="*/ 1170163 w 5082029"/>
              <a:gd name="connsiteY8" fmla="*/ 5505806 h 5505806"/>
              <a:gd name="connsiteX9" fmla="*/ 1155243 w 5082029"/>
              <a:gd name="connsiteY9" fmla="*/ 5505806 h 5505806"/>
              <a:gd name="connsiteX10" fmla="*/ 1010202 w 5082029"/>
              <a:gd name="connsiteY10" fmla="*/ 5493782 h 5505806"/>
              <a:gd name="connsiteX11" fmla="*/ 0 w 5082029"/>
              <a:gd name="connsiteY11" fmla="*/ 4325679 h 5505806"/>
              <a:gd name="connsiteX12" fmla="*/ 0 w 5082029"/>
              <a:gd name="connsiteY12" fmla="*/ 2753222 h 5505806"/>
              <a:gd name="connsiteX13" fmla="*/ 0 w 5082029"/>
              <a:gd name="connsiteY13" fmla="*/ 1180766 h 5505806"/>
              <a:gd name="connsiteX14" fmla="*/ 1160770 w 5082029"/>
              <a:gd name="connsiteY14" fmla="*/ 180 h 5505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82029" h="5505806">
                <a:moveTo>
                  <a:pt x="1160770" y="180"/>
                </a:moveTo>
                <a:cubicBezTo>
                  <a:pt x="1363448" y="-3391"/>
                  <a:pt x="1572269" y="46216"/>
                  <a:pt x="1768810" y="159643"/>
                </a:cubicBezTo>
                <a:lnTo>
                  <a:pt x="3130485" y="946012"/>
                </a:lnTo>
                <a:lnTo>
                  <a:pt x="4492406" y="1732099"/>
                </a:lnTo>
                <a:cubicBezTo>
                  <a:pt x="5278570" y="2185806"/>
                  <a:pt x="5278570" y="3320638"/>
                  <a:pt x="4492406" y="3774345"/>
                </a:cubicBezTo>
                <a:lnTo>
                  <a:pt x="3130485" y="4560433"/>
                </a:lnTo>
                <a:lnTo>
                  <a:pt x="1768810" y="5346802"/>
                </a:lnTo>
                <a:cubicBezTo>
                  <a:pt x="1621404" y="5431872"/>
                  <a:pt x="1467091" y="5481044"/>
                  <a:pt x="1313643" y="5498806"/>
                </a:cubicBezTo>
                <a:lnTo>
                  <a:pt x="1170163" y="5505806"/>
                </a:lnTo>
                <a:lnTo>
                  <a:pt x="1155243" y="5505806"/>
                </a:lnTo>
                <a:lnTo>
                  <a:pt x="1010202" y="5493782"/>
                </a:lnTo>
                <a:cubicBezTo>
                  <a:pt x="464453" y="5412671"/>
                  <a:pt x="0" y="4949526"/>
                  <a:pt x="0" y="4325679"/>
                </a:cubicBezTo>
                <a:lnTo>
                  <a:pt x="0" y="2753222"/>
                </a:lnTo>
                <a:lnTo>
                  <a:pt x="0" y="1180766"/>
                </a:lnTo>
                <a:cubicBezTo>
                  <a:pt x="0" y="500205"/>
                  <a:pt x="552738" y="10893"/>
                  <a:pt x="1160770" y="180"/>
                </a:cubicBezTo>
                <a:close/>
              </a:path>
            </a:pathLst>
          </a:custGeom>
          <a:solidFill>
            <a:schemeClr val="bg2">
              <a:lumMod val="90000"/>
            </a:schemeClr>
          </a:solidFill>
        </p:spPr>
        <p:txBody>
          <a:bodyPr wrap="square">
            <a:noAutofit/>
          </a:bodyPr>
          <a:lstStyle/>
          <a:p>
            <a:endParaRPr lang="en-GB"/>
          </a:p>
        </p:txBody>
      </p:sp>
      <p:sp>
        <p:nvSpPr>
          <p:cNvPr id="5" name="Title 1">
            <a:extLst>
              <a:ext uri="{FF2B5EF4-FFF2-40B4-BE49-F238E27FC236}">
                <a16:creationId xmlns:a16="http://schemas.microsoft.com/office/drawing/2014/main" id="{D2899F7E-E5FA-B44C-ACDB-406C73506E06}"/>
              </a:ext>
            </a:extLst>
          </p:cNvPr>
          <p:cNvSpPr>
            <a:spLocks noGrp="1"/>
          </p:cNvSpPr>
          <p:nvPr>
            <p:ph type="title"/>
          </p:nvPr>
        </p:nvSpPr>
        <p:spPr>
          <a:xfrm>
            <a:off x="3793068" y="391692"/>
            <a:ext cx="8077200" cy="840230"/>
          </a:xfrm>
        </p:spPr>
        <p:txBody>
          <a:bodyPr wrap="square" lIns="0" rIns="0" anchor="b">
            <a:spAutoFit/>
          </a:bodyPr>
          <a:lstStyle>
            <a:lvl1pPr>
              <a:defRPr sz="5400">
                <a:solidFill>
                  <a:schemeClr val="tx1"/>
                </a:solidFill>
              </a:defRPr>
            </a:lvl1pPr>
          </a:lstStyle>
          <a:p>
            <a:r>
              <a:rPr lang="en-US" dirty="0"/>
              <a:t>Click to edit Master title style</a:t>
            </a:r>
          </a:p>
        </p:txBody>
      </p:sp>
      <p:sp>
        <p:nvSpPr>
          <p:cNvPr id="6" name="Text Placeholder 7">
            <a:extLst>
              <a:ext uri="{FF2B5EF4-FFF2-40B4-BE49-F238E27FC236}">
                <a16:creationId xmlns:a16="http://schemas.microsoft.com/office/drawing/2014/main" id="{927FB325-E182-4C4D-944F-B27D402EDA36}"/>
              </a:ext>
            </a:extLst>
          </p:cNvPr>
          <p:cNvSpPr>
            <a:spLocks noGrp="1"/>
          </p:cNvSpPr>
          <p:nvPr>
            <p:ph type="body" sz="quarter" idx="13"/>
          </p:nvPr>
        </p:nvSpPr>
        <p:spPr>
          <a:xfrm>
            <a:off x="4821771" y="1269500"/>
            <a:ext cx="7048500" cy="552450"/>
          </a:xfrm>
        </p:spPr>
        <p:txBody>
          <a:bodyPr lIns="45720" rIns="0">
            <a:normAutofit/>
          </a:bodyPr>
          <a:lstStyle>
            <a:lvl1pPr marL="0" indent="0">
              <a:buNone/>
              <a:defRPr sz="2400">
                <a:solidFill>
                  <a:schemeClr val="accent2"/>
                </a:solidFill>
              </a:defRPr>
            </a:lvl1pPr>
          </a:lstStyle>
          <a:p>
            <a:pPr lvl="0"/>
            <a:endParaRPr lang="en-US" dirty="0"/>
          </a:p>
        </p:txBody>
      </p:sp>
      <p:sp>
        <p:nvSpPr>
          <p:cNvPr id="7" name="Content Placeholder 2">
            <a:extLst>
              <a:ext uri="{FF2B5EF4-FFF2-40B4-BE49-F238E27FC236}">
                <a16:creationId xmlns:a16="http://schemas.microsoft.com/office/drawing/2014/main" id="{FD226008-75B1-4D49-8C20-881699113758}"/>
              </a:ext>
            </a:extLst>
          </p:cNvPr>
          <p:cNvSpPr>
            <a:spLocks noGrp="1"/>
          </p:cNvSpPr>
          <p:nvPr>
            <p:ph sz="half" idx="1"/>
          </p:nvPr>
        </p:nvSpPr>
        <p:spPr>
          <a:xfrm>
            <a:off x="6307665" y="2099739"/>
            <a:ext cx="5562603" cy="4189773"/>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a:t>Edit Master text styles</a:t>
            </a:r>
          </a:p>
          <a:p>
            <a:pPr lvl="1">
              <a:spcBef>
                <a:spcPts val="0"/>
              </a:spcBef>
            </a:pPr>
            <a:r>
              <a:rPr lang="en-US"/>
              <a:t>Second level</a:t>
            </a:r>
          </a:p>
          <a:p>
            <a:pPr lvl="2">
              <a:spcBef>
                <a:spcPts val="0"/>
              </a:spcBef>
            </a:pPr>
            <a:r>
              <a:rPr lang="en-US"/>
              <a:t>Third level</a:t>
            </a:r>
          </a:p>
          <a:p>
            <a:pPr lvl="3">
              <a:spcBef>
                <a:spcPts val="0"/>
              </a:spcBef>
            </a:pPr>
            <a:r>
              <a:rPr lang="en-US"/>
              <a:t>Fourth level</a:t>
            </a:r>
          </a:p>
          <a:p>
            <a:pPr lvl="4">
              <a:spcBef>
                <a:spcPts val="0"/>
              </a:spcBef>
            </a:pPr>
            <a:r>
              <a:rPr lang="en-US"/>
              <a:t>Fifth level</a:t>
            </a:r>
          </a:p>
        </p:txBody>
      </p:sp>
    </p:spTree>
    <p:extLst>
      <p:ext uri="{BB962C8B-B14F-4D97-AF65-F5344CB8AC3E}">
        <p14:creationId xmlns:p14="http://schemas.microsoft.com/office/powerpoint/2010/main" val="3243531593"/>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22_Blank">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2" name="Shape">
            <a:extLst>
              <a:ext uri="{FF2B5EF4-FFF2-40B4-BE49-F238E27FC236}">
                <a16:creationId xmlns:a16="http://schemas.microsoft.com/office/drawing/2014/main" id="{EA7DF91E-9E11-844F-8874-B18877F0AF59}"/>
              </a:ext>
            </a:extLst>
          </p:cNvPr>
          <p:cNvSpPr/>
          <p:nvPr userDrawn="1"/>
        </p:nvSpPr>
        <p:spPr>
          <a:xfrm rot="2700000">
            <a:off x="2346827" y="-1960289"/>
            <a:ext cx="10969680" cy="11885296"/>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dirty="0">
              <a:solidFill>
                <a:schemeClr val="bg1"/>
              </a:solidFill>
            </a:endParaRPr>
          </a:p>
        </p:txBody>
      </p:sp>
      <p:sp>
        <p:nvSpPr>
          <p:cNvPr id="5" name="Title 1">
            <a:extLst>
              <a:ext uri="{FF2B5EF4-FFF2-40B4-BE49-F238E27FC236}">
                <a16:creationId xmlns:a16="http://schemas.microsoft.com/office/drawing/2014/main" id="{D2899F7E-E5FA-B44C-ACDB-406C73506E06}"/>
              </a:ext>
            </a:extLst>
          </p:cNvPr>
          <p:cNvSpPr>
            <a:spLocks noGrp="1"/>
          </p:cNvSpPr>
          <p:nvPr>
            <p:ph type="title"/>
          </p:nvPr>
        </p:nvSpPr>
        <p:spPr>
          <a:xfrm>
            <a:off x="3793071" y="-356203"/>
            <a:ext cx="7048500" cy="1588127"/>
          </a:xfrm>
        </p:spPr>
        <p:txBody>
          <a:bodyPr wrap="square" lIns="0" rIns="0" anchor="b">
            <a:spAutoFit/>
          </a:bodyPr>
          <a:lstStyle>
            <a:lvl1pPr>
              <a:defRPr sz="5400">
                <a:solidFill>
                  <a:schemeClr val="tx1"/>
                </a:solidFill>
              </a:defRPr>
            </a:lvl1pPr>
          </a:lstStyle>
          <a:p>
            <a:r>
              <a:rPr lang="en-US" dirty="0"/>
              <a:t>Click to edit Master title style</a:t>
            </a:r>
          </a:p>
        </p:txBody>
      </p:sp>
      <p:sp>
        <p:nvSpPr>
          <p:cNvPr id="6" name="Text Placeholder 7">
            <a:extLst>
              <a:ext uri="{FF2B5EF4-FFF2-40B4-BE49-F238E27FC236}">
                <a16:creationId xmlns:a16="http://schemas.microsoft.com/office/drawing/2014/main" id="{927FB325-E182-4C4D-944F-B27D402EDA36}"/>
              </a:ext>
            </a:extLst>
          </p:cNvPr>
          <p:cNvSpPr>
            <a:spLocks noGrp="1"/>
          </p:cNvSpPr>
          <p:nvPr>
            <p:ph type="body" sz="quarter" idx="13"/>
          </p:nvPr>
        </p:nvSpPr>
        <p:spPr>
          <a:xfrm>
            <a:off x="3793071" y="1269500"/>
            <a:ext cx="7048500" cy="552450"/>
          </a:xfrm>
        </p:spPr>
        <p:txBody>
          <a:bodyPr lIns="45720" rIns="0">
            <a:normAutofit/>
          </a:bodyPr>
          <a:lstStyle>
            <a:lvl1pPr marL="0" indent="0">
              <a:buNone/>
              <a:defRPr sz="2400">
                <a:solidFill>
                  <a:schemeClr val="accent2"/>
                </a:solidFill>
              </a:defRPr>
            </a:lvl1pPr>
          </a:lstStyle>
          <a:p>
            <a:pPr lvl="0"/>
            <a:endParaRPr lang="en-US" dirty="0"/>
          </a:p>
        </p:txBody>
      </p:sp>
      <p:sp>
        <p:nvSpPr>
          <p:cNvPr id="7" name="Content Placeholder 2">
            <a:extLst>
              <a:ext uri="{FF2B5EF4-FFF2-40B4-BE49-F238E27FC236}">
                <a16:creationId xmlns:a16="http://schemas.microsoft.com/office/drawing/2014/main" id="{FD226008-75B1-4D49-8C20-881699113758}"/>
              </a:ext>
            </a:extLst>
          </p:cNvPr>
          <p:cNvSpPr>
            <a:spLocks noGrp="1"/>
          </p:cNvSpPr>
          <p:nvPr>
            <p:ph sz="half" idx="1"/>
          </p:nvPr>
        </p:nvSpPr>
        <p:spPr>
          <a:xfrm>
            <a:off x="3806801" y="2099739"/>
            <a:ext cx="5562603" cy="4189773"/>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a:t>Edit Master text styles</a:t>
            </a:r>
          </a:p>
          <a:p>
            <a:pPr lvl="1">
              <a:spcBef>
                <a:spcPts val="0"/>
              </a:spcBef>
            </a:pPr>
            <a:r>
              <a:rPr lang="en-US"/>
              <a:t>Second level</a:t>
            </a:r>
          </a:p>
          <a:p>
            <a:pPr lvl="2">
              <a:spcBef>
                <a:spcPts val="0"/>
              </a:spcBef>
            </a:pPr>
            <a:r>
              <a:rPr lang="en-US"/>
              <a:t>Third level</a:t>
            </a:r>
          </a:p>
          <a:p>
            <a:pPr lvl="3">
              <a:spcBef>
                <a:spcPts val="0"/>
              </a:spcBef>
            </a:pPr>
            <a:r>
              <a:rPr lang="en-US"/>
              <a:t>Fourth level</a:t>
            </a:r>
          </a:p>
          <a:p>
            <a:pPr lvl="4">
              <a:spcBef>
                <a:spcPts val="0"/>
              </a:spcBef>
            </a:pPr>
            <a:r>
              <a:rPr lang="en-US"/>
              <a:t>Fifth level</a:t>
            </a:r>
          </a:p>
        </p:txBody>
      </p:sp>
      <p:sp>
        <p:nvSpPr>
          <p:cNvPr id="8" name="Picture Placeholder 10">
            <a:extLst>
              <a:ext uri="{FF2B5EF4-FFF2-40B4-BE49-F238E27FC236}">
                <a16:creationId xmlns:a16="http://schemas.microsoft.com/office/drawing/2014/main" id="{1B880B69-A5C7-2C40-BF16-D06F47D502AD}"/>
              </a:ext>
            </a:extLst>
          </p:cNvPr>
          <p:cNvSpPr>
            <a:spLocks noGrp="1"/>
          </p:cNvSpPr>
          <p:nvPr>
            <p:ph type="pic" sz="quarter" idx="10"/>
          </p:nvPr>
        </p:nvSpPr>
        <p:spPr>
          <a:xfrm>
            <a:off x="-1924104" y="-1201041"/>
            <a:ext cx="5451607" cy="5451608"/>
          </a:xfrm>
          <a:custGeom>
            <a:avLst/>
            <a:gdLst>
              <a:gd name="connsiteX0" fmla="*/ 3962700 w 6265669"/>
              <a:gd name="connsiteY0" fmla="*/ 115 h 6265670"/>
              <a:gd name="connsiteX1" fmla="*/ 5272710 w 6265669"/>
              <a:gd name="connsiteY1" fmla="*/ 1015243 h 6265670"/>
              <a:gd name="connsiteX2" fmla="*/ 5744904 w 6265669"/>
              <a:gd name="connsiteY2" fmla="*/ 2778295 h 6265670"/>
              <a:gd name="connsiteX3" fmla="*/ 6217530 w 6265669"/>
              <a:gd name="connsiteY3" fmla="*/ 4541316 h 6265670"/>
              <a:gd name="connsiteX4" fmla="*/ 4541314 w 6265669"/>
              <a:gd name="connsiteY4" fmla="*/ 6217531 h 6265670"/>
              <a:gd name="connsiteX5" fmla="*/ 2778294 w 6265669"/>
              <a:gd name="connsiteY5" fmla="*/ 5744905 h 6265670"/>
              <a:gd name="connsiteX6" fmla="*/ 1015242 w 6265669"/>
              <a:gd name="connsiteY6" fmla="*/ 5272711 h 6265670"/>
              <a:gd name="connsiteX7" fmla="*/ 401564 w 6265669"/>
              <a:gd name="connsiteY7" fmla="*/ 2982817 h 6265670"/>
              <a:gd name="connsiteX8" fmla="*/ 1692190 w 6265669"/>
              <a:gd name="connsiteY8" fmla="*/ 1692191 h 6265670"/>
              <a:gd name="connsiteX9" fmla="*/ 2982816 w 6265669"/>
              <a:gd name="connsiteY9" fmla="*/ 401565 h 6265670"/>
              <a:gd name="connsiteX10" fmla="*/ 3962700 w 6265669"/>
              <a:gd name="connsiteY10" fmla="*/ 115 h 6265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65669" h="6265670">
                <a:moveTo>
                  <a:pt x="3962700" y="115"/>
                </a:moveTo>
                <a:cubicBezTo>
                  <a:pt x="4541241" y="7572"/>
                  <a:pt x="5102166" y="379212"/>
                  <a:pt x="5272710" y="1015243"/>
                </a:cubicBezTo>
                <a:lnTo>
                  <a:pt x="5744904" y="2778295"/>
                </a:lnTo>
                <a:lnTo>
                  <a:pt x="6217530" y="4541316"/>
                </a:lnTo>
                <a:cubicBezTo>
                  <a:pt x="6490401" y="5558965"/>
                  <a:pt x="5558964" y="6490402"/>
                  <a:pt x="4541314" y="6217531"/>
                </a:cubicBezTo>
                <a:lnTo>
                  <a:pt x="2778294" y="5744905"/>
                </a:lnTo>
                <a:lnTo>
                  <a:pt x="1015242" y="5272711"/>
                </a:lnTo>
                <a:cubicBezTo>
                  <a:pt x="-2408" y="4999840"/>
                  <a:pt x="-343215" y="3727596"/>
                  <a:pt x="401564" y="2982817"/>
                </a:cubicBezTo>
                <a:lnTo>
                  <a:pt x="1692190" y="1692191"/>
                </a:lnTo>
                <a:lnTo>
                  <a:pt x="2982816" y="401565"/>
                </a:lnTo>
                <a:cubicBezTo>
                  <a:pt x="3262108" y="122273"/>
                  <a:pt x="3615575" y="-4359"/>
                  <a:pt x="3962700" y="115"/>
                </a:cubicBezTo>
                <a:close/>
              </a:path>
            </a:pathLst>
          </a:custGeom>
          <a:solidFill>
            <a:schemeClr val="bg2">
              <a:lumMod val="90000"/>
            </a:schemeClr>
          </a:solidFill>
        </p:spPr>
        <p:txBody>
          <a:bodyPr wrap="square">
            <a:noAutofit/>
          </a:bodyPr>
          <a:lstStyle/>
          <a:p>
            <a:endParaRPr lang="en-GB"/>
          </a:p>
        </p:txBody>
      </p:sp>
      <p:sp>
        <p:nvSpPr>
          <p:cNvPr id="9" name="Shape">
            <a:extLst>
              <a:ext uri="{FF2B5EF4-FFF2-40B4-BE49-F238E27FC236}">
                <a16:creationId xmlns:a16="http://schemas.microsoft.com/office/drawing/2014/main" id="{91426311-1336-D245-A7B1-7709BC355FC2}"/>
              </a:ext>
            </a:extLst>
          </p:cNvPr>
          <p:cNvSpPr/>
          <p:nvPr userDrawn="1"/>
        </p:nvSpPr>
        <p:spPr>
          <a:xfrm rot="2700000">
            <a:off x="-1256594" y="-728305"/>
            <a:ext cx="5338355" cy="5783936"/>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dirty="0">
              <a:solidFill>
                <a:schemeClr val="bg1"/>
              </a:solidFill>
            </a:endParaRPr>
          </a:p>
        </p:txBody>
      </p:sp>
      <p:sp>
        <p:nvSpPr>
          <p:cNvPr id="10" name="Picture Placeholder 10">
            <a:extLst>
              <a:ext uri="{FF2B5EF4-FFF2-40B4-BE49-F238E27FC236}">
                <a16:creationId xmlns:a16="http://schemas.microsoft.com/office/drawing/2014/main" id="{22E72D92-FC14-6244-A06E-01EE9F35D966}"/>
              </a:ext>
            </a:extLst>
          </p:cNvPr>
          <p:cNvSpPr>
            <a:spLocks noGrp="1"/>
          </p:cNvSpPr>
          <p:nvPr>
            <p:ph type="pic" sz="quarter" idx="14"/>
          </p:nvPr>
        </p:nvSpPr>
        <p:spPr>
          <a:xfrm>
            <a:off x="8170157" y="1524229"/>
            <a:ext cx="5451607" cy="5451608"/>
          </a:xfrm>
          <a:custGeom>
            <a:avLst/>
            <a:gdLst>
              <a:gd name="connsiteX0" fmla="*/ 3962700 w 6265669"/>
              <a:gd name="connsiteY0" fmla="*/ 115 h 6265670"/>
              <a:gd name="connsiteX1" fmla="*/ 5272710 w 6265669"/>
              <a:gd name="connsiteY1" fmla="*/ 1015243 h 6265670"/>
              <a:gd name="connsiteX2" fmla="*/ 5744904 w 6265669"/>
              <a:gd name="connsiteY2" fmla="*/ 2778295 h 6265670"/>
              <a:gd name="connsiteX3" fmla="*/ 6217530 w 6265669"/>
              <a:gd name="connsiteY3" fmla="*/ 4541316 h 6265670"/>
              <a:gd name="connsiteX4" fmla="*/ 4541314 w 6265669"/>
              <a:gd name="connsiteY4" fmla="*/ 6217531 h 6265670"/>
              <a:gd name="connsiteX5" fmla="*/ 2778294 w 6265669"/>
              <a:gd name="connsiteY5" fmla="*/ 5744905 h 6265670"/>
              <a:gd name="connsiteX6" fmla="*/ 1015242 w 6265669"/>
              <a:gd name="connsiteY6" fmla="*/ 5272711 h 6265670"/>
              <a:gd name="connsiteX7" fmla="*/ 401564 w 6265669"/>
              <a:gd name="connsiteY7" fmla="*/ 2982817 h 6265670"/>
              <a:gd name="connsiteX8" fmla="*/ 1692190 w 6265669"/>
              <a:gd name="connsiteY8" fmla="*/ 1692191 h 6265670"/>
              <a:gd name="connsiteX9" fmla="*/ 2982816 w 6265669"/>
              <a:gd name="connsiteY9" fmla="*/ 401565 h 6265670"/>
              <a:gd name="connsiteX10" fmla="*/ 3962700 w 6265669"/>
              <a:gd name="connsiteY10" fmla="*/ 115 h 6265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65669" h="6265670">
                <a:moveTo>
                  <a:pt x="3962700" y="115"/>
                </a:moveTo>
                <a:cubicBezTo>
                  <a:pt x="4541241" y="7572"/>
                  <a:pt x="5102166" y="379212"/>
                  <a:pt x="5272710" y="1015243"/>
                </a:cubicBezTo>
                <a:lnTo>
                  <a:pt x="5744904" y="2778295"/>
                </a:lnTo>
                <a:lnTo>
                  <a:pt x="6217530" y="4541316"/>
                </a:lnTo>
                <a:cubicBezTo>
                  <a:pt x="6490401" y="5558965"/>
                  <a:pt x="5558964" y="6490402"/>
                  <a:pt x="4541314" y="6217531"/>
                </a:cubicBezTo>
                <a:lnTo>
                  <a:pt x="2778294" y="5744905"/>
                </a:lnTo>
                <a:lnTo>
                  <a:pt x="1015242" y="5272711"/>
                </a:lnTo>
                <a:cubicBezTo>
                  <a:pt x="-2408" y="4999840"/>
                  <a:pt x="-343215" y="3727596"/>
                  <a:pt x="401564" y="2982817"/>
                </a:cubicBezTo>
                <a:lnTo>
                  <a:pt x="1692190" y="1692191"/>
                </a:lnTo>
                <a:lnTo>
                  <a:pt x="2982816" y="401565"/>
                </a:lnTo>
                <a:cubicBezTo>
                  <a:pt x="3262108" y="122273"/>
                  <a:pt x="3615575" y="-4359"/>
                  <a:pt x="3962700" y="115"/>
                </a:cubicBezTo>
                <a:close/>
              </a:path>
            </a:pathLst>
          </a:custGeom>
          <a:solidFill>
            <a:schemeClr val="bg2">
              <a:lumMod val="90000"/>
            </a:schemeClr>
          </a:solidFill>
        </p:spPr>
        <p:txBody>
          <a:bodyPr wrap="square">
            <a:noAutofit/>
          </a:bodyPr>
          <a:lstStyle/>
          <a:p>
            <a:endParaRPr lang="en-GB"/>
          </a:p>
        </p:txBody>
      </p:sp>
      <p:sp>
        <p:nvSpPr>
          <p:cNvPr id="11" name="Shape">
            <a:extLst>
              <a:ext uri="{FF2B5EF4-FFF2-40B4-BE49-F238E27FC236}">
                <a16:creationId xmlns:a16="http://schemas.microsoft.com/office/drawing/2014/main" id="{13398480-4FB5-3E48-80A4-65F8C9500F4F}"/>
              </a:ext>
            </a:extLst>
          </p:cNvPr>
          <p:cNvSpPr/>
          <p:nvPr userDrawn="1"/>
        </p:nvSpPr>
        <p:spPr>
          <a:xfrm rot="2700000">
            <a:off x="8837667" y="1996965"/>
            <a:ext cx="5338355" cy="5783936"/>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dirty="0">
              <a:solidFill>
                <a:schemeClr val="bg1"/>
              </a:solidFill>
            </a:endParaRPr>
          </a:p>
        </p:txBody>
      </p:sp>
    </p:spTree>
    <p:extLst>
      <p:ext uri="{BB962C8B-B14F-4D97-AF65-F5344CB8AC3E}">
        <p14:creationId xmlns:p14="http://schemas.microsoft.com/office/powerpoint/2010/main" val="398900023"/>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10_Blank">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58" name="Picture Placeholder 57">
            <a:extLst>
              <a:ext uri="{FF2B5EF4-FFF2-40B4-BE49-F238E27FC236}">
                <a16:creationId xmlns:a16="http://schemas.microsoft.com/office/drawing/2014/main" id="{EA7A0F97-CAF5-0744-A3A4-DE6F10C7457E}"/>
              </a:ext>
            </a:extLst>
          </p:cNvPr>
          <p:cNvSpPr>
            <a:spLocks noGrp="1"/>
          </p:cNvSpPr>
          <p:nvPr>
            <p:ph type="pic" sz="quarter" idx="12"/>
          </p:nvPr>
        </p:nvSpPr>
        <p:spPr>
          <a:xfrm>
            <a:off x="10591197" y="3271310"/>
            <a:ext cx="2043955" cy="1886416"/>
          </a:xfrm>
          <a:custGeom>
            <a:avLst/>
            <a:gdLst>
              <a:gd name="connsiteX0" fmla="*/ 1021977 w 2043954"/>
              <a:gd name="connsiteY0" fmla="*/ 0 h 1886416"/>
              <a:gd name="connsiteX1" fmla="*/ 1401011 w 2043954"/>
              <a:gd name="connsiteY1" fmla="*/ 218865 h 1886416"/>
              <a:gd name="connsiteX2" fmla="*/ 1692802 w 2043954"/>
              <a:gd name="connsiteY2" fmla="*/ 724400 h 1886416"/>
              <a:gd name="connsiteX3" fmla="*/ 1984697 w 2043954"/>
              <a:gd name="connsiteY3" fmla="*/ 1229845 h 1886416"/>
              <a:gd name="connsiteX4" fmla="*/ 1605663 w 2043954"/>
              <a:gd name="connsiteY4" fmla="*/ 1886416 h 1886416"/>
              <a:gd name="connsiteX5" fmla="*/ 1021977 w 2043954"/>
              <a:gd name="connsiteY5" fmla="*/ 1886416 h 1886416"/>
              <a:gd name="connsiteX6" fmla="*/ 438292 w 2043954"/>
              <a:gd name="connsiteY6" fmla="*/ 1886416 h 1886416"/>
              <a:gd name="connsiteX7" fmla="*/ 59258 w 2043954"/>
              <a:gd name="connsiteY7" fmla="*/ 1229845 h 1886416"/>
              <a:gd name="connsiteX8" fmla="*/ 351153 w 2043954"/>
              <a:gd name="connsiteY8" fmla="*/ 724400 h 1886416"/>
              <a:gd name="connsiteX9" fmla="*/ 642943 w 2043954"/>
              <a:gd name="connsiteY9" fmla="*/ 218865 h 1886416"/>
              <a:gd name="connsiteX10" fmla="*/ 1021977 w 2043954"/>
              <a:gd name="connsiteY10" fmla="*/ 0 h 188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43954" h="1886416">
                <a:moveTo>
                  <a:pt x="1021977" y="0"/>
                </a:moveTo>
                <a:cubicBezTo>
                  <a:pt x="1169391" y="0"/>
                  <a:pt x="1316805" y="72955"/>
                  <a:pt x="1401011" y="218865"/>
                </a:cubicBezTo>
                <a:lnTo>
                  <a:pt x="1692802" y="724400"/>
                </a:lnTo>
                <a:lnTo>
                  <a:pt x="1984697" y="1229845"/>
                </a:lnTo>
                <a:cubicBezTo>
                  <a:pt x="2153109" y="1521664"/>
                  <a:pt x="1942489" y="1886416"/>
                  <a:pt x="1605663" y="1886416"/>
                </a:cubicBezTo>
                <a:lnTo>
                  <a:pt x="1021977" y="1886416"/>
                </a:lnTo>
                <a:lnTo>
                  <a:pt x="438292" y="1886416"/>
                </a:lnTo>
                <a:cubicBezTo>
                  <a:pt x="101466" y="1886416"/>
                  <a:pt x="-109155" y="1521664"/>
                  <a:pt x="59258" y="1229845"/>
                </a:cubicBezTo>
                <a:lnTo>
                  <a:pt x="351153" y="724400"/>
                </a:lnTo>
                <a:lnTo>
                  <a:pt x="642943" y="218865"/>
                </a:lnTo>
                <a:cubicBezTo>
                  <a:pt x="727150" y="72955"/>
                  <a:pt x="874563" y="0"/>
                  <a:pt x="1021977" y="0"/>
                </a:cubicBezTo>
                <a:close/>
              </a:path>
            </a:pathLst>
          </a:custGeom>
          <a:solidFill>
            <a:schemeClr val="bg2">
              <a:lumMod val="90000"/>
            </a:schemeClr>
          </a:solidFill>
        </p:spPr>
        <p:txBody>
          <a:bodyPr wrap="square">
            <a:noAutofit/>
          </a:bodyPr>
          <a:lstStyle/>
          <a:p>
            <a:endParaRPr lang="en-GB"/>
          </a:p>
        </p:txBody>
      </p:sp>
      <p:sp>
        <p:nvSpPr>
          <p:cNvPr id="57" name="Picture Placeholder 56">
            <a:extLst>
              <a:ext uri="{FF2B5EF4-FFF2-40B4-BE49-F238E27FC236}">
                <a16:creationId xmlns:a16="http://schemas.microsoft.com/office/drawing/2014/main" id="{8DE5E580-1975-ED43-9F51-6B3EEED63C5E}"/>
              </a:ext>
            </a:extLst>
          </p:cNvPr>
          <p:cNvSpPr>
            <a:spLocks noGrp="1"/>
          </p:cNvSpPr>
          <p:nvPr>
            <p:ph type="pic" sz="quarter" idx="11"/>
          </p:nvPr>
        </p:nvSpPr>
        <p:spPr>
          <a:xfrm>
            <a:off x="9539721" y="240279"/>
            <a:ext cx="2043955" cy="1886415"/>
          </a:xfrm>
          <a:custGeom>
            <a:avLst/>
            <a:gdLst>
              <a:gd name="connsiteX0" fmla="*/ 438292 w 2043954"/>
              <a:gd name="connsiteY0" fmla="*/ 0 h 1886415"/>
              <a:gd name="connsiteX1" fmla="*/ 1021978 w 2043954"/>
              <a:gd name="connsiteY1" fmla="*/ 0 h 1886415"/>
              <a:gd name="connsiteX2" fmla="*/ 1605663 w 2043954"/>
              <a:gd name="connsiteY2" fmla="*/ 0 h 1886415"/>
              <a:gd name="connsiteX3" fmla="*/ 1984697 w 2043954"/>
              <a:gd name="connsiteY3" fmla="*/ 656571 h 1886415"/>
              <a:gd name="connsiteX4" fmla="*/ 1692802 w 2043954"/>
              <a:gd name="connsiteY4" fmla="*/ 1162015 h 1886415"/>
              <a:gd name="connsiteX5" fmla="*/ 1401012 w 2043954"/>
              <a:gd name="connsiteY5" fmla="*/ 1667551 h 1886415"/>
              <a:gd name="connsiteX6" fmla="*/ 642944 w 2043954"/>
              <a:gd name="connsiteY6" fmla="*/ 1667551 h 1886415"/>
              <a:gd name="connsiteX7" fmla="*/ 351153 w 2043954"/>
              <a:gd name="connsiteY7" fmla="*/ 1162015 h 1886415"/>
              <a:gd name="connsiteX8" fmla="*/ 59258 w 2043954"/>
              <a:gd name="connsiteY8" fmla="*/ 656571 h 1886415"/>
              <a:gd name="connsiteX9" fmla="*/ 438292 w 2043954"/>
              <a:gd name="connsiteY9" fmla="*/ 0 h 1886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43954" h="1886415">
                <a:moveTo>
                  <a:pt x="438292" y="0"/>
                </a:moveTo>
                <a:lnTo>
                  <a:pt x="1021978" y="0"/>
                </a:lnTo>
                <a:lnTo>
                  <a:pt x="1605663" y="0"/>
                </a:lnTo>
                <a:cubicBezTo>
                  <a:pt x="1942489" y="0"/>
                  <a:pt x="2153110" y="364751"/>
                  <a:pt x="1984697" y="656571"/>
                </a:cubicBezTo>
                <a:lnTo>
                  <a:pt x="1692802" y="1162015"/>
                </a:lnTo>
                <a:lnTo>
                  <a:pt x="1401012" y="1667551"/>
                </a:lnTo>
                <a:cubicBezTo>
                  <a:pt x="1232599" y="1959370"/>
                  <a:pt x="811357" y="1959370"/>
                  <a:pt x="642944" y="1667551"/>
                </a:cubicBezTo>
                <a:lnTo>
                  <a:pt x="351153" y="1162015"/>
                </a:lnTo>
                <a:lnTo>
                  <a:pt x="59258" y="656571"/>
                </a:lnTo>
                <a:cubicBezTo>
                  <a:pt x="-109155" y="364751"/>
                  <a:pt x="101466" y="0"/>
                  <a:pt x="438292" y="0"/>
                </a:cubicBezTo>
                <a:close/>
              </a:path>
            </a:pathLst>
          </a:custGeom>
          <a:solidFill>
            <a:schemeClr val="bg2">
              <a:lumMod val="90000"/>
            </a:schemeClr>
          </a:solidFill>
        </p:spPr>
        <p:txBody>
          <a:bodyPr wrap="square">
            <a:noAutofit/>
          </a:bodyPr>
          <a:lstStyle/>
          <a:p>
            <a:endParaRPr lang="en-GB"/>
          </a:p>
        </p:txBody>
      </p:sp>
      <p:sp>
        <p:nvSpPr>
          <p:cNvPr id="56" name="Picture Placeholder 55">
            <a:extLst>
              <a:ext uri="{FF2B5EF4-FFF2-40B4-BE49-F238E27FC236}">
                <a16:creationId xmlns:a16="http://schemas.microsoft.com/office/drawing/2014/main" id="{B8E13446-6D76-E843-8905-794258C2CC4E}"/>
              </a:ext>
            </a:extLst>
          </p:cNvPr>
          <p:cNvSpPr>
            <a:spLocks noGrp="1"/>
          </p:cNvSpPr>
          <p:nvPr>
            <p:ph type="pic" sz="quarter" idx="10"/>
          </p:nvPr>
        </p:nvSpPr>
        <p:spPr>
          <a:xfrm>
            <a:off x="8253629" y="3120384"/>
            <a:ext cx="2662627" cy="2457098"/>
          </a:xfrm>
          <a:custGeom>
            <a:avLst/>
            <a:gdLst>
              <a:gd name="connsiteX0" fmla="*/ 570996 w 2662626"/>
              <a:gd name="connsiteY0" fmla="*/ 1 h 2457098"/>
              <a:gd name="connsiteX1" fmla="*/ 1331328 w 2662626"/>
              <a:gd name="connsiteY1" fmla="*/ 92 h 2457098"/>
              <a:gd name="connsiteX2" fmla="*/ 2091626 w 2662626"/>
              <a:gd name="connsiteY2" fmla="*/ 6 h 2457098"/>
              <a:gd name="connsiteX3" fmla="*/ 2585430 w 2662626"/>
              <a:gd name="connsiteY3" fmla="*/ 855216 h 2457098"/>
              <a:gd name="connsiteX4" fmla="*/ 2205275 w 2662626"/>
              <a:gd name="connsiteY4" fmla="*/ 1513665 h 2457098"/>
              <a:gd name="connsiteX5" fmla="*/ 1825119 w 2662626"/>
              <a:gd name="connsiteY5" fmla="*/ 2172113 h 2457098"/>
              <a:gd name="connsiteX6" fmla="*/ 837584 w 2662626"/>
              <a:gd name="connsiteY6" fmla="*/ 2172071 h 2457098"/>
              <a:gd name="connsiteX7" fmla="*/ 457509 w 2662626"/>
              <a:gd name="connsiteY7" fmla="*/ 1513591 h 2457098"/>
              <a:gd name="connsiteX8" fmla="*/ 77264 w 2662626"/>
              <a:gd name="connsiteY8" fmla="*/ 855169 h 2457098"/>
              <a:gd name="connsiteX9" fmla="*/ 570996 w 2662626"/>
              <a:gd name="connsiteY9" fmla="*/ 1 h 2457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62626" h="2457098">
                <a:moveTo>
                  <a:pt x="570996" y="1"/>
                </a:moveTo>
                <a:lnTo>
                  <a:pt x="1331328" y="92"/>
                </a:lnTo>
                <a:lnTo>
                  <a:pt x="2091626" y="6"/>
                </a:lnTo>
                <a:cubicBezTo>
                  <a:pt x="2530512" y="84"/>
                  <a:pt x="2804805" y="475247"/>
                  <a:pt x="2585430" y="855216"/>
                </a:cubicBezTo>
                <a:lnTo>
                  <a:pt x="2205275" y="1513665"/>
                </a:lnTo>
                <a:lnTo>
                  <a:pt x="1825119" y="2172113"/>
                </a:lnTo>
                <a:cubicBezTo>
                  <a:pt x="1605744" y="2552083"/>
                  <a:pt x="1057094" y="2552119"/>
                  <a:pt x="837584" y="2172071"/>
                </a:cubicBezTo>
                <a:lnTo>
                  <a:pt x="457509" y="1513591"/>
                </a:lnTo>
                <a:lnTo>
                  <a:pt x="77264" y="855169"/>
                </a:lnTo>
                <a:cubicBezTo>
                  <a:pt x="-142246" y="475122"/>
                  <a:pt x="132110" y="-76"/>
                  <a:pt x="570996" y="1"/>
                </a:cubicBezTo>
                <a:close/>
              </a:path>
            </a:pathLst>
          </a:custGeom>
          <a:solidFill>
            <a:schemeClr val="bg2">
              <a:lumMod val="90000"/>
            </a:schemeClr>
          </a:solidFill>
        </p:spPr>
        <p:txBody>
          <a:bodyPr wrap="square">
            <a:noAutofit/>
          </a:bodyPr>
          <a:lstStyle/>
          <a:p>
            <a:endParaRPr lang="en-GB" dirty="0"/>
          </a:p>
        </p:txBody>
      </p:sp>
      <p:sp>
        <p:nvSpPr>
          <p:cNvPr id="4" name="Shape">
            <a:extLst>
              <a:ext uri="{FF2B5EF4-FFF2-40B4-BE49-F238E27FC236}">
                <a16:creationId xmlns:a16="http://schemas.microsoft.com/office/drawing/2014/main" id="{34D4B382-A6E0-2F4E-8459-FE398654CE8B}"/>
              </a:ext>
            </a:extLst>
          </p:cNvPr>
          <p:cNvSpPr/>
          <p:nvPr userDrawn="1"/>
        </p:nvSpPr>
        <p:spPr>
          <a:xfrm rot="12600000">
            <a:off x="7448997" y="-1759008"/>
            <a:ext cx="8269359" cy="89595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6" name="Shape">
            <a:extLst>
              <a:ext uri="{FF2B5EF4-FFF2-40B4-BE49-F238E27FC236}">
                <a16:creationId xmlns:a16="http://schemas.microsoft.com/office/drawing/2014/main" id="{B1DF93C4-2F4C-4C4F-B4DA-3A93D45890F4}"/>
              </a:ext>
            </a:extLst>
          </p:cNvPr>
          <p:cNvSpPr/>
          <p:nvPr userDrawn="1"/>
        </p:nvSpPr>
        <p:spPr>
          <a:xfrm rot="16200000">
            <a:off x="8902208" y="1441771"/>
            <a:ext cx="1481809" cy="1605491"/>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31000"/>
            </a:schemeClr>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8" name="Shape">
            <a:extLst>
              <a:ext uri="{FF2B5EF4-FFF2-40B4-BE49-F238E27FC236}">
                <a16:creationId xmlns:a16="http://schemas.microsoft.com/office/drawing/2014/main" id="{7FEE4A90-AB11-4E49-A2B1-9EACC549E0F9}"/>
              </a:ext>
            </a:extLst>
          </p:cNvPr>
          <p:cNvSpPr/>
          <p:nvPr userDrawn="1"/>
        </p:nvSpPr>
        <p:spPr>
          <a:xfrm rot="16200000">
            <a:off x="10767173" y="1149945"/>
            <a:ext cx="1886438" cy="2043893"/>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60000"/>
            </a:schemeClr>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0" name="Shape">
            <a:extLst>
              <a:ext uri="{FF2B5EF4-FFF2-40B4-BE49-F238E27FC236}">
                <a16:creationId xmlns:a16="http://schemas.microsoft.com/office/drawing/2014/main" id="{62477BAE-BA8A-9B4C-8CB2-72B6868FE8FE}"/>
              </a:ext>
            </a:extLst>
          </p:cNvPr>
          <p:cNvSpPr/>
          <p:nvPr userDrawn="1"/>
        </p:nvSpPr>
        <p:spPr>
          <a:xfrm rot="5400000">
            <a:off x="10195245" y="5226356"/>
            <a:ext cx="1332831" cy="1444079"/>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9" name="Picture Placeholder 56">
            <a:extLst>
              <a:ext uri="{FF2B5EF4-FFF2-40B4-BE49-F238E27FC236}">
                <a16:creationId xmlns:a16="http://schemas.microsoft.com/office/drawing/2014/main" id="{70510A9F-63A0-D84C-9182-7F9425E91F5F}"/>
              </a:ext>
            </a:extLst>
          </p:cNvPr>
          <p:cNvSpPr>
            <a:spLocks noGrp="1"/>
          </p:cNvSpPr>
          <p:nvPr>
            <p:ph type="pic" sz="quarter" idx="13"/>
          </p:nvPr>
        </p:nvSpPr>
        <p:spPr>
          <a:xfrm>
            <a:off x="6942804" y="608535"/>
            <a:ext cx="2464057" cy="2274138"/>
          </a:xfrm>
          <a:custGeom>
            <a:avLst/>
            <a:gdLst>
              <a:gd name="connsiteX0" fmla="*/ 438292 w 2043954"/>
              <a:gd name="connsiteY0" fmla="*/ 0 h 1886415"/>
              <a:gd name="connsiteX1" fmla="*/ 1021978 w 2043954"/>
              <a:gd name="connsiteY1" fmla="*/ 0 h 1886415"/>
              <a:gd name="connsiteX2" fmla="*/ 1605663 w 2043954"/>
              <a:gd name="connsiteY2" fmla="*/ 0 h 1886415"/>
              <a:gd name="connsiteX3" fmla="*/ 1984697 w 2043954"/>
              <a:gd name="connsiteY3" fmla="*/ 656571 h 1886415"/>
              <a:gd name="connsiteX4" fmla="*/ 1692802 w 2043954"/>
              <a:gd name="connsiteY4" fmla="*/ 1162015 h 1886415"/>
              <a:gd name="connsiteX5" fmla="*/ 1401012 w 2043954"/>
              <a:gd name="connsiteY5" fmla="*/ 1667551 h 1886415"/>
              <a:gd name="connsiteX6" fmla="*/ 642944 w 2043954"/>
              <a:gd name="connsiteY6" fmla="*/ 1667551 h 1886415"/>
              <a:gd name="connsiteX7" fmla="*/ 351153 w 2043954"/>
              <a:gd name="connsiteY7" fmla="*/ 1162015 h 1886415"/>
              <a:gd name="connsiteX8" fmla="*/ 59258 w 2043954"/>
              <a:gd name="connsiteY8" fmla="*/ 656571 h 1886415"/>
              <a:gd name="connsiteX9" fmla="*/ 438292 w 2043954"/>
              <a:gd name="connsiteY9" fmla="*/ 0 h 1886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43954" h="1886415">
                <a:moveTo>
                  <a:pt x="438292" y="0"/>
                </a:moveTo>
                <a:lnTo>
                  <a:pt x="1021978" y="0"/>
                </a:lnTo>
                <a:lnTo>
                  <a:pt x="1605663" y="0"/>
                </a:lnTo>
                <a:cubicBezTo>
                  <a:pt x="1942489" y="0"/>
                  <a:pt x="2153110" y="364751"/>
                  <a:pt x="1984697" y="656571"/>
                </a:cubicBezTo>
                <a:lnTo>
                  <a:pt x="1692802" y="1162015"/>
                </a:lnTo>
                <a:lnTo>
                  <a:pt x="1401012" y="1667551"/>
                </a:lnTo>
                <a:cubicBezTo>
                  <a:pt x="1232599" y="1959370"/>
                  <a:pt x="811357" y="1959370"/>
                  <a:pt x="642944" y="1667551"/>
                </a:cubicBezTo>
                <a:lnTo>
                  <a:pt x="351153" y="1162015"/>
                </a:lnTo>
                <a:lnTo>
                  <a:pt x="59258" y="656571"/>
                </a:lnTo>
                <a:cubicBezTo>
                  <a:pt x="-109155" y="364751"/>
                  <a:pt x="101466" y="0"/>
                  <a:pt x="438292" y="0"/>
                </a:cubicBezTo>
                <a:close/>
              </a:path>
            </a:pathLst>
          </a:custGeom>
          <a:solidFill>
            <a:schemeClr val="bg2">
              <a:lumMod val="90000"/>
            </a:schemeClr>
          </a:solidFill>
        </p:spPr>
        <p:txBody>
          <a:bodyPr wrap="square">
            <a:noAutofit/>
          </a:bodyPr>
          <a:lstStyle/>
          <a:p>
            <a:endParaRPr lang="en-GB"/>
          </a:p>
        </p:txBody>
      </p:sp>
      <p:sp>
        <p:nvSpPr>
          <p:cNvPr id="11" name="Title 1">
            <a:extLst>
              <a:ext uri="{FF2B5EF4-FFF2-40B4-BE49-F238E27FC236}">
                <a16:creationId xmlns:a16="http://schemas.microsoft.com/office/drawing/2014/main" id="{7B4A4BF6-0378-4B48-93E6-8A6FC055FD14}"/>
              </a:ext>
            </a:extLst>
          </p:cNvPr>
          <p:cNvSpPr>
            <a:spLocks noGrp="1"/>
          </p:cNvSpPr>
          <p:nvPr>
            <p:ph type="title"/>
          </p:nvPr>
        </p:nvSpPr>
        <p:spPr>
          <a:xfrm>
            <a:off x="838200" y="-356203"/>
            <a:ext cx="6019800" cy="1588127"/>
          </a:xfrm>
        </p:spPr>
        <p:txBody>
          <a:bodyPr wrap="square" lIns="0" rIns="0" anchor="b">
            <a:spAutoFit/>
          </a:bodyPr>
          <a:lstStyle>
            <a:lvl1pPr>
              <a:defRPr sz="5400">
                <a:solidFill>
                  <a:schemeClr val="tx1"/>
                </a:solidFill>
              </a:defRPr>
            </a:lvl1pPr>
          </a:lstStyle>
          <a:p>
            <a:r>
              <a:rPr lang="en-US" dirty="0"/>
              <a:t>Click to edit Master title style</a:t>
            </a:r>
          </a:p>
        </p:txBody>
      </p:sp>
      <p:sp>
        <p:nvSpPr>
          <p:cNvPr id="12" name="Text Placeholder 7">
            <a:extLst>
              <a:ext uri="{FF2B5EF4-FFF2-40B4-BE49-F238E27FC236}">
                <a16:creationId xmlns:a16="http://schemas.microsoft.com/office/drawing/2014/main" id="{F8B2BE1A-9B37-2444-A759-A7E831D337B7}"/>
              </a:ext>
            </a:extLst>
          </p:cNvPr>
          <p:cNvSpPr>
            <a:spLocks noGrp="1"/>
          </p:cNvSpPr>
          <p:nvPr>
            <p:ph type="body" sz="quarter" idx="14"/>
          </p:nvPr>
        </p:nvSpPr>
        <p:spPr>
          <a:xfrm>
            <a:off x="838201" y="1269500"/>
            <a:ext cx="6019800" cy="552450"/>
          </a:xfrm>
        </p:spPr>
        <p:txBody>
          <a:bodyPr lIns="45720" rIns="0">
            <a:normAutofit/>
          </a:bodyPr>
          <a:lstStyle>
            <a:lvl1pPr marL="0" indent="0">
              <a:buNone/>
              <a:defRPr sz="2400">
                <a:solidFill>
                  <a:schemeClr val="accent2"/>
                </a:solidFill>
              </a:defRPr>
            </a:lvl1pPr>
          </a:lstStyle>
          <a:p>
            <a:pPr lvl="0"/>
            <a:endParaRPr lang="en-US" dirty="0"/>
          </a:p>
        </p:txBody>
      </p:sp>
      <p:sp>
        <p:nvSpPr>
          <p:cNvPr id="13" name="Content Placeholder 2">
            <a:extLst>
              <a:ext uri="{FF2B5EF4-FFF2-40B4-BE49-F238E27FC236}">
                <a16:creationId xmlns:a16="http://schemas.microsoft.com/office/drawing/2014/main" id="{3D363AB1-352A-F340-9B7F-21CB934440B6}"/>
              </a:ext>
            </a:extLst>
          </p:cNvPr>
          <p:cNvSpPr>
            <a:spLocks noGrp="1"/>
          </p:cNvSpPr>
          <p:nvPr>
            <p:ph sz="half" idx="1"/>
          </p:nvPr>
        </p:nvSpPr>
        <p:spPr>
          <a:xfrm>
            <a:off x="838200" y="2103275"/>
            <a:ext cx="6019800"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a:t>Edit Master text styles</a:t>
            </a:r>
          </a:p>
          <a:p>
            <a:pPr lvl="1">
              <a:spcBef>
                <a:spcPts val="0"/>
              </a:spcBef>
            </a:pPr>
            <a:r>
              <a:rPr lang="en-US"/>
              <a:t>Second level</a:t>
            </a:r>
          </a:p>
          <a:p>
            <a:pPr lvl="2">
              <a:spcBef>
                <a:spcPts val="0"/>
              </a:spcBef>
            </a:pPr>
            <a:r>
              <a:rPr lang="en-US"/>
              <a:t>Third level</a:t>
            </a:r>
          </a:p>
          <a:p>
            <a:pPr lvl="3">
              <a:spcBef>
                <a:spcPts val="0"/>
              </a:spcBef>
            </a:pPr>
            <a:r>
              <a:rPr lang="en-US"/>
              <a:t>Fourth level</a:t>
            </a:r>
          </a:p>
          <a:p>
            <a:pPr lvl="4">
              <a:spcBef>
                <a:spcPts val="0"/>
              </a:spcBef>
            </a:pPr>
            <a:r>
              <a:rPr lang="en-US"/>
              <a:t>Fifth level</a:t>
            </a:r>
          </a:p>
        </p:txBody>
      </p:sp>
    </p:spTree>
    <p:extLst>
      <p:ext uri="{BB962C8B-B14F-4D97-AF65-F5344CB8AC3E}">
        <p14:creationId xmlns:p14="http://schemas.microsoft.com/office/powerpoint/2010/main" val="1660773260"/>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20_Blank">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6BC089-D443-8E46-9B20-F805C5ADFBEB}" type="datetimeFigureOut">
              <a:rPr lang="en-GB" smtClean="0"/>
              <a:t>12/06/2019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E7809C5-EAA0-BC41-804F-8C0058248A03}" type="slidenum">
              <a:rPr lang="en-GB" smtClean="0"/>
              <a:t>‹#›</a:t>
            </a:fld>
            <a:endParaRPr lang="en-GB"/>
          </a:p>
        </p:txBody>
      </p:sp>
      <p:sp>
        <p:nvSpPr>
          <p:cNvPr id="5" name="Shape">
            <a:extLst>
              <a:ext uri="{FF2B5EF4-FFF2-40B4-BE49-F238E27FC236}">
                <a16:creationId xmlns:a16="http://schemas.microsoft.com/office/drawing/2014/main" id="{8A30E19C-3C10-1F49-B795-91555C3627EC}"/>
              </a:ext>
            </a:extLst>
          </p:cNvPr>
          <p:cNvSpPr/>
          <p:nvPr userDrawn="1"/>
        </p:nvSpPr>
        <p:spPr>
          <a:xfrm>
            <a:off x="9882175" y="2015067"/>
            <a:ext cx="2610016" cy="2827866"/>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6" name="Shape">
            <a:extLst>
              <a:ext uri="{FF2B5EF4-FFF2-40B4-BE49-F238E27FC236}">
                <a16:creationId xmlns:a16="http://schemas.microsoft.com/office/drawing/2014/main" id="{AA913FF2-0544-D441-9DAA-8E4E8BB1A6D1}"/>
              </a:ext>
            </a:extLst>
          </p:cNvPr>
          <p:cNvSpPr/>
          <p:nvPr userDrawn="1"/>
        </p:nvSpPr>
        <p:spPr>
          <a:xfrm>
            <a:off x="5370905" y="694267"/>
            <a:ext cx="5048115" cy="5469466"/>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8" name="Title 15">
            <a:extLst>
              <a:ext uri="{FF2B5EF4-FFF2-40B4-BE49-F238E27FC236}">
                <a16:creationId xmlns:a16="http://schemas.microsoft.com/office/drawing/2014/main" id="{B95140A8-D880-7947-9949-9DE17126DB38}"/>
              </a:ext>
            </a:extLst>
          </p:cNvPr>
          <p:cNvSpPr>
            <a:spLocks noGrp="1"/>
          </p:cNvSpPr>
          <p:nvPr>
            <p:ph type="title"/>
          </p:nvPr>
        </p:nvSpPr>
        <p:spPr>
          <a:xfrm>
            <a:off x="7634651" y="2269073"/>
            <a:ext cx="2610016" cy="2480733"/>
          </a:xfrm>
        </p:spPr>
        <p:txBody>
          <a:bodyPr anchor="ctr" anchorCtr="0">
            <a:noAutofit/>
          </a:bodyPr>
          <a:lstStyle>
            <a:lvl1pPr algn="ctr">
              <a:defRPr sz="4800" b="1">
                <a:solidFill>
                  <a:schemeClr val="tx1"/>
                </a:solidFill>
              </a:defRPr>
            </a:lvl1pPr>
          </a:lstStyle>
          <a:p>
            <a:r>
              <a:rPr lang="en-US" dirty="0"/>
              <a:t>Click to edit Master title style</a:t>
            </a:r>
          </a:p>
        </p:txBody>
      </p:sp>
      <p:sp>
        <p:nvSpPr>
          <p:cNvPr id="9" name="Text Placeholder 2">
            <a:extLst>
              <a:ext uri="{FF2B5EF4-FFF2-40B4-BE49-F238E27FC236}">
                <a16:creationId xmlns:a16="http://schemas.microsoft.com/office/drawing/2014/main" id="{30D2BF80-02D1-724C-8DF6-DA82468BBFF0}"/>
              </a:ext>
            </a:extLst>
          </p:cNvPr>
          <p:cNvSpPr>
            <a:spLocks noGrp="1"/>
          </p:cNvSpPr>
          <p:nvPr>
            <p:ph type="body" idx="1" hasCustomPrompt="1"/>
          </p:nvPr>
        </p:nvSpPr>
        <p:spPr>
          <a:xfrm>
            <a:off x="10553713" y="2804393"/>
            <a:ext cx="1418155" cy="1249214"/>
          </a:xfrm>
        </p:spPr>
        <p:txBody>
          <a:bodyPr anchor="ctr" anchorCtr="0">
            <a:noAutofit/>
          </a:bodyPr>
          <a:lstStyle>
            <a:lvl1pPr marL="0" indent="0" algn="ctr">
              <a:buNone/>
              <a:defRPr sz="3600" b="1" i="0">
                <a:solidFill>
                  <a:schemeClr val="accent2"/>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
        <p:nvSpPr>
          <p:cNvPr id="7" name="Picture Placeholder 13">
            <a:extLst>
              <a:ext uri="{FF2B5EF4-FFF2-40B4-BE49-F238E27FC236}">
                <a16:creationId xmlns:a16="http://schemas.microsoft.com/office/drawing/2014/main" id="{F025736D-57A0-F240-93FC-F48C1F2470BB}"/>
              </a:ext>
            </a:extLst>
          </p:cNvPr>
          <p:cNvSpPr>
            <a:spLocks noGrp="1"/>
          </p:cNvSpPr>
          <p:nvPr>
            <p:ph type="pic" sz="quarter" idx="13"/>
          </p:nvPr>
        </p:nvSpPr>
        <p:spPr>
          <a:xfrm>
            <a:off x="-473726" y="-909980"/>
            <a:ext cx="8110251" cy="8786542"/>
          </a:xfrm>
          <a:custGeom>
            <a:avLst/>
            <a:gdLst>
              <a:gd name="connsiteX0" fmla="*/ 1160770 w 5082029"/>
              <a:gd name="connsiteY0" fmla="*/ 180 h 5505806"/>
              <a:gd name="connsiteX1" fmla="*/ 1768810 w 5082029"/>
              <a:gd name="connsiteY1" fmla="*/ 159643 h 5505806"/>
              <a:gd name="connsiteX2" fmla="*/ 3130485 w 5082029"/>
              <a:gd name="connsiteY2" fmla="*/ 946012 h 5505806"/>
              <a:gd name="connsiteX3" fmla="*/ 4492406 w 5082029"/>
              <a:gd name="connsiteY3" fmla="*/ 1732099 h 5505806"/>
              <a:gd name="connsiteX4" fmla="*/ 4492406 w 5082029"/>
              <a:gd name="connsiteY4" fmla="*/ 3774345 h 5505806"/>
              <a:gd name="connsiteX5" fmla="*/ 3130485 w 5082029"/>
              <a:gd name="connsiteY5" fmla="*/ 4560433 h 5505806"/>
              <a:gd name="connsiteX6" fmla="*/ 1768810 w 5082029"/>
              <a:gd name="connsiteY6" fmla="*/ 5346802 h 5505806"/>
              <a:gd name="connsiteX7" fmla="*/ 1313643 w 5082029"/>
              <a:gd name="connsiteY7" fmla="*/ 5498806 h 5505806"/>
              <a:gd name="connsiteX8" fmla="*/ 1170163 w 5082029"/>
              <a:gd name="connsiteY8" fmla="*/ 5505806 h 5505806"/>
              <a:gd name="connsiteX9" fmla="*/ 1155243 w 5082029"/>
              <a:gd name="connsiteY9" fmla="*/ 5505806 h 5505806"/>
              <a:gd name="connsiteX10" fmla="*/ 1010202 w 5082029"/>
              <a:gd name="connsiteY10" fmla="*/ 5493782 h 5505806"/>
              <a:gd name="connsiteX11" fmla="*/ 0 w 5082029"/>
              <a:gd name="connsiteY11" fmla="*/ 4325679 h 5505806"/>
              <a:gd name="connsiteX12" fmla="*/ 0 w 5082029"/>
              <a:gd name="connsiteY12" fmla="*/ 2753222 h 5505806"/>
              <a:gd name="connsiteX13" fmla="*/ 0 w 5082029"/>
              <a:gd name="connsiteY13" fmla="*/ 1180766 h 5505806"/>
              <a:gd name="connsiteX14" fmla="*/ 1160770 w 5082029"/>
              <a:gd name="connsiteY14" fmla="*/ 180 h 5505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82029" h="5505806">
                <a:moveTo>
                  <a:pt x="1160770" y="180"/>
                </a:moveTo>
                <a:cubicBezTo>
                  <a:pt x="1363448" y="-3391"/>
                  <a:pt x="1572269" y="46216"/>
                  <a:pt x="1768810" y="159643"/>
                </a:cubicBezTo>
                <a:lnTo>
                  <a:pt x="3130485" y="946012"/>
                </a:lnTo>
                <a:lnTo>
                  <a:pt x="4492406" y="1732099"/>
                </a:lnTo>
                <a:cubicBezTo>
                  <a:pt x="5278570" y="2185806"/>
                  <a:pt x="5278570" y="3320638"/>
                  <a:pt x="4492406" y="3774345"/>
                </a:cubicBezTo>
                <a:lnTo>
                  <a:pt x="3130485" y="4560433"/>
                </a:lnTo>
                <a:lnTo>
                  <a:pt x="1768810" y="5346802"/>
                </a:lnTo>
                <a:cubicBezTo>
                  <a:pt x="1621404" y="5431872"/>
                  <a:pt x="1467091" y="5481044"/>
                  <a:pt x="1313643" y="5498806"/>
                </a:cubicBezTo>
                <a:lnTo>
                  <a:pt x="1170163" y="5505806"/>
                </a:lnTo>
                <a:lnTo>
                  <a:pt x="1155243" y="5505806"/>
                </a:lnTo>
                <a:lnTo>
                  <a:pt x="1010202" y="5493782"/>
                </a:lnTo>
                <a:cubicBezTo>
                  <a:pt x="464453" y="5412671"/>
                  <a:pt x="0" y="4949526"/>
                  <a:pt x="0" y="4325679"/>
                </a:cubicBezTo>
                <a:lnTo>
                  <a:pt x="0" y="2753222"/>
                </a:lnTo>
                <a:lnTo>
                  <a:pt x="0" y="1180766"/>
                </a:lnTo>
                <a:cubicBezTo>
                  <a:pt x="0" y="500205"/>
                  <a:pt x="552738" y="10893"/>
                  <a:pt x="1160770" y="180"/>
                </a:cubicBezTo>
                <a:close/>
              </a:path>
            </a:pathLst>
          </a:custGeom>
          <a:solidFill>
            <a:schemeClr val="bg2">
              <a:lumMod val="90000"/>
            </a:schemeClr>
          </a:solidFill>
        </p:spPr>
        <p:txBody>
          <a:bodyPr wrap="square">
            <a:noAutofit/>
          </a:bodyPr>
          <a:lstStyle/>
          <a:p>
            <a:endParaRPr lang="en-GB"/>
          </a:p>
        </p:txBody>
      </p:sp>
    </p:spTree>
    <p:extLst>
      <p:ext uri="{BB962C8B-B14F-4D97-AF65-F5344CB8AC3E}">
        <p14:creationId xmlns:p14="http://schemas.microsoft.com/office/powerpoint/2010/main" val="7140640"/>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21_Blank">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6BC089-D443-8E46-9B20-F805C5ADFBEB}" type="datetimeFigureOut">
              <a:rPr lang="en-GB" smtClean="0"/>
              <a:t>12/06/2019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E7809C5-EAA0-BC41-804F-8C0058248A03}" type="slidenum">
              <a:rPr lang="en-GB" smtClean="0"/>
              <a:t>‹#›</a:t>
            </a:fld>
            <a:endParaRPr lang="en-GB"/>
          </a:p>
        </p:txBody>
      </p:sp>
      <p:sp>
        <p:nvSpPr>
          <p:cNvPr id="5" name="Shape">
            <a:extLst>
              <a:ext uri="{FF2B5EF4-FFF2-40B4-BE49-F238E27FC236}">
                <a16:creationId xmlns:a16="http://schemas.microsoft.com/office/drawing/2014/main" id="{8A30E19C-3C10-1F49-B795-91555C3627EC}"/>
              </a:ext>
            </a:extLst>
          </p:cNvPr>
          <p:cNvSpPr/>
          <p:nvPr userDrawn="1"/>
        </p:nvSpPr>
        <p:spPr>
          <a:xfrm rot="5400000">
            <a:off x="-1731316" y="-221539"/>
            <a:ext cx="13461744" cy="1458535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6" name="Shape">
            <a:extLst>
              <a:ext uri="{FF2B5EF4-FFF2-40B4-BE49-F238E27FC236}">
                <a16:creationId xmlns:a16="http://schemas.microsoft.com/office/drawing/2014/main" id="{AA913FF2-0544-D441-9DAA-8E4E8BB1A6D1}"/>
              </a:ext>
            </a:extLst>
          </p:cNvPr>
          <p:cNvSpPr/>
          <p:nvPr userDrawn="1"/>
        </p:nvSpPr>
        <p:spPr>
          <a:xfrm rot="5400000">
            <a:off x="776418" y="227552"/>
            <a:ext cx="6569421" cy="7117752"/>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8" name="Title 15">
            <a:extLst>
              <a:ext uri="{FF2B5EF4-FFF2-40B4-BE49-F238E27FC236}">
                <a16:creationId xmlns:a16="http://schemas.microsoft.com/office/drawing/2014/main" id="{B95140A8-D880-7947-9949-9DE17126DB38}"/>
              </a:ext>
            </a:extLst>
          </p:cNvPr>
          <p:cNvSpPr>
            <a:spLocks noGrp="1"/>
          </p:cNvSpPr>
          <p:nvPr>
            <p:ph type="title"/>
          </p:nvPr>
        </p:nvSpPr>
        <p:spPr>
          <a:xfrm>
            <a:off x="1024197" y="501723"/>
            <a:ext cx="6168251" cy="1473769"/>
          </a:xfrm>
        </p:spPr>
        <p:txBody>
          <a:bodyPr anchor="ctr" anchorCtr="0">
            <a:noAutofit/>
          </a:bodyPr>
          <a:lstStyle>
            <a:lvl1pPr algn="ctr">
              <a:defRPr sz="6600" b="1">
                <a:solidFill>
                  <a:schemeClr val="tx1"/>
                </a:solidFill>
                <a:latin typeface="+mn-lt"/>
              </a:defRPr>
            </a:lvl1pPr>
          </a:lstStyle>
          <a:p>
            <a:r>
              <a:rPr lang="en-US" dirty="0"/>
              <a:t>Click to edit Master title style</a:t>
            </a:r>
          </a:p>
        </p:txBody>
      </p:sp>
      <p:sp>
        <p:nvSpPr>
          <p:cNvPr id="9" name="Text Placeholder 2">
            <a:extLst>
              <a:ext uri="{FF2B5EF4-FFF2-40B4-BE49-F238E27FC236}">
                <a16:creationId xmlns:a16="http://schemas.microsoft.com/office/drawing/2014/main" id="{30D2BF80-02D1-724C-8DF6-DA82468BBFF0}"/>
              </a:ext>
            </a:extLst>
          </p:cNvPr>
          <p:cNvSpPr>
            <a:spLocks noGrp="1"/>
          </p:cNvSpPr>
          <p:nvPr>
            <p:ph type="body" idx="1" hasCustomPrompt="1"/>
          </p:nvPr>
        </p:nvSpPr>
        <p:spPr>
          <a:xfrm>
            <a:off x="7714397" y="621725"/>
            <a:ext cx="2935679" cy="1249214"/>
          </a:xfrm>
        </p:spPr>
        <p:txBody>
          <a:bodyPr anchor="ctr" anchorCtr="0">
            <a:noAutofit/>
          </a:bodyPr>
          <a:lstStyle>
            <a:lvl1pPr marL="0" indent="0" algn="ctr">
              <a:buNone/>
              <a:defRPr sz="3600" b="1" i="0">
                <a:solidFill>
                  <a:schemeClr val="accent2"/>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
        <p:nvSpPr>
          <p:cNvPr id="10" name="Picture Placeholder 7">
            <a:extLst>
              <a:ext uri="{FF2B5EF4-FFF2-40B4-BE49-F238E27FC236}">
                <a16:creationId xmlns:a16="http://schemas.microsoft.com/office/drawing/2014/main" id="{9CEDF4E5-9A6E-7147-AF84-D6F35A727CA9}"/>
              </a:ext>
            </a:extLst>
          </p:cNvPr>
          <p:cNvSpPr>
            <a:spLocks noGrp="1"/>
          </p:cNvSpPr>
          <p:nvPr>
            <p:ph type="pic" sz="quarter" idx="13"/>
          </p:nvPr>
        </p:nvSpPr>
        <p:spPr>
          <a:xfrm>
            <a:off x="970409" y="1990952"/>
            <a:ext cx="10251187" cy="9461057"/>
          </a:xfrm>
          <a:custGeom>
            <a:avLst/>
            <a:gdLst>
              <a:gd name="connsiteX0" fmla="*/ 1314699 w 6131036"/>
              <a:gd name="connsiteY0" fmla="*/ 0 h 5658475"/>
              <a:gd name="connsiteX1" fmla="*/ 3065518 w 6131036"/>
              <a:gd name="connsiteY1" fmla="*/ 0 h 5658475"/>
              <a:gd name="connsiteX2" fmla="*/ 4816338 w 6131036"/>
              <a:gd name="connsiteY2" fmla="*/ 0 h 5658475"/>
              <a:gd name="connsiteX3" fmla="*/ 5953287 w 6131036"/>
              <a:gd name="connsiteY3" fmla="*/ 1969443 h 5658475"/>
              <a:gd name="connsiteX4" fmla="*/ 5077720 w 6131036"/>
              <a:gd name="connsiteY4" fmla="*/ 3485571 h 5658475"/>
              <a:gd name="connsiteX5" fmla="*/ 4202467 w 6131036"/>
              <a:gd name="connsiteY5" fmla="*/ 5001972 h 5658475"/>
              <a:gd name="connsiteX6" fmla="*/ 1928569 w 6131036"/>
              <a:gd name="connsiteY6" fmla="*/ 5001972 h 5658475"/>
              <a:gd name="connsiteX7" fmla="*/ 1053317 w 6131036"/>
              <a:gd name="connsiteY7" fmla="*/ 3485571 h 5658475"/>
              <a:gd name="connsiteX8" fmla="*/ 177750 w 6131036"/>
              <a:gd name="connsiteY8" fmla="*/ 1969443 h 5658475"/>
              <a:gd name="connsiteX9" fmla="*/ 1314699 w 6131036"/>
              <a:gd name="connsiteY9" fmla="*/ 0 h 565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31036" h="5658475">
                <a:moveTo>
                  <a:pt x="1314699" y="0"/>
                </a:moveTo>
                <a:lnTo>
                  <a:pt x="3065518" y="0"/>
                </a:lnTo>
                <a:lnTo>
                  <a:pt x="4816338" y="0"/>
                </a:lnTo>
                <a:cubicBezTo>
                  <a:pt x="5826680" y="0"/>
                  <a:pt x="6458458" y="1094105"/>
                  <a:pt x="5953287" y="1969443"/>
                </a:cubicBezTo>
                <a:lnTo>
                  <a:pt x="5077720" y="3485571"/>
                </a:lnTo>
                <a:lnTo>
                  <a:pt x="4202467" y="5001972"/>
                </a:lnTo>
                <a:cubicBezTo>
                  <a:pt x="3697296" y="5877310"/>
                  <a:pt x="2433740" y="5877310"/>
                  <a:pt x="1928569" y="5001972"/>
                </a:cubicBezTo>
                <a:lnTo>
                  <a:pt x="1053317" y="3485571"/>
                </a:lnTo>
                <a:lnTo>
                  <a:pt x="177750" y="1969443"/>
                </a:lnTo>
                <a:cubicBezTo>
                  <a:pt x="-327421" y="1094105"/>
                  <a:pt x="304357" y="0"/>
                  <a:pt x="1314699" y="0"/>
                </a:cubicBezTo>
                <a:close/>
              </a:path>
            </a:pathLst>
          </a:custGeom>
          <a:solidFill>
            <a:schemeClr val="bg2">
              <a:lumMod val="90000"/>
            </a:schemeClr>
          </a:solidFill>
        </p:spPr>
        <p:txBody>
          <a:bodyPr wrap="square">
            <a:noAutofit/>
          </a:bodyPr>
          <a:lstStyle/>
          <a:p>
            <a:endParaRPr lang="en-GB" dirty="0"/>
          </a:p>
        </p:txBody>
      </p:sp>
    </p:spTree>
    <p:extLst>
      <p:ext uri="{BB962C8B-B14F-4D97-AF65-F5344CB8AC3E}">
        <p14:creationId xmlns:p14="http://schemas.microsoft.com/office/powerpoint/2010/main" val="3422773451"/>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Title - Right">
    <p:spTree>
      <p:nvGrpSpPr>
        <p:cNvPr id="1" name=""/>
        <p:cNvGrpSpPr/>
        <p:nvPr/>
      </p:nvGrpSpPr>
      <p:grpSpPr>
        <a:xfrm>
          <a:off x="0" y="0"/>
          <a:ext cx="0" cy="0"/>
          <a:chOff x="0" y="0"/>
          <a:chExt cx="0" cy="0"/>
        </a:xfrm>
      </p:grpSpPr>
      <p:sp>
        <p:nvSpPr>
          <p:cNvPr id="2" name="Title 1"/>
          <p:cNvSpPr>
            <a:spLocks noGrp="1"/>
          </p:cNvSpPr>
          <p:nvPr>
            <p:ph type="title"/>
          </p:nvPr>
        </p:nvSpPr>
        <p:spPr>
          <a:xfrm>
            <a:off x="1784573" y="137160"/>
            <a:ext cx="9797831" cy="707886"/>
          </a:xfrm>
        </p:spPr>
        <p:txBody>
          <a:bodyPr/>
          <a:lstStyle/>
          <a:p>
            <a:r>
              <a:rPr lang="en-US"/>
              <a:t>Click to edit Master title style</a:t>
            </a:r>
          </a:p>
        </p:txBody>
      </p:sp>
      <p:sp>
        <p:nvSpPr>
          <p:cNvPr id="3" name="Subtitle 2"/>
          <p:cNvSpPr>
            <a:spLocks noGrp="1"/>
          </p:cNvSpPr>
          <p:nvPr>
            <p:ph type="subTitle" idx="1"/>
          </p:nvPr>
        </p:nvSpPr>
        <p:spPr>
          <a:xfrm>
            <a:off x="1784573" y="845046"/>
            <a:ext cx="9797831" cy="523220"/>
          </a:xfrm>
        </p:spPr>
        <p:txBody>
          <a:bodyPr wrap="square">
            <a:spAutoFit/>
          </a:bodyPr>
          <a:lstStyle>
            <a:lvl1pPr marL="0" indent="0" algn="r">
              <a:buNone/>
              <a:defRPr sz="2800">
                <a:solidFill>
                  <a:schemeClr val="accent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grpSp>
        <p:nvGrpSpPr>
          <p:cNvPr id="6" name="Group 5"/>
          <p:cNvGrpSpPr/>
          <p:nvPr userDrawn="1"/>
        </p:nvGrpSpPr>
        <p:grpSpPr>
          <a:xfrm>
            <a:off x="328173" y="6237312"/>
            <a:ext cx="439241" cy="439240"/>
            <a:chOff x="186858" y="6096003"/>
            <a:chExt cx="580550" cy="580549"/>
          </a:xfrm>
          <a:solidFill>
            <a:schemeClr val="bg1">
              <a:lumMod val="75000"/>
              <a:alpha val="25000"/>
            </a:schemeClr>
          </a:solidFill>
        </p:grpSpPr>
        <p:sp>
          <p:nvSpPr>
            <p:cNvPr id="7" name="Rectangle 6"/>
            <p:cNvSpPr/>
            <p:nvPr userDrawn="1"/>
          </p:nvSpPr>
          <p:spPr>
            <a:xfrm>
              <a:off x="186859" y="6096003"/>
              <a:ext cx="580549" cy="58054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latin typeface="Calibri Light" panose="020F0302020204030204" pitchFamily="34" charset="0"/>
              </a:endParaRPr>
            </a:p>
          </p:txBody>
        </p:sp>
        <p:sp>
          <p:nvSpPr>
            <p:cNvPr id="8" name="Rectangle 7"/>
            <p:cNvSpPr/>
            <p:nvPr userDrawn="1"/>
          </p:nvSpPr>
          <p:spPr>
            <a:xfrm>
              <a:off x="186858" y="6612049"/>
              <a:ext cx="580549" cy="6450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800"/>
            </a:p>
          </p:txBody>
        </p:sp>
      </p:grpSp>
      <p:sp>
        <p:nvSpPr>
          <p:cNvPr id="10" name="Slide Number Placeholder 5"/>
          <p:cNvSpPr>
            <a:spLocks noGrp="1"/>
          </p:cNvSpPr>
          <p:nvPr>
            <p:ph type="sldNum" sz="quarter" idx="12"/>
          </p:nvPr>
        </p:nvSpPr>
        <p:spPr>
          <a:xfrm>
            <a:off x="328173" y="6237318"/>
            <a:ext cx="439241" cy="390437"/>
          </a:xfrm>
          <a:prstGeom prst="rect">
            <a:avLst/>
          </a:prstGeom>
        </p:spPr>
        <p:txBody>
          <a:bodyPr anchor="ctr"/>
          <a:lstStyle>
            <a:lvl1pPr algn="ctr">
              <a:defRPr sz="1400">
                <a:solidFill>
                  <a:srgbClr val="2F3A46"/>
                </a:solidFill>
              </a:defRPr>
            </a:lvl1pPr>
          </a:lstStyle>
          <a:p>
            <a:fld id="{F68327C5-B821-4FE9-A59A-A60D9EB59A9A}" type="slidenum">
              <a:rPr lang="en-US" smtClean="0"/>
              <a:pPr/>
              <a:t>‹#›</a:t>
            </a:fld>
            <a:endParaRPr lang="en-US" dirty="0"/>
          </a:p>
        </p:txBody>
      </p:sp>
      <p:pic>
        <p:nvPicPr>
          <p:cNvPr id="11" name="Pictur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r="18500" b="19391"/>
          <a:stretch/>
        </p:blipFill>
        <p:spPr>
          <a:xfrm>
            <a:off x="11096512" y="5774480"/>
            <a:ext cx="1095488" cy="1083520"/>
          </a:xfrm>
          <a:prstGeom prst="rect">
            <a:avLst/>
          </a:prstGeom>
        </p:spPr>
      </p:pic>
      <p:pic>
        <p:nvPicPr>
          <p:cNvPr id="12" name="Picture 11"/>
          <p:cNvPicPr>
            <a:picLocks noChangeAspect="1"/>
          </p:cNvPicPr>
          <p:nvPr userDrawn="1"/>
        </p:nvPicPr>
        <p:blipFill>
          <a:blip r:embed="rId3"/>
          <a:stretch>
            <a:fillRect/>
          </a:stretch>
        </p:blipFill>
        <p:spPr>
          <a:xfrm>
            <a:off x="156796" y="229540"/>
            <a:ext cx="1627773" cy="451143"/>
          </a:xfrm>
          <a:prstGeom prst="rect">
            <a:avLst/>
          </a:prstGeom>
        </p:spPr>
      </p:pic>
      <p:sp>
        <p:nvSpPr>
          <p:cNvPr id="13" name="Rectangle 12"/>
          <p:cNvSpPr/>
          <p:nvPr userDrawn="1"/>
        </p:nvSpPr>
        <p:spPr>
          <a:xfrm>
            <a:off x="173939" y="95859"/>
            <a:ext cx="1593495" cy="720080"/>
          </a:xfrm>
          <a:prstGeom prst="rect">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424276255"/>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Title - Left">
    <p:spTree>
      <p:nvGrpSpPr>
        <p:cNvPr id="1" name=""/>
        <p:cNvGrpSpPr/>
        <p:nvPr/>
      </p:nvGrpSpPr>
      <p:grpSpPr>
        <a:xfrm>
          <a:off x="0" y="0"/>
          <a:ext cx="0" cy="0"/>
          <a:chOff x="0" y="0"/>
          <a:chExt cx="0" cy="0"/>
        </a:xfrm>
      </p:grpSpPr>
      <p:sp>
        <p:nvSpPr>
          <p:cNvPr id="2" name="Title 1"/>
          <p:cNvSpPr>
            <a:spLocks noGrp="1"/>
          </p:cNvSpPr>
          <p:nvPr>
            <p:ph type="title"/>
          </p:nvPr>
        </p:nvSpPr>
        <p:spPr>
          <a:xfrm>
            <a:off x="623891" y="137160"/>
            <a:ext cx="9797831" cy="707886"/>
          </a:xfrm>
        </p:spPr>
        <p:txBody>
          <a:bodyPr/>
          <a:lstStyle>
            <a:lvl1pPr algn="l">
              <a:defRPr/>
            </a:lvl1pPr>
          </a:lstStyle>
          <a:p>
            <a:r>
              <a:rPr lang="en-US"/>
              <a:t>Click to edit Master title style</a:t>
            </a:r>
          </a:p>
        </p:txBody>
      </p:sp>
      <p:sp>
        <p:nvSpPr>
          <p:cNvPr id="3" name="Subtitle 2"/>
          <p:cNvSpPr>
            <a:spLocks noGrp="1"/>
          </p:cNvSpPr>
          <p:nvPr>
            <p:ph type="subTitle" idx="1"/>
          </p:nvPr>
        </p:nvSpPr>
        <p:spPr>
          <a:xfrm>
            <a:off x="623891" y="845046"/>
            <a:ext cx="9797831" cy="523220"/>
          </a:xfrm>
        </p:spPr>
        <p:txBody>
          <a:bodyPr wrap="square">
            <a:spAutoFit/>
          </a:bodyPr>
          <a:lstStyle>
            <a:lvl1pPr marL="0" indent="0" algn="l">
              <a:buNone/>
              <a:defRPr sz="2800">
                <a:solidFill>
                  <a:schemeClr val="accent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grpSp>
        <p:nvGrpSpPr>
          <p:cNvPr id="6" name="Group 5"/>
          <p:cNvGrpSpPr/>
          <p:nvPr userDrawn="1"/>
        </p:nvGrpSpPr>
        <p:grpSpPr>
          <a:xfrm>
            <a:off x="328173" y="6237312"/>
            <a:ext cx="439241" cy="439240"/>
            <a:chOff x="186858" y="6096003"/>
            <a:chExt cx="580550" cy="580549"/>
          </a:xfrm>
          <a:solidFill>
            <a:schemeClr val="bg1">
              <a:lumMod val="75000"/>
              <a:alpha val="25000"/>
            </a:schemeClr>
          </a:solidFill>
        </p:grpSpPr>
        <p:sp>
          <p:nvSpPr>
            <p:cNvPr id="7" name="Rectangle 6"/>
            <p:cNvSpPr/>
            <p:nvPr userDrawn="1"/>
          </p:nvSpPr>
          <p:spPr>
            <a:xfrm>
              <a:off x="186859" y="6096003"/>
              <a:ext cx="580549" cy="58054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latin typeface="Calibri Light" panose="020F0302020204030204" pitchFamily="34" charset="0"/>
              </a:endParaRPr>
            </a:p>
          </p:txBody>
        </p:sp>
        <p:sp>
          <p:nvSpPr>
            <p:cNvPr id="8" name="Rectangle 7"/>
            <p:cNvSpPr/>
            <p:nvPr userDrawn="1"/>
          </p:nvSpPr>
          <p:spPr>
            <a:xfrm>
              <a:off x="186858" y="6612049"/>
              <a:ext cx="580549" cy="6450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800"/>
            </a:p>
          </p:txBody>
        </p:sp>
      </p:grpSp>
      <p:sp>
        <p:nvSpPr>
          <p:cNvPr id="10" name="Slide Number Placeholder 5"/>
          <p:cNvSpPr>
            <a:spLocks noGrp="1"/>
          </p:cNvSpPr>
          <p:nvPr>
            <p:ph type="sldNum" sz="quarter" idx="12"/>
          </p:nvPr>
        </p:nvSpPr>
        <p:spPr>
          <a:xfrm>
            <a:off x="328173" y="6237318"/>
            <a:ext cx="439241" cy="390437"/>
          </a:xfrm>
          <a:prstGeom prst="rect">
            <a:avLst/>
          </a:prstGeom>
        </p:spPr>
        <p:txBody>
          <a:bodyPr anchor="ctr"/>
          <a:lstStyle>
            <a:lvl1pPr algn="ctr">
              <a:defRPr sz="1400">
                <a:solidFill>
                  <a:srgbClr val="2F3A46"/>
                </a:solidFill>
              </a:defRPr>
            </a:lvl1pPr>
          </a:lstStyle>
          <a:p>
            <a:fld id="{F68327C5-B821-4FE9-A59A-A60D9EB59A9A}" type="slidenum">
              <a:rPr lang="en-US" smtClean="0"/>
              <a:pPr/>
              <a:t>‹#›</a:t>
            </a:fld>
            <a:endParaRPr lang="en-US" dirty="0"/>
          </a:p>
        </p:txBody>
      </p:sp>
      <p:pic>
        <p:nvPicPr>
          <p:cNvPr id="11" name="Pictur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r="18500" b="19391"/>
          <a:stretch/>
        </p:blipFill>
        <p:spPr>
          <a:xfrm>
            <a:off x="11096512" y="5774480"/>
            <a:ext cx="1095488" cy="1083520"/>
          </a:xfrm>
          <a:prstGeom prst="rect">
            <a:avLst/>
          </a:prstGeom>
        </p:spPr>
      </p:pic>
      <p:pic>
        <p:nvPicPr>
          <p:cNvPr id="12" name="Picture 11"/>
          <p:cNvPicPr>
            <a:picLocks noChangeAspect="1"/>
          </p:cNvPicPr>
          <p:nvPr userDrawn="1"/>
        </p:nvPicPr>
        <p:blipFill>
          <a:blip r:embed="rId3"/>
          <a:stretch>
            <a:fillRect/>
          </a:stretch>
        </p:blipFill>
        <p:spPr>
          <a:xfrm>
            <a:off x="10488488" y="229540"/>
            <a:ext cx="1627773" cy="451143"/>
          </a:xfrm>
          <a:prstGeom prst="rect">
            <a:avLst/>
          </a:prstGeom>
        </p:spPr>
      </p:pic>
      <p:sp>
        <p:nvSpPr>
          <p:cNvPr id="13" name="Rectangle 12"/>
          <p:cNvSpPr/>
          <p:nvPr userDrawn="1"/>
        </p:nvSpPr>
        <p:spPr>
          <a:xfrm>
            <a:off x="10522770" y="95859"/>
            <a:ext cx="1593495" cy="720080"/>
          </a:xfrm>
          <a:prstGeom prst="rect">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575606280"/>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Title - Right (dark)">
    <p:bg>
      <p:bgPr>
        <a:solidFill>
          <a:srgbClr val="222A3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84573" y="137160"/>
            <a:ext cx="9797831" cy="707886"/>
          </a:xfrm>
        </p:spPr>
        <p:txBody>
          <a:bodyPr/>
          <a:lstStyle>
            <a:lvl1pPr>
              <a:defRPr>
                <a:solidFill>
                  <a:schemeClr val="bg1"/>
                </a:solidFill>
              </a:defRPr>
            </a:lvl1pPr>
          </a:lstStyle>
          <a:p>
            <a:r>
              <a:rPr lang="en-US"/>
              <a:t>Click to edit Master title style</a:t>
            </a:r>
          </a:p>
        </p:txBody>
      </p:sp>
      <p:sp>
        <p:nvSpPr>
          <p:cNvPr id="3" name="Subtitle 2"/>
          <p:cNvSpPr>
            <a:spLocks noGrp="1"/>
          </p:cNvSpPr>
          <p:nvPr>
            <p:ph type="subTitle" idx="1"/>
          </p:nvPr>
        </p:nvSpPr>
        <p:spPr>
          <a:xfrm>
            <a:off x="1784573" y="845046"/>
            <a:ext cx="9797831" cy="523220"/>
          </a:xfrm>
        </p:spPr>
        <p:txBody>
          <a:bodyPr wrap="square">
            <a:spAutoFit/>
          </a:bodyPr>
          <a:lstStyle>
            <a:lvl1pPr marL="0" indent="0" algn="r">
              <a:buNone/>
              <a:defRPr sz="2800">
                <a:solidFill>
                  <a:schemeClr val="accent1">
                    <a:lumMod val="60000"/>
                    <a:lumOff val="40000"/>
                  </a:schemeClr>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11" name="Pictur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r="18500" b="19391"/>
          <a:stretch/>
        </p:blipFill>
        <p:spPr>
          <a:xfrm>
            <a:off x="11096512" y="5774480"/>
            <a:ext cx="1095488" cy="1083520"/>
          </a:xfrm>
          <a:prstGeom prst="rect">
            <a:avLst/>
          </a:prstGeom>
        </p:spPr>
      </p:pic>
      <p:grpSp>
        <p:nvGrpSpPr>
          <p:cNvPr id="12" name="Group 11"/>
          <p:cNvGrpSpPr/>
          <p:nvPr userDrawn="1"/>
        </p:nvGrpSpPr>
        <p:grpSpPr>
          <a:xfrm>
            <a:off x="328170" y="6237312"/>
            <a:ext cx="439241" cy="439240"/>
            <a:chOff x="186858" y="6096003"/>
            <a:chExt cx="580550" cy="580549"/>
          </a:xfrm>
          <a:solidFill>
            <a:schemeClr val="bg1">
              <a:lumMod val="95000"/>
              <a:alpha val="25000"/>
            </a:schemeClr>
          </a:solidFill>
        </p:grpSpPr>
        <p:sp>
          <p:nvSpPr>
            <p:cNvPr id="13" name="Rectangle 12"/>
            <p:cNvSpPr/>
            <p:nvPr userDrawn="1"/>
          </p:nvSpPr>
          <p:spPr>
            <a:xfrm>
              <a:off x="186859" y="6096003"/>
              <a:ext cx="580549" cy="58054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latin typeface="Calibri Light" panose="020F0302020204030204" pitchFamily="34" charset="0"/>
              </a:endParaRPr>
            </a:p>
          </p:txBody>
        </p:sp>
        <p:sp>
          <p:nvSpPr>
            <p:cNvPr id="14" name="Rectangle 13"/>
            <p:cNvSpPr/>
            <p:nvPr userDrawn="1"/>
          </p:nvSpPr>
          <p:spPr>
            <a:xfrm>
              <a:off x="186858" y="6612049"/>
              <a:ext cx="580549" cy="6450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800"/>
            </a:p>
          </p:txBody>
        </p:sp>
      </p:grpSp>
      <p:sp>
        <p:nvSpPr>
          <p:cNvPr id="15" name="Slide Number Placeholder 5"/>
          <p:cNvSpPr>
            <a:spLocks noGrp="1"/>
          </p:cNvSpPr>
          <p:nvPr>
            <p:ph type="sldNum" sz="quarter" idx="12"/>
          </p:nvPr>
        </p:nvSpPr>
        <p:spPr>
          <a:xfrm>
            <a:off x="328173" y="6237318"/>
            <a:ext cx="439241" cy="390437"/>
          </a:xfrm>
          <a:prstGeom prst="rect">
            <a:avLst/>
          </a:prstGeom>
          <a:noFill/>
        </p:spPr>
        <p:txBody>
          <a:bodyPr anchor="ctr"/>
          <a:lstStyle>
            <a:lvl1pPr algn="ctr">
              <a:defRPr sz="1400">
                <a:solidFill>
                  <a:schemeClr val="bg1"/>
                </a:solidFill>
              </a:defRPr>
            </a:lvl1pPr>
          </a:lstStyle>
          <a:p>
            <a:fld id="{F68327C5-B821-4FE9-A59A-A60D9EB59A9A}" type="slidenum">
              <a:rPr lang="en-US" smtClean="0"/>
              <a:pPr/>
              <a:t>‹#›</a:t>
            </a:fld>
            <a:endParaRPr lang="en-US" dirty="0"/>
          </a:p>
        </p:txBody>
      </p:sp>
      <p:pic>
        <p:nvPicPr>
          <p:cNvPr id="10" name="Picture 9"/>
          <p:cNvPicPr>
            <a:picLocks noChangeAspect="1"/>
          </p:cNvPicPr>
          <p:nvPr userDrawn="1"/>
        </p:nvPicPr>
        <p:blipFill>
          <a:blip r:embed="rId3"/>
          <a:stretch>
            <a:fillRect/>
          </a:stretch>
        </p:blipFill>
        <p:spPr>
          <a:xfrm>
            <a:off x="156796" y="229538"/>
            <a:ext cx="1622504" cy="448056"/>
          </a:xfrm>
          <a:prstGeom prst="rect">
            <a:avLst/>
          </a:prstGeom>
        </p:spPr>
      </p:pic>
      <p:sp>
        <p:nvSpPr>
          <p:cNvPr id="17" name="Rectangle 16"/>
          <p:cNvSpPr/>
          <p:nvPr userDrawn="1"/>
        </p:nvSpPr>
        <p:spPr>
          <a:xfrm>
            <a:off x="173939" y="95859"/>
            <a:ext cx="1593495" cy="720080"/>
          </a:xfrm>
          <a:prstGeom prst="rect">
            <a:avLst/>
          </a:prstGeom>
          <a:solidFill>
            <a:srgbClr val="222A35">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800"/>
          </a:p>
        </p:txBody>
      </p:sp>
    </p:spTree>
    <p:extLst>
      <p:ext uri="{BB962C8B-B14F-4D97-AF65-F5344CB8AC3E}">
        <p14:creationId xmlns:p14="http://schemas.microsoft.com/office/powerpoint/2010/main" val="84369095"/>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Title - Left (dark)">
    <p:bg>
      <p:bgPr>
        <a:solidFill>
          <a:srgbClr val="222A3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91" y="137160"/>
            <a:ext cx="9797831" cy="707886"/>
          </a:xfrm>
        </p:spPr>
        <p:txBody>
          <a:bodyPr/>
          <a:lstStyle>
            <a:lvl1pPr algn="l">
              <a:defRPr>
                <a:solidFill>
                  <a:schemeClr val="bg1"/>
                </a:solidFill>
              </a:defRPr>
            </a:lvl1pPr>
          </a:lstStyle>
          <a:p>
            <a:r>
              <a:rPr lang="en-US"/>
              <a:t>Click to edit Master title style</a:t>
            </a:r>
          </a:p>
        </p:txBody>
      </p:sp>
      <p:sp>
        <p:nvSpPr>
          <p:cNvPr id="3" name="Subtitle 2"/>
          <p:cNvSpPr>
            <a:spLocks noGrp="1"/>
          </p:cNvSpPr>
          <p:nvPr>
            <p:ph type="subTitle" idx="1"/>
          </p:nvPr>
        </p:nvSpPr>
        <p:spPr>
          <a:xfrm>
            <a:off x="623891" y="845046"/>
            <a:ext cx="9797831" cy="523220"/>
          </a:xfrm>
        </p:spPr>
        <p:txBody>
          <a:bodyPr wrap="square">
            <a:spAutoFit/>
          </a:bodyPr>
          <a:lstStyle>
            <a:lvl1pPr marL="0" indent="0" algn="l">
              <a:buNone/>
              <a:defRPr sz="2800">
                <a:solidFill>
                  <a:schemeClr val="accent1">
                    <a:lumMod val="60000"/>
                    <a:lumOff val="40000"/>
                  </a:schemeClr>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11" name="Pictur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r="18500" b="19391"/>
          <a:stretch/>
        </p:blipFill>
        <p:spPr>
          <a:xfrm>
            <a:off x="11096512" y="5774480"/>
            <a:ext cx="1095488" cy="1083520"/>
          </a:xfrm>
          <a:prstGeom prst="rect">
            <a:avLst/>
          </a:prstGeom>
        </p:spPr>
      </p:pic>
      <p:grpSp>
        <p:nvGrpSpPr>
          <p:cNvPr id="13" name="Group 12"/>
          <p:cNvGrpSpPr/>
          <p:nvPr userDrawn="1"/>
        </p:nvGrpSpPr>
        <p:grpSpPr>
          <a:xfrm>
            <a:off x="328170" y="6237312"/>
            <a:ext cx="439241" cy="439240"/>
            <a:chOff x="186858" y="6096003"/>
            <a:chExt cx="580550" cy="580549"/>
          </a:xfrm>
          <a:solidFill>
            <a:schemeClr val="bg1">
              <a:lumMod val="95000"/>
              <a:alpha val="25000"/>
            </a:schemeClr>
          </a:solidFill>
        </p:grpSpPr>
        <p:sp>
          <p:nvSpPr>
            <p:cNvPr id="14" name="Rectangle 13"/>
            <p:cNvSpPr/>
            <p:nvPr userDrawn="1"/>
          </p:nvSpPr>
          <p:spPr>
            <a:xfrm>
              <a:off x="186859" y="6096003"/>
              <a:ext cx="580549" cy="58054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latin typeface="Calibri Light" panose="020F0302020204030204" pitchFamily="34" charset="0"/>
              </a:endParaRPr>
            </a:p>
          </p:txBody>
        </p:sp>
        <p:sp>
          <p:nvSpPr>
            <p:cNvPr id="15" name="Rectangle 14"/>
            <p:cNvSpPr/>
            <p:nvPr userDrawn="1"/>
          </p:nvSpPr>
          <p:spPr>
            <a:xfrm>
              <a:off x="186858" y="6612049"/>
              <a:ext cx="580549" cy="6450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800"/>
            </a:p>
          </p:txBody>
        </p:sp>
      </p:grpSp>
      <p:sp>
        <p:nvSpPr>
          <p:cNvPr id="16" name="Slide Number Placeholder 5"/>
          <p:cNvSpPr>
            <a:spLocks noGrp="1"/>
          </p:cNvSpPr>
          <p:nvPr>
            <p:ph type="sldNum" sz="quarter" idx="12"/>
          </p:nvPr>
        </p:nvSpPr>
        <p:spPr>
          <a:xfrm>
            <a:off x="328173" y="6237318"/>
            <a:ext cx="439241" cy="390437"/>
          </a:xfrm>
          <a:prstGeom prst="rect">
            <a:avLst/>
          </a:prstGeom>
          <a:noFill/>
        </p:spPr>
        <p:txBody>
          <a:bodyPr anchor="ctr"/>
          <a:lstStyle>
            <a:lvl1pPr algn="ctr">
              <a:defRPr sz="1400">
                <a:solidFill>
                  <a:schemeClr val="bg1"/>
                </a:solidFill>
              </a:defRPr>
            </a:lvl1pPr>
          </a:lstStyle>
          <a:p>
            <a:fld id="{F68327C5-B821-4FE9-A59A-A60D9EB59A9A}" type="slidenum">
              <a:rPr lang="en-US" smtClean="0"/>
              <a:pPr/>
              <a:t>‹#›</a:t>
            </a:fld>
            <a:endParaRPr lang="en-US" dirty="0"/>
          </a:p>
        </p:txBody>
      </p:sp>
      <p:pic>
        <p:nvPicPr>
          <p:cNvPr id="10" name="Picture 9"/>
          <p:cNvPicPr>
            <a:picLocks noChangeAspect="1"/>
          </p:cNvPicPr>
          <p:nvPr userDrawn="1"/>
        </p:nvPicPr>
        <p:blipFill>
          <a:blip r:embed="rId3"/>
          <a:stretch>
            <a:fillRect/>
          </a:stretch>
        </p:blipFill>
        <p:spPr>
          <a:xfrm>
            <a:off x="10493757" y="229538"/>
            <a:ext cx="1622504" cy="448056"/>
          </a:xfrm>
          <a:prstGeom prst="rect">
            <a:avLst/>
          </a:prstGeom>
        </p:spPr>
      </p:pic>
      <p:sp>
        <p:nvSpPr>
          <p:cNvPr id="17" name="Rectangle 16"/>
          <p:cNvSpPr/>
          <p:nvPr userDrawn="1"/>
        </p:nvSpPr>
        <p:spPr>
          <a:xfrm>
            <a:off x="10522770" y="95859"/>
            <a:ext cx="1593495" cy="720080"/>
          </a:xfrm>
          <a:prstGeom prst="rect">
            <a:avLst/>
          </a:prstGeom>
          <a:solidFill>
            <a:srgbClr val="222A35">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4716791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8">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9" name="Shape">
            <a:extLst>
              <a:ext uri="{FF2B5EF4-FFF2-40B4-BE49-F238E27FC236}">
                <a16:creationId xmlns:a16="http://schemas.microsoft.com/office/drawing/2014/main" id="{E363CD42-52B3-0B4E-8676-8EE630699897}"/>
              </a:ext>
            </a:extLst>
          </p:cNvPr>
          <p:cNvSpPr/>
          <p:nvPr userDrawn="1"/>
        </p:nvSpPr>
        <p:spPr>
          <a:xfrm>
            <a:off x="4221341" y="-779290"/>
            <a:ext cx="7767855" cy="841622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0" name="Shape">
            <a:extLst>
              <a:ext uri="{FF2B5EF4-FFF2-40B4-BE49-F238E27FC236}">
                <a16:creationId xmlns:a16="http://schemas.microsoft.com/office/drawing/2014/main" id="{6F1CED87-0BF5-6A46-B708-A992D6AD6C04}"/>
              </a:ext>
            </a:extLst>
          </p:cNvPr>
          <p:cNvSpPr/>
          <p:nvPr userDrawn="1"/>
        </p:nvSpPr>
        <p:spPr>
          <a:xfrm>
            <a:off x="-402226" y="203200"/>
            <a:ext cx="5954252" cy="645124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50000"/>
            </a:schemeClr>
          </a:solidFill>
          <a:ln w="254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grpSp>
        <p:nvGrpSpPr>
          <p:cNvPr id="12" name="Group 11">
            <a:extLst>
              <a:ext uri="{FF2B5EF4-FFF2-40B4-BE49-F238E27FC236}">
                <a16:creationId xmlns:a16="http://schemas.microsoft.com/office/drawing/2014/main" id="{CA1A76CB-DB60-8B42-99AB-7D6CAB017EFE}"/>
              </a:ext>
            </a:extLst>
          </p:cNvPr>
          <p:cNvGrpSpPr/>
          <p:nvPr userDrawn="1"/>
        </p:nvGrpSpPr>
        <p:grpSpPr>
          <a:xfrm>
            <a:off x="781761" y="591099"/>
            <a:ext cx="2696547" cy="5675457"/>
            <a:chOff x="11836399" y="2222500"/>
            <a:chExt cx="926593" cy="1950212"/>
          </a:xfrm>
        </p:grpSpPr>
        <p:sp>
          <p:nvSpPr>
            <p:cNvPr id="13" name="Shape">
              <a:extLst>
                <a:ext uri="{FF2B5EF4-FFF2-40B4-BE49-F238E27FC236}">
                  <a16:creationId xmlns:a16="http://schemas.microsoft.com/office/drawing/2014/main" id="{CC64E206-895B-A642-B97E-9280DFCEAF0D}"/>
                </a:ext>
              </a:extLst>
            </p:cNvPr>
            <p:cNvSpPr/>
            <p:nvPr/>
          </p:nvSpPr>
          <p:spPr>
            <a:xfrm>
              <a:off x="11836399" y="2222500"/>
              <a:ext cx="926593" cy="1950212"/>
            </a:xfrm>
            <a:custGeom>
              <a:avLst/>
              <a:gdLst/>
              <a:ahLst/>
              <a:cxnLst>
                <a:cxn ang="0">
                  <a:pos x="wd2" y="hd2"/>
                </a:cxn>
                <a:cxn ang="5400000">
                  <a:pos x="wd2" y="hd2"/>
                </a:cxn>
                <a:cxn ang="10800000">
                  <a:pos x="wd2" y="hd2"/>
                </a:cxn>
                <a:cxn ang="16200000">
                  <a:pos x="wd2" y="hd2"/>
                </a:cxn>
              </a:cxnLst>
              <a:rect l="0" t="0" r="r" b="b"/>
              <a:pathLst>
                <a:path w="21600" h="21600" extrusionOk="0">
                  <a:moveTo>
                    <a:pt x="21600" y="20002"/>
                  </a:moveTo>
                  <a:cubicBezTo>
                    <a:pt x="21600" y="20880"/>
                    <a:pt x="20087" y="21600"/>
                    <a:pt x="18237" y="21600"/>
                  </a:cubicBezTo>
                  <a:lnTo>
                    <a:pt x="3363" y="21600"/>
                  </a:lnTo>
                  <a:cubicBezTo>
                    <a:pt x="1513" y="21600"/>
                    <a:pt x="0" y="20880"/>
                    <a:pt x="0" y="20002"/>
                  </a:cubicBezTo>
                  <a:lnTo>
                    <a:pt x="0" y="1598"/>
                  </a:lnTo>
                  <a:cubicBezTo>
                    <a:pt x="0" y="719"/>
                    <a:pt x="1513" y="0"/>
                    <a:pt x="3363" y="0"/>
                  </a:cubicBezTo>
                  <a:lnTo>
                    <a:pt x="18237" y="0"/>
                  </a:lnTo>
                  <a:cubicBezTo>
                    <a:pt x="20087" y="0"/>
                    <a:pt x="21600" y="719"/>
                    <a:pt x="21600" y="1598"/>
                  </a:cubicBezTo>
                  <a:lnTo>
                    <a:pt x="21600" y="20002"/>
                  </a:lnTo>
                  <a:close/>
                </a:path>
              </a:pathLst>
            </a:custGeom>
            <a:solidFill>
              <a:srgbClr val="535154"/>
            </a:solidFill>
            <a:ln w="12700">
              <a:miter lim="400000"/>
            </a:ln>
          </p:spPr>
          <p:txBody>
            <a:bodyPr lIns="38100" tIns="38100" rIns="38100" bIns="38100" anchor="ctr"/>
            <a:lstStyle/>
            <a:p>
              <a:pPr>
                <a:defRPr sz="3000">
                  <a:solidFill>
                    <a:srgbClr val="FFFFFF"/>
                  </a:solidFill>
                </a:defRPr>
              </a:pPr>
              <a:endParaRPr sz="3000"/>
            </a:p>
          </p:txBody>
        </p:sp>
        <p:sp>
          <p:nvSpPr>
            <p:cNvPr id="14" name="Rectangle">
              <a:extLst>
                <a:ext uri="{FF2B5EF4-FFF2-40B4-BE49-F238E27FC236}">
                  <a16:creationId xmlns:a16="http://schemas.microsoft.com/office/drawing/2014/main" id="{88BE35E0-7EA3-8C4C-B8C2-D4199035A940}"/>
                </a:ext>
              </a:extLst>
            </p:cNvPr>
            <p:cNvSpPr/>
            <p:nvPr/>
          </p:nvSpPr>
          <p:spPr>
            <a:xfrm>
              <a:off x="11899899" y="2489200"/>
              <a:ext cx="790575" cy="1425956"/>
            </a:xfrm>
            <a:prstGeom prst="rect">
              <a:avLst/>
            </a:prstGeom>
            <a:solidFill>
              <a:srgbClr val="EBECED"/>
            </a:solidFill>
            <a:ln w="12700">
              <a:miter lim="400000"/>
            </a:ln>
          </p:spPr>
          <p:txBody>
            <a:bodyPr lIns="38100" tIns="38100" rIns="38100" bIns="38100" anchor="ctr"/>
            <a:lstStyle/>
            <a:p>
              <a:pPr>
                <a:defRPr sz="3000">
                  <a:solidFill>
                    <a:srgbClr val="FFFFFF"/>
                  </a:solidFill>
                </a:defRPr>
              </a:pPr>
              <a:endParaRPr sz="3000"/>
            </a:p>
          </p:txBody>
        </p:sp>
        <p:sp>
          <p:nvSpPr>
            <p:cNvPr id="15" name="Shape">
              <a:extLst>
                <a:ext uri="{FF2B5EF4-FFF2-40B4-BE49-F238E27FC236}">
                  <a16:creationId xmlns:a16="http://schemas.microsoft.com/office/drawing/2014/main" id="{76F08690-8155-7149-8D2D-8907F81E439E}"/>
                </a:ext>
              </a:extLst>
            </p:cNvPr>
            <p:cNvSpPr/>
            <p:nvPr/>
          </p:nvSpPr>
          <p:spPr>
            <a:xfrm>
              <a:off x="12230100" y="3962400"/>
              <a:ext cx="130048" cy="130175"/>
            </a:xfrm>
            <a:custGeom>
              <a:avLst/>
              <a:gdLst/>
              <a:ahLst/>
              <a:cxnLst>
                <a:cxn ang="0">
                  <a:pos x="wd2" y="hd2"/>
                </a:cxn>
                <a:cxn ang="5400000">
                  <a:pos x="wd2" y="hd2"/>
                </a:cxn>
                <a:cxn ang="10800000">
                  <a:pos x="wd2" y="hd2"/>
                </a:cxn>
                <a:cxn ang="16200000">
                  <a:pos x="wd2" y="hd2"/>
                </a:cxn>
              </a:cxnLst>
              <a:rect l="0" t="0" r="r" b="b"/>
              <a:pathLst>
                <a:path w="21600" h="21600" extrusionOk="0">
                  <a:moveTo>
                    <a:pt x="21600" y="10789"/>
                  </a:moveTo>
                  <a:cubicBezTo>
                    <a:pt x="21600" y="16753"/>
                    <a:pt x="16770" y="21600"/>
                    <a:pt x="10800" y="21600"/>
                  </a:cubicBezTo>
                  <a:cubicBezTo>
                    <a:pt x="4830" y="21600"/>
                    <a:pt x="0" y="16753"/>
                    <a:pt x="0" y="10789"/>
                  </a:cubicBezTo>
                  <a:cubicBezTo>
                    <a:pt x="0" y="4847"/>
                    <a:pt x="4830" y="0"/>
                    <a:pt x="10800" y="0"/>
                  </a:cubicBezTo>
                  <a:cubicBezTo>
                    <a:pt x="16770" y="0"/>
                    <a:pt x="21600" y="4847"/>
                    <a:pt x="21600" y="10789"/>
                  </a:cubicBezTo>
                  <a:close/>
                </a:path>
              </a:pathLst>
            </a:custGeom>
            <a:solidFill>
              <a:srgbClr val="939496"/>
            </a:solidFill>
            <a:ln w="12700">
              <a:miter lim="400000"/>
            </a:ln>
          </p:spPr>
          <p:txBody>
            <a:bodyPr lIns="38100" tIns="38100" rIns="38100" bIns="38100" anchor="ctr"/>
            <a:lstStyle/>
            <a:p>
              <a:pPr>
                <a:defRPr sz="3000">
                  <a:solidFill>
                    <a:srgbClr val="FFFFFF"/>
                  </a:solidFill>
                </a:defRPr>
              </a:pPr>
              <a:endParaRPr sz="3000"/>
            </a:p>
          </p:txBody>
        </p:sp>
        <p:sp>
          <p:nvSpPr>
            <p:cNvPr id="16" name="Shape">
              <a:extLst>
                <a:ext uri="{FF2B5EF4-FFF2-40B4-BE49-F238E27FC236}">
                  <a16:creationId xmlns:a16="http://schemas.microsoft.com/office/drawing/2014/main" id="{6F153367-4DBE-C542-94F9-6522C8762D7F}"/>
                </a:ext>
              </a:extLst>
            </p:cNvPr>
            <p:cNvSpPr/>
            <p:nvPr/>
          </p:nvSpPr>
          <p:spPr>
            <a:xfrm>
              <a:off x="12204699" y="2374899"/>
              <a:ext cx="160401" cy="38863"/>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29"/>
                    <a:pt x="20420" y="21600"/>
                    <a:pt x="18966" y="21600"/>
                  </a:cubicBezTo>
                  <a:lnTo>
                    <a:pt x="2634" y="21600"/>
                  </a:lnTo>
                  <a:cubicBezTo>
                    <a:pt x="1197" y="21600"/>
                    <a:pt x="0" y="16729"/>
                    <a:pt x="0" y="10800"/>
                  </a:cubicBezTo>
                  <a:lnTo>
                    <a:pt x="0" y="10800"/>
                  </a:lnTo>
                  <a:cubicBezTo>
                    <a:pt x="0" y="4871"/>
                    <a:pt x="1180" y="0"/>
                    <a:pt x="2634" y="0"/>
                  </a:cubicBezTo>
                  <a:lnTo>
                    <a:pt x="18966" y="0"/>
                  </a:lnTo>
                  <a:cubicBezTo>
                    <a:pt x="20420" y="71"/>
                    <a:pt x="21600" y="4871"/>
                    <a:pt x="21600" y="10800"/>
                  </a:cubicBezTo>
                  <a:lnTo>
                    <a:pt x="21600" y="10800"/>
                  </a:lnTo>
                  <a:close/>
                </a:path>
              </a:pathLst>
            </a:custGeom>
            <a:solidFill>
              <a:srgbClr val="6B6C6E"/>
            </a:solidFill>
            <a:ln w="12700">
              <a:miter lim="400000"/>
            </a:ln>
          </p:spPr>
          <p:txBody>
            <a:bodyPr lIns="38100" tIns="38100" rIns="38100" bIns="38100" anchor="ctr"/>
            <a:lstStyle/>
            <a:p>
              <a:pPr>
                <a:defRPr sz="3000">
                  <a:solidFill>
                    <a:srgbClr val="FFFFFF"/>
                  </a:solidFill>
                </a:defRPr>
              </a:pPr>
              <a:endParaRPr sz="3000"/>
            </a:p>
          </p:txBody>
        </p:sp>
      </p:grpSp>
      <p:sp>
        <p:nvSpPr>
          <p:cNvPr id="3" name="Picture Placeholder 2">
            <a:extLst>
              <a:ext uri="{FF2B5EF4-FFF2-40B4-BE49-F238E27FC236}">
                <a16:creationId xmlns:a16="http://schemas.microsoft.com/office/drawing/2014/main" id="{C55E585B-FB5A-624B-B294-DF4A8FB56E15}"/>
              </a:ext>
            </a:extLst>
          </p:cNvPr>
          <p:cNvSpPr>
            <a:spLocks noGrp="1"/>
          </p:cNvSpPr>
          <p:nvPr>
            <p:ph type="pic" sz="quarter" idx="10"/>
          </p:nvPr>
        </p:nvSpPr>
        <p:spPr>
          <a:xfrm>
            <a:off x="966369" y="1366843"/>
            <a:ext cx="2300711" cy="4149725"/>
          </a:xfrm>
        </p:spPr>
        <p:txBody>
          <a:bodyPr/>
          <a:lstStyle/>
          <a:p>
            <a:endParaRPr lang="en-GB"/>
          </a:p>
        </p:txBody>
      </p:sp>
      <p:sp>
        <p:nvSpPr>
          <p:cNvPr id="17" name="Content Placeholder 2">
            <a:extLst>
              <a:ext uri="{FF2B5EF4-FFF2-40B4-BE49-F238E27FC236}">
                <a16:creationId xmlns:a16="http://schemas.microsoft.com/office/drawing/2014/main" id="{211FB036-9C56-CB41-8821-C2C13A550663}"/>
              </a:ext>
            </a:extLst>
          </p:cNvPr>
          <p:cNvSpPr>
            <a:spLocks noGrp="1"/>
          </p:cNvSpPr>
          <p:nvPr>
            <p:ph sz="half" idx="16"/>
          </p:nvPr>
        </p:nvSpPr>
        <p:spPr>
          <a:xfrm>
            <a:off x="4662293" y="510130"/>
            <a:ext cx="6747947" cy="5837740"/>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274433489"/>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1_Title - Left (dark)">
    <p:bg>
      <p:bgPr>
        <a:solidFill>
          <a:schemeClr val="tx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91" y="137160"/>
            <a:ext cx="9797831" cy="707886"/>
          </a:xfrm>
        </p:spPr>
        <p:txBody>
          <a:bodyPr/>
          <a:lstStyle>
            <a:lvl1pPr algn="l">
              <a:defRPr>
                <a:solidFill>
                  <a:schemeClr val="bg1"/>
                </a:solidFill>
              </a:defRPr>
            </a:lvl1pPr>
          </a:lstStyle>
          <a:p>
            <a:r>
              <a:rPr lang="en-US"/>
              <a:t>Click to edit Master title style</a:t>
            </a:r>
          </a:p>
        </p:txBody>
      </p:sp>
      <p:sp>
        <p:nvSpPr>
          <p:cNvPr id="3" name="Subtitle 2"/>
          <p:cNvSpPr>
            <a:spLocks noGrp="1"/>
          </p:cNvSpPr>
          <p:nvPr>
            <p:ph type="subTitle" idx="1"/>
          </p:nvPr>
        </p:nvSpPr>
        <p:spPr>
          <a:xfrm>
            <a:off x="623891" y="845046"/>
            <a:ext cx="9797831" cy="523220"/>
          </a:xfrm>
        </p:spPr>
        <p:txBody>
          <a:bodyPr wrap="square">
            <a:spAutoFit/>
          </a:bodyPr>
          <a:lstStyle>
            <a:lvl1pPr marL="0" indent="0" algn="l">
              <a:buNone/>
              <a:defRPr sz="2800">
                <a:solidFill>
                  <a:schemeClr val="accent1">
                    <a:lumMod val="60000"/>
                    <a:lumOff val="40000"/>
                  </a:schemeClr>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11" name="Pictur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r="18500" b="19391"/>
          <a:stretch/>
        </p:blipFill>
        <p:spPr>
          <a:xfrm>
            <a:off x="11096512" y="5774480"/>
            <a:ext cx="1095488" cy="1083520"/>
          </a:xfrm>
          <a:prstGeom prst="rect">
            <a:avLst/>
          </a:prstGeom>
        </p:spPr>
      </p:pic>
      <p:grpSp>
        <p:nvGrpSpPr>
          <p:cNvPr id="13" name="Group 12"/>
          <p:cNvGrpSpPr/>
          <p:nvPr userDrawn="1"/>
        </p:nvGrpSpPr>
        <p:grpSpPr>
          <a:xfrm>
            <a:off x="328170" y="6237312"/>
            <a:ext cx="439241" cy="439240"/>
            <a:chOff x="186858" y="6096003"/>
            <a:chExt cx="580550" cy="580549"/>
          </a:xfrm>
          <a:solidFill>
            <a:schemeClr val="bg1">
              <a:lumMod val="95000"/>
              <a:alpha val="25000"/>
            </a:schemeClr>
          </a:solidFill>
        </p:grpSpPr>
        <p:sp>
          <p:nvSpPr>
            <p:cNvPr id="14" name="Rectangle 13"/>
            <p:cNvSpPr/>
            <p:nvPr userDrawn="1"/>
          </p:nvSpPr>
          <p:spPr>
            <a:xfrm>
              <a:off x="186859" y="6096003"/>
              <a:ext cx="580549" cy="58054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latin typeface="Calibri Light" panose="020F0302020204030204" pitchFamily="34" charset="0"/>
              </a:endParaRPr>
            </a:p>
          </p:txBody>
        </p:sp>
        <p:sp>
          <p:nvSpPr>
            <p:cNvPr id="15" name="Rectangle 14"/>
            <p:cNvSpPr/>
            <p:nvPr userDrawn="1"/>
          </p:nvSpPr>
          <p:spPr>
            <a:xfrm>
              <a:off x="186858" y="6612049"/>
              <a:ext cx="580549" cy="6450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800"/>
            </a:p>
          </p:txBody>
        </p:sp>
      </p:grpSp>
      <p:sp>
        <p:nvSpPr>
          <p:cNvPr id="16" name="Slide Number Placeholder 5"/>
          <p:cNvSpPr>
            <a:spLocks noGrp="1"/>
          </p:cNvSpPr>
          <p:nvPr>
            <p:ph type="sldNum" sz="quarter" idx="12"/>
          </p:nvPr>
        </p:nvSpPr>
        <p:spPr>
          <a:xfrm>
            <a:off x="328173" y="6237318"/>
            <a:ext cx="439241" cy="390437"/>
          </a:xfrm>
          <a:prstGeom prst="rect">
            <a:avLst/>
          </a:prstGeom>
          <a:noFill/>
        </p:spPr>
        <p:txBody>
          <a:bodyPr anchor="ctr"/>
          <a:lstStyle>
            <a:lvl1pPr algn="ctr">
              <a:defRPr sz="1400">
                <a:solidFill>
                  <a:schemeClr val="bg1"/>
                </a:solidFill>
              </a:defRPr>
            </a:lvl1pPr>
          </a:lstStyle>
          <a:p>
            <a:fld id="{F68327C5-B821-4FE9-A59A-A60D9EB59A9A}" type="slidenum">
              <a:rPr lang="en-US" smtClean="0"/>
              <a:pPr/>
              <a:t>‹#›</a:t>
            </a:fld>
            <a:endParaRPr lang="en-US" dirty="0"/>
          </a:p>
        </p:txBody>
      </p:sp>
      <p:pic>
        <p:nvPicPr>
          <p:cNvPr id="10" name="Picture 9"/>
          <p:cNvPicPr>
            <a:picLocks noChangeAspect="1"/>
          </p:cNvPicPr>
          <p:nvPr userDrawn="1"/>
        </p:nvPicPr>
        <p:blipFill>
          <a:blip r:embed="rId3"/>
          <a:stretch>
            <a:fillRect/>
          </a:stretch>
        </p:blipFill>
        <p:spPr>
          <a:xfrm>
            <a:off x="10493757" y="229538"/>
            <a:ext cx="1622504" cy="448056"/>
          </a:xfrm>
          <a:prstGeom prst="rect">
            <a:avLst/>
          </a:prstGeom>
        </p:spPr>
      </p:pic>
      <p:sp>
        <p:nvSpPr>
          <p:cNvPr id="17" name="Rectangle 16"/>
          <p:cNvSpPr/>
          <p:nvPr userDrawn="1"/>
        </p:nvSpPr>
        <p:spPr>
          <a:xfrm>
            <a:off x="10522770" y="95859"/>
            <a:ext cx="1593495" cy="720080"/>
          </a:xfrm>
          <a:prstGeom prst="rect">
            <a:avLst/>
          </a:prstGeom>
          <a:solidFill>
            <a:schemeClr val="tx1">
              <a:lumMod val="75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579853985"/>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r="18500" b="19391"/>
          <a:stretch/>
        </p:blipFill>
        <p:spPr>
          <a:xfrm>
            <a:off x="11096512" y="5774480"/>
            <a:ext cx="1095488" cy="1083520"/>
          </a:xfrm>
          <a:prstGeom prst="rect">
            <a:avLst/>
          </a:prstGeom>
        </p:spPr>
      </p:pic>
    </p:spTree>
    <p:extLst>
      <p:ext uri="{BB962C8B-B14F-4D97-AF65-F5344CB8AC3E}">
        <p14:creationId xmlns:p14="http://schemas.microsoft.com/office/powerpoint/2010/main" val="3066691185"/>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
  <p:cSld name="1_Transition">
    <p:bg>
      <p:bgPr>
        <a:solidFill>
          <a:srgbClr val="222A35"/>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570972"/>
            <a:ext cx="9144000" cy="1938992"/>
          </a:xfrm>
        </p:spPr>
        <p:txBody>
          <a:bodyPr anchor="b"/>
          <a:lstStyle>
            <a:lvl1pPr algn="ctr">
              <a:defRPr sz="60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3200">
                <a:solidFill>
                  <a:schemeClr val="accent1">
                    <a:lumMod val="60000"/>
                    <a:lumOff val="40000"/>
                  </a:schemeClr>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7" name="Rectangle 6"/>
          <p:cNvSpPr/>
          <p:nvPr userDrawn="1"/>
        </p:nvSpPr>
        <p:spPr>
          <a:xfrm>
            <a:off x="0" y="6021288"/>
            <a:ext cx="12192000" cy="8367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8" name="Picture 7">
            <a:hlinkClick r:id="rId2"/>
          </p:cNvPr>
          <p:cNvPicPr>
            <a:picLocks noChangeAspect="1"/>
          </p:cNvPicPr>
          <p:nvPr userDrawn="1"/>
        </p:nvPicPr>
        <p:blipFill>
          <a:blip r:embed="rId3"/>
          <a:stretch>
            <a:fillRect/>
          </a:stretch>
        </p:blipFill>
        <p:spPr>
          <a:xfrm>
            <a:off x="10200456" y="6214078"/>
            <a:ext cx="1627773" cy="451143"/>
          </a:xfrm>
          <a:prstGeom prst="rect">
            <a:avLst/>
          </a:prstGeom>
        </p:spPr>
      </p:pic>
      <p:pic>
        <p:nvPicPr>
          <p:cNvPr id="6" name="Picture 5"/>
          <p:cNvPicPr>
            <a:picLocks noChangeAspect="1"/>
          </p:cNvPicPr>
          <p:nvPr userDrawn="1"/>
        </p:nvPicPr>
        <p:blipFill rotWithShape="1">
          <a:blip r:embed="rId4" cstate="print">
            <a:extLst>
              <a:ext uri="{28A0092B-C50C-407E-A947-70E740481C1C}">
                <a14:useLocalDpi xmlns:a14="http://schemas.microsoft.com/office/drawing/2010/main" val="0"/>
              </a:ext>
            </a:extLst>
          </a:blip>
          <a:srcRect r="18500" b="19391"/>
          <a:stretch/>
        </p:blipFill>
        <p:spPr>
          <a:xfrm>
            <a:off x="11096512" y="4937768"/>
            <a:ext cx="1095488" cy="1083520"/>
          </a:xfrm>
          <a:prstGeom prst="rect">
            <a:avLst/>
          </a:prstGeom>
        </p:spPr>
      </p:pic>
      <p:grpSp>
        <p:nvGrpSpPr>
          <p:cNvPr id="11" name="Group 10"/>
          <p:cNvGrpSpPr/>
          <p:nvPr userDrawn="1"/>
        </p:nvGrpSpPr>
        <p:grpSpPr>
          <a:xfrm>
            <a:off x="8704798" y="6336797"/>
            <a:ext cx="1470981" cy="307777"/>
            <a:chOff x="8616280" y="6285754"/>
            <a:chExt cx="1470979" cy="307777"/>
          </a:xfrm>
        </p:grpSpPr>
        <p:sp>
          <p:nvSpPr>
            <p:cNvPr id="12" name="TextBox 11"/>
            <p:cNvSpPr txBox="1"/>
            <p:nvPr userDrawn="1"/>
          </p:nvSpPr>
          <p:spPr>
            <a:xfrm>
              <a:off x="8616280" y="6285754"/>
              <a:ext cx="1470979" cy="307777"/>
            </a:xfrm>
            <a:prstGeom prst="rect">
              <a:avLst/>
            </a:prstGeom>
            <a:noFill/>
          </p:spPr>
          <p:txBody>
            <a:bodyPr wrap="none" rtlCol="0">
              <a:spAutoFit/>
            </a:bodyPr>
            <a:lstStyle/>
            <a:p>
              <a:r>
                <a:rPr lang="en-US" sz="1400">
                  <a:solidFill>
                    <a:schemeClr val="tx1"/>
                  </a:solidFill>
                </a:rPr>
                <a:t>Made with       by </a:t>
              </a:r>
            </a:p>
          </p:txBody>
        </p:sp>
        <p:sp>
          <p:nvSpPr>
            <p:cNvPr id="13" name="Freeform 290"/>
            <p:cNvSpPr/>
            <p:nvPr userDrawn="1"/>
          </p:nvSpPr>
          <p:spPr>
            <a:xfrm>
              <a:off x="9544347" y="6374509"/>
              <a:ext cx="152053" cy="130265"/>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595149586"/>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Cover">
    <p:bg>
      <p:bgPr>
        <a:solidFill>
          <a:srgbClr val="222A35"/>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79376" y="-756028"/>
            <a:ext cx="11233248" cy="1938992"/>
          </a:xfrm>
        </p:spPr>
        <p:txBody>
          <a:bodyPr wrap="square" anchor="b">
            <a:spAutoFit/>
          </a:bodyPr>
          <a:lstStyle>
            <a:lvl1pPr algn="ctr">
              <a:defRPr sz="6000">
                <a:solidFill>
                  <a:schemeClr val="bg1"/>
                </a:solidFill>
              </a:defRPr>
            </a:lvl1pPr>
          </a:lstStyle>
          <a:p>
            <a:r>
              <a:rPr lang="en-US" dirty="0"/>
              <a:t>Click to edit Master title style</a:t>
            </a:r>
          </a:p>
        </p:txBody>
      </p:sp>
      <p:sp>
        <p:nvSpPr>
          <p:cNvPr id="7" name="Rectangle 6"/>
          <p:cNvSpPr/>
          <p:nvPr userDrawn="1"/>
        </p:nvSpPr>
        <p:spPr>
          <a:xfrm>
            <a:off x="0" y="6021288"/>
            <a:ext cx="12192000" cy="8367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pic>
        <p:nvPicPr>
          <p:cNvPr id="8" name="Picture 7">
            <a:hlinkClick r:id="rId2"/>
          </p:cNvPr>
          <p:cNvPicPr>
            <a:picLocks noChangeAspect="1"/>
          </p:cNvPicPr>
          <p:nvPr userDrawn="1"/>
        </p:nvPicPr>
        <p:blipFill>
          <a:blip r:embed="rId3"/>
          <a:stretch>
            <a:fillRect/>
          </a:stretch>
        </p:blipFill>
        <p:spPr>
          <a:xfrm>
            <a:off x="10200456" y="6214081"/>
            <a:ext cx="1627773" cy="451143"/>
          </a:xfrm>
          <a:prstGeom prst="rect">
            <a:avLst/>
          </a:prstGeom>
        </p:spPr>
      </p:pic>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8998" y="1426467"/>
            <a:ext cx="6338473" cy="5238748"/>
          </a:xfrm>
          <a:prstGeom prst="rect">
            <a:avLst/>
          </a:prstGeom>
          <a:effectLst>
            <a:reflection blurRad="6350" stA="52000" endA="300" endPos="35000" dir="5400000" sy="-100000" algn="bl" rotWithShape="0"/>
          </a:effectLst>
        </p:spPr>
      </p:pic>
      <p:sp>
        <p:nvSpPr>
          <p:cNvPr id="9" name="Picture Placeholder 8"/>
          <p:cNvSpPr>
            <a:spLocks noGrp="1"/>
          </p:cNvSpPr>
          <p:nvPr>
            <p:ph type="pic" sz="quarter" idx="10"/>
          </p:nvPr>
        </p:nvSpPr>
        <p:spPr>
          <a:xfrm>
            <a:off x="1489947" y="1700817"/>
            <a:ext cx="5616575" cy="3168055"/>
          </a:xfrm>
        </p:spPr>
        <p:txBody>
          <a:bodyPr/>
          <a:lstStyle>
            <a:lvl1pPr>
              <a:defRPr>
                <a:solidFill>
                  <a:schemeClr val="bg1"/>
                </a:solidFill>
              </a:defRPr>
            </a:lvl1pPr>
          </a:lstStyle>
          <a:p>
            <a:endParaRPr lang="en-US"/>
          </a:p>
        </p:txBody>
      </p:sp>
      <p:pic>
        <p:nvPicPr>
          <p:cNvPr id="10" name="Picture 9"/>
          <p:cNvPicPr>
            <a:picLocks noChangeAspect="1"/>
          </p:cNvPicPr>
          <p:nvPr userDrawn="1"/>
        </p:nvPicPr>
        <p:blipFill rotWithShape="1">
          <a:blip r:embed="rId5" cstate="print">
            <a:extLst>
              <a:ext uri="{28A0092B-C50C-407E-A947-70E740481C1C}">
                <a14:useLocalDpi xmlns:a14="http://schemas.microsoft.com/office/drawing/2010/main" val="0"/>
              </a:ext>
            </a:extLst>
          </a:blip>
          <a:srcRect r="18500" b="19391"/>
          <a:stretch/>
        </p:blipFill>
        <p:spPr>
          <a:xfrm>
            <a:off x="11096512" y="4937768"/>
            <a:ext cx="1095488" cy="1083520"/>
          </a:xfrm>
          <a:prstGeom prst="rect">
            <a:avLst/>
          </a:prstGeom>
        </p:spPr>
      </p:pic>
    </p:spTree>
    <p:extLst>
      <p:ext uri="{BB962C8B-B14F-4D97-AF65-F5344CB8AC3E}">
        <p14:creationId xmlns:p14="http://schemas.microsoft.com/office/powerpoint/2010/main" val="1297584600"/>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showeet">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print">
            <a:extLst>
              <a:ext uri="{28A0092B-C50C-407E-A947-70E740481C1C}">
                <a14:useLocalDpi xmlns:a14="http://schemas.microsoft.com/office/drawing/2010/main" val="0"/>
              </a:ext>
            </a:extLst>
          </a:blip>
          <a:srcRect r="18500" b="19391"/>
          <a:stretch/>
        </p:blipFill>
        <p:spPr>
          <a:xfrm>
            <a:off x="11096512" y="5774480"/>
            <a:ext cx="1095488" cy="1083520"/>
          </a:xfrm>
          <a:prstGeom prst="rect">
            <a:avLst/>
          </a:prstGeom>
        </p:spPr>
      </p:pic>
    </p:spTree>
    <p:extLst>
      <p:ext uri="{BB962C8B-B14F-4D97-AF65-F5344CB8AC3E}">
        <p14:creationId xmlns:p14="http://schemas.microsoft.com/office/powerpoint/2010/main" val="41665333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9">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9" name="Shape">
            <a:extLst>
              <a:ext uri="{FF2B5EF4-FFF2-40B4-BE49-F238E27FC236}">
                <a16:creationId xmlns:a16="http://schemas.microsoft.com/office/drawing/2014/main" id="{E363CD42-52B3-0B4E-8676-8EE630699897}"/>
              </a:ext>
            </a:extLst>
          </p:cNvPr>
          <p:cNvSpPr/>
          <p:nvPr userDrawn="1"/>
        </p:nvSpPr>
        <p:spPr>
          <a:xfrm rot="10800000">
            <a:off x="343609" y="-779290"/>
            <a:ext cx="7767855" cy="841622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0" name="Shape">
            <a:extLst>
              <a:ext uri="{FF2B5EF4-FFF2-40B4-BE49-F238E27FC236}">
                <a16:creationId xmlns:a16="http://schemas.microsoft.com/office/drawing/2014/main" id="{6F1CED87-0BF5-6A46-B708-A992D6AD6C04}"/>
              </a:ext>
            </a:extLst>
          </p:cNvPr>
          <p:cNvSpPr/>
          <p:nvPr userDrawn="1"/>
        </p:nvSpPr>
        <p:spPr>
          <a:xfrm rot="10800000">
            <a:off x="6523507" y="203200"/>
            <a:ext cx="5954252" cy="645124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50000"/>
            </a:schemeClr>
          </a:solidFill>
          <a:ln w="254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grpSp>
        <p:nvGrpSpPr>
          <p:cNvPr id="4" name="Group 3">
            <a:extLst>
              <a:ext uri="{FF2B5EF4-FFF2-40B4-BE49-F238E27FC236}">
                <a16:creationId xmlns:a16="http://schemas.microsoft.com/office/drawing/2014/main" id="{5F8DDB44-ADB0-B543-9869-F92F98F7EDE7}"/>
              </a:ext>
            </a:extLst>
          </p:cNvPr>
          <p:cNvGrpSpPr/>
          <p:nvPr userDrawn="1"/>
        </p:nvGrpSpPr>
        <p:grpSpPr>
          <a:xfrm>
            <a:off x="7156636" y="581034"/>
            <a:ext cx="4382349" cy="5695576"/>
            <a:chOff x="10655300" y="5321300"/>
            <a:chExt cx="2674240" cy="3475610"/>
          </a:xfrm>
        </p:grpSpPr>
        <p:sp>
          <p:nvSpPr>
            <p:cNvPr id="5" name="Shape">
              <a:extLst>
                <a:ext uri="{FF2B5EF4-FFF2-40B4-BE49-F238E27FC236}">
                  <a16:creationId xmlns:a16="http://schemas.microsoft.com/office/drawing/2014/main" id="{A31C8030-81CD-EA46-A444-DC2F955F0EE2}"/>
                </a:ext>
              </a:extLst>
            </p:cNvPr>
            <p:cNvSpPr/>
            <p:nvPr/>
          </p:nvSpPr>
          <p:spPr>
            <a:xfrm>
              <a:off x="10655300" y="5321300"/>
              <a:ext cx="2674240" cy="3475610"/>
            </a:xfrm>
            <a:custGeom>
              <a:avLst/>
              <a:gdLst/>
              <a:ahLst/>
              <a:cxnLst>
                <a:cxn ang="0">
                  <a:pos x="wd2" y="hd2"/>
                </a:cxn>
                <a:cxn ang="5400000">
                  <a:pos x="wd2" y="hd2"/>
                </a:cxn>
                <a:cxn ang="10800000">
                  <a:pos x="wd2" y="hd2"/>
                </a:cxn>
                <a:cxn ang="16200000">
                  <a:pos x="wd2" y="hd2"/>
                </a:cxn>
              </a:cxnLst>
              <a:rect l="0" t="0" r="r" b="b"/>
              <a:pathLst>
                <a:path w="21600" h="21600" extrusionOk="0">
                  <a:moveTo>
                    <a:pt x="21600" y="20641"/>
                  </a:moveTo>
                  <a:cubicBezTo>
                    <a:pt x="21600" y="21168"/>
                    <a:pt x="21040" y="21600"/>
                    <a:pt x="20354" y="21600"/>
                  </a:cubicBezTo>
                  <a:lnTo>
                    <a:pt x="1245" y="21600"/>
                  </a:lnTo>
                  <a:cubicBezTo>
                    <a:pt x="561" y="21600"/>
                    <a:pt x="0" y="21169"/>
                    <a:pt x="0" y="20641"/>
                  </a:cubicBezTo>
                  <a:lnTo>
                    <a:pt x="0" y="959"/>
                  </a:lnTo>
                  <a:cubicBezTo>
                    <a:pt x="0" y="432"/>
                    <a:pt x="561" y="0"/>
                    <a:pt x="1245" y="0"/>
                  </a:cubicBezTo>
                  <a:lnTo>
                    <a:pt x="20353" y="0"/>
                  </a:lnTo>
                  <a:cubicBezTo>
                    <a:pt x="21039" y="0"/>
                    <a:pt x="21599" y="432"/>
                    <a:pt x="21599" y="959"/>
                  </a:cubicBezTo>
                  <a:lnTo>
                    <a:pt x="21599" y="20641"/>
                  </a:lnTo>
                  <a:close/>
                </a:path>
              </a:pathLst>
            </a:custGeom>
            <a:solidFill>
              <a:srgbClr val="535154"/>
            </a:solidFill>
            <a:ln w="12700">
              <a:miter lim="400000"/>
            </a:ln>
          </p:spPr>
          <p:txBody>
            <a:bodyPr lIns="38100" tIns="38100" rIns="38100" bIns="38100" anchor="ctr"/>
            <a:lstStyle/>
            <a:p>
              <a:pPr>
                <a:defRPr sz="3000">
                  <a:solidFill>
                    <a:srgbClr val="FFFFFF"/>
                  </a:solidFill>
                </a:defRPr>
              </a:pPr>
              <a:endParaRPr sz="3000"/>
            </a:p>
          </p:txBody>
        </p:sp>
        <p:sp>
          <p:nvSpPr>
            <p:cNvPr id="6" name="Rectangle">
              <a:extLst>
                <a:ext uri="{FF2B5EF4-FFF2-40B4-BE49-F238E27FC236}">
                  <a16:creationId xmlns:a16="http://schemas.microsoft.com/office/drawing/2014/main" id="{79A3A3F4-53CC-CC4D-82F5-2D8471A637B9}"/>
                </a:ext>
              </a:extLst>
            </p:cNvPr>
            <p:cNvSpPr/>
            <p:nvPr/>
          </p:nvSpPr>
          <p:spPr>
            <a:xfrm>
              <a:off x="10922000" y="5613400"/>
              <a:ext cx="2155700" cy="2884298"/>
            </a:xfrm>
            <a:prstGeom prst="rect">
              <a:avLst/>
            </a:prstGeom>
            <a:solidFill>
              <a:srgbClr val="EBECED"/>
            </a:solidFill>
            <a:ln w="12700">
              <a:miter lim="400000"/>
            </a:ln>
          </p:spPr>
          <p:txBody>
            <a:bodyPr lIns="38100" tIns="38100" rIns="38100" bIns="38100" anchor="ctr"/>
            <a:lstStyle/>
            <a:p>
              <a:pPr>
                <a:defRPr sz="3000">
                  <a:solidFill>
                    <a:srgbClr val="FFFFFF"/>
                  </a:solidFill>
                </a:defRPr>
              </a:pPr>
              <a:endParaRPr sz="3000"/>
            </a:p>
          </p:txBody>
        </p:sp>
        <p:sp>
          <p:nvSpPr>
            <p:cNvPr id="7" name="Shape">
              <a:extLst>
                <a:ext uri="{FF2B5EF4-FFF2-40B4-BE49-F238E27FC236}">
                  <a16:creationId xmlns:a16="http://schemas.microsoft.com/office/drawing/2014/main" id="{FE789B4A-1229-1649-BA8B-EE9AD7FD840B}"/>
                </a:ext>
              </a:extLst>
            </p:cNvPr>
            <p:cNvSpPr/>
            <p:nvPr/>
          </p:nvSpPr>
          <p:spPr>
            <a:xfrm>
              <a:off x="11963399" y="5448299"/>
              <a:ext cx="68582" cy="68582"/>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0"/>
                    <a:pt x="16720" y="21600"/>
                    <a:pt x="10800" y="21600"/>
                  </a:cubicBezTo>
                  <a:cubicBezTo>
                    <a:pt x="4840" y="21600"/>
                    <a:pt x="0" y="16760"/>
                    <a:pt x="0" y="10800"/>
                  </a:cubicBezTo>
                  <a:cubicBezTo>
                    <a:pt x="0" y="4840"/>
                    <a:pt x="4840" y="0"/>
                    <a:pt x="10800" y="0"/>
                  </a:cubicBezTo>
                  <a:cubicBezTo>
                    <a:pt x="16720" y="40"/>
                    <a:pt x="21600" y="4840"/>
                    <a:pt x="21600" y="10800"/>
                  </a:cubicBezTo>
                  <a:close/>
                </a:path>
              </a:pathLst>
            </a:custGeom>
            <a:solidFill>
              <a:srgbClr val="6B6C6E"/>
            </a:solidFill>
            <a:ln w="12700">
              <a:miter lim="400000"/>
            </a:ln>
          </p:spPr>
          <p:txBody>
            <a:bodyPr lIns="38100" tIns="38100" rIns="38100" bIns="38100" anchor="ctr"/>
            <a:lstStyle/>
            <a:p>
              <a:pPr>
                <a:defRPr sz="3000">
                  <a:solidFill>
                    <a:srgbClr val="FFFFFF"/>
                  </a:solidFill>
                </a:defRPr>
              </a:pPr>
              <a:endParaRPr sz="3000"/>
            </a:p>
          </p:txBody>
        </p:sp>
        <p:sp>
          <p:nvSpPr>
            <p:cNvPr id="8" name="Shape">
              <a:extLst>
                <a:ext uri="{FF2B5EF4-FFF2-40B4-BE49-F238E27FC236}">
                  <a16:creationId xmlns:a16="http://schemas.microsoft.com/office/drawing/2014/main" id="{4E74DE90-1B4A-A047-8AF2-3D9C110F4003}"/>
                </a:ext>
              </a:extLst>
            </p:cNvPr>
            <p:cNvSpPr/>
            <p:nvPr/>
          </p:nvSpPr>
          <p:spPr>
            <a:xfrm>
              <a:off x="11938000" y="8572500"/>
              <a:ext cx="120015" cy="120143"/>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59"/>
                    <a:pt x="16777" y="21600"/>
                    <a:pt x="10811" y="21600"/>
                  </a:cubicBezTo>
                  <a:cubicBezTo>
                    <a:pt x="4846" y="21600"/>
                    <a:pt x="0" y="16759"/>
                    <a:pt x="0" y="10800"/>
                  </a:cubicBezTo>
                  <a:cubicBezTo>
                    <a:pt x="0" y="4841"/>
                    <a:pt x="4823" y="0"/>
                    <a:pt x="10811" y="0"/>
                  </a:cubicBezTo>
                  <a:cubicBezTo>
                    <a:pt x="16754" y="0"/>
                    <a:pt x="21600" y="4841"/>
                    <a:pt x="21600" y="10800"/>
                  </a:cubicBezTo>
                  <a:close/>
                </a:path>
              </a:pathLst>
            </a:custGeom>
            <a:solidFill>
              <a:srgbClr val="939496"/>
            </a:solidFill>
            <a:ln w="12700">
              <a:miter lim="400000"/>
            </a:ln>
          </p:spPr>
          <p:txBody>
            <a:bodyPr lIns="38100" tIns="38100" rIns="38100" bIns="38100" anchor="ctr"/>
            <a:lstStyle/>
            <a:p>
              <a:pPr>
                <a:defRPr sz="3000">
                  <a:solidFill>
                    <a:srgbClr val="FFFFFF"/>
                  </a:solidFill>
                </a:defRPr>
              </a:pPr>
              <a:endParaRPr sz="3000"/>
            </a:p>
          </p:txBody>
        </p:sp>
      </p:grpSp>
      <p:sp>
        <p:nvSpPr>
          <p:cNvPr id="3" name="Picture Placeholder 2">
            <a:extLst>
              <a:ext uri="{FF2B5EF4-FFF2-40B4-BE49-F238E27FC236}">
                <a16:creationId xmlns:a16="http://schemas.microsoft.com/office/drawing/2014/main" id="{A18CF522-A62C-2144-8FC8-B9D49AB9FF11}"/>
              </a:ext>
            </a:extLst>
          </p:cNvPr>
          <p:cNvSpPr>
            <a:spLocks noGrp="1"/>
          </p:cNvSpPr>
          <p:nvPr>
            <p:ph type="pic" sz="quarter" idx="10"/>
          </p:nvPr>
        </p:nvSpPr>
        <p:spPr>
          <a:xfrm>
            <a:off x="7593017" y="1060450"/>
            <a:ext cx="3533775" cy="4725988"/>
          </a:xfrm>
        </p:spPr>
        <p:txBody>
          <a:bodyPr/>
          <a:lstStyle/>
          <a:p>
            <a:endParaRPr lang="en-GB"/>
          </a:p>
        </p:txBody>
      </p:sp>
      <p:sp>
        <p:nvSpPr>
          <p:cNvPr id="11" name="Content Placeholder 2">
            <a:extLst>
              <a:ext uri="{FF2B5EF4-FFF2-40B4-BE49-F238E27FC236}">
                <a16:creationId xmlns:a16="http://schemas.microsoft.com/office/drawing/2014/main" id="{F3A639DB-BEB9-1F40-AE91-30D8E7DF88EC}"/>
              </a:ext>
            </a:extLst>
          </p:cNvPr>
          <p:cNvSpPr>
            <a:spLocks noGrp="1"/>
          </p:cNvSpPr>
          <p:nvPr>
            <p:ph sz="half" idx="16"/>
          </p:nvPr>
        </p:nvSpPr>
        <p:spPr>
          <a:xfrm>
            <a:off x="473529" y="510130"/>
            <a:ext cx="6270411" cy="5837740"/>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560717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02">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8" name="Shape">
            <a:extLst>
              <a:ext uri="{FF2B5EF4-FFF2-40B4-BE49-F238E27FC236}">
                <a16:creationId xmlns:a16="http://schemas.microsoft.com/office/drawing/2014/main" id="{EADCEF97-7461-9048-AA54-B8FF2433BC83}"/>
              </a:ext>
            </a:extLst>
          </p:cNvPr>
          <p:cNvSpPr/>
          <p:nvPr userDrawn="1"/>
        </p:nvSpPr>
        <p:spPr>
          <a:xfrm>
            <a:off x="1963207" y="473010"/>
            <a:ext cx="5334744" cy="5780026"/>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dirty="0"/>
          </a:p>
        </p:txBody>
      </p:sp>
      <p:sp>
        <p:nvSpPr>
          <p:cNvPr id="9" name="Shape">
            <a:extLst>
              <a:ext uri="{FF2B5EF4-FFF2-40B4-BE49-F238E27FC236}">
                <a16:creationId xmlns:a16="http://schemas.microsoft.com/office/drawing/2014/main" id="{34B0415C-1D36-0A48-AE76-3A12AC8CA957}"/>
              </a:ext>
            </a:extLst>
          </p:cNvPr>
          <p:cNvSpPr/>
          <p:nvPr userDrawn="1"/>
        </p:nvSpPr>
        <p:spPr>
          <a:xfrm>
            <a:off x="6587587" y="1071563"/>
            <a:ext cx="4229860" cy="4582920"/>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5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4" name="Picture Placeholder 13">
            <a:extLst>
              <a:ext uri="{FF2B5EF4-FFF2-40B4-BE49-F238E27FC236}">
                <a16:creationId xmlns:a16="http://schemas.microsoft.com/office/drawing/2014/main" id="{6B629870-74EB-8946-A64E-5CE2A02D6DCA}"/>
              </a:ext>
            </a:extLst>
          </p:cNvPr>
          <p:cNvSpPr>
            <a:spLocks noGrp="1"/>
          </p:cNvSpPr>
          <p:nvPr>
            <p:ph type="pic" sz="quarter" idx="13"/>
          </p:nvPr>
        </p:nvSpPr>
        <p:spPr>
          <a:xfrm>
            <a:off x="-2600774" y="1182688"/>
            <a:ext cx="4025179" cy="4360862"/>
          </a:xfrm>
          <a:custGeom>
            <a:avLst/>
            <a:gdLst>
              <a:gd name="connsiteX0" fmla="*/ 915045 w 4025179"/>
              <a:gd name="connsiteY0" fmla="*/ 0 h 4360862"/>
              <a:gd name="connsiteX1" fmla="*/ 927071 w 4025179"/>
              <a:gd name="connsiteY1" fmla="*/ 0 h 4360862"/>
              <a:gd name="connsiteX2" fmla="*/ 1040598 w 4025179"/>
              <a:gd name="connsiteY2" fmla="*/ 5539 h 4360862"/>
              <a:gd name="connsiteX3" fmla="*/ 1401158 w 4025179"/>
              <a:gd name="connsiteY3" fmla="*/ 125948 h 4360862"/>
              <a:gd name="connsiteX4" fmla="*/ 2479805 w 4025179"/>
              <a:gd name="connsiteY4" fmla="*/ 748869 h 4360862"/>
              <a:gd name="connsiteX5" fmla="*/ 3558646 w 4025179"/>
              <a:gd name="connsiteY5" fmla="*/ 1371566 h 4360862"/>
              <a:gd name="connsiteX6" fmla="*/ 4018417 w 4025179"/>
              <a:gd name="connsiteY6" fmla="*/ 2062739 h 4360862"/>
              <a:gd name="connsiteX7" fmla="*/ 4025179 w 4025179"/>
              <a:gd name="connsiteY7" fmla="*/ 2171810 h 4360862"/>
              <a:gd name="connsiteX8" fmla="*/ 4025179 w 4025179"/>
              <a:gd name="connsiteY8" fmla="*/ 2189083 h 4360862"/>
              <a:gd name="connsiteX9" fmla="*/ 4018417 w 4025179"/>
              <a:gd name="connsiteY9" fmla="*/ 2298154 h 4360862"/>
              <a:gd name="connsiteX10" fmla="*/ 3558646 w 4025179"/>
              <a:gd name="connsiteY10" fmla="*/ 2989327 h 4360862"/>
              <a:gd name="connsiteX11" fmla="*/ 2479805 w 4025179"/>
              <a:gd name="connsiteY11" fmla="*/ 3612024 h 4360862"/>
              <a:gd name="connsiteX12" fmla="*/ 1401158 w 4025179"/>
              <a:gd name="connsiteY12" fmla="*/ 4234944 h 4360862"/>
              <a:gd name="connsiteX13" fmla="*/ 1040598 w 4025179"/>
              <a:gd name="connsiteY13" fmla="*/ 4355354 h 4360862"/>
              <a:gd name="connsiteX14" fmla="*/ 927697 w 4025179"/>
              <a:gd name="connsiteY14" fmla="*/ 4360862 h 4360862"/>
              <a:gd name="connsiteX15" fmla="*/ 914677 w 4025179"/>
              <a:gd name="connsiteY15" fmla="*/ 4360862 h 4360862"/>
              <a:gd name="connsiteX16" fmla="*/ 800228 w 4025179"/>
              <a:gd name="connsiteY16" fmla="*/ 4351374 h 4360862"/>
              <a:gd name="connsiteX17" fmla="*/ 0 w 4025179"/>
              <a:gd name="connsiteY17" fmla="*/ 3426064 h 4360862"/>
              <a:gd name="connsiteX18" fmla="*/ 0 w 4025179"/>
              <a:gd name="connsiteY18" fmla="*/ 2180446 h 4360862"/>
              <a:gd name="connsiteX19" fmla="*/ 0 w 4025179"/>
              <a:gd name="connsiteY19" fmla="*/ 934829 h 4360862"/>
              <a:gd name="connsiteX20" fmla="*/ 800228 w 4025179"/>
              <a:gd name="connsiteY20" fmla="*/ 9519 h 4360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025179" h="4360862">
                <a:moveTo>
                  <a:pt x="915045" y="0"/>
                </a:moveTo>
                <a:lnTo>
                  <a:pt x="927071" y="0"/>
                </a:lnTo>
                <a:lnTo>
                  <a:pt x="1040598" y="5539"/>
                </a:lnTo>
                <a:cubicBezTo>
                  <a:pt x="1162152" y="19609"/>
                  <a:pt x="1284391" y="58560"/>
                  <a:pt x="1401158" y="125948"/>
                </a:cubicBezTo>
                <a:lnTo>
                  <a:pt x="2479805" y="748869"/>
                </a:lnTo>
                <a:lnTo>
                  <a:pt x="3558646" y="1371566"/>
                </a:lnTo>
                <a:cubicBezTo>
                  <a:pt x="3831103" y="1528805"/>
                  <a:pt x="3984359" y="1789317"/>
                  <a:pt x="4018417" y="2062739"/>
                </a:cubicBezTo>
                <a:lnTo>
                  <a:pt x="4025179" y="2171810"/>
                </a:lnTo>
                <a:lnTo>
                  <a:pt x="4025179" y="2189083"/>
                </a:lnTo>
                <a:lnTo>
                  <a:pt x="4018417" y="2298154"/>
                </a:lnTo>
                <a:cubicBezTo>
                  <a:pt x="3984359" y="2571575"/>
                  <a:pt x="3831103" y="2832088"/>
                  <a:pt x="3558646" y="2989327"/>
                </a:cubicBezTo>
                <a:lnTo>
                  <a:pt x="2479805" y="3612024"/>
                </a:lnTo>
                <a:lnTo>
                  <a:pt x="1401158" y="4234944"/>
                </a:lnTo>
                <a:cubicBezTo>
                  <a:pt x="1284391" y="4302332"/>
                  <a:pt x="1162152" y="4341283"/>
                  <a:pt x="1040598" y="4355354"/>
                </a:cubicBezTo>
                <a:lnTo>
                  <a:pt x="927697" y="4360862"/>
                </a:lnTo>
                <a:lnTo>
                  <a:pt x="914677" y="4360862"/>
                </a:lnTo>
                <a:lnTo>
                  <a:pt x="800228" y="4351374"/>
                </a:lnTo>
                <a:cubicBezTo>
                  <a:pt x="367915" y="4287123"/>
                  <a:pt x="0" y="3920243"/>
                  <a:pt x="0" y="3426064"/>
                </a:cubicBezTo>
                <a:lnTo>
                  <a:pt x="0" y="2180446"/>
                </a:lnTo>
                <a:lnTo>
                  <a:pt x="0" y="934829"/>
                </a:lnTo>
                <a:cubicBezTo>
                  <a:pt x="0" y="440650"/>
                  <a:pt x="367915" y="73770"/>
                  <a:pt x="800228" y="9519"/>
                </a:cubicBezTo>
                <a:close/>
              </a:path>
            </a:pathLst>
          </a:custGeom>
          <a:solidFill>
            <a:schemeClr val="bg2">
              <a:lumMod val="90000"/>
            </a:schemeClr>
          </a:solidFill>
        </p:spPr>
        <p:txBody>
          <a:bodyPr wrap="square">
            <a:noAutofit/>
          </a:bodyPr>
          <a:lstStyle/>
          <a:p>
            <a:endParaRPr lang="en-GB"/>
          </a:p>
        </p:txBody>
      </p:sp>
      <p:sp>
        <p:nvSpPr>
          <p:cNvPr id="2" name="Date Placeholder 1">
            <a:extLst>
              <a:ext uri="{FF2B5EF4-FFF2-40B4-BE49-F238E27FC236}">
                <a16:creationId xmlns:a16="http://schemas.microsoft.com/office/drawing/2014/main" id="{922ECAED-FD22-6846-8164-C07561AC2A09}"/>
              </a:ext>
            </a:extLst>
          </p:cNvPr>
          <p:cNvSpPr>
            <a:spLocks noGrp="1"/>
          </p:cNvSpPr>
          <p:nvPr>
            <p:ph type="dt" sz="half" idx="10"/>
          </p:nvPr>
        </p:nvSpPr>
        <p:spPr/>
        <p:txBody>
          <a:bodyPr/>
          <a:lstStyle/>
          <a:p>
            <a:fld id="{176BC089-D443-8E46-9B20-F805C5ADFBEB}" type="datetimeFigureOut">
              <a:rPr lang="en-GB" smtClean="0"/>
              <a:t>12/06/2019</a:t>
            </a:fld>
            <a:endParaRPr lang="en-GB"/>
          </a:p>
        </p:txBody>
      </p:sp>
      <p:sp>
        <p:nvSpPr>
          <p:cNvPr id="3" name="Footer Placeholder 2">
            <a:extLst>
              <a:ext uri="{FF2B5EF4-FFF2-40B4-BE49-F238E27FC236}">
                <a16:creationId xmlns:a16="http://schemas.microsoft.com/office/drawing/2014/main" id="{195A717F-22C8-AC4C-8AC3-D0216408AB0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A68DE37-5FC8-1641-8974-DD8CDF20B2E7}"/>
              </a:ext>
            </a:extLst>
          </p:cNvPr>
          <p:cNvSpPr>
            <a:spLocks noGrp="1"/>
          </p:cNvSpPr>
          <p:nvPr>
            <p:ph type="sldNum" sz="quarter" idx="12"/>
          </p:nvPr>
        </p:nvSpPr>
        <p:spPr/>
        <p:txBody>
          <a:bodyPr/>
          <a:lstStyle/>
          <a:p>
            <a:fld id="{CE7809C5-EAA0-BC41-804F-8C0058248A03}" type="slidenum">
              <a:rPr lang="en-GB" smtClean="0"/>
              <a:t>‹#›</a:t>
            </a:fld>
            <a:endParaRPr lang="en-GB"/>
          </a:p>
        </p:txBody>
      </p:sp>
      <p:sp>
        <p:nvSpPr>
          <p:cNvPr id="6" name="Title 15">
            <a:extLst>
              <a:ext uri="{FF2B5EF4-FFF2-40B4-BE49-F238E27FC236}">
                <a16:creationId xmlns:a16="http://schemas.microsoft.com/office/drawing/2014/main" id="{8C9EB5E1-5911-364A-B2BA-23977F567556}"/>
              </a:ext>
            </a:extLst>
          </p:cNvPr>
          <p:cNvSpPr>
            <a:spLocks noGrp="1"/>
          </p:cNvSpPr>
          <p:nvPr>
            <p:ph type="title"/>
          </p:nvPr>
        </p:nvSpPr>
        <p:spPr>
          <a:xfrm>
            <a:off x="2198081" y="1512282"/>
            <a:ext cx="4577859" cy="1916723"/>
          </a:xfrm>
        </p:spPr>
        <p:txBody>
          <a:bodyPr anchor="b" anchorCtr="0">
            <a:normAutofit/>
          </a:bodyPr>
          <a:lstStyle>
            <a:lvl1pPr>
              <a:defRPr sz="3600" b="1">
                <a:solidFill>
                  <a:schemeClr val="tx1"/>
                </a:solidFill>
                <a:latin typeface="+mn-lt"/>
              </a:defRPr>
            </a:lvl1pPr>
          </a:lstStyle>
          <a:p>
            <a:r>
              <a:rPr lang="en-US" dirty="0"/>
              <a:t>Click to edit Master title style</a:t>
            </a:r>
          </a:p>
        </p:txBody>
      </p:sp>
      <p:sp>
        <p:nvSpPr>
          <p:cNvPr id="7" name="Text Placeholder 2">
            <a:extLst>
              <a:ext uri="{FF2B5EF4-FFF2-40B4-BE49-F238E27FC236}">
                <a16:creationId xmlns:a16="http://schemas.microsoft.com/office/drawing/2014/main" id="{3844BC8E-1C44-674D-8A8B-8B1A6C18B9D9}"/>
              </a:ext>
            </a:extLst>
          </p:cNvPr>
          <p:cNvSpPr>
            <a:spLocks noGrp="1"/>
          </p:cNvSpPr>
          <p:nvPr>
            <p:ph type="body" idx="1"/>
          </p:nvPr>
        </p:nvSpPr>
        <p:spPr>
          <a:xfrm>
            <a:off x="2198079" y="3687289"/>
            <a:ext cx="3217984" cy="1658434"/>
          </a:xfrm>
        </p:spPr>
        <p:txBody>
          <a:bodyPr/>
          <a:lstStyle>
            <a:lvl1pPr marL="0" indent="0">
              <a:buNone/>
              <a:defRPr sz="2400" b="0" i="0">
                <a:solidFill>
                  <a:schemeClr val="bg1">
                    <a:lumMod val="75000"/>
                  </a:schemeClr>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
        <p:nvSpPr>
          <p:cNvPr id="10" name="Shape">
            <a:extLst>
              <a:ext uri="{FF2B5EF4-FFF2-40B4-BE49-F238E27FC236}">
                <a16:creationId xmlns:a16="http://schemas.microsoft.com/office/drawing/2014/main" id="{B2A4C5CC-B5C2-D740-9A62-F835A64B0A57}"/>
              </a:ext>
            </a:extLst>
          </p:cNvPr>
          <p:cNvSpPr/>
          <p:nvPr userDrawn="1"/>
        </p:nvSpPr>
        <p:spPr>
          <a:xfrm>
            <a:off x="901151" y="-3126933"/>
            <a:ext cx="11979967" cy="12979912"/>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Tree>
    <p:extLst>
      <p:ext uri="{BB962C8B-B14F-4D97-AF65-F5344CB8AC3E}">
        <p14:creationId xmlns:p14="http://schemas.microsoft.com/office/powerpoint/2010/main" val="20026251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0">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9" name="Shape">
            <a:extLst>
              <a:ext uri="{FF2B5EF4-FFF2-40B4-BE49-F238E27FC236}">
                <a16:creationId xmlns:a16="http://schemas.microsoft.com/office/drawing/2014/main" id="{E363CD42-52B3-0B4E-8676-8EE630699897}"/>
              </a:ext>
            </a:extLst>
          </p:cNvPr>
          <p:cNvSpPr/>
          <p:nvPr userDrawn="1"/>
        </p:nvSpPr>
        <p:spPr>
          <a:xfrm rot="10800000">
            <a:off x="6096003" y="-779290"/>
            <a:ext cx="7767855" cy="841622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0" name="Shape">
            <a:extLst>
              <a:ext uri="{FF2B5EF4-FFF2-40B4-BE49-F238E27FC236}">
                <a16:creationId xmlns:a16="http://schemas.microsoft.com/office/drawing/2014/main" id="{6F1CED87-0BF5-6A46-B708-A992D6AD6C04}"/>
              </a:ext>
            </a:extLst>
          </p:cNvPr>
          <p:cNvSpPr/>
          <p:nvPr userDrawn="1"/>
        </p:nvSpPr>
        <p:spPr>
          <a:xfrm rot="10800000">
            <a:off x="6753527" y="-569647"/>
            <a:ext cx="7380868" cy="799693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50000"/>
            </a:schemeClr>
          </a:solidFill>
          <a:ln w="254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4" name="Shape">
            <a:extLst>
              <a:ext uri="{FF2B5EF4-FFF2-40B4-BE49-F238E27FC236}">
                <a16:creationId xmlns:a16="http://schemas.microsoft.com/office/drawing/2014/main" id="{75990909-2B1F-B44E-B9FF-C87DD9104D1B}"/>
              </a:ext>
            </a:extLst>
          </p:cNvPr>
          <p:cNvSpPr/>
          <p:nvPr userDrawn="1"/>
        </p:nvSpPr>
        <p:spPr>
          <a:xfrm>
            <a:off x="-1671856" y="-779290"/>
            <a:ext cx="7767855" cy="841622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5" name="Shape">
            <a:extLst>
              <a:ext uri="{FF2B5EF4-FFF2-40B4-BE49-F238E27FC236}">
                <a16:creationId xmlns:a16="http://schemas.microsoft.com/office/drawing/2014/main" id="{D9427370-80E3-6B45-8B62-24F461803D55}"/>
              </a:ext>
            </a:extLst>
          </p:cNvPr>
          <p:cNvSpPr/>
          <p:nvPr userDrawn="1"/>
        </p:nvSpPr>
        <p:spPr>
          <a:xfrm>
            <a:off x="-1671854" y="-569647"/>
            <a:ext cx="7380868" cy="799693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50000"/>
            </a:schemeClr>
          </a:solidFill>
          <a:ln w="254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grpSp>
        <p:nvGrpSpPr>
          <p:cNvPr id="6" name="Group 5">
            <a:extLst>
              <a:ext uri="{FF2B5EF4-FFF2-40B4-BE49-F238E27FC236}">
                <a16:creationId xmlns:a16="http://schemas.microsoft.com/office/drawing/2014/main" id="{CE012313-1F91-7541-860F-9EC0CFE82B57}"/>
              </a:ext>
            </a:extLst>
          </p:cNvPr>
          <p:cNvGrpSpPr/>
          <p:nvPr userDrawn="1"/>
        </p:nvGrpSpPr>
        <p:grpSpPr>
          <a:xfrm>
            <a:off x="2158751" y="1308847"/>
            <a:ext cx="7874503" cy="4239948"/>
            <a:chOff x="6515100" y="9728200"/>
            <a:chExt cx="6812534" cy="3668143"/>
          </a:xfrm>
        </p:grpSpPr>
        <p:sp>
          <p:nvSpPr>
            <p:cNvPr id="7" name="Shape">
              <a:extLst>
                <a:ext uri="{FF2B5EF4-FFF2-40B4-BE49-F238E27FC236}">
                  <a16:creationId xmlns:a16="http://schemas.microsoft.com/office/drawing/2014/main" id="{E4FD3640-F549-2248-9D4A-6066DFA27E50}"/>
                </a:ext>
              </a:extLst>
            </p:cNvPr>
            <p:cNvSpPr/>
            <p:nvPr/>
          </p:nvSpPr>
          <p:spPr>
            <a:xfrm>
              <a:off x="7378699" y="9728200"/>
              <a:ext cx="5099051" cy="3357499"/>
            </a:xfrm>
            <a:custGeom>
              <a:avLst/>
              <a:gdLst/>
              <a:ahLst/>
              <a:cxnLst>
                <a:cxn ang="0">
                  <a:pos x="wd2" y="hd2"/>
                </a:cxn>
                <a:cxn ang="5400000">
                  <a:pos x="wd2" y="hd2"/>
                </a:cxn>
                <a:cxn ang="10800000">
                  <a:pos x="wd2" y="hd2"/>
                </a:cxn>
                <a:cxn ang="16200000">
                  <a:pos x="wd2" y="hd2"/>
                </a:cxn>
              </a:cxnLst>
              <a:rect l="0" t="0" r="r" b="b"/>
              <a:pathLst>
                <a:path w="21599" h="21600" extrusionOk="0">
                  <a:moveTo>
                    <a:pt x="21082" y="0"/>
                  </a:moveTo>
                  <a:lnTo>
                    <a:pt x="519" y="0"/>
                  </a:lnTo>
                  <a:cubicBezTo>
                    <a:pt x="233" y="0"/>
                    <a:pt x="0" y="355"/>
                    <a:pt x="0" y="787"/>
                  </a:cubicBezTo>
                  <a:lnTo>
                    <a:pt x="0" y="21600"/>
                  </a:lnTo>
                  <a:lnTo>
                    <a:pt x="21599" y="21600"/>
                  </a:lnTo>
                  <a:lnTo>
                    <a:pt x="21599" y="787"/>
                  </a:lnTo>
                  <a:cubicBezTo>
                    <a:pt x="21600" y="355"/>
                    <a:pt x="21367" y="0"/>
                    <a:pt x="21082" y="0"/>
                  </a:cubicBezTo>
                  <a:close/>
                </a:path>
              </a:pathLst>
            </a:custGeom>
            <a:solidFill>
              <a:srgbClr val="535154"/>
            </a:solidFill>
            <a:ln w="12700">
              <a:miter lim="400000"/>
            </a:ln>
          </p:spPr>
          <p:txBody>
            <a:bodyPr lIns="38100" tIns="38100" rIns="38100" bIns="38100" anchor="ctr"/>
            <a:lstStyle/>
            <a:p>
              <a:pPr>
                <a:defRPr sz="3000">
                  <a:solidFill>
                    <a:srgbClr val="FFFFFF"/>
                  </a:solidFill>
                </a:defRPr>
              </a:pPr>
              <a:endParaRPr sz="3000" dirty="0"/>
            </a:p>
          </p:txBody>
        </p:sp>
        <p:sp>
          <p:nvSpPr>
            <p:cNvPr id="8" name="Rectangle">
              <a:extLst>
                <a:ext uri="{FF2B5EF4-FFF2-40B4-BE49-F238E27FC236}">
                  <a16:creationId xmlns:a16="http://schemas.microsoft.com/office/drawing/2014/main" id="{A93F465E-227E-CE4C-8A42-6F153A208EE3}"/>
                </a:ext>
              </a:extLst>
            </p:cNvPr>
            <p:cNvSpPr/>
            <p:nvPr/>
          </p:nvSpPr>
          <p:spPr>
            <a:xfrm>
              <a:off x="7607300" y="9944100"/>
              <a:ext cx="4650486" cy="2988056"/>
            </a:xfrm>
            <a:prstGeom prst="rect">
              <a:avLst/>
            </a:prstGeom>
            <a:solidFill>
              <a:srgbClr val="EBECED"/>
            </a:solidFill>
            <a:ln w="12700">
              <a:miter lim="400000"/>
            </a:ln>
          </p:spPr>
          <p:txBody>
            <a:bodyPr lIns="38100" tIns="38100" rIns="38100" bIns="38100" anchor="ctr"/>
            <a:lstStyle/>
            <a:p>
              <a:pPr>
                <a:defRPr sz="3000">
                  <a:solidFill>
                    <a:srgbClr val="FFFFFF"/>
                  </a:solidFill>
                </a:defRPr>
              </a:pPr>
              <a:endParaRPr sz="3000"/>
            </a:p>
          </p:txBody>
        </p:sp>
        <p:sp>
          <p:nvSpPr>
            <p:cNvPr id="11" name="Shape">
              <a:extLst>
                <a:ext uri="{FF2B5EF4-FFF2-40B4-BE49-F238E27FC236}">
                  <a16:creationId xmlns:a16="http://schemas.microsoft.com/office/drawing/2014/main" id="{82D9C3B7-8259-DF44-B07B-1BCF500CEA8E}"/>
                </a:ext>
              </a:extLst>
            </p:cNvPr>
            <p:cNvSpPr/>
            <p:nvPr/>
          </p:nvSpPr>
          <p:spPr>
            <a:xfrm>
              <a:off x="6515100" y="13284199"/>
              <a:ext cx="6812406" cy="112144"/>
            </a:xfrm>
            <a:custGeom>
              <a:avLst/>
              <a:gdLst/>
              <a:ahLst/>
              <a:cxnLst>
                <a:cxn ang="0">
                  <a:pos x="wd2" y="hd2"/>
                </a:cxn>
                <a:cxn ang="5400000">
                  <a:pos x="wd2" y="hd2"/>
                </a:cxn>
                <a:cxn ang="10800000">
                  <a:pos x="wd2" y="hd2"/>
                </a:cxn>
                <a:cxn ang="16200000">
                  <a:pos x="wd2" y="hd2"/>
                </a:cxn>
              </a:cxnLst>
              <a:rect l="0" t="0" r="r" b="b"/>
              <a:pathLst>
                <a:path w="21600" h="21600" extrusionOk="0">
                  <a:moveTo>
                    <a:pt x="20630" y="21600"/>
                  </a:moveTo>
                  <a:lnTo>
                    <a:pt x="970" y="21600"/>
                  </a:lnTo>
                  <a:lnTo>
                    <a:pt x="0" y="0"/>
                  </a:lnTo>
                  <a:lnTo>
                    <a:pt x="21600" y="0"/>
                  </a:lnTo>
                  <a:close/>
                </a:path>
              </a:pathLst>
            </a:custGeom>
            <a:solidFill>
              <a:srgbClr val="8F949C"/>
            </a:solidFill>
            <a:ln w="12700">
              <a:miter lim="400000"/>
            </a:ln>
          </p:spPr>
          <p:txBody>
            <a:bodyPr lIns="38100" tIns="38100" rIns="38100" bIns="38100" anchor="ctr"/>
            <a:lstStyle/>
            <a:p>
              <a:pPr>
                <a:defRPr sz="3000">
                  <a:solidFill>
                    <a:srgbClr val="FFFFFF"/>
                  </a:solidFill>
                </a:defRPr>
              </a:pPr>
              <a:endParaRPr sz="3000"/>
            </a:p>
          </p:txBody>
        </p:sp>
        <p:sp>
          <p:nvSpPr>
            <p:cNvPr id="12" name="Shape">
              <a:extLst>
                <a:ext uri="{FF2B5EF4-FFF2-40B4-BE49-F238E27FC236}">
                  <a16:creationId xmlns:a16="http://schemas.microsoft.com/office/drawing/2014/main" id="{763889E5-57D0-A54F-8B16-B3C039CC8B61}"/>
                </a:ext>
              </a:extLst>
            </p:cNvPr>
            <p:cNvSpPr/>
            <p:nvPr/>
          </p:nvSpPr>
          <p:spPr>
            <a:xfrm>
              <a:off x="9893299" y="9842500"/>
              <a:ext cx="43435" cy="43308"/>
            </a:xfrm>
            <a:custGeom>
              <a:avLst/>
              <a:gdLst/>
              <a:ahLst/>
              <a:cxnLst>
                <a:cxn ang="0">
                  <a:pos x="wd2" y="hd2"/>
                </a:cxn>
                <a:cxn ang="5400000">
                  <a:pos x="wd2" y="hd2"/>
                </a:cxn>
                <a:cxn ang="10800000">
                  <a:pos x="wd2" y="hd2"/>
                </a:cxn>
                <a:cxn ang="16200000">
                  <a:pos x="wd2" y="hd2"/>
                </a:cxn>
              </a:cxnLst>
              <a:rect l="0" t="0" r="r" b="b"/>
              <a:pathLst>
                <a:path w="21600" h="21600" extrusionOk="0">
                  <a:moveTo>
                    <a:pt x="21600" y="10832"/>
                  </a:moveTo>
                  <a:cubicBezTo>
                    <a:pt x="21600" y="16786"/>
                    <a:pt x="16800" y="21600"/>
                    <a:pt x="10800" y="21600"/>
                  </a:cubicBezTo>
                  <a:cubicBezTo>
                    <a:pt x="4863" y="21600"/>
                    <a:pt x="0" y="16786"/>
                    <a:pt x="0" y="10832"/>
                  </a:cubicBezTo>
                  <a:cubicBezTo>
                    <a:pt x="0" y="4814"/>
                    <a:pt x="4863" y="0"/>
                    <a:pt x="10800" y="0"/>
                  </a:cubicBezTo>
                  <a:cubicBezTo>
                    <a:pt x="16863" y="0"/>
                    <a:pt x="21600" y="4877"/>
                    <a:pt x="21600" y="10832"/>
                  </a:cubicBezTo>
                  <a:close/>
                </a:path>
              </a:pathLst>
            </a:custGeom>
            <a:solidFill>
              <a:srgbClr val="939496"/>
            </a:solidFill>
            <a:ln w="12700">
              <a:miter lim="400000"/>
            </a:ln>
          </p:spPr>
          <p:txBody>
            <a:bodyPr lIns="38100" tIns="38100" rIns="38100" bIns="38100" anchor="ctr"/>
            <a:lstStyle/>
            <a:p>
              <a:pPr>
                <a:defRPr sz="3000">
                  <a:solidFill>
                    <a:srgbClr val="FFFFFF"/>
                  </a:solidFill>
                </a:defRPr>
              </a:pPr>
              <a:endParaRPr sz="3000"/>
            </a:p>
          </p:txBody>
        </p:sp>
        <p:sp>
          <p:nvSpPr>
            <p:cNvPr id="13" name="Rectangle">
              <a:extLst>
                <a:ext uri="{FF2B5EF4-FFF2-40B4-BE49-F238E27FC236}">
                  <a16:creationId xmlns:a16="http://schemas.microsoft.com/office/drawing/2014/main" id="{7674E4E3-4118-4F4E-9787-9B54448ABBA3}"/>
                </a:ext>
              </a:extLst>
            </p:cNvPr>
            <p:cNvSpPr/>
            <p:nvPr/>
          </p:nvSpPr>
          <p:spPr>
            <a:xfrm>
              <a:off x="9372600" y="13093700"/>
              <a:ext cx="1104012" cy="112141"/>
            </a:xfrm>
            <a:prstGeom prst="rect">
              <a:avLst/>
            </a:prstGeom>
            <a:solidFill>
              <a:srgbClr val="B6B8B9"/>
            </a:solidFill>
            <a:ln w="12700">
              <a:miter lim="400000"/>
            </a:ln>
          </p:spPr>
          <p:txBody>
            <a:bodyPr lIns="38100" tIns="38100" rIns="38100" bIns="38100" anchor="ctr"/>
            <a:lstStyle/>
            <a:p>
              <a:pPr>
                <a:defRPr sz="3000">
                  <a:solidFill>
                    <a:srgbClr val="FFFFFF"/>
                  </a:solidFill>
                </a:defRPr>
              </a:pPr>
              <a:endParaRPr sz="3000"/>
            </a:p>
          </p:txBody>
        </p:sp>
        <p:sp>
          <p:nvSpPr>
            <p:cNvPr id="14" name="Shape">
              <a:extLst>
                <a:ext uri="{FF2B5EF4-FFF2-40B4-BE49-F238E27FC236}">
                  <a16:creationId xmlns:a16="http://schemas.microsoft.com/office/drawing/2014/main" id="{C1711674-7E91-E649-905D-1770716B0722}"/>
                </a:ext>
              </a:extLst>
            </p:cNvPr>
            <p:cNvSpPr/>
            <p:nvPr/>
          </p:nvSpPr>
          <p:spPr>
            <a:xfrm>
              <a:off x="6515100" y="13093700"/>
              <a:ext cx="6812534" cy="190247"/>
            </a:xfrm>
            <a:custGeom>
              <a:avLst/>
              <a:gdLst/>
              <a:ahLst/>
              <a:cxnLst>
                <a:cxn ang="0">
                  <a:pos x="wd2" y="hd2"/>
                </a:cxn>
                <a:cxn ang="5400000">
                  <a:pos x="wd2" y="hd2"/>
                </a:cxn>
                <a:cxn ang="10800000">
                  <a:pos x="wd2" y="hd2"/>
                </a:cxn>
                <a:cxn ang="16200000">
                  <a:pos x="wd2" y="hd2"/>
                </a:cxn>
              </a:cxnLst>
              <a:rect l="0" t="0" r="r" b="b"/>
              <a:pathLst>
                <a:path w="21600" h="21600" extrusionOk="0">
                  <a:moveTo>
                    <a:pt x="12266" y="0"/>
                  </a:moveTo>
                  <a:lnTo>
                    <a:pt x="12266" y="4629"/>
                  </a:lnTo>
                  <a:cubicBezTo>
                    <a:pt x="12266" y="7815"/>
                    <a:pt x="12193" y="10425"/>
                    <a:pt x="12104" y="10425"/>
                  </a:cubicBezTo>
                  <a:lnTo>
                    <a:pt x="9485" y="10425"/>
                  </a:lnTo>
                  <a:cubicBezTo>
                    <a:pt x="9396" y="10425"/>
                    <a:pt x="9323" y="7815"/>
                    <a:pt x="9323" y="4629"/>
                  </a:cubicBezTo>
                  <a:lnTo>
                    <a:pt x="9323" y="0"/>
                  </a:lnTo>
                  <a:lnTo>
                    <a:pt x="0" y="0"/>
                  </a:lnTo>
                  <a:lnTo>
                    <a:pt x="0" y="21600"/>
                  </a:lnTo>
                  <a:lnTo>
                    <a:pt x="21600" y="21600"/>
                  </a:lnTo>
                  <a:lnTo>
                    <a:pt x="21600" y="0"/>
                  </a:lnTo>
                  <a:lnTo>
                    <a:pt x="12266" y="0"/>
                  </a:lnTo>
                  <a:close/>
                </a:path>
              </a:pathLst>
            </a:custGeom>
            <a:solidFill>
              <a:srgbClr val="D0D7DD"/>
            </a:solidFill>
            <a:ln w="12700">
              <a:miter lim="400000"/>
            </a:ln>
          </p:spPr>
          <p:txBody>
            <a:bodyPr lIns="38100" tIns="38100" rIns="38100" bIns="38100" anchor="ctr"/>
            <a:lstStyle/>
            <a:p>
              <a:pPr>
                <a:defRPr sz="3000">
                  <a:solidFill>
                    <a:srgbClr val="FFFFFF"/>
                  </a:solidFill>
                </a:defRPr>
              </a:pPr>
              <a:endParaRPr sz="3000"/>
            </a:p>
          </p:txBody>
        </p:sp>
      </p:grpSp>
      <p:sp>
        <p:nvSpPr>
          <p:cNvPr id="3" name="Picture Placeholder 2">
            <a:extLst>
              <a:ext uri="{FF2B5EF4-FFF2-40B4-BE49-F238E27FC236}">
                <a16:creationId xmlns:a16="http://schemas.microsoft.com/office/drawing/2014/main" id="{EA648924-CD59-D94B-B20A-CE109FDEE40C}"/>
              </a:ext>
            </a:extLst>
          </p:cNvPr>
          <p:cNvSpPr>
            <a:spLocks noGrp="1"/>
          </p:cNvSpPr>
          <p:nvPr>
            <p:ph type="pic" sz="quarter" idx="10"/>
          </p:nvPr>
        </p:nvSpPr>
        <p:spPr>
          <a:xfrm>
            <a:off x="3421065" y="1558931"/>
            <a:ext cx="5375275" cy="3452813"/>
          </a:xfrm>
        </p:spPr>
        <p:txBody>
          <a:bodyPr/>
          <a:lstStyle/>
          <a:p>
            <a:endParaRPr lang="en-GB"/>
          </a:p>
        </p:txBody>
      </p:sp>
      <p:sp>
        <p:nvSpPr>
          <p:cNvPr id="15" name="Content Placeholder 2">
            <a:extLst>
              <a:ext uri="{FF2B5EF4-FFF2-40B4-BE49-F238E27FC236}">
                <a16:creationId xmlns:a16="http://schemas.microsoft.com/office/drawing/2014/main" id="{B362F846-1F7F-6E42-B6AF-49BDBB912DF3}"/>
              </a:ext>
            </a:extLst>
          </p:cNvPr>
          <p:cNvSpPr>
            <a:spLocks noGrp="1"/>
          </p:cNvSpPr>
          <p:nvPr>
            <p:ph sz="half" idx="17"/>
          </p:nvPr>
        </p:nvSpPr>
        <p:spPr>
          <a:xfrm>
            <a:off x="9314980" y="510136"/>
            <a:ext cx="2408937" cy="4274141"/>
          </a:xfrm>
        </p:spPr>
        <p:txBody>
          <a:bodyPr vert="horz" lIns="0" tIns="91440" rIns="0" bIns="45720" rtlCol="0">
            <a:normAutofit/>
          </a:bodyPr>
          <a:lstStyle>
            <a:lvl1pPr>
              <a:defRPr lang="en-US" sz="1800">
                <a:solidFill>
                  <a:schemeClr val="tx1"/>
                </a:solidFill>
              </a:defRPr>
            </a:lvl1pPr>
            <a:lvl2pPr>
              <a:defRPr lang="en-US" sz="1800">
                <a:solidFill>
                  <a:schemeClr val="tx1"/>
                </a:solidFill>
              </a:defRPr>
            </a:lvl2pPr>
            <a:lvl3pPr>
              <a:defRPr lang="en-US" sz="1800">
                <a:solidFill>
                  <a:schemeClr val="tx1"/>
                </a:solidFill>
              </a:defRPr>
            </a:lvl3pPr>
            <a:lvl4pPr>
              <a:defRPr lang="en-US" sz="1800">
                <a:solidFill>
                  <a:schemeClr val="tx1"/>
                </a:solidFill>
              </a:defRPr>
            </a:lvl4pPr>
            <a:lvl5pPr>
              <a:defRPr lang="en-US" sz="1800">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6" name="Content Placeholder 2">
            <a:extLst>
              <a:ext uri="{FF2B5EF4-FFF2-40B4-BE49-F238E27FC236}">
                <a16:creationId xmlns:a16="http://schemas.microsoft.com/office/drawing/2014/main" id="{DD1E79CE-493B-7E46-880B-B7950333F291}"/>
              </a:ext>
            </a:extLst>
          </p:cNvPr>
          <p:cNvSpPr>
            <a:spLocks noGrp="1"/>
          </p:cNvSpPr>
          <p:nvPr>
            <p:ph sz="half" idx="18"/>
          </p:nvPr>
        </p:nvSpPr>
        <p:spPr>
          <a:xfrm>
            <a:off x="404062" y="510136"/>
            <a:ext cx="2408937" cy="4274141"/>
          </a:xfrm>
        </p:spPr>
        <p:txBody>
          <a:bodyPr vert="horz" lIns="0" tIns="91440" rIns="0" bIns="45720" rtlCol="0">
            <a:normAutofit/>
          </a:bodyPr>
          <a:lstStyle>
            <a:lvl1pPr>
              <a:defRPr lang="en-US" sz="1800">
                <a:solidFill>
                  <a:schemeClr val="tx1"/>
                </a:solidFill>
              </a:defRPr>
            </a:lvl1pPr>
            <a:lvl2pPr>
              <a:defRPr lang="en-US" sz="1800">
                <a:solidFill>
                  <a:schemeClr val="tx1"/>
                </a:solidFill>
              </a:defRPr>
            </a:lvl2pPr>
            <a:lvl3pPr>
              <a:defRPr lang="en-US" sz="1800">
                <a:solidFill>
                  <a:schemeClr val="tx1"/>
                </a:solidFill>
              </a:defRPr>
            </a:lvl3pPr>
            <a:lvl4pPr>
              <a:defRPr lang="en-US" sz="1800">
                <a:solidFill>
                  <a:schemeClr val="tx1"/>
                </a:solidFill>
              </a:defRPr>
            </a:lvl4pPr>
            <a:lvl5pPr>
              <a:defRPr lang="en-US" sz="1800">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7" name="Title 1">
            <a:extLst>
              <a:ext uri="{FF2B5EF4-FFF2-40B4-BE49-F238E27FC236}">
                <a16:creationId xmlns:a16="http://schemas.microsoft.com/office/drawing/2014/main" id="{42F4EC43-0C07-364D-84A0-FEE647C2C515}"/>
              </a:ext>
            </a:extLst>
          </p:cNvPr>
          <p:cNvSpPr>
            <a:spLocks noGrp="1"/>
          </p:cNvSpPr>
          <p:nvPr>
            <p:ph type="title"/>
          </p:nvPr>
        </p:nvSpPr>
        <p:spPr>
          <a:xfrm>
            <a:off x="3156973" y="-356203"/>
            <a:ext cx="5887465" cy="1588127"/>
          </a:xfrm>
        </p:spPr>
        <p:txBody>
          <a:bodyPr wrap="square" lIns="0" rIns="0" anchor="b">
            <a:spAutoFit/>
          </a:bodyPr>
          <a:lstStyle>
            <a:lvl1pPr algn="ctr">
              <a:defRPr sz="5400">
                <a:solidFill>
                  <a:schemeClr val="tx1"/>
                </a:solidFill>
              </a:defRPr>
            </a:lvl1pPr>
          </a:lstStyle>
          <a:p>
            <a:r>
              <a:rPr lang="en-US" dirty="0"/>
              <a:t>Click to edit Master title style</a:t>
            </a:r>
          </a:p>
        </p:txBody>
      </p:sp>
    </p:spTree>
    <p:extLst>
      <p:ext uri="{BB962C8B-B14F-4D97-AF65-F5344CB8AC3E}">
        <p14:creationId xmlns:p14="http://schemas.microsoft.com/office/powerpoint/2010/main" val="1025095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1">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2105AE9-D7B3-F942-842B-6D21C0711F2E}"/>
              </a:ext>
            </a:extLst>
          </p:cNvPr>
          <p:cNvSpPr>
            <a:spLocks noGrp="1"/>
          </p:cNvSpPr>
          <p:nvPr>
            <p:ph type="pic" sz="quarter" idx="10"/>
          </p:nvPr>
        </p:nvSpPr>
        <p:spPr>
          <a:xfrm>
            <a:off x="2776791" y="502997"/>
            <a:ext cx="10505872" cy="10505874"/>
          </a:xfrm>
          <a:custGeom>
            <a:avLst/>
            <a:gdLst>
              <a:gd name="connsiteX0" fmla="*/ 4612745 w 5878310"/>
              <a:gd name="connsiteY0" fmla="*/ 77 h 5878311"/>
              <a:gd name="connsiteX1" fmla="*/ 5833147 w 5878310"/>
              <a:gd name="connsiteY1" fmla="*/ 1617753 h 5878311"/>
              <a:gd name="connsiteX2" fmla="*/ 5389740 w 5878310"/>
              <a:gd name="connsiteY2" fmla="*/ 3271779 h 5878311"/>
              <a:gd name="connsiteX3" fmla="*/ 4946739 w 5878310"/>
              <a:gd name="connsiteY3" fmla="*/ 4925834 h 5878311"/>
              <a:gd name="connsiteX4" fmla="*/ 2798412 w 5878310"/>
              <a:gd name="connsiteY4" fmla="*/ 5501573 h 5878311"/>
              <a:gd name="connsiteX5" fmla="*/ 1587575 w 5878310"/>
              <a:gd name="connsiteY5" fmla="*/ 4290736 h 5878311"/>
              <a:gd name="connsiteX6" fmla="*/ 376739 w 5878310"/>
              <a:gd name="connsiteY6" fmla="*/ 3079900 h 5878311"/>
              <a:gd name="connsiteX7" fmla="*/ 952477 w 5878310"/>
              <a:gd name="connsiteY7" fmla="*/ 931573 h 5878311"/>
              <a:gd name="connsiteX8" fmla="*/ 2606533 w 5878310"/>
              <a:gd name="connsiteY8" fmla="*/ 488572 h 5878311"/>
              <a:gd name="connsiteX9" fmla="*/ 4260559 w 5878310"/>
              <a:gd name="connsiteY9" fmla="*/ 45165 h 5878311"/>
              <a:gd name="connsiteX10" fmla="*/ 4612745 w 5878310"/>
              <a:gd name="connsiteY10" fmla="*/ 77 h 5878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78310" h="5878311">
                <a:moveTo>
                  <a:pt x="4612745" y="77"/>
                </a:moveTo>
                <a:cubicBezTo>
                  <a:pt x="5416104" y="8891"/>
                  <a:pt x="6057148" y="782359"/>
                  <a:pt x="5833147" y="1617753"/>
                </a:cubicBezTo>
                <a:lnTo>
                  <a:pt x="5389740" y="3271779"/>
                </a:lnTo>
                <a:lnTo>
                  <a:pt x="4946739" y="4925834"/>
                </a:lnTo>
                <a:cubicBezTo>
                  <a:pt x="4690737" y="5880570"/>
                  <a:pt x="3497147" y="6200308"/>
                  <a:pt x="2798412" y="5501573"/>
                </a:cubicBezTo>
                <a:lnTo>
                  <a:pt x="1587575" y="4290736"/>
                </a:lnTo>
                <a:lnTo>
                  <a:pt x="376739" y="3079900"/>
                </a:lnTo>
                <a:cubicBezTo>
                  <a:pt x="-321996" y="2381165"/>
                  <a:pt x="-2259" y="1187574"/>
                  <a:pt x="952477" y="931573"/>
                </a:cubicBezTo>
                <a:lnTo>
                  <a:pt x="2606533" y="488572"/>
                </a:lnTo>
                <a:lnTo>
                  <a:pt x="4260559" y="45165"/>
                </a:lnTo>
                <a:cubicBezTo>
                  <a:pt x="4379901" y="13165"/>
                  <a:pt x="4497979" y="-1182"/>
                  <a:pt x="4612745" y="77"/>
                </a:cubicBezTo>
                <a:close/>
              </a:path>
            </a:pathLst>
          </a:custGeom>
          <a:solidFill>
            <a:schemeClr val="bg2">
              <a:lumMod val="90000"/>
            </a:schemeClr>
          </a:solidFill>
        </p:spPr>
        <p:txBody>
          <a:bodyPr wrap="square">
            <a:noAutofit/>
          </a:bodyPr>
          <a:lstStyle/>
          <a:p>
            <a:endParaRPr lang="en-GB"/>
          </a:p>
        </p:txBody>
      </p:sp>
      <p:sp>
        <p:nvSpPr>
          <p:cNvPr id="6" name="Title 15">
            <a:extLst>
              <a:ext uri="{FF2B5EF4-FFF2-40B4-BE49-F238E27FC236}">
                <a16:creationId xmlns:a16="http://schemas.microsoft.com/office/drawing/2014/main" id="{75A2A35C-42C4-3248-8008-9D6920C10222}"/>
              </a:ext>
            </a:extLst>
          </p:cNvPr>
          <p:cNvSpPr>
            <a:spLocks noGrp="1"/>
          </p:cNvSpPr>
          <p:nvPr>
            <p:ph type="title"/>
          </p:nvPr>
        </p:nvSpPr>
        <p:spPr>
          <a:xfrm>
            <a:off x="4534568" y="2288099"/>
            <a:ext cx="6664568" cy="1916723"/>
          </a:xfrm>
        </p:spPr>
        <p:txBody>
          <a:bodyPr anchor="b" anchorCtr="0">
            <a:normAutofit/>
          </a:bodyPr>
          <a:lstStyle>
            <a:lvl1pPr algn="r">
              <a:defRPr sz="3600" b="1">
                <a:solidFill>
                  <a:schemeClr val="bg1"/>
                </a:solidFill>
                <a:latin typeface="+mn-lt"/>
              </a:defRPr>
            </a:lvl1pPr>
          </a:lstStyle>
          <a:p>
            <a:r>
              <a:rPr lang="en-US" dirty="0"/>
              <a:t>Click to edit Master title style</a:t>
            </a:r>
          </a:p>
        </p:txBody>
      </p:sp>
      <p:sp>
        <p:nvSpPr>
          <p:cNvPr id="7" name="Text Placeholder 2">
            <a:extLst>
              <a:ext uri="{FF2B5EF4-FFF2-40B4-BE49-F238E27FC236}">
                <a16:creationId xmlns:a16="http://schemas.microsoft.com/office/drawing/2014/main" id="{E389596A-E099-4940-B379-DA594B5DB8AF}"/>
              </a:ext>
            </a:extLst>
          </p:cNvPr>
          <p:cNvSpPr>
            <a:spLocks noGrp="1"/>
          </p:cNvSpPr>
          <p:nvPr>
            <p:ph type="body" idx="1"/>
          </p:nvPr>
        </p:nvSpPr>
        <p:spPr>
          <a:xfrm>
            <a:off x="6621277" y="4463111"/>
            <a:ext cx="4577859" cy="1658435"/>
          </a:xfrm>
        </p:spPr>
        <p:txBody>
          <a:bodyPr/>
          <a:lstStyle>
            <a:lvl1pPr marL="0" indent="0" algn="r">
              <a:buNone/>
              <a:defRPr sz="2400" b="0" i="0">
                <a:solidFill>
                  <a:schemeClr val="accent1">
                    <a:lumMod val="60000"/>
                    <a:lumOff val="40000"/>
                  </a:schemeClr>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8957095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2">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4" name="Shape">
            <a:extLst>
              <a:ext uri="{FF2B5EF4-FFF2-40B4-BE49-F238E27FC236}">
                <a16:creationId xmlns:a16="http://schemas.microsoft.com/office/drawing/2014/main" id="{34D4B382-A6E0-2F4E-8459-FE398654CE8B}"/>
              </a:ext>
            </a:extLst>
          </p:cNvPr>
          <p:cNvSpPr/>
          <p:nvPr userDrawn="1"/>
        </p:nvSpPr>
        <p:spPr>
          <a:xfrm rot="5400000">
            <a:off x="-360844" y="-961340"/>
            <a:ext cx="8269359" cy="89595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4" name="Picture Placeholder 13">
            <a:extLst>
              <a:ext uri="{FF2B5EF4-FFF2-40B4-BE49-F238E27FC236}">
                <a16:creationId xmlns:a16="http://schemas.microsoft.com/office/drawing/2014/main" id="{9B9278F9-6893-AE4E-B2D7-3E15EC54B01D}"/>
              </a:ext>
            </a:extLst>
          </p:cNvPr>
          <p:cNvSpPr>
            <a:spLocks noGrp="1"/>
          </p:cNvSpPr>
          <p:nvPr>
            <p:ph type="pic" sz="quarter" idx="10"/>
          </p:nvPr>
        </p:nvSpPr>
        <p:spPr>
          <a:xfrm>
            <a:off x="7355592" y="477078"/>
            <a:ext cx="5549656" cy="6012426"/>
          </a:xfrm>
          <a:custGeom>
            <a:avLst/>
            <a:gdLst>
              <a:gd name="connsiteX0" fmla="*/ 1160770 w 5082029"/>
              <a:gd name="connsiteY0" fmla="*/ 180 h 5505806"/>
              <a:gd name="connsiteX1" fmla="*/ 1768810 w 5082029"/>
              <a:gd name="connsiteY1" fmla="*/ 159643 h 5505806"/>
              <a:gd name="connsiteX2" fmla="*/ 3130485 w 5082029"/>
              <a:gd name="connsiteY2" fmla="*/ 946012 h 5505806"/>
              <a:gd name="connsiteX3" fmla="*/ 4492406 w 5082029"/>
              <a:gd name="connsiteY3" fmla="*/ 1732099 h 5505806"/>
              <a:gd name="connsiteX4" fmla="*/ 4492406 w 5082029"/>
              <a:gd name="connsiteY4" fmla="*/ 3774345 h 5505806"/>
              <a:gd name="connsiteX5" fmla="*/ 3130485 w 5082029"/>
              <a:gd name="connsiteY5" fmla="*/ 4560433 h 5505806"/>
              <a:gd name="connsiteX6" fmla="*/ 1768810 w 5082029"/>
              <a:gd name="connsiteY6" fmla="*/ 5346802 h 5505806"/>
              <a:gd name="connsiteX7" fmla="*/ 1313643 w 5082029"/>
              <a:gd name="connsiteY7" fmla="*/ 5498806 h 5505806"/>
              <a:gd name="connsiteX8" fmla="*/ 1170163 w 5082029"/>
              <a:gd name="connsiteY8" fmla="*/ 5505806 h 5505806"/>
              <a:gd name="connsiteX9" fmla="*/ 1155243 w 5082029"/>
              <a:gd name="connsiteY9" fmla="*/ 5505806 h 5505806"/>
              <a:gd name="connsiteX10" fmla="*/ 1010202 w 5082029"/>
              <a:gd name="connsiteY10" fmla="*/ 5493782 h 5505806"/>
              <a:gd name="connsiteX11" fmla="*/ 0 w 5082029"/>
              <a:gd name="connsiteY11" fmla="*/ 4325679 h 5505806"/>
              <a:gd name="connsiteX12" fmla="*/ 0 w 5082029"/>
              <a:gd name="connsiteY12" fmla="*/ 2753222 h 5505806"/>
              <a:gd name="connsiteX13" fmla="*/ 0 w 5082029"/>
              <a:gd name="connsiteY13" fmla="*/ 1180766 h 5505806"/>
              <a:gd name="connsiteX14" fmla="*/ 1160770 w 5082029"/>
              <a:gd name="connsiteY14" fmla="*/ 180 h 5505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82029" h="5505806">
                <a:moveTo>
                  <a:pt x="1160770" y="180"/>
                </a:moveTo>
                <a:cubicBezTo>
                  <a:pt x="1363448" y="-3391"/>
                  <a:pt x="1572269" y="46216"/>
                  <a:pt x="1768810" y="159643"/>
                </a:cubicBezTo>
                <a:lnTo>
                  <a:pt x="3130485" y="946012"/>
                </a:lnTo>
                <a:lnTo>
                  <a:pt x="4492406" y="1732099"/>
                </a:lnTo>
                <a:cubicBezTo>
                  <a:pt x="5278570" y="2185806"/>
                  <a:pt x="5278570" y="3320638"/>
                  <a:pt x="4492406" y="3774345"/>
                </a:cubicBezTo>
                <a:lnTo>
                  <a:pt x="3130485" y="4560433"/>
                </a:lnTo>
                <a:lnTo>
                  <a:pt x="1768810" y="5346802"/>
                </a:lnTo>
                <a:cubicBezTo>
                  <a:pt x="1621404" y="5431872"/>
                  <a:pt x="1467091" y="5481044"/>
                  <a:pt x="1313643" y="5498806"/>
                </a:cubicBezTo>
                <a:lnTo>
                  <a:pt x="1170163" y="5505806"/>
                </a:lnTo>
                <a:lnTo>
                  <a:pt x="1155243" y="5505806"/>
                </a:lnTo>
                <a:lnTo>
                  <a:pt x="1010202" y="5493782"/>
                </a:lnTo>
                <a:cubicBezTo>
                  <a:pt x="464453" y="5412671"/>
                  <a:pt x="0" y="4949526"/>
                  <a:pt x="0" y="4325679"/>
                </a:cubicBezTo>
                <a:lnTo>
                  <a:pt x="0" y="2753222"/>
                </a:lnTo>
                <a:lnTo>
                  <a:pt x="0" y="1180766"/>
                </a:lnTo>
                <a:cubicBezTo>
                  <a:pt x="0" y="500205"/>
                  <a:pt x="552738" y="10893"/>
                  <a:pt x="1160770" y="180"/>
                </a:cubicBezTo>
                <a:close/>
              </a:path>
            </a:pathLst>
          </a:custGeom>
          <a:solidFill>
            <a:schemeClr val="bg2">
              <a:lumMod val="90000"/>
            </a:schemeClr>
          </a:solidFill>
        </p:spPr>
        <p:txBody>
          <a:bodyPr wrap="square">
            <a:noAutofit/>
          </a:bodyPr>
          <a:lstStyle/>
          <a:p>
            <a:endParaRPr lang="en-GB"/>
          </a:p>
        </p:txBody>
      </p:sp>
      <p:sp>
        <p:nvSpPr>
          <p:cNvPr id="5" name="Shape">
            <a:extLst>
              <a:ext uri="{FF2B5EF4-FFF2-40B4-BE49-F238E27FC236}">
                <a16:creationId xmlns:a16="http://schemas.microsoft.com/office/drawing/2014/main" id="{7F8A3B00-D6B4-5044-99A8-3B889F24FD66}"/>
              </a:ext>
            </a:extLst>
          </p:cNvPr>
          <p:cNvSpPr/>
          <p:nvPr userDrawn="1"/>
        </p:nvSpPr>
        <p:spPr>
          <a:xfrm rot="18000000">
            <a:off x="8980956" y="6055257"/>
            <a:ext cx="1481809" cy="1605491"/>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31000"/>
            </a:schemeClr>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6" name="Shape">
            <a:extLst>
              <a:ext uri="{FF2B5EF4-FFF2-40B4-BE49-F238E27FC236}">
                <a16:creationId xmlns:a16="http://schemas.microsoft.com/office/drawing/2014/main" id="{D260586C-DA76-5548-A3E2-A44E3899428C}"/>
              </a:ext>
            </a:extLst>
          </p:cNvPr>
          <p:cNvSpPr/>
          <p:nvPr userDrawn="1"/>
        </p:nvSpPr>
        <p:spPr>
          <a:xfrm rot="18000000">
            <a:off x="10842678" y="5144593"/>
            <a:ext cx="1220981" cy="1322892"/>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60000"/>
            </a:schemeClr>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7" name="Shape">
            <a:extLst>
              <a:ext uri="{FF2B5EF4-FFF2-40B4-BE49-F238E27FC236}">
                <a16:creationId xmlns:a16="http://schemas.microsoft.com/office/drawing/2014/main" id="{9335E322-6099-9940-ACD8-9B1FE8E5CD49}"/>
              </a:ext>
            </a:extLst>
          </p:cNvPr>
          <p:cNvSpPr/>
          <p:nvPr userDrawn="1"/>
        </p:nvSpPr>
        <p:spPr>
          <a:xfrm rot="14400000">
            <a:off x="10251610" y="6196557"/>
            <a:ext cx="1220981" cy="1322892"/>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8" name="Shape">
            <a:extLst>
              <a:ext uri="{FF2B5EF4-FFF2-40B4-BE49-F238E27FC236}">
                <a16:creationId xmlns:a16="http://schemas.microsoft.com/office/drawing/2014/main" id="{D3E075B9-DA61-1041-B6E9-E71A59DCC803}"/>
              </a:ext>
            </a:extLst>
          </p:cNvPr>
          <p:cNvSpPr/>
          <p:nvPr userDrawn="1"/>
        </p:nvSpPr>
        <p:spPr>
          <a:xfrm rot="18000000">
            <a:off x="10048380" y="-1046197"/>
            <a:ext cx="2322528" cy="2516381"/>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60000"/>
            </a:schemeClr>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9" name="Title 1">
            <a:extLst>
              <a:ext uri="{FF2B5EF4-FFF2-40B4-BE49-F238E27FC236}">
                <a16:creationId xmlns:a16="http://schemas.microsoft.com/office/drawing/2014/main" id="{9DF4C520-723D-4749-82DE-C3EB2B4F9723}"/>
              </a:ext>
            </a:extLst>
          </p:cNvPr>
          <p:cNvSpPr>
            <a:spLocks noGrp="1"/>
          </p:cNvSpPr>
          <p:nvPr>
            <p:ph type="title"/>
          </p:nvPr>
        </p:nvSpPr>
        <p:spPr>
          <a:xfrm>
            <a:off x="838200" y="-356203"/>
            <a:ext cx="6019800" cy="1588127"/>
          </a:xfrm>
        </p:spPr>
        <p:txBody>
          <a:bodyPr wrap="square" lIns="0" rIns="0" anchor="b">
            <a:spAutoFit/>
          </a:bodyPr>
          <a:lstStyle>
            <a:lvl1pPr>
              <a:defRPr sz="5400">
                <a:solidFill>
                  <a:schemeClr val="tx1"/>
                </a:solidFill>
              </a:defRPr>
            </a:lvl1pPr>
          </a:lstStyle>
          <a:p>
            <a:r>
              <a:rPr lang="en-US" dirty="0"/>
              <a:t>Click to edit Master title style</a:t>
            </a:r>
          </a:p>
        </p:txBody>
      </p:sp>
      <p:sp>
        <p:nvSpPr>
          <p:cNvPr id="10" name="Text Placeholder 7">
            <a:extLst>
              <a:ext uri="{FF2B5EF4-FFF2-40B4-BE49-F238E27FC236}">
                <a16:creationId xmlns:a16="http://schemas.microsoft.com/office/drawing/2014/main" id="{D9E3D7C3-71AC-9044-9241-9686B08536A1}"/>
              </a:ext>
            </a:extLst>
          </p:cNvPr>
          <p:cNvSpPr>
            <a:spLocks noGrp="1"/>
          </p:cNvSpPr>
          <p:nvPr>
            <p:ph type="body" sz="quarter" idx="13"/>
          </p:nvPr>
        </p:nvSpPr>
        <p:spPr>
          <a:xfrm>
            <a:off x="838201" y="1269500"/>
            <a:ext cx="6019800" cy="552450"/>
          </a:xfrm>
        </p:spPr>
        <p:txBody>
          <a:bodyPr lIns="45720" rIns="0">
            <a:normAutofit/>
          </a:bodyPr>
          <a:lstStyle>
            <a:lvl1pPr marL="0" indent="0">
              <a:buNone/>
              <a:defRPr sz="2400">
                <a:solidFill>
                  <a:schemeClr val="accent2"/>
                </a:solidFill>
              </a:defRPr>
            </a:lvl1pPr>
          </a:lstStyle>
          <a:p>
            <a:pPr lvl="0"/>
            <a:endParaRPr lang="en-US" dirty="0"/>
          </a:p>
        </p:txBody>
      </p:sp>
      <p:sp>
        <p:nvSpPr>
          <p:cNvPr id="11" name="Content Placeholder 2">
            <a:extLst>
              <a:ext uri="{FF2B5EF4-FFF2-40B4-BE49-F238E27FC236}">
                <a16:creationId xmlns:a16="http://schemas.microsoft.com/office/drawing/2014/main" id="{625F53EE-6DE0-1146-A44A-436478B78B7D}"/>
              </a:ext>
            </a:extLst>
          </p:cNvPr>
          <p:cNvSpPr>
            <a:spLocks noGrp="1"/>
          </p:cNvSpPr>
          <p:nvPr>
            <p:ph sz="half" idx="1"/>
          </p:nvPr>
        </p:nvSpPr>
        <p:spPr>
          <a:xfrm>
            <a:off x="838200" y="2103275"/>
            <a:ext cx="6019800"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a:t>Edit Master text styles</a:t>
            </a:r>
          </a:p>
          <a:p>
            <a:pPr lvl="1">
              <a:spcBef>
                <a:spcPts val="0"/>
              </a:spcBef>
            </a:pPr>
            <a:r>
              <a:rPr lang="en-US"/>
              <a:t>Second level</a:t>
            </a:r>
          </a:p>
          <a:p>
            <a:pPr lvl="2">
              <a:spcBef>
                <a:spcPts val="0"/>
              </a:spcBef>
            </a:pPr>
            <a:r>
              <a:rPr lang="en-US"/>
              <a:t>Third level</a:t>
            </a:r>
          </a:p>
          <a:p>
            <a:pPr lvl="3">
              <a:spcBef>
                <a:spcPts val="0"/>
              </a:spcBef>
            </a:pPr>
            <a:r>
              <a:rPr lang="en-US"/>
              <a:t>Fourth level</a:t>
            </a:r>
          </a:p>
          <a:p>
            <a:pPr lvl="4">
              <a:spcBef>
                <a:spcPts val="0"/>
              </a:spcBef>
            </a:pPr>
            <a:r>
              <a:rPr lang="en-US"/>
              <a:t>Fifth level</a:t>
            </a:r>
          </a:p>
        </p:txBody>
      </p:sp>
    </p:spTree>
    <p:extLst>
      <p:ext uri="{BB962C8B-B14F-4D97-AF65-F5344CB8AC3E}">
        <p14:creationId xmlns:p14="http://schemas.microsoft.com/office/powerpoint/2010/main" val="36782239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3">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4" name="Shape">
            <a:extLst>
              <a:ext uri="{FF2B5EF4-FFF2-40B4-BE49-F238E27FC236}">
                <a16:creationId xmlns:a16="http://schemas.microsoft.com/office/drawing/2014/main" id="{8923E8A6-AD0E-194E-B22A-D360DAB948A4}"/>
              </a:ext>
            </a:extLst>
          </p:cNvPr>
          <p:cNvSpPr/>
          <p:nvPr userDrawn="1"/>
        </p:nvSpPr>
        <p:spPr>
          <a:xfrm rot="1800000">
            <a:off x="3960556" y="-1991546"/>
            <a:ext cx="9314208" cy="10091636"/>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4" name="Picture Placeholder 13">
            <a:extLst>
              <a:ext uri="{FF2B5EF4-FFF2-40B4-BE49-F238E27FC236}">
                <a16:creationId xmlns:a16="http://schemas.microsoft.com/office/drawing/2014/main" id="{9B9278F9-6893-AE4E-B2D7-3E15EC54B01D}"/>
              </a:ext>
            </a:extLst>
          </p:cNvPr>
          <p:cNvSpPr>
            <a:spLocks noGrp="1"/>
          </p:cNvSpPr>
          <p:nvPr>
            <p:ph type="pic" sz="quarter" idx="10"/>
          </p:nvPr>
        </p:nvSpPr>
        <p:spPr>
          <a:xfrm>
            <a:off x="477019" y="477078"/>
            <a:ext cx="5549656" cy="6012426"/>
          </a:xfrm>
          <a:custGeom>
            <a:avLst/>
            <a:gdLst>
              <a:gd name="connsiteX0" fmla="*/ 1160770 w 5082029"/>
              <a:gd name="connsiteY0" fmla="*/ 180 h 5505806"/>
              <a:gd name="connsiteX1" fmla="*/ 1768810 w 5082029"/>
              <a:gd name="connsiteY1" fmla="*/ 159643 h 5505806"/>
              <a:gd name="connsiteX2" fmla="*/ 3130485 w 5082029"/>
              <a:gd name="connsiteY2" fmla="*/ 946012 h 5505806"/>
              <a:gd name="connsiteX3" fmla="*/ 4492406 w 5082029"/>
              <a:gd name="connsiteY3" fmla="*/ 1732099 h 5505806"/>
              <a:gd name="connsiteX4" fmla="*/ 4492406 w 5082029"/>
              <a:gd name="connsiteY4" fmla="*/ 3774345 h 5505806"/>
              <a:gd name="connsiteX5" fmla="*/ 3130485 w 5082029"/>
              <a:gd name="connsiteY5" fmla="*/ 4560433 h 5505806"/>
              <a:gd name="connsiteX6" fmla="*/ 1768810 w 5082029"/>
              <a:gd name="connsiteY6" fmla="*/ 5346802 h 5505806"/>
              <a:gd name="connsiteX7" fmla="*/ 1313643 w 5082029"/>
              <a:gd name="connsiteY7" fmla="*/ 5498806 h 5505806"/>
              <a:gd name="connsiteX8" fmla="*/ 1170163 w 5082029"/>
              <a:gd name="connsiteY8" fmla="*/ 5505806 h 5505806"/>
              <a:gd name="connsiteX9" fmla="*/ 1155243 w 5082029"/>
              <a:gd name="connsiteY9" fmla="*/ 5505806 h 5505806"/>
              <a:gd name="connsiteX10" fmla="*/ 1010202 w 5082029"/>
              <a:gd name="connsiteY10" fmla="*/ 5493782 h 5505806"/>
              <a:gd name="connsiteX11" fmla="*/ 0 w 5082029"/>
              <a:gd name="connsiteY11" fmla="*/ 4325679 h 5505806"/>
              <a:gd name="connsiteX12" fmla="*/ 0 w 5082029"/>
              <a:gd name="connsiteY12" fmla="*/ 2753222 h 5505806"/>
              <a:gd name="connsiteX13" fmla="*/ 0 w 5082029"/>
              <a:gd name="connsiteY13" fmla="*/ 1180766 h 5505806"/>
              <a:gd name="connsiteX14" fmla="*/ 1160770 w 5082029"/>
              <a:gd name="connsiteY14" fmla="*/ 180 h 5505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82029" h="5505806">
                <a:moveTo>
                  <a:pt x="1160770" y="180"/>
                </a:moveTo>
                <a:cubicBezTo>
                  <a:pt x="1363448" y="-3391"/>
                  <a:pt x="1572269" y="46216"/>
                  <a:pt x="1768810" y="159643"/>
                </a:cubicBezTo>
                <a:lnTo>
                  <a:pt x="3130485" y="946012"/>
                </a:lnTo>
                <a:lnTo>
                  <a:pt x="4492406" y="1732099"/>
                </a:lnTo>
                <a:cubicBezTo>
                  <a:pt x="5278570" y="2185806"/>
                  <a:pt x="5278570" y="3320638"/>
                  <a:pt x="4492406" y="3774345"/>
                </a:cubicBezTo>
                <a:lnTo>
                  <a:pt x="3130485" y="4560433"/>
                </a:lnTo>
                <a:lnTo>
                  <a:pt x="1768810" y="5346802"/>
                </a:lnTo>
                <a:cubicBezTo>
                  <a:pt x="1621404" y="5431872"/>
                  <a:pt x="1467091" y="5481044"/>
                  <a:pt x="1313643" y="5498806"/>
                </a:cubicBezTo>
                <a:lnTo>
                  <a:pt x="1170163" y="5505806"/>
                </a:lnTo>
                <a:lnTo>
                  <a:pt x="1155243" y="5505806"/>
                </a:lnTo>
                <a:lnTo>
                  <a:pt x="1010202" y="5493782"/>
                </a:lnTo>
                <a:cubicBezTo>
                  <a:pt x="464453" y="5412671"/>
                  <a:pt x="0" y="4949526"/>
                  <a:pt x="0" y="4325679"/>
                </a:cubicBezTo>
                <a:lnTo>
                  <a:pt x="0" y="2753222"/>
                </a:lnTo>
                <a:lnTo>
                  <a:pt x="0" y="1180766"/>
                </a:lnTo>
                <a:cubicBezTo>
                  <a:pt x="0" y="500205"/>
                  <a:pt x="552738" y="10893"/>
                  <a:pt x="1160770" y="180"/>
                </a:cubicBezTo>
                <a:close/>
              </a:path>
            </a:pathLst>
          </a:custGeom>
          <a:solidFill>
            <a:schemeClr val="bg2">
              <a:lumMod val="90000"/>
            </a:schemeClr>
          </a:solidFill>
        </p:spPr>
        <p:txBody>
          <a:bodyPr wrap="square">
            <a:noAutofit/>
          </a:bodyPr>
          <a:lstStyle/>
          <a:p>
            <a:endParaRPr lang="en-GB"/>
          </a:p>
        </p:txBody>
      </p:sp>
      <p:sp>
        <p:nvSpPr>
          <p:cNvPr id="5" name="Title 1">
            <a:extLst>
              <a:ext uri="{FF2B5EF4-FFF2-40B4-BE49-F238E27FC236}">
                <a16:creationId xmlns:a16="http://schemas.microsoft.com/office/drawing/2014/main" id="{D2899F7E-E5FA-B44C-ACDB-406C73506E06}"/>
              </a:ext>
            </a:extLst>
          </p:cNvPr>
          <p:cNvSpPr>
            <a:spLocks noGrp="1"/>
          </p:cNvSpPr>
          <p:nvPr>
            <p:ph type="title"/>
          </p:nvPr>
        </p:nvSpPr>
        <p:spPr>
          <a:xfrm>
            <a:off x="3793068" y="391692"/>
            <a:ext cx="8077200" cy="840230"/>
          </a:xfrm>
        </p:spPr>
        <p:txBody>
          <a:bodyPr wrap="square" lIns="0" rIns="0" anchor="b">
            <a:spAutoFit/>
          </a:bodyPr>
          <a:lstStyle>
            <a:lvl1pPr>
              <a:defRPr sz="5400">
                <a:solidFill>
                  <a:schemeClr val="tx1"/>
                </a:solidFill>
              </a:defRPr>
            </a:lvl1pPr>
          </a:lstStyle>
          <a:p>
            <a:r>
              <a:rPr lang="en-US" dirty="0"/>
              <a:t>Click to edit Master title style</a:t>
            </a:r>
          </a:p>
        </p:txBody>
      </p:sp>
      <p:sp>
        <p:nvSpPr>
          <p:cNvPr id="6" name="Text Placeholder 7">
            <a:extLst>
              <a:ext uri="{FF2B5EF4-FFF2-40B4-BE49-F238E27FC236}">
                <a16:creationId xmlns:a16="http://schemas.microsoft.com/office/drawing/2014/main" id="{927FB325-E182-4C4D-944F-B27D402EDA36}"/>
              </a:ext>
            </a:extLst>
          </p:cNvPr>
          <p:cNvSpPr>
            <a:spLocks noGrp="1"/>
          </p:cNvSpPr>
          <p:nvPr>
            <p:ph type="body" sz="quarter" idx="13"/>
          </p:nvPr>
        </p:nvSpPr>
        <p:spPr>
          <a:xfrm>
            <a:off x="4821771" y="1269500"/>
            <a:ext cx="7048500" cy="552450"/>
          </a:xfrm>
        </p:spPr>
        <p:txBody>
          <a:bodyPr lIns="45720" rIns="0">
            <a:normAutofit/>
          </a:bodyPr>
          <a:lstStyle>
            <a:lvl1pPr marL="0" indent="0">
              <a:buNone/>
              <a:defRPr sz="2400">
                <a:solidFill>
                  <a:schemeClr val="accent2"/>
                </a:solidFill>
              </a:defRPr>
            </a:lvl1pPr>
          </a:lstStyle>
          <a:p>
            <a:pPr lvl="0"/>
            <a:endParaRPr lang="en-US" dirty="0"/>
          </a:p>
        </p:txBody>
      </p:sp>
      <p:sp>
        <p:nvSpPr>
          <p:cNvPr id="7" name="Content Placeholder 2">
            <a:extLst>
              <a:ext uri="{FF2B5EF4-FFF2-40B4-BE49-F238E27FC236}">
                <a16:creationId xmlns:a16="http://schemas.microsoft.com/office/drawing/2014/main" id="{FD226008-75B1-4D49-8C20-881699113758}"/>
              </a:ext>
            </a:extLst>
          </p:cNvPr>
          <p:cNvSpPr>
            <a:spLocks noGrp="1"/>
          </p:cNvSpPr>
          <p:nvPr>
            <p:ph sz="half" idx="1"/>
          </p:nvPr>
        </p:nvSpPr>
        <p:spPr>
          <a:xfrm>
            <a:off x="6307665" y="2099739"/>
            <a:ext cx="5562603" cy="4189773"/>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a:t>Edit Master text styles</a:t>
            </a:r>
          </a:p>
          <a:p>
            <a:pPr lvl="1">
              <a:spcBef>
                <a:spcPts val="0"/>
              </a:spcBef>
            </a:pPr>
            <a:r>
              <a:rPr lang="en-US"/>
              <a:t>Second level</a:t>
            </a:r>
          </a:p>
          <a:p>
            <a:pPr lvl="2">
              <a:spcBef>
                <a:spcPts val="0"/>
              </a:spcBef>
            </a:pPr>
            <a:r>
              <a:rPr lang="en-US"/>
              <a:t>Third level</a:t>
            </a:r>
          </a:p>
          <a:p>
            <a:pPr lvl="3">
              <a:spcBef>
                <a:spcPts val="0"/>
              </a:spcBef>
            </a:pPr>
            <a:r>
              <a:rPr lang="en-US"/>
              <a:t>Fourth level</a:t>
            </a:r>
          </a:p>
          <a:p>
            <a:pPr lvl="4">
              <a:spcBef>
                <a:spcPts val="0"/>
              </a:spcBef>
            </a:pPr>
            <a:r>
              <a:rPr lang="en-US"/>
              <a:t>Fifth level</a:t>
            </a:r>
          </a:p>
        </p:txBody>
      </p:sp>
    </p:spTree>
    <p:extLst>
      <p:ext uri="{BB962C8B-B14F-4D97-AF65-F5344CB8AC3E}">
        <p14:creationId xmlns:p14="http://schemas.microsoft.com/office/powerpoint/2010/main" val="2214473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4">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2" name="Shape">
            <a:extLst>
              <a:ext uri="{FF2B5EF4-FFF2-40B4-BE49-F238E27FC236}">
                <a16:creationId xmlns:a16="http://schemas.microsoft.com/office/drawing/2014/main" id="{EA7DF91E-9E11-844F-8874-B18877F0AF59}"/>
              </a:ext>
            </a:extLst>
          </p:cNvPr>
          <p:cNvSpPr/>
          <p:nvPr userDrawn="1"/>
        </p:nvSpPr>
        <p:spPr>
          <a:xfrm rot="2700000">
            <a:off x="2346827" y="-1960289"/>
            <a:ext cx="10969680" cy="11885296"/>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dirty="0">
              <a:solidFill>
                <a:schemeClr val="bg1"/>
              </a:solidFill>
            </a:endParaRPr>
          </a:p>
        </p:txBody>
      </p:sp>
      <p:sp>
        <p:nvSpPr>
          <p:cNvPr id="5" name="Title 1">
            <a:extLst>
              <a:ext uri="{FF2B5EF4-FFF2-40B4-BE49-F238E27FC236}">
                <a16:creationId xmlns:a16="http://schemas.microsoft.com/office/drawing/2014/main" id="{D2899F7E-E5FA-B44C-ACDB-406C73506E06}"/>
              </a:ext>
            </a:extLst>
          </p:cNvPr>
          <p:cNvSpPr>
            <a:spLocks noGrp="1"/>
          </p:cNvSpPr>
          <p:nvPr>
            <p:ph type="title"/>
          </p:nvPr>
        </p:nvSpPr>
        <p:spPr>
          <a:xfrm>
            <a:off x="3793071" y="-356203"/>
            <a:ext cx="7048500" cy="1588127"/>
          </a:xfrm>
        </p:spPr>
        <p:txBody>
          <a:bodyPr wrap="square" lIns="0" rIns="0" anchor="b">
            <a:spAutoFit/>
          </a:bodyPr>
          <a:lstStyle>
            <a:lvl1pPr>
              <a:defRPr sz="5400">
                <a:solidFill>
                  <a:schemeClr val="tx1"/>
                </a:solidFill>
              </a:defRPr>
            </a:lvl1pPr>
          </a:lstStyle>
          <a:p>
            <a:r>
              <a:rPr lang="en-US" dirty="0"/>
              <a:t>Click to edit Master title style</a:t>
            </a:r>
          </a:p>
        </p:txBody>
      </p:sp>
      <p:sp>
        <p:nvSpPr>
          <p:cNvPr id="6" name="Text Placeholder 7">
            <a:extLst>
              <a:ext uri="{FF2B5EF4-FFF2-40B4-BE49-F238E27FC236}">
                <a16:creationId xmlns:a16="http://schemas.microsoft.com/office/drawing/2014/main" id="{927FB325-E182-4C4D-944F-B27D402EDA36}"/>
              </a:ext>
            </a:extLst>
          </p:cNvPr>
          <p:cNvSpPr>
            <a:spLocks noGrp="1"/>
          </p:cNvSpPr>
          <p:nvPr>
            <p:ph type="body" sz="quarter" idx="13"/>
          </p:nvPr>
        </p:nvSpPr>
        <p:spPr>
          <a:xfrm>
            <a:off x="3793071" y="1269500"/>
            <a:ext cx="7048500" cy="552450"/>
          </a:xfrm>
        </p:spPr>
        <p:txBody>
          <a:bodyPr lIns="45720" rIns="0">
            <a:normAutofit/>
          </a:bodyPr>
          <a:lstStyle>
            <a:lvl1pPr marL="0" indent="0">
              <a:buNone/>
              <a:defRPr sz="2400">
                <a:solidFill>
                  <a:schemeClr val="accent2"/>
                </a:solidFill>
              </a:defRPr>
            </a:lvl1pPr>
          </a:lstStyle>
          <a:p>
            <a:pPr lvl="0"/>
            <a:endParaRPr lang="en-US" dirty="0"/>
          </a:p>
        </p:txBody>
      </p:sp>
      <p:sp>
        <p:nvSpPr>
          <p:cNvPr id="7" name="Content Placeholder 2">
            <a:extLst>
              <a:ext uri="{FF2B5EF4-FFF2-40B4-BE49-F238E27FC236}">
                <a16:creationId xmlns:a16="http://schemas.microsoft.com/office/drawing/2014/main" id="{FD226008-75B1-4D49-8C20-881699113758}"/>
              </a:ext>
            </a:extLst>
          </p:cNvPr>
          <p:cNvSpPr>
            <a:spLocks noGrp="1"/>
          </p:cNvSpPr>
          <p:nvPr>
            <p:ph sz="half" idx="1"/>
          </p:nvPr>
        </p:nvSpPr>
        <p:spPr>
          <a:xfrm>
            <a:off x="3806801" y="2099739"/>
            <a:ext cx="5562603" cy="4189773"/>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a:t>Edit Master text styles</a:t>
            </a:r>
          </a:p>
          <a:p>
            <a:pPr lvl="1">
              <a:spcBef>
                <a:spcPts val="0"/>
              </a:spcBef>
            </a:pPr>
            <a:r>
              <a:rPr lang="en-US"/>
              <a:t>Second level</a:t>
            </a:r>
          </a:p>
          <a:p>
            <a:pPr lvl="2">
              <a:spcBef>
                <a:spcPts val="0"/>
              </a:spcBef>
            </a:pPr>
            <a:r>
              <a:rPr lang="en-US"/>
              <a:t>Third level</a:t>
            </a:r>
          </a:p>
          <a:p>
            <a:pPr lvl="3">
              <a:spcBef>
                <a:spcPts val="0"/>
              </a:spcBef>
            </a:pPr>
            <a:r>
              <a:rPr lang="en-US"/>
              <a:t>Fourth level</a:t>
            </a:r>
          </a:p>
          <a:p>
            <a:pPr lvl="4">
              <a:spcBef>
                <a:spcPts val="0"/>
              </a:spcBef>
            </a:pPr>
            <a:r>
              <a:rPr lang="en-US"/>
              <a:t>Fifth level</a:t>
            </a:r>
          </a:p>
        </p:txBody>
      </p:sp>
      <p:sp>
        <p:nvSpPr>
          <p:cNvPr id="8" name="Picture Placeholder 10">
            <a:extLst>
              <a:ext uri="{FF2B5EF4-FFF2-40B4-BE49-F238E27FC236}">
                <a16:creationId xmlns:a16="http://schemas.microsoft.com/office/drawing/2014/main" id="{1B880B69-A5C7-2C40-BF16-D06F47D502AD}"/>
              </a:ext>
            </a:extLst>
          </p:cNvPr>
          <p:cNvSpPr>
            <a:spLocks noGrp="1"/>
          </p:cNvSpPr>
          <p:nvPr>
            <p:ph type="pic" sz="quarter" idx="10"/>
          </p:nvPr>
        </p:nvSpPr>
        <p:spPr>
          <a:xfrm>
            <a:off x="-1924104" y="-1201041"/>
            <a:ext cx="5451607" cy="5451608"/>
          </a:xfrm>
          <a:custGeom>
            <a:avLst/>
            <a:gdLst>
              <a:gd name="connsiteX0" fmla="*/ 3962700 w 6265669"/>
              <a:gd name="connsiteY0" fmla="*/ 115 h 6265670"/>
              <a:gd name="connsiteX1" fmla="*/ 5272710 w 6265669"/>
              <a:gd name="connsiteY1" fmla="*/ 1015243 h 6265670"/>
              <a:gd name="connsiteX2" fmla="*/ 5744904 w 6265669"/>
              <a:gd name="connsiteY2" fmla="*/ 2778295 h 6265670"/>
              <a:gd name="connsiteX3" fmla="*/ 6217530 w 6265669"/>
              <a:gd name="connsiteY3" fmla="*/ 4541316 h 6265670"/>
              <a:gd name="connsiteX4" fmla="*/ 4541314 w 6265669"/>
              <a:gd name="connsiteY4" fmla="*/ 6217531 h 6265670"/>
              <a:gd name="connsiteX5" fmla="*/ 2778294 w 6265669"/>
              <a:gd name="connsiteY5" fmla="*/ 5744905 h 6265670"/>
              <a:gd name="connsiteX6" fmla="*/ 1015242 w 6265669"/>
              <a:gd name="connsiteY6" fmla="*/ 5272711 h 6265670"/>
              <a:gd name="connsiteX7" fmla="*/ 401564 w 6265669"/>
              <a:gd name="connsiteY7" fmla="*/ 2982817 h 6265670"/>
              <a:gd name="connsiteX8" fmla="*/ 1692190 w 6265669"/>
              <a:gd name="connsiteY8" fmla="*/ 1692191 h 6265670"/>
              <a:gd name="connsiteX9" fmla="*/ 2982816 w 6265669"/>
              <a:gd name="connsiteY9" fmla="*/ 401565 h 6265670"/>
              <a:gd name="connsiteX10" fmla="*/ 3962700 w 6265669"/>
              <a:gd name="connsiteY10" fmla="*/ 115 h 6265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65669" h="6265670">
                <a:moveTo>
                  <a:pt x="3962700" y="115"/>
                </a:moveTo>
                <a:cubicBezTo>
                  <a:pt x="4541241" y="7572"/>
                  <a:pt x="5102166" y="379212"/>
                  <a:pt x="5272710" y="1015243"/>
                </a:cubicBezTo>
                <a:lnTo>
                  <a:pt x="5744904" y="2778295"/>
                </a:lnTo>
                <a:lnTo>
                  <a:pt x="6217530" y="4541316"/>
                </a:lnTo>
                <a:cubicBezTo>
                  <a:pt x="6490401" y="5558965"/>
                  <a:pt x="5558964" y="6490402"/>
                  <a:pt x="4541314" y="6217531"/>
                </a:cubicBezTo>
                <a:lnTo>
                  <a:pt x="2778294" y="5744905"/>
                </a:lnTo>
                <a:lnTo>
                  <a:pt x="1015242" y="5272711"/>
                </a:lnTo>
                <a:cubicBezTo>
                  <a:pt x="-2408" y="4999840"/>
                  <a:pt x="-343215" y="3727596"/>
                  <a:pt x="401564" y="2982817"/>
                </a:cubicBezTo>
                <a:lnTo>
                  <a:pt x="1692190" y="1692191"/>
                </a:lnTo>
                <a:lnTo>
                  <a:pt x="2982816" y="401565"/>
                </a:lnTo>
                <a:cubicBezTo>
                  <a:pt x="3262108" y="122273"/>
                  <a:pt x="3615575" y="-4359"/>
                  <a:pt x="3962700" y="115"/>
                </a:cubicBezTo>
                <a:close/>
              </a:path>
            </a:pathLst>
          </a:custGeom>
          <a:solidFill>
            <a:schemeClr val="bg2">
              <a:lumMod val="90000"/>
            </a:schemeClr>
          </a:solidFill>
        </p:spPr>
        <p:txBody>
          <a:bodyPr wrap="square">
            <a:noAutofit/>
          </a:bodyPr>
          <a:lstStyle/>
          <a:p>
            <a:endParaRPr lang="en-GB"/>
          </a:p>
        </p:txBody>
      </p:sp>
      <p:sp>
        <p:nvSpPr>
          <p:cNvPr id="9" name="Shape">
            <a:extLst>
              <a:ext uri="{FF2B5EF4-FFF2-40B4-BE49-F238E27FC236}">
                <a16:creationId xmlns:a16="http://schemas.microsoft.com/office/drawing/2014/main" id="{91426311-1336-D245-A7B1-7709BC355FC2}"/>
              </a:ext>
            </a:extLst>
          </p:cNvPr>
          <p:cNvSpPr/>
          <p:nvPr userDrawn="1"/>
        </p:nvSpPr>
        <p:spPr>
          <a:xfrm rot="2700000">
            <a:off x="-1256594" y="-728305"/>
            <a:ext cx="5338355" cy="5783936"/>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dirty="0">
              <a:solidFill>
                <a:schemeClr val="bg1"/>
              </a:solidFill>
            </a:endParaRPr>
          </a:p>
        </p:txBody>
      </p:sp>
      <p:sp>
        <p:nvSpPr>
          <p:cNvPr id="10" name="Picture Placeholder 10">
            <a:extLst>
              <a:ext uri="{FF2B5EF4-FFF2-40B4-BE49-F238E27FC236}">
                <a16:creationId xmlns:a16="http://schemas.microsoft.com/office/drawing/2014/main" id="{22E72D92-FC14-6244-A06E-01EE9F35D966}"/>
              </a:ext>
            </a:extLst>
          </p:cNvPr>
          <p:cNvSpPr>
            <a:spLocks noGrp="1"/>
          </p:cNvSpPr>
          <p:nvPr>
            <p:ph type="pic" sz="quarter" idx="14"/>
          </p:nvPr>
        </p:nvSpPr>
        <p:spPr>
          <a:xfrm>
            <a:off x="8170157" y="1524229"/>
            <a:ext cx="5451607" cy="5451608"/>
          </a:xfrm>
          <a:custGeom>
            <a:avLst/>
            <a:gdLst>
              <a:gd name="connsiteX0" fmla="*/ 3962700 w 6265669"/>
              <a:gd name="connsiteY0" fmla="*/ 115 h 6265670"/>
              <a:gd name="connsiteX1" fmla="*/ 5272710 w 6265669"/>
              <a:gd name="connsiteY1" fmla="*/ 1015243 h 6265670"/>
              <a:gd name="connsiteX2" fmla="*/ 5744904 w 6265669"/>
              <a:gd name="connsiteY2" fmla="*/ 2778295 h 6265670"/>
              <a:gd name="connsiteX3" fmla="*/ 6217530 w 6265669"/>
              <a:gd name="connsiteY3" fmla="*/ 4541316 h 6265670"/>
              <a:gd name="connsiteX4" fmla="*/ 4541314 w 6265669"/>
              <a:gd name="connsiteY4" fmla="*/ 6217531 h 6265670"/>
              <a:gd name="connsiteX5" fmla="*/ 2778294 w 6265669"/>
              <a:gd name="connsiteY5" fmla="*/ 5744905 h 6265670"/>
              <a:gd name="connsiteX6" fmla="*/ 1015242 w 6265669"/>
              <a:gd name="connsiteY6" fmla="*/ 5272711 h 6265670"/>
              <a:gd name="connsiteX7" fmla="*/ 401564 w 6265669"/>
              <a:gd name="connsiteY7" fmla="*/ 2982817 h 6265670"/>
              <a:gd name="connsiteX8" fmla="*/ 1692190 w 6265669"/>
              <a:gd name="connsiteY8" fmla="*/ 1692191 h 6265670"/>
              <a:gd name="connsiteX9" fmla="*/ 2982816 w 6265669"/>
              <a:gd name="connsiteY9" fmla="*/ 401565 h 6265670"/>
              <a:gd name="connsiteX10" fmla="*/ 3962700 w 6265669"/>
              <a:gd name="connsiteY10" fmla="*/ 115 h 6265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65669" h="6265670">
                <a:moveTo>
                  <a:pt x="3962700" y="115"/>
                </a:moveTo>
                <a:cubicBezTo>
                  <a:pt x="4541241" y="7572"/>
                  <a:pt x="5102166" y="379212"/>
                  <a:pt x="5272710" y="1015243"/>
                </a:cubicBezTo>
                <a:lnTo>
                  <a:pt x="5744904" y="2778295"/>
                </a:lnTo>
                <a:lnTo>
                  <a:pt x="6217530" y="4541316"/>
                </a:lnTo>
                <a:cubicBezTo>
                  <a:pt x="6490401" y="5558965"/>
                  <a:pt x="5558964" y="6490402"/>
                  <a:pt x="4541314" y="6217531"/>
                </a:cubicBezTo>
                <a:lnTo>
                  <a:pt x="2778294" y="5744905"/>
                </a:lnTo>
                <a:lnTo>
                  <a:pt x="1015242" y="5272711"/>
                </a:lnTo>
                <a:cubicBezTo>
                  <a:pt x="-2408" y="4999840"/>
                  <a:pt x="-343215" y="3727596"/>
                  <a:pt x="401564" y="2982817"/>
                </a:cubicBezTo>
                <a:lnTo>
                  <a:pt x="1692190" y="1692191"/>
                </a:lnTo>
                <a:lnTo>
                  <a:pt x="2982816" y="401565"/>
                </a:lnTo>
                <a:cubicBezTo>
                  <a:pt x="3262108" y="122273"/>
                  <a:pt x="3615575" y="-4359"/>
                  <a:pt x="3962700" y="115"/>
                </a:cubicBezTo>
                <a:close/>
              </a:path>
            </a:pathLst>
          </a:custGeom>
          <a:solidFill>
            <a:schemeClr val="bg2">
              <a:lumMod val="90000"/>
            </a:schemeClr>
          </a:solidFill>
        </p:spPr>
        <p:txBody>
          <a:bodyPr wrap="square">
            <a:noAutofit/>
          </a:bodyPr>
          <a:lstStyle/>
          <a:p>
            <a:endParaRPr lang="en-GB"/>
          </a:p>
        </p:txBody>
      </p:sp>
      <p:sp>
        <p:nvSpPr>
          <p:cNvPr id="11" name="Shape">
            <a:extLst>
              <a:ext uri="{FF2B5EF4-FFF2-40B4-BE49-F238E27FC236}">
                <a16:creationId xmlns:a16="http://schemas.microsoft.com/office/drawing/2014/main" id="{13398480-4FB5-3E48-80A4-65F8C9500F4F}"/>
              </a:ext>
            </a:extLst>
          </p:cNvPr>
          <p:cNvSpPr/>
          <p:nvPr userDrawn="1"/>
        </p:nvSpPr>
        <p:spPr>
          <a:xfrm rot="2700000">
            <a:off x="8837667" y="1996965"/>
            <a:ext cx="5338355" cy="5783936"/>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dirty="0">
              <a:solidFill>
                <a:schemeClr val="bg1"/>
              </a:solidFill>
            </a:endParaRPr>
          </a:p>
        </p:txBody>
      </p:sp>
    </p:spTree>
    <p:extLst>
      <p:ext uri="{BB962C8B-B14F-4D97-AF65-F5344CB8AC3E}">
        <p14:creationId xmlns:p14="http://schemas.microsoft.com/office/powerpoint/2010/main" val="41504660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5">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58" name="Picture Placeholder 57">
            <a:extLst>
              <a:ext uri="{FF2B5EF4-FFF2-40B4-BE49-F238E27FC236}">
                <a16:creationId xmlns:a16="http://schemas.microsoft.com/office/drawing/2014/main" id="{EA7A0F97-CAF5-0744-A3A4-DE6F10C7457E}"/>
              </a:ext>
            </a:extLst>
          </p:cNvPr>
          <p:cNvSpPr>
            <a:spLocks noGrp="1"/>
          </p:cNvSpPr>
          <p:nvPr>
            <p:ph type="pic" sz="quarter" idx="12"/>
          </p:nvPr>
        </p:nvSpPr>
        <p:spPr>
          <a:xfrm>
            <a:off x="10591197" y="3271310"/>
            <a:ext cx="2043955" cy="1886416"/>
          </a:xfrm>
          <a:custGeom>
            <a:avLst/>
            <a:gdLst>
              <a:gd name="connsiteX0" fmla="*/ 1021977 w 2043954"/>
              <a:gd name="connsiteY0" fmla="*/ 0 h 1886416"/>
              <a:gd name="connsiteX1" fmla="*/ 1401011 w 2043954"/>
              <a:gd name="connsiteY1" fmla="*/ 218865 h 1886416"/>
              <a:gd name="connsiteX2" fmla="*/ 1692802 w 2043954"/>
              <a:gd name="connsiteY2" fmla="*/ 724400 h 1886416"/>
              <a:gd name="connsiteX3" fmla="*/ 1984697 w 2043954"/>
              <a:gd name="connsiteY3" fmla="*/ 1229845 h 1886416"/>
              <a:gd name="connsiteX4" fmla="*/ 1605663 w 2043954"/>
              <a:gd name="connsiteY4" fmla="*/ 1886416 h 1886416"/>
              <a:gd name="connsiteX5" fmla="*/ 1021977 w 2043954"/>
              <a:gd name="connsiteY5" fmla="*/ 1886416 h 1886416"/>
              <a:gd name="connsiteX6" fmla="*/ 438292 w 2043954"/>
              <a:gd name="connsiteY6" fmla="*/ 1886416 h 1886416"/>
              <a:gd name="connsiteX7" fmla="*/ 59258 w 2043954"/>
              <a:gd name="connsiteY7" fmla="*/ 1229845 h 1886416"/>
              <a:gd name="connsiteX8" fmla="*/ 351153 w 2043954"/>
              <a:gd name="connsiteY8" fmla="*/ 724400 h 1886416"/>
              <a:gd name="connsiteX9" fmla="*/ 642943 w 2043954"/>
              <a:gd name="connsiteY9" fmla="*/ 218865 h 1886416"/>
              <a:gd name="connsiteX10" fmla="*/ 1021977 w 2043954"/>
              <a:gd name="connsiteY10" fmla="*/ 0 h 188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43954" h="1886416">
                <a:moveTo>
                  <a:pt x="1021977" y="0"/>
                </a:moveTo>
                <a:cubicBezTo>
                  <a:pt x="1169391" y="0"/>
                  <a:pt x="1316805" y="72955"/>
                  <a:pt x="1401011" y="218865"/>
                </a:cubicBezTo>
                <a:lnTo>
                  <a:pt x="1692802" y="724400"/>
                </a:lnTo>
                <a:lnTo>
                  <a:pt x="1984697" y="1229845"/>
                </a:lnTo>
                <a:cubicBezTo>
                  <a:pt x="2153109" y="1521664"/>
                  <a:pt x="1942489" y="1886416"/>
                  <a:pt x="1605663" y="1886416"/>
                </a:cubicBezTo>
                <a:lnTo>
                  <a:pt x="1021977" y="1886416"/>
                </a:lnTo>
                <a:lnTo>
                  <a:pt x="438292" y="1886416"/>
                </a:lnTo>
                <a:cubicBezTo>
                  <a:pt x="101466" y="1886416"/>
                  <a:pt x="-109155" y="1521664"/>
                  <a:pt x="59258" y="1229845"/>
                </a:cubicBezTo>
                <a:lnTo>
                  <a:pt x="351153" y="724400"/>
                </a:lnTo>
                <a:lnTo>
                  <a:pt x="642943" y="218865"/>
                </a:lnTo>
                <a:cubicBezTo>
                  <a:pt x="727150" y="72955"/>
                  <a:pt x="874563" y="0"/>
                  <a:pt x="1021977" y="0"/>
                </a:cubicBezTo>
                <a:close/>
              </a:path>
            </a:pathLst>
          </a:custGeom>
          <a:solidFill>
            <a:schemeClr val="bg2">
              <a:lumMod val="90000"/>
            </a:schemeClr>
          </a:solidFill>
        </p:spPr>
        <p:txBody>
          <a:bodyPr wrap="square">
            <a:noAutofit/>
          </a:bodyPr>
          <a:lstStyle/>
          <a:p>
            <a:endParaRPr lang="en-GB"/>
          </a:p>
        </p:txBody>
      </p:sp>
      <p:sp>
        <p:nvSpPr>
          <p:cNvPr id="57" name="Picture Placeholder 56">
            <a:extLst>
              <a:ext uri="{FF2B5EF4-FFF2-40B4-BE49-F238E27FC236}">
                <a16:creationId xmlns:a16="http://schemas.microsoft.com/office/drawing/2014/main" id="{8DE5E580-1975-ED43-9F51-6B3EEED63C5E}"/>
              </a:ext>
            </a:extLst>
          </p:cNvPr>
          <p:cNvSpPr>
            <a:spLocks noGrp="1"/>
          </p:cNvSpPr>
          <p:nvPr>
            <p:ph type="pic" sz="quarter" idx="11"/>
          </p:nvPr>
        </p:nvSpPr>
        <p:spPr>
          <a:xfrm>
            <a:off x="9539721" y="240279"/>
            <a:ext cx="2043955" cy="1886415"/>
          </a:xfrm>
          <a:custGeom>
            <a:avLst/>
            <a:gdLst>
              <a:gd name="connsiteX0" fmla="*/ 438292 w 2043954"/>
              <a:gd name="connsiteY0" fmla="*/ 0 h 1886415"/>
              <a:gd name="connsiteX1" fmla="*/ 1021978 w 2043954"/>
              <a:gd name="connsiteY1" fmla="*/ 0 h 1886415"/>
              <a:gd name="connsiteX2" fmla="*/ 1605663 w 2043954"/>
              <a:gd name="connsiteY2" fmla="*/ 0 h 1886415"/>
              <a:gd name="connsiteX3" fmla="*/ 1984697 w 2043954"/>
              <a:gd name="connsiteY3" fmla="*/ 656571 h 1886415"/>
              <a:gd name="connsiteX4" fmla="*/ 1692802 w 2043954"/>
              <a:gd name="connsiteY4" fmla="*/ 1162015 h 1886415"/>
              <a:gd name="connsiteX5" fmla="*/ 1401012 w 2043954"/>
              <a:gd name="connsiteY5" fmla="*/ 1667551 h 1886415"/>
              <a:gd name="connsiteX6" fmla="*/ 642944 w 2043954"/>
              <a:gd name="connsiteY6" fmla="*/ 1667551 h 1886415"/>
              <a:gd name="connsiteX7" fmla="*/ 351153 w 2043954"/>
              <a:gd name="connsiteY7" fmla="*/ 1162015 h 1886415"/>
              <a:gd name="connsiteX8" fmla="*/ 59258 w 2043954"/>
              <a:gd name="connsiteY8" fmla="*/ 656571 h 1886415"/>
              <a:gd name="connsiteX9" fmla="*/ 438292 w 2043954"/>
              <a:gd name="connsiteY9" fmla="*/ 0 h 1886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43954" h="1886415">
                <a:moveTo>
                  <a:pt x="438292" y="0"/>
                </a:moveTo>
                <a:lnTo>
                  <a:pt x="1021978" y="0"/>
                </a:lnTo>
                <a:lnTo>
                  <a:pt x="1605663" y="0"/>
                </a:lnTo>
                <a:cubicBezTo>
                  <a:pt x="1942489" y="0"/>
                  <a:pt x="2153110" y="364751"/>
                  <a:pt x="1984697" y="656571"/>
                </a:cubicBezTo>
                <a:lnTo>
                  <a:pt x="1692802" y="1162015"/>
                </a:lnTo>
                <a:lnTo>
                  <a:pt x="1401012" y="1667551"/>
                </a:lnTo>
                <a:cubicBezTo>
                  <a:pt x="1232599" y="1959370"/>
                  <a:pt x="811357" y="1959370"/>
                  <a:pt x="642944" y="1667551"/>
                </a:cubicBezTo>
                <a:lnTo>
                  <a:pt x="351153" y="1162015"/>
                </a:lnTo>
                <a:lnTo>
                  <a:pt x="59258" y="656571"/>
                </a:lnTo>
                <a:cubicBezTo>
                  <a:pt x="-109155" y="364751"/>
                  <a:pt x="101466" y="0"/>
                  <a:pt x="438292" y="0"/>
                </a:cubicBezTo>
                <a:close/>
              </a:path>
            </a:pathLst>
          </a:custGeom>
          <a:solidFill>
            <a:schemeClr val="bg2">
              <a:lumMod val="90000"/>
            </a:schemeClr>
          </a:solidFill>
        </p:spPr>
        <p:txBody>
          <a:bodyPr wrap="square">
            <a:noAutofit/>
          </a:bodyPr>
          <a:lstStyle/>
          <a:p>
            <a:endParaRPr lang="en-GB"/>
          </a:p>
        </p:txBody>
      </p:sp>
      <p:sp>
        <p:nvSpPr>
          <p:cNvPr id="56" name="Picture Placeholder 55">
            <a:extLst>
              <a:ext uri="{FF2B5EF4-FFF2-40B4-BE49-F238E27FC236}">
                <a16:creationId xmlns:a16="http://schemas.microsoft.com/office/drawing/2014/main" id="{B8E13446-6D76-E843-8905-794258C2CC4E}"/>
              </a:ext>
            </a:extLst>
          </p:cNvPr>
          <p:cNvSpPr>
            <a:spLocks noGrp="1"/>
          </p:cNvSpPr>
          <p:nvPr>
            <p:ph type="pic" sz="quarter" idx="10"/>
          </p:nvPr>
        </p:nvSpPr>
        <p:spPr>
          <a:xfrm>
            <a:off x="8253629" y="3120384"/>
            <a:ext cx="2662627" cy="2457098"/>
          </a:xfrm>
          <a:custGeom>
            <a:avLst/>
            <a:gdLst>
              <a:gd name="connsiteX0" fmla="*/ 570996 w 2662626"/>
              <a:gd name="connsiteY0" fmla="*/ 1 h 2457098"/>
              <a:gd name="connsiteX1" fmla="*/ 1331328 w 2662626"/>
              <a:gd name="connsiteY1" fmla="*/ 92 h 2457098"/>
              <a:gd name="connsiteX2" fmla="*/ 2091626 w 2662626"/>
              <a:gd name="connsiteY2" fmla="*/ 6 h 2457098"/>
              <a:gd name="connsiteX3" fmla="*/ 2585430 w 2662626"/>
              <a:gd name="connsiteY3" fmla="*/ 855216 h 2457098"/>
              <a:gd name="connsiteX4" fmla="*/ 2205275 w 2662626"/>
              <a:gd name="connsiteY4" fmla="*/ 1513665 h 2457098"/>
              <a:gd name="connsiteX5" fmla="*/ 1825119 w 2662626"/>
              <a:gd name="connsiteY5" fmla="*/ 2172113 h 2457098"/>
              <a:gd name="connsiteX6" fmla="*/ 837584 w 2662626"/>
              <a:gd name="connsiteY6" fmla="*/ 2172071 h 2457098"/>
              <a:gd name="connsiteX7" fmla="*/ 457509 w 2662626"/>
              <a:gd name="connsiteY7" fmla="*/ 1513591 h 2457098"/>
              <a:gd name="connsiteX8" fmla="*/ 77264 w 2662626"/>
              <a:gd name="connsiteY8" fmla="*/ 855169 h 2457098"/>
              <a:gd name="connsiteX9" fmla="*/ 570996 w 2662626"/>
              <a:gd name="connsiteY9" fmla="*/ 1 h 2457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62626" h="2457098">
                <a:moveTo>
                  <a:pt x="570996" y="1"/>
                </a:moveTo>
                <a:lnTo>
                  <a:pt x="1331328" y="92"/>
                </a:lnTo>
                <a:lnTo>
                  <a:pt x="2091626" y="6"/>
                </a:lnTo>
                <a:cubicBezTo>
                  <a:pt x="2530512" y="84"/>
                  <a:pt x="2804805" y="475247"/>
                  <a:pt x="2585430" y="855216"/>
                </a:cubicBezTo>
                <a:lnTo>
                  <a:pt x="2205275" y="1513665"/>
                </a:lnTo>
                <a:lnTo>
                  <a:pt x="1825119" y="2172113"/>
                </a:lnTo>
                <a:cubicBezTo>
                  <a:pt x="1605744" y="2552083"/>
                  <a:pt x="1057094" y="2552119"/>
                  <a:pt x="837584" y="2172071"/>
                </a:cubicBezTo>
                <a:lnTo>
                  <a:pt x="457509" y="1513591"/>
                </a:lnTo>
                <a:lnTo>
                  <a:pt x="77264" y="855169"/>
                </a:lnTo>
                <a:cubicBezTo>
                  <a:pt x="-142246" y="475122"/>
                  <a:pt x="132110" y="-76"/>
                  <a:pt x="570996" y="1"/>
                </a:cubicBezTo>
                <a:close/>
              </a:path>
            </a:pathLst>
          </a:custGeom>
          <a:solidFill>
            <a:schemeClr val="bg2">
              <a:lumMod val="90000"/>
            </a:schemeClr>
          </a:solidFill>
        </p:spPr>
        <p:txBody>
          <a:bodyPr wrap="square">
            <a:noAutofit/>
          </a:bodyPr>
          <a:lstStyle/>
          <a:p>
            <a:endParaRPr lang="en-GB" dirty="0"/>
          </a:p>
        </p:txBody>
      </p:sp>
      <p:sp>
        <p:nvSpPr>
          <p:cNvPr id="4" name="Shape">
            <a:extLst>
              <a:ext uri="{FF2B5EF4-FFF2-40B4-BE49-F238E27FC236}">
                <a16:creationId xmlns:a16="http://schemas.microsoft.com/office/drawing/2014/main" id="{34D4B382-A6E0-2F4E-8459-FE398654CE8B}"/>
              </a:ext>
            </a:extLst>
          </p:cNvPr>
          <p:cNvSpPr/>
          <p:nvPr userDrawn="1"/>
        </p:nvSpPr>
        <p:spPr>
          <a:xfrm rot="12600000">
            <a:off x="7448997" y="-1759008"/>
            <a:ext cx="8269359" cy="89595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6" name="Shape">
            <a:extLst>
              <a:ext uri="{FF2B5EF4-FFF2-40B4-BE49-F238E27FC236}">
                <a16:creationId xmlns:a16="http://schemas.microsoft.com/office/drawing/2014/main" id="{B1DF93C4-2F4C-4C4F-B4DA-3A93D45890F4}"/>
              </a:ext>
            </a:extLst>
          </p:cNvPr>
          <p:cNvSpPr/>
          <p:nvPr userDrawn="1"/>
        </p:nvSpPr>
        <p:spPr>
          <a:xfrm rot="16200000">
            <a:off x="8902208" y="1441771"/>
            <a:ext cx="1481809" cy="1605491"/>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31000"/>
            </a:schemeClr>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8" name="Shape">
            <a:extLst>
              <a:ext uri="{FF2B5EF4-FFF2-40B4-BE49-F238E27FC236}">
                <a16:creationId xmlns:a16="http://schemas.microsoft.com/office/drawing/2014/main" id="{7FEE4A90-AB11-4E49-A2B1-9EACC549E0F9}"/>
              </a:ext>
            </a:extLst>
          </p:cNvPr>
          <p:cNvSpPr/>
          <p:nvPr userDrawn="1"/>
        </p:nvSpPr>
        <p:spPr>
          <a:xfrm rot="16200000">
            <a:off x="10767173" y="1149945"/>
            <a:ext cx="1886438" cy="2043893"/>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60000"/>
            </a:schemeClr>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0" name="Shape">
            <a:extLst>
              <a:ext uri="{FF2B5EF4-FFF2-40B4-BE49-F238E27FC236}">
                <a16:creationId xmlns:a16="http://schemas.microsoft.com/office/drawing/2014/main" id="{62477BAE-BA8A-9B4C-8CB2-72B6868FE8FE}"/>
              </a:ext>
            </a:extLst>
          </p:cNvPr>
          <p:cNvSpPr/>
          <p:nvPr userDrawn="1"/>
        </p:nvSpPr>
        <p:spPr>
          <a:xfrm rot="5400000">
            <a:off x="10195245" y="5226356"/>
            <a:ext cx="1332831" cy="1444079"/>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9" name="Picture Placeholder 56">
            <a:extLst>
              <a:ext uri="{FF2B5EF4-FFF2-40B4-BE49-F238E27FC236}">
                <a16:creationId xmlns:a16="http://schemas.microsoft.com/office/drawing/2014/main" id="{70510A9F-63A0-D84C-9182-7F9425E91F5F}"/>
              </a:ext>
            </a:extLst>
          </p:cNvPr>
          <p:cNvSpPr>
            <a:spLocks noGrp="1"/>
          </p:cNvSpPr>
          <p:nvPr>
            <p:ph type="pic" sz="quarter" idx="13"/>
          </p:nvPr>
        </p:nvSpPr>
        <p:spPr>
          <a:xfrm>
            <a:off x="6942804" y="608535"/>
            <a:ext cx="2464057" cy="2274138"/>
          </a:xfrm>
          <a:custGeom>
            <a:avLst/>
            <a:gdLst>
              <a:gd name="connsiteX0" fmla="*/ 438292 w 2043954"/>
              <a:gd name="connsiteY0" fmla="*/ 0 h 1886415"/>
              <a:gd name="connsiteX1" fmla="*/ 1021978 w 2043954"/>
              <a:gd name="connsiteY1" fmla="*/ 0 h 1886415"/>
              <a:gd name="connsiteX2" fmla="*/ 1605663 w 2043954"/>
              <a:gd name="connsiteY2" fmla="*/ 0 h 1886415"/>
              <a:gd name="connsiteX3" fmla="*/ 1984697 w 2043954"/>
              <a:gd name="connsiteY3" fmla="*/ 656571 h 1886415"/>
              <a:gd name="connsiteX4" fmla="*/ 1692802 w 2043954"/>
              <a:gd name="connsiteY4" fmla="*/ 1162015 h 1886415"/>
              <a:gd name="connsiteX5" fmla="*/ 1401012 w 2043954"/>
              <a:gd name="connsiteY5" fmla="*/ 1667551 h 1886415"/>
              <a:gd name="connsiteX6" fmla="*/ 642944 w 2043954"/>
              <a:gd name="connsiteY6" fmla="*/ 1667551 h 1886415"/>
              <a:gd name="connsiteX7" fmla="*/ 351153 w 2043954"/>
              <a:gd name="connsiteY7" fmla="*/ 1162015 h 1886415"/>
              <a:gd name="connsiteX8" fmla="*/ 59258 w 2043954"/>
              <a:gd name="connsiteY8" fmla="*/ 656571 h 1886415"/>
              <a:gd name="connsiteX9" fmla="*/ 438292 w 2043954"/>
              <a:gd name="connsiteY9" fmla="*/ 0 h 1886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43954" h="1886415">
                <a:moveTo>
                  <a:pt x="438292" y="0"/>
                </a:moveTo>
                <a:lnTo>
                  <a:pt x="1021978" y="0"/>
                </a:lnTo>
                <a:lnTo>
                  <a:pt x="1605663" y="0"/>
                </a:lnTo>
                <a:cubicBezTo>
                  <a:pt x="1942489" y="0"/>
                  <a:pt x="2153110" y="364751"/>
                  <a:pt x="1984697" y="656571"/>
                </a:cubicBezTo>
                <a:lnTo>
                  <a:pt x="1692802" y="1162015"/>
                </a:lnTo>
                <a:lnTo>
                  <a:pt x="1401012" y="1667551"/>
                </a:lnTo>
                <a:cubicBezTo>
                  <a:pt x="1232599" y="1959370"/>
                  <a:pt x="811357" y="1959370"/>
                  <a:pt x="642944" y="1667551"/>
                </a:cubicBezTo>
                <a:lnTo>
                  <a:pt x="351153" y="1162015"/>
                </a:lnTo>
                <a:lnTo>
                  <a:pt x="59258" y="656571"/>
                </a:lnTo>
                <a:cubicBezTo>
                  <a:pt x="-109155" y="364751"/>
                  <a:pt x="101466" y="0"/>
                  <a:pt x="438292" y="0"/>
                </a:cubicBezTo>
                <a:close/>
              </a:path>
            </a:pathLst>
          </a:custGeom>
          <a:solidFill>
            <a:schemeClr val="bg2">
              <a:lumMod val="90000"/>
            </a:schemeClr>
          </a:solidFill>
        </p:spPr>
        <p:txBody>
          <a:bodyPr wrap="square">
            <a:noAutofit/>
          </a:bodyPr>
          <a:lstStyle/>
          <a:p>
            <a:endParaRPr lang="en-GB"/>
          </a:p>
        </p:txBody>
      </p:sp>
      <p:sp>
        <p:nvSpPr>
          <p:cNvPr id="11" name="Title 1">
            <a:extLst>
              <a:ext uri="{FF2B5EF4-FFF2-40B4-BE49-F238E27FC236}">
                <a16:creationId xmlns:a16="http://schemas.microsoft.com/office/drawing/2014/main" id="{7B4A4BF6-0378-4B48-93E6-8A6FC055FD14}"/>
              </a:ext>
            </a:extLst>
          </p:cNvPr>
          <p:cNvSpPr>
            <a:spLocks noGrp="1"/>
          </p:cNvSpPr>
          <p:nvPr>
            <p:ph type="title"/>
          </p:nvPr>
        </p:nvSpPr>
        <p:spPr>
          <a:xfrm>
            <a:off x="838200" y="-356203"/>
            <a:ext cx="6019800" cy="1588127"/>
          </a:xfrm>
        </p:spPr>
        <p:txBody>
          <a:bodyPr wrap="square" lIns="0" rIns="0" anchor="b">
            <a:spAutoFit/>
          </a:bodyPr>
          <a:lstStyle>
            <a:lvl1pPr>
              <a:defRPr sz="5400">
                <a:solidFill>
                  <a:schemeClr val="tx1"/>
                </a:solidFill>
              </a:defRPr>
            </a:lvl1pPr>
          </a:lstStyle>
          <a:p>
            <a:r>
              <a:rPr lang="en-US" dirty="0"/>
              <a:t>Click to edit Master title style</a:t>
            </a:r>
          </a:p>
        </p:txBody>
      </p:sp>
      <p:sp>
        <p:nvSpPr>
          <p:cNvPr id="12" name="Text Placeholder 7">
            <a:extLst>
              <a:ext uri="{FF2B5EF4-FFF2-40B4-BE49-F238E27FC236}">
                <a16:creationId xmlns:a16="http://schemas.microsoft.com/office/drawing/2014/main" id="{F8B2BE1A-9B37-2444-A759-A7E831D337B7}"/>
              </a:ext>
            </a:extLst>
          </p:cNvPr>
          <p:cNvSpPr>
            <a:spLocks noGrp="1"/>
          </p:cNvSpPr>
          <p:nvPr>
            <p:ph type="body" sz="quarter" idx="14"/>
          </p:nvPr>
        </p:nvSpPr>
        <p:spPr>
          <a:xfrm>
            <a:off x="838201" y="1269500"/>
            <a:ext cx="6019800" cy="552450"/>
          </a:xfrm>
        </p:spPr>
        <p:txBody>
          <a:bodyPr lIns="45720" rIns="0">
            <a:normAutofit/>
          </a:bodyPr>
          <a:lstStyle>
            <a:lvl1pPr marL="0" indent="0">
              <a:buNone/>
              <a:defRPr sz="2400">
                <a:solidFill>
                  <a:schemeClr val="accent2"/>
                </a:solidFill>
              </a:defRPr>
            </a:lvl1pPr>
          </a:lstStyle>
          <a:p>
            <a:pPr lvl="0"/>
            <a:endParaRPr lang="en-US" dirty="0"/>
          </a:p>
        </p:txBody>
      </p:sp>
      <p:sp>
        <p:nvSpPr>
          <p:cNvPr id="13" name="Content Placeholder 2">
            <a:extLst>
              <a:ext uri="{FF2B5EF4-FFF2-40B4-BE49-F238E27FC236}">
                <a16:creationId xmlns:a16="http://schemas.microsoft.com/office/drawing/2014/main" id="{3D363AB1-352A-F340-9B7F-21CB934440B6}"/>
              </a:ext>
            </a:extLst>
          </p:cNvPr>
          <p:cNvSpPr>
            <a:spLocks noGrp="1"/>
          </p:cNvSpPr>
          <p:nvPr>
            <p:ph sz="half" idx="1"/>
          </p:nvPr>
        </p:nvSpPr>
        <p:spPr>
          <a:xfrm>
            <a:off x="838200" y="2103275"/>
            <a:ext cx="6019800"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a:t>Edit Master text styles</a:t>
            </a:r>
          </a:p>
          <a:p>
            <a:pPr lvl="1">
              <a:spcBef>
                <a:spcPts val="0"/>
              </a:spcBef>
            </a:pPr>
            <a:r>
              <a:rPr lang="en-US"/>
              <a:t>Second level</a:t>
            </a:r>
          </a:p>
          <a:p>
            <a:pPr lvl="2">
              <a:spcBef>
                <a:spcPts val="0"/>
              </a:spcBef>
            </a:pPr>
            <a:r>
              <a:rPr lang="en-US"/>
              <a:t>Third level</a:t>
            </a:r>
          </a:p>
          <a:p>
            <a:pPr lvl="3">
              <a:spcBef>
                <a:spcPts val="0"/>
              </a:spcBef>
            </a:pPr>
            <a:r>
              <a:rPr lang="en-US"/>
              <a:t>Fourth level</a:t>
            </a:r>
          </a:p>
          <a:p>
            <a:pPr lvl="4">
              <a:spcBef>
                <a:spcPts val="0"/>
              </a:spcBef>
            </a:pPr>
            <a:r>
              <a:rPr lang="en-US"/>
              <a:t>Fifth level</a:t>
            </a:r>
          </a:p>
        </p:txBody>
      </p:sp>
    </p:spTree>
    <p:extLst>
      <p:ext uri="{BB962C8B-B14F-4D97-AF65-F5344CB8AC3E}">
        <p14:creationId xmlns:p14="http://schemas.microsoft.com/office/powerpoint/2010/main" val="34017727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6">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5" name="Picture Placeholder 21">
            <a:extLst>
              <a:ext uri="{FF2B5EF4-FFF2-40B4-BE49-F238E27FC236}">
                <a16:creationId xmlns:a16="http://schemas.microsoft.com/office/drawing/2014/main" id="{F5615027-79DD-B44C-B986-88A49199E2B6}"/>
              </a:ext>
            </a:extLst>
          </p:cNvPr>
          <p:cNvSpPr>
            <a:spLocks noGrp="1"/>
          </p:cNvSpPr>
          <p:nvPr>
            <p:ph type="pic" sz="quarter" idx="15"/>
          </p:nvPr>
        </p:nvSpPr>
        <p:spPr>
          <a:xfrm>
            <a:off x="752273" y="459293"/>
            <a:ext cx="10687459" cy="9863712"/>
          </a:xfrm>
          <a:custGeom>
            <a:avLst/>
            <a:gdLst>
              <a:gd name="connsiteX0" fmla="*/ 1065075 w 2130149"/>
              <a:gd name="connsiteY0" fmla="*/ 0 h 1965966"/>
              <a:gd name="connsiteX1" fmla="*/ 1460093 w 2130149"/>
              <a:gd name="connsiteY1" fmla="*/ 228094 h 1965966"/>
              <a:gd name="connsiteX2" fmla="*/ 1764188 w 2130149"/>
              <a:gd name="connsiteY2" fmla="*/ 754948 h 1965966"/>
              <a:gd name="connsiteX3" fmla="*/ 2068393 w 2130149"/>
              <a:gd name="connsiteY3" fmla="*/ 1281708 h 1965966"/>
              <a:gd name="connsiteX4" fmla="*/ 1673375 w 2130149"/>
              <a:gd name="connsiteY4" fmla="*/ 1965966 h 1965966"/>
              <a:gd name="connsiteX5" fmla="*/ 1065075 w 2130149"/>
              <a:gd name="connsiteY5" fmla="*/ 1965966 h 1965966"/>
              <a:gd name="connsiteX6" fmla="*/ 456776 w 2130149"/>
              <a:gd name="connsiteY6" fmla="*/ 1965966 h 1965966"/>
              <a:gd name="connsiteX7" fmla="*/ 61758 w 2130149"/>
              <a:gd name="connsiteY7" fmla="*/ 1281708 h 1965966"/>
              <a:gd name="connsiteX8" fmla="*/ 365962 w 2130149"/>
              <a:gd name="connsiteY8" fmla="*/ 754948 h 1965966"/>
              <a:gd name="connsiteX9" fmla="*/ 670057 w 2130149"/>
              <a:gd name="connsiteY9" fmla="*/ 228094 h 1965966"/>
              <a:gd name="connsiteX10" fmla="*/ 1065075 w 2130149"/>
              <a:gd name="connsiteY10" fmla="*/ 0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149" h="1965966">
                <a:moveTo>
                  <a:pt x="1065075" y="0"/>
                </a:moveTo>
                <a:cubicBezTo>
                  <a:pt x="1218706" y="0"/>
                  <a:pt x="1372336" y="76031"/>
                  <a:pt x="1460093" y="228094"/>
                </a:cubicBezTo>
                <a:lnTo>
                  <a:pt x="1764188" y="754948"/>
                </a:lnTo>
                <a:lnTo>
                  <a:pt x="2068393" y="1281708"/>
                </a:lnTo>
                <a:cubicBezTo>
                  <a:pt x="2243908" y="1585833"/>
                  <a:pt x="2024405" y="1965966"/>
                  <a:pt x="1673375" y="1965966"/>
                </a:cubicBezTo>
                <a:lnTo>
                  <a:pt x="1065075" y="1965966"/>
                </a:lnTo>
                <a:lnTo>
                  <a:pt x="456776" y="1965966"/>
                </a:lnTo>
                <a:cubicBezTo>
                  <a:pt x="105746" y="1965966"/>
                  <a:pt x="-113758" y="1585833"/>
                  <a:pt x="61758" y="1281708"/>
                </a:cubicBezTo>
                <a:lnTo>
                  <a:pt x="365962" y="754948"/>
                </a:lnTo>
                <a:lnTo>
                  <a:pt x="670057" y="228094"/>
                </a:lnTo>
                <a:cubicBezTo>
                  <a:pt x="757815" y="76031"/>
                  <a:pt x="911445" y="0"/>
                  <a:pt x="1065075" y="0"/>
                </a:cubicBezTo>
                <a:close/>
              </a:path>
            </a:pathLst>
          </a:custGeom>
          <a:solidFill>
            <a:schemeClr val="bg2">
              <a:lumMod val="90000"/>
            </a:schemeClr>
          </a:solidFill>
        </p:spPr>
        <p:txBody>
          <a:bodyPr wrap="square">
            <a:noAutofit/>
          </a:bodyPr>
          <a:lstStyle/>
          <a:p>
            <a:endParaRPr lang="en-GB"/>
          </a:p>
        </p:txBody>
      </p:sp>
      <p:sp>
        <p:nvSpPr>
          <p:cNvPr id="3" name="Title 15">
            <a:extLst>
              <a:ext uri="{FF2B5EF4-FFF2-40B4-BE49-F238E27FC236}">
                <a16:creationId xmlns:a16="http://schemas.microsoft.com/office/drawing/2014/main" id="{DED956A5-37B1-A143-9199-CD8EDE5EFD46}"/>
              </a:ext>
            </a:extLst>
          </p:cNvPr>
          <p:cNvSpPr>
            <a:spLocks noGrp="1"/>
          </p:cNvSpPr>
          <p:nvPr>
            <p:ph type="title"/>
          </p:nvPr>
        </p:nvSpPr>
        <p:spPr>
          <a:xfrm>
            <a:off x="3788143" y="2105913"/>
            <a:ext cx="4616559" cy="2387897"/>
          </a:xfrm>
        </p:spPr>
        <p:txBody>
          <a:bodyPr anchor="b" anchorCtr="0">
            <a:normAutofit/>
          </a:bodyPr>
          <a:lstStyle>
            <a:lvl1pPr algn="ctr">
              <a:defRPr sz="3600" b="1">
                <a:solidFill>
                  <a:schemeClr val="bg1"/>
                </a:solidFill>
                <a:latin typeface="+mn-lt"/>
              </a:defRPr>
            </a:lvl1pPr>
          </a:lstStyle>
          <a:p>
            <a:r>
              <a:rPr lang="en-US" dirty="0"/>
              <a:t>Click to edit Master title style</a:t>
            </a:r>
          </a:p>
        </p:txBody>
      </p:sp>
      <p:sp>
        <p:nvSpPr>
          <p:cNvPr id="4" name="Text Placeholder 2">
            <a:extLst>
              <a:ext uri="{FF2B5EF4-FFF2-40B4-BE49-F238E27FC236}">
                <a16:creationId xmlns:a16="http://schemas.microsoft.com/office/drawing/2014/main" id="{028D1E60-A966-EC48-875D-036DD173F907}"/>
              </a:ext>
            </a:extLst>
          </p:cNvPr>
          <p:cNvSpPr>
            <a:spLocks noGrp="1"/>
          </p:cNvSpPr>
          <p:nvPr>
            <p:ph type="body" idx="1"/>
          </p:nvPr>
        </p:nvSpPr>
        <p:spPr>
          <a:xfrm>
            <a:off x="3807073" y="4752099"/>
            <a:ext cx="4577859" cy="1658435"/>
          </a:xfrm>
        </p:spPr>
        <p:txBody>
          <a:bodyPr/>
          <a:lstStyle>
            <a:lvl1pPr marL="0" indent="0" algn="ctr">
              <a:buNone/>
              <a:defRPr sz="2400" b="0" i="0">
                <a:solidFill>
                  <a:schemeClr val="accent1">
                    <a:lumMod val="60000"/>
                    <a:lumOff val="40000"/>
                  </a:schemeClr>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7678677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7">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6BC089-D443-8E46-9B20-F805C5ADFBEB}" type="datetimeFigureOut">
              <a:rPr lang="en-GB" smtClean="0"/>
              <a:t>12/06/2019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E7809C5-EAA0-BC41-804F-8C0058248A03}" type="slidenum">
              <a:rPr lang="en-GB" smtClean="0"/>
              <a:t>‹#›</a:t>
            </a:fld>
            <a:endParaRPr lang="en-GB"/>
          </a:p>
        </p:txBody>
      </p:sp>
      <p:sp>
        <p:nvSpPr>
          <p:cNvPr id="5" name="Shape">
            <a:extLst>
              <a:ext uri="{FF2B5EF4-FFF2-40B4-BE49-F238E27FC236}">
                <a16:creationId xmlns:a16="http://schemas.microsoft.com/office/drawing/2014/main" id="{8A30E19C-3C10-1F49-B795-91555C3627EC}"/>
              </a:ext>
            </a:extLst>
          </p:cNvPr>
          <p:cNvSpPr/>
          <p:nvPr userDrawn="1"/>
        </p:nvSpPr>
        <p:spPr>
          <a:xfrm>
            <a:off x="9882175" y="2015067"/>
            <a:ext cx="2610016" cy="2827866"/>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6" name="Shape">
            <a:extLst>
              <a:ext uri="{FF2B5EF4-FFF2-40B4-BE49-F238E27FC236}">
                <a16:creationId xmlns:a16="http://schemas.microsoft.com/office/drawing/2014/main" id="{AA913FF2-0544-D441-9DAA-8E4E8BB1A6D1}"/>
              </a:ext>
            </a:extLst>
          </p:cNvPr>
          <p:cNvSpPr/>
          <p:nvPr userDrawn="1"/>
        </p:nvSpPr>
        <p:spPr>
          <a:xfrm>
            <a:off x="5370905" y="694267"/>
            <a:ext cx="5048115" cy="5469466"/>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8" name="Title 15">
            <a:extLst>
              <a:ext uri="{FF2B5EF4-FFF2-40B4-BE49-F238E27FC236}">
                <a16:creationId xmlns:a16="http://schemas.microsoft.com/office/drawing/2014/main" id="{B95140A8-D880-7947-9949-9DE17126DB38}"/>
              </a:ext>
            </a:extLst>
          </p:cNvPr>
          <p:cNvSpPr>
            <a:spLocks noGrp="1"/>
          </p:cNvSpPr>
          <p:nvPr>
            <p:ph type="title"/>
          </p:nvPr>
        </p:nvSpPr>
        <p:spPr>
          <a:xfrm>
            <a:off x="7634651" y="2269073"/>
            <a:ext cx="2610016" cy="2480733"/>
          </a:xfrm>
        </p:spPr>
        <p:txBody>
          <a:bodyPr anchor="ctr" anchorCtr="0">
            <a:noAutofit/>
          </a:bodyPr>
          <a:lstStyle>
            <a:lvl1pPr algn="ctr">
              <a:defRPr sz="4800" b="1">
                <a:solidFill>
                  <a:schemeClr val="tx1"/>
                </a:solidFill>
              </a:defRPr>
            </a:lvl1pPr>
          </a:lstStyle>
          <a:p>
            <a:r>
              <a:rPr lang="en-US" dirty="0"/>
              <a:t>Click to edit Master title style</a:t>
            </a:r>
          </a:p>
        </p:txBody>
      </p:sp>
      <p:sp>
        <p:nvSpPr>
          <p:cNvPr id="9" name="Text Placeholder 2">
            <a:extLst>
              <a:ext uri="{FF2B5EF4-FFF2-40B4-BE49-F238E27FC236}">
                <a16:creationId xmlns:a16="http://schemas.microsoft.com/office/drawing/2014/main" id="{30D2BF80-02D1-724C-8DF6-DA82468BBFF0}"/>
              </a:ext>
            </a:extLst>
          </p:cNvPr>
          <p:cNvSpPr>
            <a:spLocks noGrp="1"/>
          </p:cNvSpPr>
          <p:nvPr>
            <p:ph type="body" idx="1" hasCustomPrompt="1"/>
          </p:nvPr>
        </p:nvSpPr>
        <p:spPr>
          <a:xfrm>
            <a:off x="10553713" y="2804393"/>
            <a:ext cx="1418155" cy="1249214"/>
          </a:xfrm>
        </p:spPr>
        <p:txBody>
          <a:bodyPr anchor="ctr" anchorCtr="0">
            <a:noAutofit/>
          </a:bodyPr>
          <a:lstStyle>
            <a:lvl1pPr marL="0" indent="0" algn="ctr">
              <a:buNone/>
              <a:defRPr sz="3600" b="1" i="0">
                <a:solidFill>
                  <a:schemeClr val="accent2"/>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
        <p:nvSpPr>
          <p:cNvPr id="7" name="Picture Placeholder 13">
            <a:extLst>
              <a:ext uri="{FF2B5EF4-FFF2-40B4-BE49-F238E27FC236}">
                <a16:creationId xmlns:a16="http://schemas.microsoft.com/office/drawing/2014/main" id="{F025736D-57A0-F240-93FC-F48C1F2470BB}"/>
              </a:ext>
            </a:extLst>
          </p:cNvPr>
          <p:cNvSpPr>
            <a:spLocks noGrp="1"/>
          </p:cNvSpPr>
          <p:nvPr>
            <p:ph type="pic" sz="quarter" idx="13"/>
          </p:nvPr>
        </p:nvSpPr>
        <p:spPr>
          <a:xfrm>
            <a:off x="-473726" y="-909980"/>
            <a:ext cx="8110251" cy="8786542"/>
          </a:xfrm>
          <a:custGeom>
            <a:avLst/>
            <a:gdLst>
              <a:gd name="connsiteX0" fmla="*/ 1160770 w 5082029"/>
              <a:gd name="connsiteY0" fmla="*/ 180 h 5505806"/>
              <a:gd name="connsiteX1" fmla="*/ 1768810 w 5082029"/>
              <a:gd name="connsiteY1" fmla="*/ 159643 h 5505806"/>
              <a:gd name="connsiteX2" fmla="*/ 3130485 w 5082029"/>
              <a:gd name="connsiteY2" fmla="*/ 946012 h 5505806"/>
              <a:gd name="connsiteX3" fmla="*/ 4492406 w 5082029"/>
              <a:gd name="connsiteY3" fmla="*/ 1732099 h 5505806"/>
              <a:gd name="connsiteX4" fmla="*/ 4492406 w 5082029"/>
              <a:gd name="connsiteY4" fmla="*/ 3774345 h 5505806"/>
              <a:gd name="connsiteX5" fmla="*/ 3130485 w 5082029"/>
              <a:gd name="connsiteY5" fmla="*/ 4560433 h 5505806"/>
              <a:gd name="connsiteX6" fmla="*/ 1768810 w 5082029"/>
              <a:gd name="connsiteY6" fmla="*/ 5346802 h 5505806"/>
              <a:gd name="connsiteX7" fmla="*/ 1313643 w 5082029"/>
              <a:gd name="connsiteY7" fmla="*/ 5498806 h 5505806"/>
              <a:gd name="connsiteX8" fmla="*/ 1170163 w 5082029"/>
              <a:gd name="connsiteY8" fmla="*/ 5505806 h 5505806"/>
              <a:gd name="connsiteX9" fmla="*/ 1155243 w 5082029"/>
              <a:gd name="connsiteY9" fmla="*/ 5505806 h 5505806"/>
              <a:gd name="connsiteX10" fmla="*/ 1010202 w 5082029"/>
              <a:gd name="connsiteY10" fmla="*/ 5493782 h 5505806"/>
              <a:gd name="connsiteX11" fmla="*/ 0 w 5082029"/>
              <a:gd name="connsiteY11" fmla="*/ 4325679 h 5505806"/>
              <a:gd name="connsiteX12" fmla="*/ 0 w 5082029"/>
              <a:gd name="connsiteY12" fmla="*/ 2753222 h 5505806"/>
              <a:gd name="connsiteX13" fmla="*/ 0 w 5082029"/>
              <a:gd name="connsiteY13" fmla="*/ 1180766 h 5505806"/>
              <a:gd name="connsiteX14" fmla="*/ 1160770 w 5082029"/>
              <a:gd name="connsiteY14" fmla="*/ 180 h 5505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82029" h="5505806">
                <a:moveTo>
                  <a:pt x="1160770" y="180"/>
                </a:moveTo>
                <a:cubicBezTo>
                  <a:pt x="1363448" y="-3391"/>
                  <a:pt x="1572269" y="46216"/>
                  <a:pt x="1768810" y="159643"/>
                </a:cubicBezTo>
                <a:lnTo>
                  <a:pt x="3130485" y="946012"/>
                </a:lnTo>
                <a:lnTo>
                  <a:pt x="4492406" y="1732099"/>
                </a:lnTo>
                <a:cubicBezTo>
                  <a:pt x="5278570" y="2185806"/>
                  <a:pt x="5278570" y="3320638"/>
                  <a:pt x="4492406" y="3774345"/>
                </a:cubicBezTo>
                <a:lnTo>
                  <a:pt x="3130485" y="4560433"/>
                </a:lnTo>
                <a:lnTo>
                  <a:pt x="1768810" y="5346802"/>
                </a:lnTo>
                <a:cubicBezTo>
                  <a:pt x="1621404" y="5431872"/>
                  <a:pt x="1467091" y="5481044"/>
                  <a:pt x="1313643" y="5498806"/>
                </a:cubicBezTo>
                <a:lnTo>
                  <a:pt x="1170163" y="5505806"/>
                </a:lnTo>
                <a:lnTo>
                  <a:pt x="1155243" y="5505806"/>
                </a:lnTo>
                <a:lnTo>
                  <a:pt x="1010202" y="5493782"/>
                </a:lnTo>
                <a:cubicBezTo>
                  <a:pt x="464453" y="5412671"/>
                  <a:pt x="0" y="4949526"/>
                  <a:pt x="0" y="4325679"/>
                </a:cubicBezTo>
                <a:lnTo>
                  <a:pt x="0" y="2753222"/>
                </a:lnTo>
                <a:lnTo>
                  <a:pt x="0" y="1180766"/>
                </a:lnTo>
                <a:cubicBezTo>
                  <a:pt x="0" y="500205"/>
                  <a:pt x="552738" y="10893"/>
                  <a:pt x="1160770" y="180"/>
                </a:cubicBezTo>
                <a:close/>
              </a:path>
            </a:pathLst>
          </a:custGeom>
          <a:solidFill>
            <a:schemeClr val="bg2">
              <a:lumMod val="90000"/>
            </a:schemeClr>
          </a:solidFill>
        </p:spPr>
        <p:txBody>
          <a:bodyPr wrap="square">
            <a:noAutofit/>
          </a:bodyPr>
          <a:lstStyle/>
          <a:p>
            <a:endParaRPr lang="en-GB"/>
          </a:p>
        </p:txBody>
      </p:sp>
    </p:spTree>
    <p:extLst>
      <p:ext uri="{BB962C8B-B14F-4D97-AF65-F5344CB8AC3E}">
        <p14:creationId xmlns:p14="http://schemas.microsoft.com/office/powerpoint/2010/main" val="22275513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8">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6BC089-D443-8E46-9B20-F805C5ADFBEB}" type="datetimeFigureOut">
              <a:rPr lang="en-GB" smtClean="0"/>
              <a:t>12/06/2019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E7809C5-EAA0-BC41-804F-8C0058248A03}" type="slidenum">
              <a:rPr lang="en-GB" smtClean="0"/>
              <a:t>‹#›</a:t>
            </a:fld>
            <a:endParaRPr lang="en-GB"/>
          </a:p>
        </p:txBody>
      </p:sp>
      <p:sp>
        <p:nvSpPr>
          <p:cNvPr id="5" name="Shape">
            <a:extLst>
              <a:ext uri="{FF2B5EF4-FFF2-40B4-BE49-F238E27FC236}">
                <a16:creationId xmlns:a16="http://schemas.microsoft.com/office/drawing/2014/main" id="{8A30E19C-3C10-1F49-B795-91555C3627EC}"/>
              </a:ext>
            </a:extLst>
          </p:cNvPr>
          <p:cNvSpPr/>
          <p:nvPr userDrawn="1"/>
        </p:nvSpPr>
        <p:spPr>
          <a:xfrm rot="5400000">
            <a:off x="-1731316" y="-221539"/>
            <a:ext cx="13461744" cy="1458535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6" name="Shape">
            <a:extLst>
              <a:ext uri="{FF2B5EF4-FFF2-40B4-BE49-F238E27FC236}">
                <a16:creationId xmlns:a16="http://schemas.microsoft.com/office/drawing/2014/main" id="{AA913FF2-0544-D441-9DAA-8E4E8BB1A6D1}"/>
              </a:ext>
            </a:extLst>
          </p:cNvPr>
          <p:cNvSpPr/>
          <p:nvPr userDrawn="1"/>
        </p:nvSpPr>
        <p:spPr>
          <a:xfrm rot="5400000">
            <a:off x="776418" y="227552"/>
            <a:ext cx="6569421" cy="7117752"/>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8" name="Title 15">
            <a:extLst>
              <a:ext uri="{FF2B5EF4-FFF2-40B4-BE49-F238E27FC236}">
                <a16:creationId xmlns:a16="http://schemas.microsoft.com/office/drawing/2014/main" id="{B95140A8-D880-7947-9949-9DE17126DB38}"/>
              </a:ext>
            </a:extLst>
          </p:cNvPr>
          <p:cNvSpPr>
            <a:spLocks noGrp="1"/>
          </p:cNvSpPr>
          <p:nvPr>
            <p:ph type="title"/>
          </p:nvPr>
        </p:nvSpPr>
        <p:spPr>
          <a:xfrm>
            <a:off x="1024197" y="501723"/>
            <a:ext cx="6168251" cy="1473769"/>
          </a:xfrm>
        </p:spPr>
        <p:txBody>
          <a:bodyPr anchor="ctr" anchorCtr="0">
            <a:noAutofit/>
          </a:bodyPr>
          <a:lstStyle>
            <a:lvl1pPr algn="ctr">
              <a:defRPr sz="6600" b="1">
                <a:solidFill>
                  <a:schemeClr val="tx1"/>
                </a:solidFill>
                <a:latin typeface="+mn-lt"/>
              </a:defRPr>
            </a:lvl1pPr>
          </a:lstStyle>
          <a:p>
            <a:r>
              <a:rPr lang="en-US" dirty="0"/>
              <a:t>Click to edit Master title style</a:t>
            </a:r>
          </a:p>
        </p:txBody>
      </p:sp>
      <p:sp>
        <p:nvSpPr>
          <p:cNvPr id="9" name="Text Placeholder 2">
            <a:extLst>
              <a:ext uri="{FF2B5EF4-FFF2-40B4-BE49-F238E27FC236}">
                <a16:creationId xmlns:a16="http://schemas.microsoft.com/office/drawing/2014/main" id="{30D2BF80-02D1-724C-8DF6-DA82468BBFF0}"/>
              </a:ext>
            </a:extLst>
          </p:cNvPr>
          <p:cNvSpPr>
            <a:spLocks noGrp="1"/>
          </p:cNvSpPr>
          <p:nvPr>
            <p:ph type="body" idx="1" hasCustomPrompt="1"/>
          </p:nvPr>
        </p:nvSpPr>
        <p:spPr>
          <a:xfrm>
            <a:off x="7714397" y="621725"/>
            <a:ext cx="2935679" cy="1249214"/>
          </a:xfrm>
        </p:spPr>
        <p:txBody>
          <a:bodyPr anchor="ctr" anchorCtr="0">
            <a:noAutofit/>
          </a:bodyPr>
          <a:lstStyle>
            <a:lvl1pPr marL="0" indent="0" algn="ctr">
              <a:buNone/>
              <a:defRPr sz="3600" b="1" i="0">
                <a:solidFill>
                  <a:schemeClr val="accent2"/>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
        <p:nvSpPr>
          <p:cNvPr id="10" name="Picture Placeholder 7">
            <a:extLst>
              <a:ext uri="{FF2B5EF4-FFF2-40B4-BE49-F238E27FC236}">
                <a16:creationId xmlns:a16="http://schemas.microsoft.com/office/drawing/2014/main" id="{9CEDF4E5-9A6E-7147-AF84-D6F35A727CA9}"/>
              </a:ext>
            </a:extLst>
          </p:cNvPr>
          <p:cNvSpPr>
            <a:spLocks noGrp="1"/>
          </p:cNvSpPr>
          <p:nvPr>
            <p:ph type="pic" sz="quarter" idx="13"/>
          </p:nvPr>
        </p:nvSpPr>
        <p:spPr>
          <a:xfrm>
            <a:off x="970409" y="1990952"/>
            <a:ext cx="10251187" cy="9461057"/>
          </a:xfrm>
          <a:custGeom>
            <a:avLst/>
            <a:gdLst>
              <a:gd name="connsiteX0" fmla="*/ 1314699 w 6131036"/>
              <a:gd name="connsiteY0" fmla="*/ 0 h 5658475"/>
              <a:gd name="connsiteX1" fmla="*/ 3065518 w 6131036"/>
              <a:gd name="connsiteY1" fmla="*/ 0 h 5658475"/>
              <a:gd name="connsiteX2" fmla="*/ 4816338 w 6131036"/>
              <a:gd name="connsiteY2" fmla="*/ 0 h 5658475"/>
              <a:gd name="connsiteX3" fmla="*/ 5953287 w 6131036"/>
              <a:gd name="connsiteY3" fmla="*/ 1969443 h 5658475"/>
              <a:gd name="connsiteX4" fmla="*/ 5077720 w 6131036"/>
              <a:gd name="connsiteY4" fmla="*/ 3485571 h 5658475"/>
              <a:gd name="connsiteX5" fmla="*/ 4202467 w 6131036"/>
              <a:gd name="connsiteY5" fmla="*/ 5001972 h 5658475"/>
              <a:gd name="connsiteX6" fmla="*/ 1928569 w 6131036"/>
              <a:gd name="connsiteY6" fmla="*/ 5001972 h 5658475"/>
              <a:gd name="connsiteX7" fmla="*/ 1053317 w 6131036"/>
              <a:gd name="connsiteY7" fmla="*/ 3485571 h 5658475"/>
              <a:gd name="connsiteX8" fmla="*/ 177750 w 6131036"/>
              <a:gd name="connsiteY8" fmla="*/ 1969443 h 5658475"/>
              <a:gd name="connsiteX9" fmla="*/ 1314699 w 6131036"/>
              <a:gd name="connsiteY9" fmla="*/ 0 h 565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31036" h="5658475">
                <a:moveTo>
                  <a:pt x="1314699" y="0"/>
                </a:moveTo>
                <a:lnTo>
                  <a:pt x="3065518" y="0"/>
                </a:lnTo>
                <a:lnTo>
                  <a:pt x="4816338" y="0"/>
                </a:lnTo>
                <a:cubicBezTo>
                  <a:pt x="5826680" y="0"/>
                  <a:pt x="6458458" y="1094105"/>
                  <a:pt x="5953287" y="1969443"/>
                </a:cubicBezTo>
                <a:lnTo>
                  <a:pt x="5077720" y="3485571"/>
                </a:lnTo>
                <a:lnTo>
                  <a:pt x="4202467" y="5001972"/>
                </a:lnTo>
                <a:cubicBezTo>
                  <a:pt x="3697296" y="5877310"/>
                  <a:pt x="2433740" y="5877310"/>
                  <a:pt x="1928569" y="5001972"/>
                </a:cubicBezTo>
                <a:lnTo>
                  <a:pt x="1053317" y="3485571"/>
                </a:lnTo>
                <a:lnTo>
                  <a:pt x="177750" y="1969443"/>
                </a:lnTo>
                <a:cubicBezTo>
                  <a:pt x="-327421" y="1094105"/>
                  <a:pt x="304357" y="0"/>
                  <a:pt x="1314699" y="0"/>
                </a:cubicBezTo>
                <a:close/>
              </a:path>
            </a:pathLst>
          </a:custGeom>
          <a:solidFill>
            <a:schemeClr val="bg2">
              <a:lumMod val="90000"/>
            </a:schemeClr>
          </a:solidFill>
        </p:spPr>
        <p:txBody>
          <a:bodyPr wrap="square">
            <a:noAutofit/>
          </a:bodyPr>
          <a:lstStyle/>
          <a:p>
            <a:endParaRPr lang="en-GB" dirty="0"/>
          </a:p>
        </p:txBody>
      </p:sp>
    </p:spTree>
    <p:extLst>
      <p:ext uri="{BB962C8B-B14F-4D97-AF65-F5344CB8AC3E}">
        <p14:creationId xmlns:p14="http://schemas.microsoft.com/office/powerpoint/2010/main" val="4570463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29">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76BC089-D443-8E46-9B20-F805C5ADFBEB}" type="datetimeFigureOut">
              <a:rPr lang="en-GB" smtClean="0"/>
              <a:t>12/06/2019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7809C5-EAA0-BC41-804F-8C0058248A03}" type="slidenum">
              <a:rPr lang="en-GB" smtClean="0"/>
              <a:t>‹#›</a:t>
            </a:fld>
            <a:endParaRPr lang="en-GB"/>
          </a:p>
        </p:txBody>
      </p:sp>
    </p:spTree>
    <p:extLst>
      <p:ext uri="{BB962C8B-B14F-4D97-AF65-F5344CB8AC3E}">
        <p14:creationId xmlns:p14="http://schemas.microsoft.com/office/powerpoint/2010/main" val="18900326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03">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ACAFD17-9586-DD47-8899-CDAA143B1C39}"/>
              </a:ext>
            </a:extLst>
          </p:cNvPr>
          <p:cNvSpPr>
            <a:spLocks noGrp="1"/>
          </p:cNvSpPr>
          <p:nvPr>
            <p:ph type="pic" sz="quarter" idx="10"/>
          </p:nvPr>
        </p:nvSpPr>
        <p:spPr>
          <a:xfrm>
            <a:off x="2463699" y="-4384334"/>
            <a:ext cx="10505872" cy="10505874"/>
          </a:xfrm>
          <a:custGeom>
            <a:avLst/>
            <a:gdLst>
              <a:gd name="connsiteX0" fmla="*/ 4612745 w 5878310"/>
              <a:gd name="connsiteY0" fmla="*/ 77 h 5878311"/>
              <a:gd name="connsiteX1" fmla="*/ 5833147 w 5878310"/>
              <a:gd name="connsiteY1" fmla="*/ 1617753 h 5878311"/>
              <a:gd name="connsiteX2" fmla="*/ 5389740 w 5878310"/>
              <a:gd name="connsiteY2" fmla="*/ 3271779 h 5878311"/>
              <a:gd name="connsiteX3" fmla="*/ 4946739 w 5878310"/>
              <a:gd name="connsiteY3" fmla="*/ 4925834 h 5878311"/>
              <a:gd name="connsiteX4" fmla="*/ 2798412 w 5878310"/>
              <a:gd name="connsiteY4" fmla="*/ 5501573 h 5878311"/>
              <a:gd name="connsiteX5" fmla="*/ 1587575 w 5878310"/>
              <a:gd name="connsiteY5" fmla="*/ 4290736 h 5878311"/>
              <a:gd name="connsiteX6" fmla="*/ 376739 w 5878310"/>
              <a:gd name="connsiteY6" fmla="*/ 3079900 h 5878311"/>
              <a:gd name="connsiteX7" fmla="*/ 952477 w 5878310"/>
              <a:gd name="connsiteY7" fmla="*/ 931573 h 5878311"/>
              <a:gd name="connsiteX8" fmla="*/ 2606533 w 5878310"/>
              <a:gd name="connsiteY8" fmla="*/ 488572 h 5878311"/>
              <a:gd name="connsiteX9" fmla="*/ 4260559 w 5878310"/>
              <a:gd name="connsiteY9" fmla="*/ 45165 h 5878311"/>
              <a:gd name="connsiteX10" fmla="*/ 4612745 w 5878310"/>
              <a:gd name="connsiteY10" fmla="*/ 77 h 5878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78310" h="5878311">
                <a:moveTo>
                  <a:pt x="4612745" y="77"/>
                </a:moveTo>
                <a:cubicBezTo>
                  <a:pt x="5416104" y="8891"/>
                  <a:pt x="6057148" y="782359"/>
                  <a:pt x="5833147" y="1617753"/>
                </a:cubicBezTo>
                <a:lnTo>
                  <a:pt x="5389740" y="3271779"/>
                </a:lnTo>
                <a:lnTo>
                  <a:pt x="4946739" y="4925834"/>
                </a:lnTo>
                <a:cubicBezTo>
                  <a:pt x="4690737" y="5880570"/>
                  <a:pt x="3497147" y="6200308"/>
                  <a:pt x="2798412" y="5501573"/>
                </a:cubicBezTo>
                <a:lnTo>
                  <a:pt x="1587575" y="4290736"/>
                </a:lnTo>
                <a:lnTo>
                  <a:pt x="376739" y="3079900"/>
                </a:lnTo>
                <a:cubicBezTo>
                  <a:pt x="-321996" y="2381165"/>
                  <a:pt x="-2259" y="1187574"/>
                  <a:pt x="952477" y="931573"/>
                </a:cubicBezTo>
                <a:lnTo>
                  <a:pt x="2606533" y="488572"/>
                </a:lnTo>
                <a:lnTo>
                  <a:pt x="4260559" y="45165"/>
                </a:lnTo>
                <a:cubicBezTo>
                  <a:pt x="4379901" y="13165"/>
                  <a:pt x="4497979" y="-1182"/>
                  <a:pt x="4612745" y="77"/>
                </a:cubicBezTo>
                <a:close/>
              </a:path>
            </a:pathLst>
          </a:custGeom>
          <a:solidFill>
            <a:schemeClr val="bg2">
              <a:lumMod val="90000"/>
            </a:schemeClr>
          </a:solidFill>
        </p:spPr>
        <p:txBody>
          <a:bodyPr wrap="square">
            <a:noAutofit/>
          </a:bodyPr>
          <a:lstStyle/>
          <a:p>
            <a:endParaRPr lang="en-GB"/>
          </a:p>
        </p:txBody>
      </p:sp>
      <p:sp>
        <p:nvSpPr>
          <p:cNvPr id="3" name="Title 15">
            <a:extLst>
              <a:ext uri="{FF2B5EF4-FFF2-40B4-BE49-F238E27FC236}">
                <a16:creationId xmlns:a16="http://schemas.microsoft.com/office/drawing/2014/main" id="{DED956A5-37B1-A143-9199-CD8EDE5EFD46}"/>
              </a:ext>
            </a:extLst>
          </p:cNvPr>
          <p:cNvSpPr>
            <a:spLocks noGrp="1"/>
          </p:cNvSpPr>
          <p:nvPr>
            <p:ph type="title"/>
          </p:nvPr>
        </p:nvSpPr>
        <p:spPr>
          <a:xfrm>
            <a:off x="4826399" y="595486"/>
            <a:ext cx="6664568" cy="1916723"/>
          </a:xfrm>
        </p:spPr>
        <p:txBody>
          <a:bodyPr anchor="b" anchorCtr="0">
            <a:normAutofit/>
          </a:bodyPr>
          <a:lstStyle>
            <a:lvl1pPr algn="ctr">
              <a:defRPr sz="3600" b="1">
                <a:solidFill>
                  <a:schemeClr val="bg1"/>
                </a:solidFill>
                <a:latin typeface="+mn-lt"/>
              </a:defRPr>
            </a:lvl1pPr>
          </a:lstStyle>
          <a:p>
            <a:r>
              <a:rPr lang="en-US" dirty="0"/>
              <a:t>Click to edit Master title style</a:t>
            </a:r>
          </a:p>
        </p:txBody>
      </p:sp>
      <p:sp>
        <p:nvSpPr>
          <p:cNvPr id="4" name="Text Placeholder 2">
            <a:extLst>
              <a:ext uri="{FF2B5EF4-FFF2-40B4-BE49-F238E27FC236}">
                <a16:creationId xmlns:a16="http://schemas.microsoft.com/office/drawing/2014/main" id="{028D1E60-A966-EC48-875D-036DD173F907}"/>
              </a:ext>
            </a:extLst>
          </p:cNvPr>
          <p:cNvSpPr>
            <a:spLocks noGrp="1"/>
          </p:cNvSpPr>
          <p:nvPr>
            <p:ph type="body" idx="1"/>
          </p:nvPr>
        </p:nvSpPr>
        <p:spPr>
          <a:xfrm>
            <a:off x="6577377" y="2770498"/>
            <a:ext cx="4577859" cy="1658435"/>
          </a:xfrm>
        </p:spPr>
        <p:txBody>
          <a:bodyPr/>
          <a:lstStyle>
            <a:lvl1pPr marL="0" indent="0" algn="ctr">
              <a:buNone/>
              <a:defRPr sz="2400" b="0" i="0">
                <a:solidFill>
                  <a:schemeClr val="accent1">
                    <a:lumMod val="60000"/>
                    <a:lumOff val="40000"/>
                  </a:schemeClr>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3568545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30">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76BC089-D443-8E46-9B20-F805C5ADFBEB}" type="datetimeFigureOut">
              <a:rPr lang="en-GB" smtClean="0"/>
              <a:t>12/06/2019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7809C5-EAA0-BC41-804F-8C0058248A03}" type="slidenum">
              <a:rPr lang="en-GB" smtClean="0"/>
              <a:t>‹#›</a:t>
            </a:fld>
            <a:endParaRPr lang="en-GB"/>
          </a:p>
        </p:txBody>
      </p:sp>
    </p:spTree>
    <p:extLst>
      <p:ext uri="{BB962C8B-B14F-4D97-AF65-F5344CB8AC3E}">
        <p14:creationId xmlns:p14="http://schemas.microsoft.com/office/powerpoint/2010/main" val="223905813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31">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76BC089-D443-8E46-9B20-F805C5ADFBEB}" type="datetimeFigureOut">
              <a:rPr lang="en-GB" smtClean="0"/>
              <a:t>12/06/2019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E7809C5-EAA0-BC41-804F-8C0058248A03}" type="slidenum">
              <a:rPr lang="en-GB" smtClean="0"/>
              <a:t>‹#›</a:t>
            </a:fld>
            <a:endParaRPr lang="en-GB"/>
          </a:p>
        </p:txBody>
      </p:sp>
    </p:spTree>
    <p:extLst>
      <p:ext uri="{BB962C8B-B14F-4D97-AF65-F5344CB8AC3E}">
        <p14:creationId xmlns:p14="http://schemas.microsoft.com/office/powerpoint/2010/main" val="26741376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32">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31"/>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76BC089-D443-8E46-9B20-F805C5ADFBEB}" type="datetimeFigureOut">
              <a:rPr lang="en-GB" smtClean="0"/>
              <a:t>12/06/2019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7809C5-EAA0-BC41-804F-8C0058248A03}" type="slidenum">
              <a:rPr lang="en-GB" smtClean="0"/>
              <a:t>‹#›</a:t>
            </a:fld>
            <a:endParaRPr lang="en-GB"/>
          </a:p>
        </p:txBody>
      </p:sp>
    </p:spTree>
    <p:extLst>
      <p:ext uri="{BB962C8B-B14F-4D97-AF65-F5344CB8AC3E}">
        <p14:creationId xmlns:p14="http://schemas.microsoft.com/office/powerpoint/2010/main" val="19626459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33">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31"/>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76BC089-D443-8E46-9B20-F805C5ADFBEB}" type="datetimeFigureOut">
              <a:rPr lang="en-GB" smtClean="0"/>
              <a:t>12/06/2019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7809C5-EAA0-BC41-804F-8C0058248A03}" type="slidenum">
              <a:rPr lang="en-GB" smtClean="0"/>
              <a:t>‹#›</a:t>
            </a:fld>
            <a:endParaRPr lang="en-GB"/>
          </a:p>
        </p:txBody>
      </p:sp>
    </p:spTree>
    <p:extLst>
      <p:ext uri="{BB962C8B-B14F-4D97-AF65-F5344CB8AC3E}">
        <p14:creationId xmlns:p14="http://schemas.microsoft.com/office/powerpoint/2010/main" val="174715970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34">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76BC089-D443-8E46-9B20-F805C5ADFBEB}" type="datetimeFigureOut">
              <a:rPr lang="en-GB" smtClean="0"/>
              <a:t>12/06/2019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7809C5-EAA0-BC41-804F-8C0058248A03}" type="slidenum">
              <a:rPr lang="en-GB" smtClean="0"/>
              <a:t>‹#›</a:t>
            </a:fld>
            <a:endParaRPr lang="en-GB"/>
          </a:p>
        </p:txBody>
      </p:sp>
    </p:spTree>
    <p:extLst>
      <p:ext uri="{BB962C8B-B14F-4D97-AF65-F5344CB8AC3E}">
        <p14:creationId xmlns:p14="http://schemas.microsoft.com/office/powerpoint/2010/main" val="261594381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35">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76BC089-D443-8E46-9B20-F805C5ADFBEB}" type="datetimeFigureOut">
              <a:rPr lang="en-GB" smtClean="0"/>
              <a:t>12/06/2019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7809C5-EAA0-BC41-804F-8C0058248A03}" type="slidenum">
              <a:rPr lang="en-GB" smtClean="0"/>
              <a:t>‹#›</a:t>
            </a:fld>
            <a:endParaRPr lang="en-GB"/>
          </a:p>
        </p:txBody>
      </p:sp>
    </p:spTree>
    <p:extLst>
      <p:ext uri="{BB962C8B-B14F-4D97-AF65-F5344CB8AC3E}">
        <p14:creationId xmlns:p14="http://schemas.microsoft.com/office/powerpoint/2010/main" val="134065647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01">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6B629870-74EB-8946-A64E-5CE2A02D6DCA}"/>
              </a:ext>
            </a:extLst>
          </p:cNvPr>
          <p:cNvSpPr>
            <a:spLocks noGrp="1"/>
          </p:cNvSpPr>
          <p:nvPr>
            <p:ph type="pic" sz="quarter" idx="13"/>
          </p:nvPr>
        </p:nvSpPr>
        <p:spPr>
          <a:xfrm>
            <a:off x="9593985" y="1182688"/>
            <a:ext cx="4025179" cy="4360862"/>
          </a:xfrm>
          <a:custGeom>
            <a:avLst/>
            <a:gdLst>
              <a:gd name="connsiteX0" fmla="*/ 915045 w 4025179"/>
              <a:gd name="connsiteY0" fmla="*/ 0 h 4360862"/>
              <a:gd name="connsiteX1" fmla="*/ 927071 w 4025179"/>
              <a:gd name="connsiteY1" fmla="*/ 0 h 4360862"/>
              <a:gd name="connsiteX2" fmla="*/ 1040598 w 4025179"/>
              <a:gd name="connsiteY2" fmla="*/ 5539 h 4360862"/>
              <a:gd name="connsiteX3" fmla="*/ 1401158 w 4025179"/>
              <a:gd name="connsiteY3" fmla="*/ 125948 h 4360862"/>
              <a:gd name="connsiteX4" fmla="*/ 2479805 w 4025179"/>
              <a:gd name="connsiteY4" fmla="*/ 748869 h 4360862"/>
              <a:gd name="connsiteX5" fmla="*/ 3558646 w 4025179"/>
              <a:gd name="connsiteY5" fmla="*/ 1371566 h 4360862"/>
              <a:gd name="connsiteX6" fmla="*/ 4018417 w 4025179"/>
              <a:gd name="connsiteY6" fmla="*/ 2062739 h 4360862"/>
              <a:gd name="connsiteX7" fmla="*/ 4025179 w 4025179"/>
              <a:gd name="connsiteY7" fmla="*/ 2171810 h 4360862"/>
              <a:gd name="connsiteX8" fmla="*/ 4025179 w 4025179"/>
              <a:gd name="connsiteY8" fmla="*/ 2189083 h 4360862"/>
              <a:gd name="connsiteX9" fmla="*/ 4018417 w 4025179"/>
              <a:gd name="connsiteY9" fmla="*/ 2298154 h 4360862"/>
              <a:gd name="connsiteX10" fmla="*/ 3558646 w 4025179"/>
              <a:gd name="connsiteY10" fmla="*/ 2989327 h 4360862"/>
              <a:gd name="connsiteX11" fmla="*/ 2479805 w 4025179"/>
              <a:gd name="connsiteY11" fmla="*/ 3612024 h 4360862"/>
              <a:gd name="connsiteX12" fmla="*/ 1401158 w 4025179"/>
              <a:gd name="connsiteY12" fmla="*/ 4234944 h 4360862"/>
              <a:gd name="connsiteX13" fmla="*/ 1040598 w 4025179"/>
              <a:gd name="connsiteY13" fmla="*/ 4355354 h 4360862"/>
              <a:gd name="connsiteX14" fmla="*/ 927697 w 4025179"/>
              <a:gd name="connsiteY14" fmla="*/ 4360862 h 4360862"/>
              <a:gd name="connsiteX15" fmla="*/ 914677 w 4025179"/>
              <a:gd name="connsiteY15" fmla="*/ 4360862 h 4360862"/>
              <a:gd name="connsiteX16" fmla="*/ 800228 w 4025179"/>
              <a:gd name="connsiteY16" fmla="*/ 4351374 h 4360862"/>
              <a:gd name="connsiteX17" fmla="*/ 0 w 4025179"/>
              <a:gd name="connsiteY17" fmla="*/ 3426064 h 4360862"/>
              <a:gd name="connsiteX18" fmla="*/ 0 w 4025179"/>
              <a:gd name="connsiteY18" fmla="*/ 2180446 h 4360862"/>
              <a:gd name="connsiteX19" fmla="*/ 0 w 4025179"/>
              <a:gd name="connsiteY19" fmla="*/ 934829 h 4360862"/>
              <a:gd name="connsiteX20" fmla="*/ 800228 w 4025179"/>
              <a:gd name="connsiteY20" fmla="*/ 9519 h 4360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025179" h="4360862">
                <a:moveTo>
                  <a:pt x="915045" y="0"/>
                </a:moveTo>
                <a:lnTo>
                  <a:pt x="927071" y="0"/>
                </a:lnTo>
                <a:lnTo>
                  <a:pt x="1040598" y="5539"/>
                </a:lnTo>
                <a:cubicBezTo>
                  <a:pt x="1162152" y="19609"/>
                  <a:pt x="1284391" y="58560"/>
                  <a:pt x="1401158" y="125948"/>
                </a:cubicBezTo>
                <a:lnTo>
                  <a:pt x="2479805" y="748869"/>
                </a:lnTo>
                <a:lnTo>
                  <a:pt x="3558646" y="1371566"/>
                </a:lnTo>
                <a:cubicBezTo>
                  <a:pt x="3831103" y="1528805"/>
                  <a:pt x="3984359" y="1789317"/>
                  <a:pt x="4018417" y="2062739"/>
                </a:cubicBezTo>
                <a:lnTo>
                  <a:pt x="4025179" y="2171810"/>
                </a:lnTo>
                <a:lnTo>
                  <a:pt x="4025179" y="2189083"/>
                </a:lnTo>
                <a:lnTo>
                  <a:pt x="4018417" y="2298154"/>
                </a:lnTo>
                <a:cubicBezTo>
                  <a:pt x="3984359" y="2571575"/>
                  <a:pt x="3831103" y="2832088"/>
                  <a:pt x="3558646" y="2989327"/>
                </a:cubicBezTo>
                <a:lnTo>
                  <a:pt x="2479805" y="3612024"/>
                </a:lnTo>
                <a:lnTo>
                  <a:pt x="1401158" y="4234944"/>
                </a:lnTo>
                <a:cubicBezTo>
                  <a:pt x="1284391" y="4302332"/>
                  <a:pt x="1162152" y="4341283"/>
                  <a:pt x="1040598" y="4355354"/>
                </a:cubicBezTo>
                <a:lnTo>
                  <a:pt x="927697" y="4360862"/>
                </a:lnTo>
                <a:lnTo>
                  <a:pt x="914677" y="4360862"/>
                </a:lnTo>
                <a:lnTo>
                  <a:pt x="800228" y="4351374"/>
                </a:lnTo>
                <a:cubicBezTo>
                  <a:pt x="367915" y="4287123"/>
                  <a:pt x="0" y="3920243"/>
                  <a:pt x="0" y="3426064"/>
                </a:cubicBezTo>
                <a:lnTo>
                  <a:pt x="0" y="2180446"/>
                </a:lnTo>
                <a:lnTo>
                  <a:pt x="0" y="934829"/>
                </a:lnTo>
                <a:cubicBezTo>
                  <a:pt x="0" y="440650"/>
                  <a:pt x="367915" y="73770"/>
                  <a:pt x="800228" y="9519"/>
                </a:cubicBezTo>
                <a:close/>
              </a:path>
            </a:pathLst>
          </a:custGeom>
          <a:solidFill>
            <a:schemeClr val="bg2">
              <a:lumMod val="90000"/>
            </a:schemeClr>
          </a:solidFill>
        </p:spPr>
        <p:txBody>
          <a:bodyPr wrap="square">
            <a:noAutofit/>
          </a:bodyPr>
          <a:lstStyle/>
          <a:p>
            <a:endParaRPr lang="en-GB"/>
          </a:p>
        </p:txBody>
      </p:sp>
      <p:sp>
        <p:nvSpPr>
          <p:cNvPr id="2" name="Date Placeholder 1">
            <a:extLst>
              <a:ext uri="{FF2B5EF4-FFF2-40B4-BE49-F238E27FC236}">
                <a16:creationId xmlns:a16="http://schemas.microsoft.com/office/drawing/2014/main" id="{922ECAED-FD22-6846-8164-C07561AC2A09}"/>
              </a:ext>
            </a:extLst>
          </p:cNvPr>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a:extLst>
              <a:ext uri="{FF2B5EF4-FFF2-40B4-BE49-F238E27FC236}">
                <a16:creationId xmlns:a16="http://schemas.microsoft.com/office/drawing/2014/main" id="{195A717F-22C8-AC4C-8AC3-D0216408AB01}"/>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7A68DE37-5FC8-1641-8974-DD8CDF20B2E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Text Placeholder 2">
            <a:extLst>
              <a:ext uri="{FF2B5EF4-FFF2-40B4-BE49-F238E27FC236}">
                <a16:creationId xmlns:a16="http://schemas.microsoft.com/office/drawing/2014/main" id="{124D2B9F-4060-AF4A-805C-962332D5A61B}"/>
              </a:ext>
            </a:extLst>
          </p:cNvPr>
          <p:cNvSpPr>
            <a:spLocks noGrp="1"/>
          </p:cNvSpPr>
          <p:nvPr>
            <p:ph type="body" idx="1"/>
          </p:nvPr>
        </p:nvSpPr>
        <p:spPr>
          <a:xfrm>
            <a:off x="498232" y="3714013"/>
            <a:ext cx="3966357" cy="1500187"/>
          </a:xfrm>
        </p:spPr>
        <p:txBody>
          <a:bodyPr/>
          <a:lstStyle>
            <a:lvl1pPr marL="0" indent="0">
              <a:buNone/>
              <a:defRPr sz="2400" b="0" i="0">
                <a:solidFill>
                  <a:schemeClr val="bg1"/>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
        <p:nvSpPr>
          <p:cNvPr id="8" name="Shape">
            <a:extLst>
              <a:ext uri="{FF2B5EF4-FFF2-40B4-BE49-F238E27FC236}">
                <a16:creationId xmlns:a16="http://schemas.microsoft.com/office/drawing/2014/main" id="{22601DD0-3625-FF41-8C1D-1B48F34BD2EF}"/>
              </a:ext>
            </a:extLst>
          </p:cNvPr>
          <p:cNvSpPr/>
          <p:nvPr userDrawn="1"/>
        </p:nvSpPr>
        <p:spPr>
          <a:xfrm>
            <a:off x="4720695" y="473010"/>
            <a:ext cx="5334744" cy="5780026"/>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50000"/>
            </a:schemeClr>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9" name="Shape">
            <a:extLst>
              <a:ext uri="{FF2B5EF4-FFF2-40B4-BE49-F238E27FC236}">
                <a16:creationId xmlns:a16="http://schemas.microsoft.com/office/drawing/2014/main" id="{C2B786A7-DF6B-1348-9D3A-FFE7E5A2C47F}"/>
              </a:ext>
            </a:extLst>
          </p:cNvPr>
          <p:cNvSpPr/>
          <p:nvPr userDrawn="1"/>
        </p:nvSpPr>
        <p:spPr>
          <a:xfrm rot="7200000">
            <a:off x="-1762985" y="179143"/>
            <a:ext cx="7139409" cy="7735313"/>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6" name="Title 15">
            <a:extLst>
              <a:ext uri="{FF2B5EF4-FFF2-40B4-BE49-F238E27FC236}">
                <a16:creationId xmlns:a16="http://schemas.microsoft.com/office/drawing/2014/main" id="{1CE6B6E6-73F9-E540-8A32-A72BA46DC3D9}"/>
              </a:ext>
            </a:extLst>
          </p:cNvPr>
          <p:cNvSpPr>
            <a:spLocks noGrp="1"/>
          </p:cNvSpPr>
          <p:nvPr>
            <p:ph type="title" hasCustomPrompt="1"/>
          </p:nvPr>
        </p:nvSpPr>
        <p:spPr>
          <a:xfrm>
            <a:off x="498231" y="1512282"/>
            <a:ext cx="3966356" cy="1916723"/>
          </a:xfrm>
        </p:spPr>
        <p:txBody>
          <a:bodyPr anchor="b" anchorCtr="0">
            <a:normAutofit/>
          </a:bodyPr>
          <a:lstStyle>
            <a:lvl1pPr>
              <a:defRPr sz="3600" b="1">
                <a:solidFill>
                  <a:schemeClr val="tx1"/>
                </a:solidFill>
                <a:latin typeface="+mn-lt"/>
              </a:defRPr>
            </a:lvl1pPr>
          </a:lstStyle>
          <a:p>
            <a:r>
              <a:rPr lang="en-US" dirty="0"/>
              <a:t>CLICK TO EDIT MASTER TITLE STYLE</a:t>
            </a:r>
          </a:p>
        </p:txBody>
      </p:sp>
    </p:spTree>
    <p:extLst>
      <p:ext uri="{BB962C8B-B14F-4D97-AF65-F5344CB8AC3E}">
        <p14:creationId xmlns:p14="http://schemas.microsoft.com/office/powerpoint/2010/main" val="17718558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02">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8" name="Shape">
            <a:extLst>
              <a:ext uri="{FF2B5EF4-FFF2-40B4-BE49-F238E27FC236}">
                <a16:creationId xmlns:a16="http://schemas.microsoft.com/office/drawing/2014/main" id="{EADCEF97-7461-9048-AA54-B8FF2433BC83}"/>
              </a:ext>
            </a:extLst>
          </p:cNvPr>
          <p:cNvSpPr/>
          <p:nvPr userDrawn="1"/>
        </p:nvSpPr>
        <p:spPr>
          <a:xfrm>
            <a:off x="1963207" y="473010"/>
            <a:ext cx="5334744" cy="5780026"/>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9" name="Shape">
            <a:extLst>
              <a:ext uri="{FF2B5EF4-FFF2-40B4-BE49-F238E27FC236}">
                <a16:creationId xmlns:a16="http://schemas.microsoft.com/office/drawing/2014/main" id="{34B0415C-1D36-0A48-AE76-3A12AC8CA957}"/>
              </a:ext>
            </a:extLst>
          </p:cNvPr>
          <p:cNvSpPr/>
          <p:nvPr userDrawn="1"/>
        </p:nvSpPr>
        <p:spPr>
          <a:xfrm>
            <a:off x="6587587" y="1071563"/>
            <a:ext cx="4229860" cy="4582920"/>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50000"/>
            </a:schemeClr>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14" name="Picture Placeholder 13">
            <a:extLst>
              <a:ext uri="{FF2B5EF4-FFF2-40B4-BE49-F238E27FC236}">
                <a16:creationId xmlns:a16="http://schemas.microsoft.com/office/drawing/2014/main" id="{6B629870-74EB-8946-A64E-5CE2A02D6DCA}"/>
              </a:ext>
            </a:extLst>
          </p:cNvPr>
          <p:cNvSpPr>
            <a:spLocks noGrp="1"/>
          </p:cNvSpPr>
          <p:nvPr>
            <p:ph type="pic" sz="quarter" idx="13"/>
          </p:nvPr>
        </p:nvSpPr>
        <p:spPr>
          <a:xfrm>
            <a:off x="-2600774" y="1182688"/>
            <a:ext cx="4025179" cy="4360862"/>
          </a:xfrm>
          <a:custGeom>
            <a:avLst/>
            <a:gdLst>
              <a:gd name="connsiteX0" fmla="*/ 915045 w 4025179"/>
              <a:gd name="connsiteY0" fmla="*/ 0 h 4360862"/>
              <a:gd name="connsiteX1" fmla="*/ 927071 w 4025179"/>
              <a:gd name="connsiteY1" fmla="*/ 0 h 4360862"/>
              <a:gd name="connsiteX2" fmla="*/ 1040598 w 4025179"/>
              <a:gd name="connsiteY2" fmla="*/ 5539 h 4360862"/>
              <a:gd name="connsiteX3" fmla="*/ 1401158 w 4025179"/>
              <a:gd name="connsiteY3" fmla="*/ 125948 h 4360862"/>
              <a:gd name="connsiteX4" fmla="*/ 2479805 w 4025179"/>
              <a:gd name="connsiteY4" fmla="*/ 748869 h 4360862"/>
              <a:gd name="connsiteX5" fmla="*/ 3558646 w 4025179"/>
              <a:gd name="connsiteY5" fmla="*/ 1371566 h 4360862"/>
              <a:gd name="connsiteX6" fmla="*/ 4018417 w 4025179"/>
              <a:gd name="connsiteY6" fmla="*/ 2062739 h 4360862"/>
              <a:gd name="connsiteX7" fmla="*/ 4025179 w 4025179"/>
              <a:gd name="connsiteY7" fmla="*/ 2171810 h 4360862"/>
              <a:gd name="connsiteX8" fmla="*/ 4025179 w 4025179"/>
              <a:gd name="connsiteY8" fmla="*/ 2189083 h 4360862"/>
              <a:gd name="connsiteX9" fmla="*/ 4018417 w 4025179"/>
              <a:gd name="connsiteY9" fmla="*/ 2298154 h 4360862"/>
              <a:gd name="connsiteX10" fmla="*/ 3558646 w 4025179"/>
              <a:gd name="connsiteY10" fmla="*/ 2989327 h 4360862"/>
              <a:gd name="connsiteX11" fmla="*/ 2479805 w 4025179"/>
              <a:gd name="connsiteY11" fmla="*/ 3612024 h 4360862"/>
              <a:gd name="connsiteX12" fmla="*/ 1401158 w 4025179"/>
              <a:gd name="connsiteY12" fmla="*/ 4234944 h 4360862"/>
              <a:gd name="connsiteX13" fmla="*/ 1040598 w 4025179"/>
              <a:gd name="connsiteY13" fmla="*/ 4355354 h 4360862"/>
              <a:gd name="connsiteX14" fmla="*/ 927697 w 4025179"/>
              <a:gd name="connsiteY14" fmla="*/ 4360862 h 4360862"/>
              <a:gd name="connsiteX15" fmla="*/ 914677 w 4025179"/>
              <a:gd name="connsiteY15" fmla="*/ 4360862 h 4360862"/>
              <a:gd name="connsiteX16" fmla="*/ 800228 w 4025179"/>
              <a:gd name="connsiteY16" fmla="*/ 4351374 h 4360862"/>
              <a:gd name="connsiteX17" fmla="*/ 0 w 4025179"/>
              <a:gd name="connsiteY17" fmla="*/ 3426064 h 4360862"/>
              <a:gd name="connsiteX18" fmla="*/ 0 w 4025179"/>
              <a:gd name="connsiteY18" fmla="*/ 2180446 h 4360862"/>
              <a:gd name="connsiteX19" fmla="*/ 0 w 4025179"/>
              <a:gd name="connsiteY19" fmla="*/ 934829 h 4360862"/>
              <a:gd name="connsiteX20" fmla="*/ 800228 w 4025179"/>
              <a:gd name="connsiteY20" fmla="*/ 9519 h 4360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025179" h="4360862">
                <a:moveTo>
                  <a:pt x="915045" y="0"/>
                </a:moveTo>
                <a:lnTo>
                  <a:pt x="927071" y="0"/>
                </a:lnTo>
                <a:lnTo>
                  <a:pt x="1040598" y="5539"/>
                </a:lnTo>
                <a:cubicBezTo>
                  <a:pt x="1162152" y="19609"/>
                  <a:pt x="1284391" y="58560"/>
                  <a:pt x="1401158" y="125948"/>
                </a:cubicBezTo>
                <a:lnTo>
                  <a:pt x="2479805" y="748869"/>
                </a:lnTo>
                <a:lnTo>
                  <a:pt x="3558646" y="1371566"/>
                </a:lnTo>
                <a:cubicBezTo>
                  <a:pt x="3831103" y="1528805"/>
                  <a:pt x="3984359" y="1789317"/>
                  <a:pt x="4018417" y="2062739"/>
                </a:cubicBezTo>
                <a:lnTo>
                  <a:pt x="4025179" y="2171810"/>
                </a:lnTo>
                <a:lnTo>
                  <a:pt x="4025179" y="2189083"/>
                </a:lnTo>
                <a:lnTo>
                  <a:pt x="4018417" y="2298154"/>
                </a:lnTo>
                <a:cubicBezTo>
                  <a:pt x="3984359" y="2571575"/>
                  <a:pt x="3831103" y="2832088"/>
                  <a:pt x="3558646" y="2989327"/>
                </a:cubicBezTo>
                <a:lnTo>
                  <a:pt x="2479805" y="3612024"/>
                </a:lnTo>
                <a:lnTo>
                  <a:pt x="1401158" y="4234944"/>
                </a:lnTo>
                <a:cubicBezTo>
                  <a:pt x="1284391" y="4302332"/>
                  <a:pt x="1162152" y="4341283"/>
                  <a:pt x="1040598" y="4355354"/>
                </a:cubicBezTo>
                <a:lnTo>
                  <a:pt x="927697" y="4360862"/>
                </a:lnTo>
                <a:lnTo>
                  <a:pt x="914677" y="4360862"/>
                </a:lnTo>
                <a:lnTo>
                  <a:pt x="800228" y="4351374"/>
                </a:lnTo>
                <a:cubicBezTo>
                  <a:pt x="367915" y="4287123"/>
                  <a:pt x="0" y="3920243"/>
                  <a:pt x="0" y="3426064"/>
                </a:cubicBezTo>
                <a:lnTo>
                  <a:pt x="0" y="2180446"/>
                </a:lnTo>
                <a:lnTo>
                  <a:pt x="0" y="934829"/>
                </a:lnTo>
                <a:cubicBezTo>
                  <a:pt x="0" y="440650"/>
                  <a:pt x="367915" y="73770"/>
                  <a:pt x="800228" y="9519"/>
                </a:cubicBezTo>
                <a:close/>
              </a:path>
            </a:pathLst>
          </a:custGeom>
          <a:solidFill>
            <a:schemeClr val="bg2">
              <a:lumMod val="90000"/>
            </a:schemeClr>
          </a:solidFill>
        </p:spPr>
        <p:txBody>
          <a:bodyPr wrap="square">
            <a:noAutofit/>
          </a:bodyPr>
          <a:lstStyle/>
          <a:p>
            <a:endParaRPr lang="en-GB"/>
          </a:p>
        </p:txBody>
      </p:sp>
      <p:sp>
        <p:nvSpPr>
          <p:cNvPr id="2" name="Date Placeholder 1">
            <a:extLst>
              <a:ext uri="{FF2B5EF4-FFF2-40B4-BE49-F238E27FC236}">
                <a16:creationId xmlns:a16="http://schemas.microsoft.com/office/drawing/2014/main" id="{922ECAED-FD22-6846-8164-C07561AC2A09}"/>
              </a:ext>
            </a:extLst>
          </p:cNvPr>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a:extLst>
              <a:ext uri="{FF2B5EF4-FFF2-40B4-BE49-F238E27FC236}">
                <a16:creationId xmlns:a16="http://schemas.microsoft.com/office/drawing/2014/main" id="{195A717F-22C8-AC4C-8AC3-D0216408AB01}"/>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7A68DE37-5FC8-1641-8974-DD8CDF20B2E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Title 15">
            <a:extLst>
              <a:ext uri="{FF2B5EF4-FFF2-40B4-BE49-F238E27FC236}">
                <a16:creationId xmlns:a16="http://schemas.microsoft.com/office/drawing/2014/main" id="{8C9EB5E1-5911-364A-B2BA-23977F567556}"/>
              </a:ext>
            </a:extLst>
          </p:cNvPr>
          <p:cNvSpPr>
            <a:spLocks noGrp="1"/>
          </p:cNvSpPr>
          <p:nvPr>
            <p:ph type="title"/>
          </p:nvPr>
        </p:nvSpPr>
        <p:spPr>
          <a:xfrm>
            <a:off x="2198081" y="1512282"/>
            <a:ext cx="4577859" cy="1916723"/>
          </a:xfrm>
        </p:spPr>
        <p:txBody>
          <a:bodyPr anchor="b" anchorCtr="0">
            <a:normAutofit/>
          </a:bodyPr>
          <a:lstStyle>
            <a:lvl1pPr>
              <a:defRPr sz="3600" b="1">
                <a:solidFill>
                  <a:schemeClr val="tx1"/>
                </a:solidFill>
                <a:latin typeface="+mn-lt"/>
              </a:defRPr>
            </a:lvl1pPr>
          </a:lstStyle>
          <a:p>
            <a:r>
              <a:rPr lang="en-US" dirty="0"/>
              <a:t>Click to edit Master title style</a:t>
            </a:r>
          </a:p>
        </p:txBody>
      </p:sp>
      <p:sp>
        <p:nvSpPr>
          <p:cNvPr id="7" name="Text Placeholder 2">
            <a:extLst>
              <a:ext uri="{FF2B5EF4-FFF2-40B4-BE49-F238E27FC236}">
                <a16:creationId xmlns:a16="http://schemas.microsoft.com/office/drawing/2014/main" id="{3844BC8E-1C44-674D-8A8B-8B1A6C18B9D9}"/>
              </a:ext>
            </a:extLst>
          </p:cNvPr>
          <p:cNvSpPr>
            <a:spLocks noGrp="1"/>
          </p:cNvSpPr>
          <p:nvPr>
            <p:ph type="body" idx="1"/>
          </p:nvPr>
        </p:nvSpPr>
        <p:spPr>
          <a:xfrm>
            <a:off x="2198079" y="3687289"/>
            <a:ext cx="3217984" cy="1658434"/>
          </a:xfrm>
        </p:spPr>
        <p:txBody>
          <a:bodyPr/>
          <a:lstStyle>
            <a:lvl1pPr marL="0" indent="0">
              <a:buNone/>
              <a:defRPr sz="2400" b="0" i="0">
                <a:solidFill>
                  <a:schemeClr val="bg1">
                    <a:lumMod val="75000"/>
                  </a:schemeClr>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
        <p:nvSpPr>
          <p:cNvPr id="10" name="Shape">
            <a:extLst>
              <a:ext uri="{FF2B5EF4-FFF2-40B4-BE49-F238E27FC236}">
                <a16:creationId xmlns:a16="http://schemas.microsoft.com/office/drawing/2014/main" id="{B2A4C5CC-B5C2-D740-9A62-F835A64B0A57}"/>
              </a:ext>
            </a:extLst>
          </p:cNvPr>
          <p:cNvSpPr/>
          <p:nvPr userDrawn="1"/>
        </p:nvSpPr>
        <p:spPr>
          <a:xfrm>
            <a:off x="901151" y="-3126933"/>
            <a:ext cx="11979967" cy="12979912"/>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105509168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03">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ACAFD17-9586-DD47-8899-CDAA143B1C39}"/>
              </a:ext>
            </a:extLst>
          </p:cNvPr>
          <p:cNvSpPr>
            <a:spLocks noGrp="1"/>
          </p:cNvSpPr>
          <p:nvPr>
            <p:ph type="pic" sz="quarter" idx="10"/>
          </p:nvPr>
        </p:nvSpPr>
        <p:spPr>
          <a:xfrm>
            <a:off x="2463699" y="-4384334"/>
            <a:ext cx="10505872" cy="10505874"/>
          </a:xfrm>
          <a:custGeom>
            <a:avLst/>
            <a:gdLst>
              <a:gd name="connsiteX0" fmla="*/ 4612745 w 5878310"/>
              <a:gd name="connsiteY0" fmla="*/ 77 h 5878311"/>
              <a:gd name="connsiteX1" fmla="*/ 5833147 w 5878310"/>
              <a:gd name="connsiteY1" fmla="*/ 1617753 h 5878311"/>
              <a:gd name="connsiteX2" fmla="*/ 5389740 w 5878310"/>
              <a:gd name="connsiteY2" fmla="*/ 3271779 h 5878311"/>
              <a:gd name="connsiteX3" fmla="*/ 4946739 w 5878310"/>
              <a:gd name="connsiteY3" fmla="*/ 4925834 h 5878311"/>
              <a:gd name="connsiteX4" fmla="*/ 2798412 w 5878310"/>
              <a:gd name="connsiteY4" fmla="*/ 5501573 h 5878311"/>
              <a:gd name="connsiteX5" fmla="*/ 1587575 w 5878310"/>
              <a:gd name="connsiteY5" fmla="*/ 4290736 h 5878311"/>
              <a:gd name="connsiteX6" fmla="*/ 376739 w 5878310"/>
              <a:gd name="connsiteY6" fmla="*/ 3079900 h 5878311"/>
              <a:gd name="connsiteX7" fmla="*/ 952477 w 5878310"/>
              <a:gd name="connsiteY7" fmla="*/ 931573 h 5878311"/>
              <a:gd name="connsiteX8" fmla="*/ 2606533 w 5878310"/>
              <a:gd name="connsiteY8" fmla="*/ 488572 h 5878311"/>
              <a:gd name="connsiteX9" fmla="*/ 4260559 w 5878310"/>
              <a:gd name="connsiteY9" fmla="*/ 45165 h 5878311"/>
              <a:gd name="connsiteX10" fmla="*/ 4612745 w 5878310"/>
              <a:gd name="connsiteY10" fmla="*/ 77 h 5878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78310" h="5878311">
                <a:moveTo>
                  <a:pt x="4612745" y="77"/>
                </a:moveTo>
                <a:cubicBezTo>
                  <a:pt x="5416104" y="8891"/>
                  <a:pt x="6057148" y="782359"/>
                  <a:pt x="5833147" y="1617753"/>
                </a:cubicBezTo>
                <a:lnTo>
                  <a:pt x="5389740" y="3271779"/>
                </a:lnTo>
                <a:lnTo>
                  <a:pt x="4946739" y="4925834"/>
                </a:lnTo>
                <a:cubicBezTo>
                  <a:pt x="4690737" y="5880570"/>
                  <a:pt x="3497147" y="6200308"/>
                  <a:pt x="2798412" y="5501573"/>
                </a:cubicBezTo>
                <a:lnTo>
                  <a:pt x="1587575" y="4290736"/>
                </a:lnTo>
                <a:lnTo>
                  <a:pt x="376739" y="3079900"/>
                </a:lnTo>
                <a:cubicBezTo>
                  <a:pt x="-321996" y="2381165"/>
                  <a:pt x="-2259" y="1187574"/>
                  <a:pt x="952477" y="931573"/>
                </a:cubicBezTo>
                <a:lnTo>
                  <a:pt x="2606533" y="488572"/>
                </a:lnTo>
                <a:lnTo>
                  <a:pt x="4260559" y="45165"/>
                </a:lnTo>
                <a:cubicBezTo>
                  <a:pt x="4379901" y="13165"/>
                  <a:pt x="4497979" y="-1182"/>
                  <a:pt x="4612745" y="77"/>
                </a:cubicBezTo>
                <a:close/>
              </a:path>
            </a:pathLst>
          </a:custGeom>
          <a:solidFill>
            <a:schemeClr val="bg2">
              <a:lumMod val="90000"/>
            </a:schemeClr>
          </a:solidFill>
        </p:spPr>
        <p:txBody>
          <a:bodyPr wrap="square">
            <a:noAutofit/>
          </a:bodyPr>
          <a:lstStyle/>
          <a:p>
            <a:endParaRPr lang="en-GB"/>
          </a:p>
        </p:txBody>
      </p:sp>
      <p:sp>
        <p:nvSpPr>
          <p:cNvPr id="3" name="Title 15">
            <a:extLst>
              <a:ext uri="{FF2B5EF4-FFF2-40B4-BE49-F238E27FC236}">
                <a16:creationId xmlns:a16="http://schemas.microsoft.com/office/drawing/2014/main" id="{DED956A5-37B1-A143-9199-CD8EDE5EFD46}"/>
              </a:ext>
            </a:extLst>
          </p:cNvPr>
          <p:cNvSpPr>
            <a:spLocks noGrp="1"/>
          </p:cNvSpPr>
          <p:nvPr>
            <p:ph type="title"/>
          </p:nvPr>
        </p:nvSpPr>
        <p:spPr>
          <a:xfrm>
            <a:off x="4826399" y="595486"/>
            <a:ext cx="6664568" cy="1916723"/>
          </a:xfrm>
        </p:spPr>
        <p:txBody>
          <a:bodyPr anchor="b" anchorCtr="0">
            <a:normAutofit/>
          </a:bodyPr>
          <a:lstStyle>
            <a:lvl1pPr algn="ctr">
              <a:defRPr sz="3600" b="1">
                <a:solidFill>
                  <a:schemeClr val="bg1"/>
                </a:solidFill>
                <a:latin typeface="+mn-lt"/>
              </a:defRPr>
            </a:lvl1pPr>
          </a:lstStyle>
          <a:p>
            <a:r>
              <a:rPr lang="en-US" dirty="0"/>
              <a:t>Click to edit Master title style</a:t>
            </a:r>
          </a:p>
        </p:txBody>
      </p:sp>
      <p:sp>
        <p:nvSpPr>
          <p:cNvPr id="4" name="Text Placeholder 2">
            <a:extLst>
              <a:ext uri="{FF2B5EF4-FFF2-40B4-BE49-F238E27FC236}">
                <a16:creationId xmlns:a16="http://schemas.microsoft.com/office/drawing/2014/main" id="{028D1E60-A966-EC48-875D-036DD173F907}"/>
              </a:ext>
            </a:extLst>
          </p:cNvPr>
          <p:cNvSpPr>
            <a:spLocks noGrp="1"/>
          </p:cNvSpPr>
          <p:nvPr>
            <p:ph type="body" idx="1"/>
          </p:nvPr>
        </p:nvSpPr>
        <p:spPr>
          <a:xfrm>
            <a:off x="6577377" y="2770498"/>
            <a:ext cx="4577859" cy="1658435"/>
          </a:xfrm>
        </p:spPr>
        <p:txBody>
          <a:bodyPr/>
          <a:lstStyle>
            <a:lvl1pPr marL="0" indent="0" algn="ctr">
              <a:buNone/>
              <a:defRPr sz="2400" b="0" i="0">
                <a:solidFill>
                  <a:schemeClr val="accent1">
                    <a:lumMod val="60000"/>
                    <a:lumOff val="40000"/>
                  </a:schemeClr>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33648668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04">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Title 1">
            <a:extLst>
              <a:ext uri="{FF2B5EF4-FFF2-40B4-BE49-F238E27FC236}">
                <a16:creationId xmlns:a16="http://schemas.microsoft.com/office/drawing/2014/main" id="{A474E7C3-CE86-F64E-8AD2-CBDD1D85D92E}"/>
              </a:ext>
            </a:extLst>
          </p:cNvPr>
          <p:cNvSpPr>
            <a:spLocks noGrp="1"/>
          </p:cNvSpPr>
          <p:nvPr>
            <p:ph type="title"/>
          </p:nvPr>
        </p:nvSpPr>
        <p:spPr>
          <a:xfrm>
            <a:off x="831851" y="1609536"/>
            <a:ext cx="10515600" cy="2852737"/>
          </a:xfrm>
        </p:spPr>
        <p:txBody>
          <a:bodyPr anchor="b"/>
          <a:lstStyle>
            <a:lvl1pPr>
              <a:defRPr sz="6000">
                <a:solidFill>
                  <a:schemeClr val="tx1"/>
                </a:solidFill>
              </a:defRPr>
            </a:lvl1pPr>
          </a:lstStyle>
          <a:p>
            <a:r>
              <a:rPr lang="en-US" dirty="0"/>
              <a:t>Click to edit Master title style</a:t>
            </a:r>
          </a:p>
        </p:txBody>
      </p:sp>
      <p:sp>
        <p:nvSpPr>
          <p:cNvPr id="8" name="Text Placeholder 2">
            <a:extLst>
              <a:ext uri="{FF2B5EF4-FFF2-40B4-BE49-F238E27FC236}">
                <a16:creationId xmlns:a16="http://schemas.microsoft.com/office/drawing/2014/main" id="{D8A43978-4D57-C946-B151-E2CEBD7952D1}"/>
              </a:ext>
            </a:extLst>
          </p:cNvPr>
          <p:cNvSpPr>
            <a:spLocks noGrp="1"/>
          </p:cNvSpPr>
          <p:nvPr>
            <p:ph type="body" idx="1"/>
          </p:nvPr>
        </p:nvSpPr>
        <p:spPr>
          <a:xfrm>
            <a:off x="831851" y="4489261"/>
            <a:ext cx="10515600" cy="1500187"/>
          </a:xfrm>
        </p:spPr>
        <p:txBody>
          <a:bodyPr/>
          <a:lstStyle>
            <a:lvl1pPr marL="0" indent="0">
              <a:buNone/>
              <a:defRPr sz="2400">
                <a:solidFill>
                  <a:schemeClr val="accent2">
                    <a:lumMod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987041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04">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76BC089-D443-8E46-9B20-F805C5ADFBEB}" type="datetimeFigureOut">
              <a:rPr lang="en-GB" smtClean="0"/>
              <a:t>12/06/2019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7809C5-EAA0-BC41-804F-8C0058248A03}" type="slidenum">
              <a:rPr lang="en-GB" smtClean="0"/>
              <a:t>‹#›</a:t>
            </a:fld>
            <a:endParaRPr lang="en-GB"/>
          </a:p>
        </p:txBody>
      </p:sp>
      <p:sp>
        <p:nvSpPr>
          <p:cNvPr id="7" name="Title 1">
            <a:extLst>
              <a:ext uri="{FF2B5EF4-FFF2-40B4-BE49-F238E27FC236}">
                <a16:creationId xmlns:a16="http://schemas.microsoft.com/office/drawing/2014/main" id="{A474E7C3-CE86-F64E-8AD2-CBDD1D85D92E}"/>
              </a:ext>
            </a:extLst>
          </p:cNvPr>
          <p:cNvSpPr>
            <a:spLocks noGrp="1"/>
          </p:cNvSpPr>
          <p:nvPr>
            <p:ph type="title"/>
          </p:nvPr>
        </p:nvSpPr>
        <p:spPr>
          <a:xfrm>
            <a:off x="831851" y="1609536"/>
            <a:ext cx="10515600" cy="2852737"/>
          </a:xfrm>
        </p:spPr>
        <p:txBody>
          <a:bodyPr anchor="b"/>
          <a:lstStyle>
            <a:lvl1pPr>
              <a:defRPr sz="6000">
                <a:solidFill>
                  <a:schemeClr val="tx1"/>
                </a:solidFill>
              </a:defRPr>
            </a:lvl1pPr>
          </a:lstStyle>
          <a:p>
            <a:r>
              <a:rPr lang="en-US" dirty="0"/>
              <a:t>Click to edit Master title style</a:t>
            </a:r>
          </a:p>
        </p:txBody>
      </p:sp>
      <p:sp>
        <p:nvSpPr>
          <p:cNvPr id="8" name="Text Placeholder 2">
            <a:extLst>
              <a:ext uri="{FF2B5EF4-FFF2-40B4-BE49-F238E27FC236}">
                <a16:creationId xmlns:a16="http://schemas.microsoft.com/office/drawing/2014/main" id="{D8A43978-4D57-C946-B151-E2CEBD7952D1}"/>
              </a:ext>
            </a:extLst>
          </p:cNvPr>
          <p:cNvSpPr>
            <a:spLocks noGrp="1"/>
          </p:cNvSpPr>
          <p:nvPr>
            <p:ph type="body" idx="1"/>
          </p:nvPr>
        </p:nvSpPr>
        <p:spPr>
          <a:xfrm>
            <a:off x="831851" y="4489261"/>
            <a:ext cx="10515600" cy="1500187"/>
          </a:xfrm>
        </p:spPr>
        <p:txBody>
          <a:bodyPr/>
          <a:lstStyle>
            <a:lvl1pPr marL="0" indent="0">
              <a:buNone/>
              <a:defRPr sz="2400">
                <a:solidFill>
                  <a:schemeClr val="accent2"/>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9642365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05">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Title 1">
            <a:extLst>
              <a:ext uri="{FF2B5EF4-FFF2-40B4-BE49-F238E27FC236}">
                <a16:creationId xmlns:a16="http://schemas.microsoft.com/office/drawing/2014/main" id="{5B2D0A64-190A-E642-AF81-3707AF4FE095}"/>
              </a:ext>
            </a:extLst>
          </p:cNvPr>
          <p:cNvSpPr>
            <a:spLocks noGrp="1"/>
          </p:cNvSpPr>
          <p:nvPr>
            <p:ph type="title"/>
          </p:nvPr>
        </p:nvSpPr>
        <p:spPr>
          <a:xfrm>
            <a:off x="838200" y="391692"/>
            <a:ext cx="10515600" cy="840230"/>
          </a:xfrm>
        </p:spPr>
        <p:txBody>
          <a:bodyPr wrap="square" lIns="0" rIns="0" anchor="b">
            <a:spAutoFit/>
          </a:bodyPr>
          <a:lstStyle>
            <a:lvl1pPr>
              <a:defRPr sz="5400">
                <a:solidFill>
                  <a:schemeClr val="tx1"/>
                </a:solidFill>
              </a:defRPr>
            </a:lvl1pPr>
          </a:lstStyle>
          <a:p>
            <a:r>
              <a:rPr lang="en-US" dirty="0"/>
              <a:t>Click to edit Master title style</a:t>
            </a:r>
          </a:p>
        </p:txBody>
      </p:sp>
      <p:sp>
        <p:nvSpPr>
          <p:cNvPr id="8" name="Content Placeholder 2">
            <a:extLst>
              <a:ext uri="{FF2B5EF4-FFF2-40B4-BE49-F238E27FC236}">
                <a16:creationId xmlns:a16="http://schemas.microsoft.com/office/drawing/2014/main" id="{B15BF99D-F0B5-A34F-8A5E-49E5FA17B8A3}"/>
              </a:ext>
            </a:extLst>
          </p:cNvPr>
          <p:cNvSpPr>
            <a:spLocks noGrp="1"/>
          </p:cNvSpPr>
          <p:nvPr>
            <p:ph idx="1"/>
          </p:nvPr>
        </p:nvSpPr>
        <p:spPr>
          <a:xfrm>
            <a:off x="838200" y="2103270"/>
            <a:ext cx="10515600" cy="4186236"/>
          </a:xfrm>
        </p:spPr>
        <p:txBody>
          <a:bodyPr lIns="0" tIns="91440" rIns="0">
            <a:normAutofit/>
          </a:bodyPr>
          <a:lstStyle>
            <a:lvl1pPr>
              <a:spcAft>
                <a:spcPts val="1800"/>
              </a:spcAft>
              <a:defRPr sz="2400">
                <a:solidFill>
                  <a:schemeClr val="tx1"/>
                </a:solidFill>
              </a:defRPr>
            </a:lvl1pPr>
            <a:lvl2pPr>
              <a:spcAft>
                <a:spcPts val="1800"/>
              </a:spcAft>
              <a:defRPr sz="2000">
                <a:solidFill>
                  <a:schemeClr val="tx1"/>
                </a:solidFill>
              </a:defRPr>
            </a:lvl2pPr>
            <a:lvl3pPr>
              <a:spcAft>
                <a:spcPts val="1800"/>
              </a:spcAft>
              <a:defRPr sz="1800">
                <a:solidFill>
                  <a:schemeClr val="tx1"/>
                </a:solidFill>
              </a:defRPr>
            </a:lvl3pPr>
            <a:lvl4pPr>
              <a:spcAft>
                <a:spcPts val="1800"/>
              </a:spcAft>
              <a:defRPr sz="1600">
                <a:solidFill>
                  <a:schemeClr val="tx1"/>
                </a:solidFill>
              </a:defRPr>
            </a:lvl4pPr>
            <a:lvl5pPr>
              <a:spcAft>
                <a:spcPts val="1800"/>
              </a:spcAft>
              <a:defRPr sz="16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7">
            <a:extLst>
              <a:ext uri="{FF2B5EF4-FFF2-40B4-BE49-F238E27FC236}">
                <a16:creationId xmlns:a16="http://schemas.microsoft.com/office/drawing/2014/main" id="{14B0B97E-7860-CE49-8A9C-06C580A2FF64}"/>
              </a:ext>
            </a:extLst>
          </p:cNvPr>
          <p:cNvSpPr>
            <a:spLocks noGrp="1"/>
          </p:cNvSpPr>
          <p:nvPr>
            <p:ph type="body" sz="quarter" idx="13"/>
          </p:nvPr>
        </p:nvSpPr>
        <p:spPr>
          <a:xfrm>
            <a:off x="838205" y="1269500"/>
            <a:ext cx="10515599" cy="552450"/>
          </a:xfrm>
        </p:spPr>
        <p:txBody>
          <a:bodyPr lIns="45720" rIns="0">
            <a:normAutofit/>
          </a:bodyPr>
          <a:lstStyle>
            <a:lvl1pPr marL="0" indent="0">
              <a:buNone/>
              <a:defRPr sz="2400">
                <a:solidFill>
                  <a:schemeClr val="accent2">
                    <a:lumMod val="75000"/>
                  </a:schemeClr>
                </a:solidFill>
              </a:defRPr>
            </a:lvl1pPr>
          </a:lstStyle>
          <a:p>
            <a:pPr lvl="0"/>
            <a:endParaRPr lang="en-US" dirty="0"/>
          </a:p>
        </p:txBody>
      </p:sp>
    </p:spTree>
    <p:extLst>
      <p:ext uri="{BB962C8B-B14F-4D97-AF65-F5344CB8AC3E}">
        <p14:creationId xmlns:p14="http://schemas.microsoft.com/office/powerpoint/2010/main" val="246411383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06">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0" name="Text Placeholder 7">
            <a:extLst>
              <a:ext uri="{FF2B5EF4-FFF2-40B4-BE49-F238E27FC236}">
                <a16:creationId xmlns:a16="http://schemas.microsoft.com/office/drawing/2014/main" id="{6821B0F8-C093-F54D-AD71-C92DBBA029D2}"/>
              </a:ext>
            </a:extLst>
          </p:cNvPr>
          <p:cNvSpPr>
            <a:spLocks noGrp="1"/>
          </p:cNvSpPr>
          <p:nvPr>
            <p:ph type="body" sz="quarter" idx="13"/>
          </p:nvPr>
        </p:nvSpPr>
        <p:spPr>
          <a:xfrm>
            <a:off x="838205" y="1269500"/>
            <a:ext cx="10515599" cy="552450"/>
          </a:xfrm>
        </p:spPr>
        <p:txBody>
          <a:bodyPr lIns="45720" rIns="0">
            <a:normAutofit/>
          </a:bodyPr>
          <a:lstStyle>
            <a:lvl1pPr marL="0" indent="0">
              <a:buNone/>
              <a:defRPr sz="2400">
                <a:solidFill>
                  <a:schemeClr val="accent2">
                    <a:lumMod val="75000"/>
                  </a:schemeClr>
                </a:solidFill>
              </a:defRPr>
            </a:lvl1pPr>
          </a:lstStyle>
          <a:p>
            <a:pPr lvl="0"/>
            <a:endParaRPr lang="en-US" dirty="0"/>
          </a:p>
        </p:txBody>
      </p:sp>
      <p:sp>
        <p:nvSpPr>
          <p:cNvPr id="11" name="Content Placeholder 2">
            <a:extLst>
              <a:ext uri="{FF2B5EF4-FFF2-40B4-BE49-F238E27FC236}">
                <a16:creationId xmlns:a16="http://schemas.microsoft.com/office/drawing/2014/main" id="{54D0D9C5-EB2B-E843-94CC-1D23D5685296}"/>
              </a:ext>
            </a:extLst>
          </p:cNvPr>
          <p:cNvSpPr>
            <a:spLocks noGrp="1"/>
          </p:cNvSpPr>
          <p:nvPr>
            <p:ph sz="half" idx="1"/>
          </p:nvPr>
        </p:nvSpPr>
        <p:spPr>
          <a:xfrm>
            <a:off x="838200" y="2103275"/>
            <a:ext cx="5181600"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2" name="Content Placeholder 3">
            <a:extLst>
              <a:ext uri="{FF2B5EF4-FFF2-40B4-BE49-F238E27FC236}">
                <a16:creationId xmlns:a16="http://schemas.microsoft.com/office/drawing/2014/main" id="{58FC9F59-BF63-DF43-927C-2A2656E07BDD}"/>
              </a:ext>
            </a:extLst>
          </p:cNvPr>
          <p:cNvSpPr>
            <a:spLocks noGrp="1"/>
          </p:cNvSpPr>
          <p:nvPr>
            <p:ph sz="half" idx="2"/>
          </p:nvPr>
        </p:nvSpPr>
        <p:spPr>
          <a:xfrm>
            <a:off x="6172200" y="2103275"/>
            <a:ext cx="5181600"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a:t>Edit Master text styles</a:t>
            </a:r>
          </a:p>
          <a:p>
            <a:pPr lvl="1">
              <a:spcBef>
                <a:spcPts val="0"/>
              </a:spcBef>
            </a:pPr>
            <a:r>
              <a:rPr lang="en-US"/>
              <a:t>Second level</a:t>
            </a:r>
          </a:p>
          <a:p>
            <a:pPr lvl="2">
              <a:spcBef>
                <a:spcPts val="0"/>
              </a:spcBef>
            </a:pPr>
            <a:r>
              <a:rPr lang="en-US"/>
              <a:t>Third level</a:t>
            </a:r>
          </a:p>
          <a:p>
            <a:pPr lvl="3">
              <a:spcBef>
                <a:spcPts val="0"/>
              </a:spcBef>
            </a:pPr>
            <a:r>
              <a:rPr lang="en-US"/>
              <a:t>Fourth level</a:t>
            </a:r>
          </a:p>
          <a:p>
            <a:pPr lvl="4">
              <a:spcBef>
                <a:spcPts val="0"/>
              </a:spcBef>
            </a:pPr>
            <a:r>
              <a:rPr lang="en-US"/>
              <a:t>Fifth level</a:t>
            </a:r>
          </a:p>
        </p:txBody>
      </p:sp>
      <p:sp>
        <p:nvSpPr>
          <p:cNvPr id="13" name="Title 1">
            <a:extLst>
              <a:ext uri="{FF2B5EF4-FFF2-40B4-BE49-F238E27FC236}">
                <a16:creationId xmlns:a16="http://schemas.microsoft.com/office/drawing/2014/main" id="{E25090ED-3B46-E642-B6F8-52F78C8EC852}"/>
              </a:ext>
            </a:extLst>
          </p:cNvPr>
          <p:cNvSpPr>
            <a:spLocks noGrp="1"/>
          </p:cNvSpPr>
          <p:nvPr>
            <p:ph type="title"/>
          </p:nvPr>
        </p:nvSpPr>
        <p:spPr>
          <a:xfrm>
            <a:off x="838200" y="391692"/>
            <a:ext cx="10515600" cy="840230"/>
          </a:xfrm>
        </p:spPr>
        <p:txBody>
          <a:bodyPr wrap="square" lIns="0" rIns="0" anchor="b">
            <a:spAutoFit/>
          </a:bodyPr>
          <a:lstStyle>
            <a:lvl1pPr>
              <a:defRPr sz="5400">
                <a:solidFill>
                  <a:schemeClr val="tx1"/>
                </a:solidFill>
              </a:defRPr>
            </a:lvl1pPr>
          </a:lstStyle>
          <a:p>
            <a:r>
              <a:rPr lang="en-US" dirty="0"/>
              <a:t>Click to edit Master title style</a:t>
            </a:r>
          </a:p>
        </p:txBody>
      </p:sp>
    </p:spTree>
    <p:extLst>
      <p:ext uri="{BB962C8B-B14F-4D97-AF65-F5344CB8AC3E}">
        <p14:creationId xmlns:p14="http://schemas.microsoft.com/office/powerpoint/2010/main" val="21964866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07">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Title 1">
            <a:extLst>
              <a:ext uri="{FF2B5EF4-FFF2-40B4-BE49-F238E27FC236}">
                <a16:creationId xmlns:a16="http://schemas.microsoft.com/office/drawing/2014/main" id="{A76E271D-D6A4-ED49-886A-0069C8C5809C}"/>
              </a:ext>
            </a:extLst>
          </p:cNvPr>
          <p:cNvSpPr>
            <a:spLocks noGrp="1"/>
          </p:cNvSpPr>
          <p:nvPr>
            <p:ph type="title"/>
          </p:nvPr>
        </p:nvSpPr>
        <p:spPr>
          <a:xfrm>
            <a:off x="838200" y="391692"/>
            <a:ext cx="10515600" cy="840230"/>
          </a:xfrm>
        </p:spPr>
        <p:txBody>
          <a:bodyPr lIns="0" rIns="0" anchor="b">
            <a:spAutoFit/>
          </a:bodyPr>
          <a:lstStyle>
            <a:lvl1pPr>
              <a:defRPr sz="5400">
                <a:solidFill>
                  <a:schemeClr val="tx1"/>
                </a:solidFill>
              </a:defRPr>
            </a:lvl1pPr>
          </a:lstStyle>
          <a:p>
            <a:r>
              <a:rPr lang="en-US" dirty="0"/>
              <a:t>Click to edit Master title style</a:t>
            </a:r>
          </a:p>
        </p:txBody>
      </p:sp>
      <p:sp>
        <p:nvSpPr>
          <p:cNvPr id="14" name="Text Placeholder 7">
            <a:extLst>
              <a:ext uri="{FF2B5EF4-FFF2-40B4-BE49-F238E27FC236}">
                <a16:creationId xmlns:a16="http://schemas.microsoft.com/office/drawing/2014/main" id="{B84DB4D7-0766-D948-8A03-0A828D3888F9}"/>
              </a:ext>
            </a:extLst>
          </p:cNvPr>
          <p:cNvSpPr>
            <a:spLocks noGrp="1"/>
          </p:cNvSpPr>
          <p:nvPr>
            <p:ph type="body" sz="quarter" idx="13"/>
          </p:nvPr>
        </p:nvSpPr>
        <p:spPr>
          <a:xfrm>
            <a:off x="838205" y="1269500"/>
            <a:ext cx="10515599" cy="552450"/>
          </a:xfrm>
        </p:spPr>
        <p:txBody>
          <a:bodyPr lIns="45720" rIns="0">
            <a:normAutofit/>
          </a:bodyPr>
          <a:lstStyle>
            <a:lvl1pPr marL="0" indent="0">
              <a:buNone/>
              <a:defRPr sz="2400">
                <a:solidFill>
                  <a:schemeClr val="accent2">
                    <a:lumMod val="75000"/>
                  </a:schemeClr>
                </a:solidFill>
              </a:defRPr>
            </a:lvl1pPr>
          </a:lstStyle>
          <a:p>
            <a:pPr lvl="0"/>
            <a:endParaRPr lang="en-US" dirty="0"/>
          </a:p>
        </p:txBody>
      </p:sp>
      <p:sp>
        <p:nvSpPr>
          <p:cNvPr id="15" name="Content Placeholder 2">
            <a:extLst>
              <a:ext uri="{FF2B5EF4-FFF2-40B4-BE49-F238E27FC236}">
                <a16:creationId xmlns:a16="http://schemas.microsoft.com/office/drawing/2014/main" id="{41E9DC25-523C-EE48-AEE5-C05353924DE8}"/>
              </a:ext>
            </a:extLst>
          </p:cNvPr>
          <p:cNvSpPr>
            <a:spLocks noGrp="1"/>
          </p:cNvSpPr>
          <p:nvPr>
            <p:ph sz="half" idx="1"/>
          </p:nvPr>
        </p:nvSpPr>
        <p:spPr>
          <a:xfrm>
            <a:off x="838205" y="2103275"/>
            <a:ext cx="3385159"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a:t>Edit Master text styles</a:t>
            </a:r>
          </a:p>
          <a:p>
            <a:pPr lvl="1">
              <a:spcBef>
                <a:spcPts val="0"/>
              </a:spcBef>
            </a:pPr>
            <a:r>
              <a:rPr lang="en-US"/>
              <a:t>Second level</a:t>
            </a:r>
          </a:p>
          <a:p>
            <a:pPr lvl="2">
              <a:spcBef>
                <a:spcPts val="0"/>
              </a:spcBef>
            </a:pPr>
            <a:r>
              <a:rPr lang="en-US"/>
              <a:t>Third level</a:t>
            </a:r>
          </a:p>
          <a:p>
            <a:pPr lvl="3">
              <a:spcBef>
                <a:spcPts val="0"/>
              </a:spcBef>
            </a:pPr>
            <a:r>
              <a:rPr lang="en-US"/>
              <a:t>Fourth level</a:t>
            </a:r>
          </a:p>
          <a:p>
            <a:pPr lvl="4">
              <a:spcBef>
                <a:spcPts val="0"/>
              </a:spcBef>
            </a:pPr>
            <a:r>
              <a:rPr lang="en-US"/>
              <a:t>Fifth level</a:t>
            </a:r>
          </a:p>
        </p:txBody>
      </p:sp>
      <p:sp>
        <p:nvSpPr>
          <p:cNvPr id="16" name="Content Placeholder 3">
            <a:extLst>
              <a:ext uri="{FF2B5EF4-FFF2-40B4-BE49-F238E27FC236}">
                <a16:creationId xmlns:a16="http://schemas.microsoft.com/office/drawing/2014/main" id="{D6C65D7D-FA41-0440-B523-C4ACF162EFC8}"/>
              </a:ext>
            </a:extLst>
          </p:cNvPr>
          <p:cNvSpPr>
            <a:spLocks noGrp="1"/>
          </p:cNvSpPr>
          <p:nvPr>
            <p:ph sz="half" idx="2"/>
          </p:nvPr>
        </p:nvSpPr>
        <p:spPr>
          <a:xfrm>
            <a:off x="4425866" y="2103275"/>
            <a:ext cx="3385159"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7" name="Content Placeholder 3">
            <a:extLst>
              <a:ext uri="{FF2B5EF4-FFF2-40B4-BE49-F238E27FC236}">
                <a16:creationId xmlns:a16="http://schemas.microsoft.com/office/drawing/2014/main" id="{18EFDF0A-C655-C64E-BC11-ACA37B14C29A}"/>
              </a:ext>
            </a:extLst>
          </p:cNvPr>
          <p:cNvSpPr>
            <a:spLocks noGrp="1"/>
          </p:cNvSpPr>
          <p:nvPr>
            <p:ph sz="half" idx="14"/>
          </p:nvPr>
        </p:nvSpPr>
        <p:spPr>
          <a:xfrm>
            <a:off x="7983258" y="2103275"/>
            <a:ext cx="3385159"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400589605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08">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9B9278F9-6893-AE4E-B2D7-3E15EC54B01D}"/>
              </a:ext>
            </a:extLst>
          </p:cNvPr>
          <p:cNvSpPr>
            <a:spLocks noGrp="1"/>
          </p:cNvSpPr>
          <p:nvPr>
            <p:ph type="pic" sz="quarter" idx="10"/>
          </p:nvPr>
        </p:nvSpPr>
        <p:spPr>
          <a:xfrm>
            <a:off x="1755853" y="-1273205"/>
            <a:ext cx="8680235" cy="9404054"/>
          </a:xfrm>
          <a:custGeom>
            <a:avLst/>
            <a:gdLst>
              <a:gd name="connsiteX0" fmla="*/ 1160770 w 5082029"/>
              <a:gd name="connsiteY0" fmla="*/ 180 h 5505806"/>
              <a:gd name="connsiteX1" fmla="*/ 1768810 w 5082029"/>
              <a:gd name="connsiteY1" fmla="*/ 159643 h 5505806"/>
              <a:gd name="connsiteX2" fmla="*/ 3130485 w 5082029"/>
              <a:gd name="connsiteY2" fmla="*/ 946012 h 5505806"/>
              <a:gd name="connsiteX3" fmla="*/ 4492406 w 5082029"/>
              <a:gd name="connsiteY3" fmla="*/ 1732099 h 5505806"/>
              <a:gd name="connsiteX4" fmla="*/ 4492406 w 5082029"/>
              <a:gd name="connsiteY4" fmla="*/ 3774345 h 5505806"/>
              <a:gd name="connsiteX5" fmla="*/ 3130485 w 5082029"/>
              <a:gd name="connsiteY5" fmla="*/ 4560433 h 5505806"/>
              <a:gd name="connsiteX6" fmla="*/ 1768810 w 5082029"/>
              <a:gd name="connsiteY6" fmla="*/ 5346802 h 5505806"/>
              <a:gd name="connsiteX7" fmla="*/ 1313643 w 5082029"/>
              <a:gd name="connsiteY7" fmla="*/ 5498806 h 5505806"/>
              <a:gd name="connsiteX8" fmla="*/ 1170163 w 5082029"/>
              <a:gd name="connsiteY8" fmla="*/ 5505806 h 5505806"/>
              <a:gd name="connsiteX9" fmla="*/ 1155243 w 5082029"/>
              <a:gd name="connsiteY9" fmla="*/ 5505806 h 5505806"/>
              <a:gd name="connsiteX10" fmla="*/ 1010202 w 5082029"/>
              <a:gd name="connsiteY10" fmla="*/ 5493782 h 5505806"/>
              <a:gd name="connsiteX11" fmla="*/ 0 w 5082029"/>
              <a:gd name="connsiteY11" fmla="*/ 4325679 h 5505806"/>
              <a:gd name="connsiteX12" fmla="*/ 0 w 5082029"/>
              <a:gd name="connsiteY12" fmla="*/ 2753222 h 5505806"/>
              <a:gd name="connsiteX13" fmla="*/ 0 w 5082029"/>
              <a:gd name="connsiteY13" fmla="*/ 1180766 h 5505806"/>
              <a:gd name="connsiteX14" fmla="*/ 1160770 w 5082029"/>
              <a:gd name="connsiteY14" fmla="*/ 180 h 5505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82029" h="5505806">
                <a:moveTo>
                  <a:pt x="1160770" y="180"/>
                </a:moveTo>
                <a:cubicBezTo>
                  <a:pt x="1363448" y="-3391"/>
                  <a:pt x="1572269" y="46216"/>
                  <a:pt x="1768810" y="159643"/>
                </a:cubicBezTo>
                <a:lnTo>
                  <a:pt x="3130485" y="946012"/>
                </a:lnTo>
                <a:lnTo>
                  <a:pt x="4492406" y="1732099"/>
                </a:lnTo>
                <a:cubicBezTo>
                  <a:pt x="5278570" y="2185806"/>
                  <a:pt x="5278570" y="3320638"/>
                  <a:pt x="4492406" y="3774345"/>
                </a:cubicBezTo>
                <a:lnTo>
                  <a:pt x="3130485" y="4560433"/>
                </a:lnTo>
                <a:lnTo>
                  <a:pt x="1768810" y="5346802"/>
                </a:lnTo>
                <a:cubicBezTo>
                  <a:pt x="1621404" y="5431872"/>
                  <a:pt x="1467091" y="5481044"/>
                  <a:pt x="1313643" y="5498806"/>
                </a:cubicBezTo>
                <a:lnTo>
                  <a:pt x="1170163" y="5505806"/>
                </a:lnTo>
                <a:lnTo>
                  <a:pt x="1155243" y="5505806"/>
                </a:lnTo>
                <a:lnTo>
                  <a:pt x="1010202" y="5493782"/>
                </a:lnTo>
                <a:cubicBezTo>
                  <a:pt x="464453" y="5412671"/>
                  <a:pt x="0" y="4949526"/>
                  <a:pt x="0" y="4325679"/>
                </a:cubicBezTo>
                <a:lnTo>
                  <a:pt x="0" y="2753222"/>
                </a:lnTo>
                <a:lnTo>
                  <a:pt x="0" y="1180766"/>
                </a:lnTo>
                <a:cubicBezTo>
                  <a:pt x="0" y="500205"/>
                  <a:pt x="552738" y="10893"/>
                  <a:pt x="1160770" y="180"/>
                </a:cubicBezTo>
                <a:close/>
              </a:path>
            </a:pathLst>
          </a:custGeom>
          <a:solidFill>
            <a:schemeClr val="bg2">
              <a:lumMod val="90000"/>
            </a:schemeClr>
          </a:solidFill>
        </p:spPr>
        <p:txBody>
          <a:bodyPr wrap="square">
            <a:noAutofit/>
          </a:bodyPr>
          <a:lstStyle/>
          <a:p>
            <a:endParaRPr lang="en-GB" dirty="0"/>
          </a:p>
        </p:txBody>
      </p:sp>
      <p:sp>
        <p:nvSpPr>
          <p:cNvPr id="3" name="Title 15">
            <a:extLst>
              <a:ext uri="{FF2B5EF4-FFF2-40B4-BE49-F238E27FC236}">
                <a16:creationId xmlns:a16="http://schemas.microsoft.com/office/drawing/2014/main" id="{DED956A5-37B1-A143-9199-CD8EDE5EFD46}"/>
              </a:ext>
            </a:extLst>
          </p:cNvPr>
          <p:cNvSpPr>
            <a:spLocks noGrp="1"/>
          </p:cNvSpPr>
          <p:nvPr>
            <p:ph type="title"/>
          </p:nvPr>
        </p:nvSpPr>
        <p:spPr>
          <a:xfrm>
            <a:off x="2198079" y="1512282"/>
            <a:ext cx="6664568" cy="1916723"/>
          </a:xfrm>
        </p:spPr>
        <p:txBody>
          <a:bodyPr anchor="b" anchorCtr="0">
            <a:normAutofit/>
          </a:bodyPr>
          <a:lstStyle>
            <a:lvl1pPr>
              <a:defRPr sz="3600" b="1">
                <a:solidFill>
                  <a:schemeClr val="bg1"/>
                </a:solidFill>
                <a:latin typeface="+mn-lt"/>
              </a:defRPr>
            </a:lvl1pPr>
          </a:lstStyle>
          <a:p>
            <a:r>
              <a:rPr lang="en-US" dirty="0"/>
              <a:t>Click to edit Master title style</a:t>
            </a:r>
          </a:p>
        </p:txBody>
      </p:sp>
      <p:sp>
        <p:nvSpPr>
          <p:cNvPr id="4" name="Text Placeholder 2">
            <a:extLst>
              <a:ext uri="{FF2B5EF4-FFF2-40B4-BE49-F238E27FC236}">
                <a16:creationId xmlns:a16="http://schemas.microsoft.com/office/drawing/2014/main" id="{028D1E60-A966-EC48-875D-036DD173F907}"/>
              </a:ext>
            </a:extLst>
          </p:cNvPr>
          <p:cNvSpPr>
            <a:spLocks noGrp="1"/>
          </p:cNvSpPr>
          <p:nvPr>
            <p:ph type="body" idx="1"/>
          </p:nvPr>
        </p:nvSpPr>
        <p:spPr>
          <a:xfrm>
            <a:off x="2198081" y="3687294"/>
            <a:ext cx="4577859" cy="1658435"/>
          </a:xfrm>
        </p:spPr>
        <p:txBody>
          <a:bodyPr/>
          <a:lstStyle>
            <a:lvl1pPr marL="0" indent="0">
              <a:buNone/>
              <a:defRPr sz="2400" b="0" i="0">
                <a:solidFill>
                  <a:schemeClr val="accent1">
                    <a:lumMod val="60000"/>
                    <a:lumOff val="40000"/>
                  </a:schemeClr>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
        <p:nvSpPr>
          <p:cNvPr id="5" name="Shape">
            <a:extLst>
              <a:ext uri="{FF2B5EF4-FFF2-40B4-BE49-F238E27FC236}">
                <a16:creationId xmlns:a16="http://schemas.microsoft.com/office/drawing/2014/main" id="{5880D0D3-A659-FA42-A97F-C120C4E6ECC6}"/>
              </a:ext>
            </a:extLst>
          </p:cNvPr>
          <p:cNvSpPr/>
          <p:nvPr userDrawn="1"/>
        </p:nvSpPr>
        <p:spPr>
          <a:xfrm>
            <a:off x="1755855" y="-1751897"/>
            <a:ext cx="9563212" cy="10361437"/>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129283513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09">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334347DA-9DA8-CA4C-A532-153E4A813955}"/>
              </a:ext>
            </a:extLst>
          </p:cNvPr>
          <p:cNvSpPr>
            <a:spLocks noGrp="1"/>
          </p:cNvSpPr>
          <p:nvPr>
            <p:ph type="pic" sz="quarter" idx="13"/>
          </p:nvPr>
        </p:nvSpPr>
        <p:spPr>
          <a:xfrm>
            <a:off x="9387896" y="4446667"/>
            <a:ext cx="2130149" cy="1965966"/>
          </a:xfrm>
          <a:custGeom>
            <a:avLst/>
            <a:gdLst>
              <a:gd name="connsiteX0" fmla="*/ 1065075 w 2130149"/>
              <a:gd name="connsiteY0" fmla="*/ 0 h 1965966"/>
              <a:gd name="connsiteX1" fmla="*/ 1460093 w 2130149"/>
              <a:gd name="connsiteY1" fmla="*/ 228094 h 1965966"/>
              <a:gd name="connsiteX2" fmla="*/ 1764188 w 2130149"/>
              <a:gd name="connsiteY2" fmla="*/ 754948 h 1965966"/>
              <a:gd name="connsiteX3" fmla="*/ 2068393 w 2130149"/>
              <a:gd name="connsiteY3" fmla="*/ 1281708 h 1965966"/>
              <a:gd name="connsiteX4" fmla="*/ 1673375 w 2130149"/>
              <a:gd name="connsiteY4" fmla="*/ 1965966 h 1965966"/>
              <a:gd name="connsiteX5" fmla="*/ 1065075 w 2130149"/>
              <a:gd name="connsiteY5" fmla="*/ 1965966 h 1965966"/>
              <a:gd name="connsiteX6" fmla="*/ 456776 w 2130149"/>
              <a:gd name="connsiteY6" fmla="*/ 1965966 h 1965966"/>
              <a:gd name="connsiteX7" fmla="*/ 61758 w 2130149"/>
              <a:gd name="connsiteY7" fmla="*/ 1281708 h 1965966"/>
              <a:gd name="connsiteX8" fmla="*/ 365962 w 2130149"/>
              <a:gd name="connsiteY8" fmla="*/ 754948 h 1965966"/>
              <a:gd name="connsiteX9" fmla="*/ 670057 w 2130149"/>
              <a:gd name="connsiteY9" fmla="*/ 228094 h 1965966"/>
              <a:gd name="connsiteX10" fmla="*/ 1065075 w 2130149"/>
              <a:gd name="connsiteY10" fmla="*/ 0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149" h="1965966">
                <a:moveTo>
                  <a:pt x="1065075" y="0"/>
                </a:moveTo>
                <a:cubicBezTo>
                  <a:pt x="1218705" y="0"/>
                  <a:pt x="1372336" y="76031"/>
                  <a:pt x="1460093" y="228094"/>
                </a:cubicBezTo>
                <a:lnTo>
                  <a:pt x="1764188" y="754948"/>
                </a:lnTo>
                <a:lnTo>
                  <a:pt x="2068393" y="1281708"/>
                </a:lnTo>
                <a:cubicBezTo>
                  <a:pt x="2243908" y="1585833"/>
                  <a:pt x="2024405" y="1965966"/>
                  <a:pt x="1673375" y="1965966"/>
                </a:cubicBezTo>
                <a:lnTo>
                  <a:pt x="1065075" y="1965966"/>
                </a:lnTo>
                <a:lnTo>
                  <a:pt x="456776" y="1965966"/>
                </a:lnTo>
                <a:cubicBezTo>
                  <a:pt x="105745" y="1965966"/>
                  <a:pt x="-113758" y="1585833"/>
                  <a:pt x="61758" y="1281708"/>
                </a:cubicBezTo>
                <a:lnTo>
                  <a:pt x="365962" y="754948"/>
                </a:lnTo>
                <a:lnTo>
                  <a:pt x="670057" y="228094"/>
                </a:lnTo>
                <a:cubicBezTo>
                  <a:pt x="757815" y="76031"/>
                  <a:pt x="911445" y="0"/>
                  <a:pt x="1065075" y="0"/>
                </a:cubicBezTo>
                <a:close/>
              </a:path>
            </a:pathLst>
          </a:custGeom>
          <a:solidFill>
            <a:schemeClr val="bg2">
              <a:lumMod val="90000"/>
            </a:schemeClr>
          </a:solidFill>
        </p:spPr>
        <p:txBody>
          <a:bodyPr wrap="square">
            <a:noAutofit/>
          </a:bodyPr>
          <a:lstStyle/>
          <a:p>
            <a:endParaRPr lang="en-GB"/>
          </a:p>
        </p:txBody>
      </p:sp>
      <p:sp>
        <p:nvSpPr>
          <p:cNvPr id="21" name="Picture Placeholder 20">
            <a:extLst>
              <a:ext uri="{FF2B5EF4-FFF2-40B4-BE49-F238E27FC236}">
                <a16:creationId xmlns:a16="http://schemas.microsoft.com/office/drawing/2014/main" id="{337B7E46-C38B-7548-B493-43EF6815C1D5}"/>
              </a:ext>
            </a:extLst>
          </p:cNvPr>
          <p:cNvSpPr>
            <a:spLocks noGrp="1"/>
          </p:cNvSpPr>
          <p:nvPr>
            <p:ph type="pic" sz="quarter" idx="14"/>
          </p:nvPr>
        </p:nvSpPr>
        <p:spPr>
          <a:xfrm>
            <a:off x="6501212" y="344915"/>
            <a:ext cx="2130149" cy="1965966"/>
          </a:xfrm>
          <a:custGeom>
            <a:avLst/>
            <a:gdLst>
              <a:gd name="connsiteX0" fmla="*/ 1065075 w 2130149"/>
              <a:gd name="connsiteY0" fmla="*/ 0 h 1965966"/>
              <a:gd name="connsiteX1" fmla="*/ 1673375 w 2130149"/>
              <a:gd name="connsiteY1" fmla="*/ 0 h 1965966"/>
              <a:gd name="connsiteX2" fmla="*/ 2068393 w 2130149"/>
              <a:gd name="connsiteY2" fmla="*/ 684258 h 1965966"/>
              <a:gd name="connsiteX3" fmla="*/ 1764188 w 2130149"/>
              <a:gd name="connsiteY3" fmla="*/ 1211018 h 1965966"/>
              <a:gd name="connsiteX4" fmla="*/ 1460093 w 2130149"/>
              <a:gd name="connsiteY4" fmla="*/ 1737873 h 1965966"/>
              <a:gd name="connsiteX5" fmla="*/ 670057 w 2130149"/>
              <a:gd name="connsiteY5" fmla="*/ 1737873 h 1965966"/>
              <a:gd name="connsiteX6" fmla="*/ 365962 w 2130149"/>
              <a:gd name="connsiteY6" fmla="*/ 1211018 h 1965966"/>
              <a:gd name="connsiteX7" fmla="*/ 61758 w 2130149"/>
              <a:gd name="connsiteY7" fmla="*/ 684353 h 1965966"/>
              <a:gd name="connsiteX8" fmla="*/ 456776 w 2130149"/>
              <a:gd name="connsiteY8" fmla="*/ 95 h 1965966"/>
              <a:gd name="connsiteX9" fmla="*/ 1065075 w 2130149"/>
              <a:gd name="connsiteY9" fmla="*/ 95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0149" h="1965966">
                <a:moveTo>
                  <a:pt x="1065075" y="0"/>
                </a:moveTo>
                <a:lnTo>
                  <a:pt x="1673375" y="0"/>
                </a:lnTo>
                <a:cubicBezTo>
                  <a:pt x="2024405" y="0"/>
                  <a:pt x="2243908" y="380133"/>
                  <a:pt x="2068393" y="684258"/>
                </a:cubicBezTo>
                <a:lnTo>
                  <a:pt x="1764188" y="1211018"/>
                </a:lnTo>
                <a:lnTo>
                  <a:pt x="1460093" y="1737873"/>
                </a:lnTo>
                <a:cubicBezTo>
                  <a:pt x="1284578" y="2041998"/>
                  <a:pt x="845572" y="2041998"/>
                  <a:pt x="670057" y="1737873"/>
                </a:cubicBezTo>
                <a:lnTo>
                  <a:pt x="365962" y="1211018"/>
                </a:lnTo>
                <a:lnTo>
                  <a:pt x="61758" y="684353"/>
                </a:lnTo>
                <a:cubicBezTo>
                  <a:pt x="-113758" y="380228"/>
                  <a:pt x="105746" y="95"/>
                  <a:pt x="456776" y="95"/>
                </a:cubicBezTo>
                <a:lnTo>
                  <a:pt x="1065075" y="95"/>
                </a:lnTo>
                <a:close/>
              </a:path>
            </a:pathLst>
          </a:custGeom>
          <a:solidFill>
            <a:schemeClr val="bg2">
              <a:lumMod val="90000"/>
            </a:schemeClr>
          </a:solidFill>
        </p:spPr>
        <p:txBody>
          <a:bodyPr wrap="square">
            <a:noAutofit/>
          </a:bodyPr>
          <a:lstStyle/>
          <a:p>
            <a:endParaRPr lang="en-GB"/>
          </a:p>
        </p:txBody>
      </p:sp>
      <p:sp>
        <p:nvSpPr>
          <p:cNvPr id="22" name="Picture Placeholder 21">
            <a:extLst>
              <a:ext uri="{FF2B5EF4-FFF2-40B4-BE49-F238E27FC236}">
                <a16:creationId xmlns:a16="http://schemas.microsoft.com/office/drawing/2014/main" id="{F7D44DAB-2DDB-7042-ABCF-65751B50EC88}"/>
              </a:ext>
            </a:extLst>
          </p:cNvPr>
          <p:cNvSpPr>
            <a:spLocks noGrp="1"/>
          </p:cNvSpPr>
          <p:nvPr>
            <p:ph type="pic" sz="quarter" idx="15"/>
          </p:nvPr>
        </p:nvSpPr>
        <p:spPr>
          <a:xfrm>
            <a:off x="3601868" y="4476191"/>
            <a:ext cx="2130149" cy="1965966"/>
          </a:xfrm>
          <a:custGeom>
            <a:avLst/>
            <a:gdLst>
              <a:gd name="connsiteX0" fmla="*/ 1065075 w 2130149"/>
              <a:gd name="connsiteY0" fmla="*/ 0 h 1965966"/>
              <a:gd name="connsiteX1" fmla="*/ 1460093 w 2130149"/>
              <a:gd name="connsiteY1" fmla="*/ 228094 h 1965966"/>
              <a:gd name="connsiteX2" fmla="*/ 1764188 w 2130149"/>
              <a:gd name="connsiteY2" fmla="*/ 754948 h 1965966"/>
              <a:gd name="connsiteX3" fmla="*/ 2068393 w 2130149"/>
              <a:gd name="connsiteY3" fmla="*/ 1281708 h 1965966"/>
              <a:gd name="connsiteX4" fmla="*/ 1673375 w 2130149"/>
              <a:gd name="connsiteY4" fmla="*/ 1965966 h 1965966"/>
              <a:gd name="connsiteX5" fmla="*/ 1065075 w 2130149"/>
              <a:gd name="connsiteY5" fmla="*/ 1965966 h 1965966"/>
              <a:gd name="connsiteX6" fmla="*/ 456776 w 2130149"/>
              <a:gd name="connsiteY6" fmla="*/ 1965966 h 1965966"/>
              <a:gd name="connsiteX7" fmla="*/ 61758 w 2130149"/>
              <a:gd name="connsiteY7" fmla="*/ 1281708 h 1965966"/>
              <a:gd name="connsiteX8" fmla="*/ 365962 w 2130149"/>
              <a:gd name="connsiteY8" fmla="*/ 754948 h 1965966"/>
              <a:gd name="connsiteX9" fmla="*/ 670057 w 2130149"/>
              <a:gd name="connsiteY9" fmla="*/ 228094 h 1965966"/>
              <a:gd name="connsiteX10" fmla="*/ 1065075 w 2130149"/>
              <a:gd name="connsiteY10" fmla="*/ 0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149" h="1965966">
                <a:moveTo>
                  <a:pt x="1065075" y="0"/>
                </a:moveTo>
                <a:cubicBezTo>
                  <a:pt x="1218706" y="0"/>
                  <a:pt x="1372336" y="76031"/>
                  <a:pt x="1460093" y="228094"/>
                </a:cubicBezTo>
                <a:lnTo>
                  <a:pt x="1764188" y="754948"/>
                </a:lnTo>
                <a:lnTo>
                  <a:pt x="2068393" y="1281708"/>
                </a:lnTo>
                <a:cubicBezTo>
                  <a:pt x="2243908" y="1585833"/>
                  <a:pt x="2024405" y="1965966"/>
                  <a:pt x="1673375" y="1965966"/>
                </a:cubicBezTo>
                <a:lnTo>
                  <a:pt x="1065075" y="1965966"/>
                </a:lnTo>
                <a:lnTo>
                  <a:pt x="456776" y="1965966"/>
                </a:lnTo>
                <a:cubicBezTo>
                  <a:pt x="105746" y="1965966"/>
                  <a:pt x="-113758" y="1585833"/>
                  <a:pt x="61758" y="1281708"/>
                </a:cubicBezTo>
                <a:lnTo>
                  <a:pt x="365962" y="754948"/>
                </a:lnTo>
                <a:lnTo>
                  <a:pt x="670057" y="228094"/>
                </a:lnTo>
                <a:cubicBezTo>
                  <a:pt x="757815" y="76031"/>
                  <a:pt x="911445" y="0"/>
                  <a:pt x="1065075" y="0"/>
                </a:cubicBezTo>
                <a:close/>
              </a:path>
            </a:pathLst>
          </a:custGeom>
          <a:solidFill>
            <a:schemeClr val="bg2">
              <a:lumMod val="90000"/>
            </a:schemeClr>
          </a:solidFill>
        </p:spPr>
        <p:txBody>
          <a:bodyPr wrap="square">
            <a:noAutofit/>
          </a:bodyPr>
          <a:lstStyle/>
          <a:p>
            <a:endParaRPr lang="en-GB"/>
          </a:p>
        </p:txBody>
      </p:sp>
      <p:sp>
        <p:nvSpPr>
          <p:cNvPr id="23" name="Picture Placeholder 22">
            <a:extLst>
              <a:ext uri="{FF2B5EF4-FFF2-40B4-BE49-F238E27FC236}">
                <a16:creationId xmlns:a16="http://schemas.microsoft.com/office/drawing/2014/main" id="{5B556E3D-F770-0E47-80F8-A6BAAC3F5008}"/>
              </a:ext>
            </a:extLst>
          </p:cNvPr>
          <p:cNvSpPr>
            <a:spLocks noGrp="1"/>
          </p:cNvSpPr>
          <p:nvPr>
            <p:ph type="pic" sz="quarter" idx="16"/>
          </p:nvPr>
        </p:nvSpPr>
        <p:spPr>
          <a:xfrm>
            <a:off x="627924" y="344915"/>
            <a:ext cx="2130149" cy="1965966"/>
          </a:xfrm>
          <a:custGeom>
            <a:avLst/>
            <a:gdLst>
              <a:gd name="connsiteX0" fmla="*/ 1065075 w 2130149"/>
              <a:gd name="connsiteY0" fmla="*/ 0 h 1965966"/>
              <a:gd name="connsiteX1" fmla="*/ 1673375 w 2130149"/>
              <a:gd name="connsiteY1" fmla="*/ 0 h 1965966"/>
              <a:gd name="connsiteX2" fmla="*/ 2068393 w 2130149"/>
              <a:gd name="connsiteY2" fmla="*/ 684258 h 1965966"/>
              <a:gd name="connsiteX3" fmla="*/ 1764188 w 2130149"/>
              <a:gd name="connsiteY3" fmla="*/ 1211018 h 1965966"/>
              <a:gd name="connsiteX4" fmla="*/ 1460093 w 2130149"/>
              <a:gd name="connsiteY4" fmla="*/ 1737873 h 1965966"/>
              <a:gd name="connsiteX5" fmla="*/ 670057 w 2130149"/>
              <a:gd name="connsiteY5" fmla="*/ 1737873 h 1965966"/>
              <a:gd name="connsiteX6" fmla="*/ 365962 w 2130149"/>
              <a:gd name="connsiteY6" fmla="*/ 1211018 h 1965966"/>
              <a:gd name="connsiteX7" fmla="*/ 61758 w 2130149"/>
              <a:gd name="connsiteY7" fmla="*/ 684353 h 1965966"/>
              <a:gd name="connsiteX8" fmla="*/ 456776 w 2130149"/>
              <a:gd name="connsiteY8" fmla="*/ 95 h 1965966"/>
              <a:gd name="connsiteX9" fmla="*/ 1065075 w 2130149"/>
              <a:gd name="connsiteY9" fmla="*/ 95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0149" h="1965966">
                <a:moveTo>
                  <a:pt x="1065075" y="0"/>
                </a:moveTo>
                <a:lnTo>
                  <a:pt x="1673375" y="0"/>
                </a:lnTo>
                <a:cubicBezTo>
                  <a:pt x="2024405" y="0"/>
                  <a:pt x="2243908" y="380133"/>
                  <a:pt x="2068393" y="684258"/>
                </a:cubicBezTo>
                <a:lnTo>
                  <a:pt x="1764188" y="1211018"/>
                </a:lnTo>
                <a:lnTo>
                  <a:pt x="1460093" y="1737873"/>
                </a:lnTo>
                <a:cubicBezTo>
                  <a:pt x="1284578" y="2041998"/>
                  <a:pt x="845572" y="2041998"/>
                  <a:pt x="670057" y="1737873"/>
                </a:cubicBezTo>
                <a:lnTo>
                  <a:pt x="365962" y="1211018"/>
                </a:lnTo>
                <a:lnTo>
                  <a:pt x="61758" y="684353"/>
                </a:lnTo>
                <a:cubicBezTo>
                  <a:pt x="-113758" y="380228"/>
                  <a:pt x="105746" y="95"/>
                  <a:pt x="456776" y="95"/>
                </a:cubicBezTo>
                <a:lnTo>
                  <a:pt x="1065075" y="95"/>
                </a:lnTo>
                <a:close/>
              </a:path>
            </a:pathLst>
          </a:custGeom>
          <a:solidFill>
            <a:schemeClr val="bg2">
              <a:lumMod val="90000"/>
            </a:schemeClr>
          </a:solidFill>
        </p:spPr>
        <p:txBody>
          <a:bodyPr wrap="square">
            <a:noAutofit/>
          </a:bodyPr>
          <a:lstStyle/>
          <a:p>
            <a:endParaRPr lang="en-GB"/>
          </a:p>
        </p:txBody>
      </p:sp>
      <p:sp>
        <p:nvSpPr>
          <p:cNvPr id="6" name="Text Placeholder 7">
            <a:extLst>
              <a:ext uri="{FF2B5EF4-FFF2-40B4-BE49-F238E27FC236}">
                <a16:creationId xmlns:a16="http://schemas.microsoft.com/office/drawing/2014/main" id="{DB7A523D-BEB3-E44A-AEFE-8B5B61207AE6}"/>
              </a:ext>
            </a:extLst>
          </p:cNvPr>
          <p:cNvSpPr>
            <a:spLocks noGrp="1"/>
          </p:cNvSpPr>
          <p:nvPr>
            <p:ph type="body" sz="quarter" idx="18" hasCustomPrompt="1"/>
          </p:nvPr>
        </p:nvSpPr>
        <p:spPr>
          <a:xfrm>
            <a:off x="6370009" y="3188219"/>
            <a:ext cx="2440987" cy="552450"/>
          </a:xfrm>
        </p:spPr>
        <p:txBody>
          <a:bodyPr lIns="45720" rIns="0">
            <a:normAutofit/>
          </a:bodyPr>
          <a:lstStyle>
            <a:lvl1pPr marL="0" indent="0">
              <a:buNone/>
              <a:defRPr sz="2400">
                <a:solidFill>
                  <a:schemeClr val="accent2">
                    <a:lumMod val="75000"/>
                  </a:schemeClr>
                </a:solidFill>
              </a:defRPr>
            </a:lvl1pPr>
          </a:lstStyle>
          <a:p>
            <a:pPr lvl="0"/>
            <a:r>
              <a:rPr lang="en-US" dirty="0"/>
              <a:t>Job Title Here</a:t>
            </a:r>
          </a:p>
        </p:txBody>
      </p:sp>
      <p:sp>
        <p:nvSpPr>
          <p:cNvPr id="7" name="Text Placeholder 7">
            <a:extLst>
              <a:ext uri="{FF2B5EF4-FFF2-40B4-BE49-F238E27FC236}">
                <a16:creationId xmlns:a16="http://schemas.microsoft.com/office/drawing/2014/main" id="{EAC8CA25-0FA9-5149-A8F3-A8003AEF2935}"/>
              </a:ext>
            </a:extLst>
          </p:cNvPr>
          <p:cNvSpPr>
            <a:spLocks noGrp="1"/>
          </p:cNvSpPr>
          <p:nvPr>
            <p:ph type="body" sz="quarter" idx="19"/>
          </p:nvPr>
        </p:nvSpPr>
        <p:spPr>
          <a:xfrm>
            <a:off x="6353385" y="3835490"/>
            <a:ext cx="2453039" cy="2557271"/>
          </a:xfrm>
        </p:spPr>
        <p:txBody>
          <a:bodyPr lIns="45720" rIns="0">
            <a:normAutofit/>
          </a:bodyPr>
          <a:lstStyle>
            <a:lvl1pPr marL="0" indent="0">
              <a:buNone/>
              <a:defRPr sz="2000">
                <a:solidFill>
                  <a:schemeClr val="tx1"/>
                </a:solidFill>
              </a:defRPr>
            </a:lvl1pPr>
          </a:lstStyle>
          <a:p>
            <a:pPr lvl="0"/>
            <a:endParaRPr lang="en-US" dirty="0"/>
          </a:p>
        </p:txBody>
      </p:sp>
      <p:sp>
        <p:nvSpPr>
          <p:cNvPr id="8" name="Text Placeholder 7">
            <a:extLst>
              <a:ext uri="{FF2B5EF4-FFF2-40B4-BE49-F238E27FC236}">
                <a16:creationId xmlns:a16="http://schemas.microsoft.com/office/drawing/2014/main" id="{B2BDAF86-A6B3-5A48-A401-8C9375E8FC68}"/>
              </a:ext>
            </a:extLst>
          </p:cNvPr>
          <p:cNvSpPr>
            <a:spLocks noGrp="1"/>
          </p:cNvSpPr>
          <p:nvPr>
            <p:ph type="body" sz="quarter" idx="21" hasCustomPrompt="1"/>
          </p:nvPr>
        </p:nvSpPr>
        <p:spPr>
          <a:xfrm>
            <a:off x="3443433" y="1176840"/>
            <a:ext cx="2440987" cy="552450"/>
          </a:xfrm>
        </p:spPr>
        <p:txBody>
          <a:bodyPr lIns="45720" rIns="0">
            <a:normAutofit/>
          </a:bodyPr>
          <a:lstStyle>
            <a:lvl1pPr marL="0" indent="0">
              <a:buNone/>
              <a:defRPr sz="2400">
                <a:solidFill>
                  <a:schemeClr val="accent2">
                    <a:lumMod val="75000"/>
                  </a:schemeClr>
                </a:solidFill>
              </a:defRPr>
            </a:lvl1pPr>
          </a:lstStyle>
          <a:p>
            <a:pPr lvl="0"/>
            <a:r>
              <a:rPr lang="en-US" dirty="0"/>
              <a:t>Job Title Here</a:t>
            </a:r>
          </a:p>
        </p:txBody>
      </p:sp>
      <p:sp>
        <p:nvSpPr>
          <p:cNvPr id="9" name="Text Placeholder 7">
            <a:extLst>
              <a:ext uri="{FF2B5EF4-FFF2-40B4-BE49-F238E27FC236}">
                <a16:creationId xmlns:a16="http://schemas.microsoft.com/office/drawing/2014/main" id="{BD517946-3A6C-C24E-9FA4-9F612ABF0CD3}"/>
              </a:ext>
            </a:extLst>
          </p:cNvPr>
          <p:cNvSpPr>
            <a:spLocks noGrp="1"/>
          </p:cNvSpPr>
          <p:nvPr>
            <p:ph type="body" sz="quarter" idx="22"/>
          </p:nvPr>
        </p:nvSpPr>
        <p:spPr>
          <a:xfrm>
            <a:off x="3426809" y="1824106"/>
            <a:ext cx="2453039" cy="2390086"/>
          </a:xfrm>
        </p:spPr>
        <p:txBody>
          <a:bodyPr lIns="45720" rIns="0">
            <a:normAutofit/>
          </a:bodyPr>
          <a:lstStyle>
            <a:lvl1pPr marL="0" indent="0">
              <a:buNone/>
              <a:defRPr sz="2000">
                <a:solidFill>
                  <a:schemeClr val="tx1"/>
                </a:solidFill>
              </a:defRPr>
            </a:lvl1pPr>
          </a:lstStyle>
          <a:p>
            <a:pPr lvl="0"/>
            <a:endParaRPr lang="en-US" dirty="0"/>
          </a:p>
        </p:txBody>
      </p:sp>
      <p:sp>
        <p:nvSpPr>
          <p:cNvPr id="10" name="Text Placeholder 7">
            <a:extLst>
              <a:ext uri="{FF2B5EF4-FFF2-40B4-BE49-F238E27FC236}">
                <a16:creationId xmlns:a16="http://schemas.microsoft.com/office/drawing/2014/main" id="{BFE47E7A-CF72-8E47-8B73-509E19309E6C}"/>
              </a:ext>
            </a:extLst>
          </p:cNvPr>
          <p:cNvSpPr>
            <a:spLocks noGrp="1"/>
          </p:cNvSpPr>
          <p:nvPr>
            <p:ph type="body" sz="quarter" idx="24" hasCustomPrompt="1"/>
          </p:nvPr>
        </p:nvSpPr>
        <p:spPr>
          <a:xfrm>
            <a:off x="483105" y="3188219"/>
            <a:ext cx="2440987" cy="552450"/>
          </a:xfrm>
        </p:spPr>
        <p:txBody>
          <a:bodyPr lIns="45720" rIns="0">
            <a:normAutofit/>
          </a:bodyPr>
          <a:lstStyle>
            <a:lvl1pPr marL="0" indent="0">
              <a:buNone/>
              <a:defRPr sz="2400">
                <a:solidFill>
                  <a:schemeClr val="accent2">
                    <a:lumMod val="75000"/>
                  </a:schemeClr>
                </a:solidFill>
              </a:defRPr>
            </a:lvl1pPr>
          </a:lstStyle>
          <a:p>
            <a:pPr lvl="0"/>
            <a:r>
              <a:rPr lang="en-US" dirty="0"/>
              <a:t>Job Title Here</a:t>
            </a:r>
          </a:p>
        </p:txBody>
      </p:sp>
      <p:sp>
        <p:nvSpPr>
          <p:cNvPr id="11" name="Text Placeholder 7">
            <a:extLst>
              <a:ext uri="{FF2B5EF4-FFF2-40B4-BE49-F238E27FC236}">
                <a16:creationId xmlns:a16="http://schemas.microsoft.com/office/drawing/2014/main" id="{A9F8B346-7E51-B742-93F4-FA79A47E1007}"/>
              </a:ext>
            </a:extLst>
          </p:cNvPr>
          <p:cNvSpPr>
            <a:spLocks noGrp="1"/>
          </p:cNvSpPr>
          <p:nvPr>
            <p:ph type="body" sz="quarter" idx="25"/>
          </p:nvPr>
        </p:nvSpPr>
        <p:spPr>
          <a:xfrm>
            <a:off x="466483" y="3835490"/>
            <a:ext cx="2453039" cy="2557271"/>
          </a:xfrm>
        </p:spPr>
        <p:txBody>
          <a:bodyPr lIns="45720" rIns="0">
            <a:normAutofit/>
          </a:bodyPr>
          <a:lstStyle>
            <a:lvl1pPr marL="0" indent="0">
              <a:buNone/>
              <a:defRPr sz="2000">
                <a:solidFill>
                  <a:schemeClr val="tx1"/>
                </a:solidFill>
              </a:defRPr>
            </a:lvl1pPr>
          </a:lstStyle>
          <a:p>
            <a:pPr lvl="0"/>
            <a:endParaRPr lang="en-US" dirty="0"/>
          </a:p>
        </p:txBody>
      </p:sp>
      <p:sp>
        <p:nvSpPr>
          <p:cNvPr id="12" name="Text Placeholder 7">
            <a:extLst>
              <a:ext uri="{FF2B5EF4-FFF2-40B4-BE49-F238E27FC236}">
                <a16:creationId xmlns:a16="http://schemas.microsoft.com/office/drawing/2014/main" id="{2C722356-2529-B84C-882E-B99F577FB0B2}"/>
              </a:ext>
            </a:extLst>
          </p:cNvPr>
          <p:cNvSpPr>
            <a:spLocks noGrp="1"/>
          </p:cNvSpPr>
          <p:nvPr>
            <p:ph type="body" sz="quarter" idx="27" hasCustomPrompt="1"/>
          </p:nvPr>
        </p:nvSpPr>
        <p:spPr>
          <a:xfrm>
            <a:off x="9245717" y="1176840"/>
            <a:ext cx="2440987" cy="552450"/>
          </a:xfrm>
        </p:spPr>
        <p:txBody>
          <a:bodyPr lIns="45720" rIns="0">
            <a:normAutofit/>
          </a:bodyPr>
          <a:lstStyle>
            <a:lvl1pPr marL="0" indent="0">
              <a:buNone/>
              <a:defRPr sz="2400">
                <a:solidFill>
                  <a:schemeClr val="accent2">
                    <a:lumMod val="75000"/>
                  </a:schemeClr>
                </a:solidFill>
              </a:defRPr>
            </a:lvl1pPr>
          </a:lstStyle>
          <a:p>
            <a:pPr lvl="0"/>
            <a:r>
              <a:rPr lang="en-US" dirty="0"/>
              <a:t>Job Title Here</a:t>
            </a:r>
          </a:p>
        </p:txBody>
      </p:sp>
      <p:sp>
        <p:nvSpPr>
          <p:cNvPr id="13" name="Text Placeholder 7">
            <a:extLst>
              <a:ext uri="{FF2B5EF4-FFF2-40B4-BE49-F238E27FC236}">
                <a16:creationId xmlns:a16="http://schemas.microsoft.com/office/drawing/2014/main" id="{EDA92B9C-8940-5344-BEAE-2420F1277DEC}"/>
              </a:ext>
            </a:extLst>
          </p:cNvPr>
          <p:cNvSpPr>
            <a:spLocks noGrp="1"/>
          </p:cNvSpPr>
          <p:nvPr>
            <p:ph type="body" sz="quarter" idx="28"/>
          </p:nvPr>
        </p:nvSpPr>
        <p:spPr>
          <a:xfrm>
            <a:off x="9229093" y="1824111"/>
            <a:ext cx="2453039" cy="2390087"/>
          </a:xfrm>
        </p:spPr>
        <p:txBody>
          <a:bodyPr lIns="45720" rIns="0">
            <a:normAutofit/>
          </a:bodyPr>
          <a:lstStyle>
            <a:lvl1pPr marL="0" indent="0">
              <a:buNone/>
              <a:defRPr sz="2000">
                <a:solidFill>
                  <a:schemeClr val="tx1"/>
                </a:solidFill>
              </a:defRPr>
            </a:lvl1pPr>
          </a:lstStyle>
          <a:p>
            <a:pPr lvl="0"/>
            <a:endParaRPr lang="en-US" dirty="0"/>
          </a:p>
        </p:txBody>
      </p:sp>
      <p:sp>
        <p:nvSpPr>
          <p:cNvPr id="14" name="Text Placeholder 7">
            <a:extLst>
              <a:ext uri="{FF2B5EF4-FFF2-40B4-BE49-F238E27FC236}">
                <a16:creationId xmlns:a16="http://schemas.microsoft.com/office/drawing/2014/main" id="{73A39B5C-0E06-C646-8704-F3B7069A6EEA}"/>
              </a:ext>
            </a:extLst>
          </p:cNvPr>
          <p:cNvSpPr>
            <a:spLocks noGrp="1"/>
          </p:cNvSpPr>
          <p:nvPr>
            <p:ph type="body" sz="quarter" idx="29" hasCustomPrompt="1"/>
          </p:nvPr>
        </p:nvSpPr>
        <p:spPr>
          <a:xfrm>
            <a:off x="483105" y="2612471"/>
            <a:ext cx="2440987" cy="552450"/>
          </a:xfrm>
        </p:spPr>
        <p:txBody>
          <a:bodyPr lIns="45720" rIns="0">
            <a:normAutofit/>
          </a:bodyPr>
          <a:lstStyle>
            <a:lvl1pPr marL="0" indent="0">
              <a:buNone/>
              <a:defRPr sz="3200" b="1">
                <a:solidFill>
                  <a:schemeClr val="tx1"/>
                </a:solidFill>
              </a:defRPr>
            </a:lvl1pPr>
          </a:lstStyle>
          <a:p>
            <a:pPr lvl="0"/>
            <a:r>
              <a:rPr lang="en-US" dirty="0"/>
              <a:t>NAME Here</a:t>
            </a:r>
          </a:p>
        </p:txBody>
      </p:sp>
      <p:sp>
        <p:nvSpPr>
          <p:cNvPr id="15" name="Text Placeholder 7">
            <a:extLst>
              <a:ext uri="{FF2B5EF4-FFF2-40B4-BE49-F238E27FC236}">
                <a16:creationId xmlns:a16="http://schemas.microsoft.com/office/drawing/2014/main" id="{E7AC773C-8174-6F40-A5F2-9F9AE4D42F53}"/>
              </a:ext>
            </a:extLst>
          </p:cNvPr>
          <p:cNvSpPr>
            <a:spLocks noGrp="1"/>
          </p:cNvSpPr>
          <p:nvPr>
            <p:ph type="body" sz="quarter" idx="30" hasCustomPrompt="1"/>
          </p:nvPr>
        </p:nvSpPr>
        <p:spPr>
          <a:xfrm>
            <a:off x="3438857" y="599148"/>
            <a:ext cx="2440987" cy="552450"/>
          </a:xfrm>
        </p:spPr>
        <p:txBody>
          <a:bodyPr lIns="45720" rIns="0">
            <a:normAutofit/>
          </a:bodyPr>
          <a:lstStyle>
            <a:lvl1pPr marL="0" indent="0">
              <a:buNone/>
              <a:defRPr sz="3200" b="1">
                <a:solidFill>
                  <a:schemeClr val="tx1"/>
                </a:solidFill>
              </a:defRPr>
            </a:lvl1pPr>
          </a:lstStyle>
          <a:p>
            <a:pPr lvl="0"/>
            <a:r>
              <a:rPr lang="en-US" dirty="0"/>
              <a:t>NAME Here</a:t>
            </a:r>
          </a:p>
        </p:txBody>
      </p:sp>
      <p:sp>
        <p:nvSpPr>
          <p:cNvPr id="16" name="Text Placeholder 7">
            <a:extLst>
              <a:ext uri="{FF2B5EF4-FFF2-40B4-BE49-F238E27FC236}">
                <a16:creationId xmlns:a16="http://schemas.microsoft.com/office/drawing/2014/main" id="{65545589-E1A6-714E-8D61-5EC3CBFEBBD3}"/>
              </a:ext>
            </a:extLst>
          </p:cNvPr>
          <p:cNvSpPr>
            <a:spLocks noGrp="1"/>
          </p:cNvSpPr>
          <p:nvPr>
            <p:ph type="body" sz="quarter" idx="31" hasCustomPrompt="1"/>
          </p:nvPr>
        </p:nvSpPr>
        <p:spPr>
          <a:xfrm>
            <a:off x="6351893" y="2612471"/>
            <a:ext cx="2440987" cy="552450"/>
          </a:xfrm>
        </p:spPr>
        <p:txBody>
          <a:bodyPr lIns="45720" rIns="0">
            <a:normAutofit/>
          </a:bodyPr>
          <a:lstStyle>
            <a:lvl1pPr marL="0" indent="0">
              <a:buNone/>
              <a:defRPr sz="3200" b="1">
                <a:solidFill>
                  <a:schemeClr val="tx1"/>
                </a:solidFill>
              </a:defRPr>
            </a:lvl1pPr>
          </a:lstStyle>
          <a:p>
            <a:pPr lvl="0"/>
            <a:r>
              <a:rPr lang="en-US" dirty="0"/>
              <a:t>NAME Here</a:t>
            </a:r>
          </a:p>
        </p:txBody>
      </p:sp>
      <p:sp>
        <p:nvSpPr>
          <p:cNvPr id="17" name="Text Placeholder 7">
            <a:extLst>
              <a:ext uri="{FF2B5EF4-FFF2-40B4-BE49-F238E27FC236}">
                <a16:creationId xmlns:a16="http://schemas.microsoft.com/office/drawing/2014/main" id="{96562F4C-49A2-A542-8FC8-2F90E0D76A4D}"/>
              </a:ext>
            </a:extLst>
          </p:cNvPr>
          <p:cNvSpPr>
            <a:spLocks noGrp="1"/>
          </p:cNvSpPr>
          <p:nvPr>
            <p:ph type="body" sz="quarter" idx="32" hasCustomPrompt="1"/>
          </p:nvPr>
        </p:nvSpPr>
        <p:spPr>
          <a:xfrm>
            <a:off x="9261345" y="601092"/>
            <a:ext cx="2440987" cy="552450"/>
          </a:xfrm>
        </p:spPr>
        <p:txBody>
          <a:bodyPr lIns="45720" rIns="0">
            <a:normAutofit/>
          </a:bodyPr>
          <a:lstStyle>
            <a:lvl1pPr marL="0" indent="0">
              <a:buNone/>
              <a:defRPr sz="3200" b="1">
                <a:solidFill>
                  <a:schemeClr val="tx1"/>
                </a:solidFill>
              </a:defRPr>
            </a:lvl1pPr>
          </a:lstStyle>
          <a:p>
            <a:pPr lvl="0"/>
            <a:r>
              <a:rPr lang="en-US" dirty="0"/>
              <a:t>NAME Here</a:t>
            </a:r>
          </a:p>
        </p:txBody>
      </p:sp>
      <p:sp>
        <p:nvSpPr>
          <p:cNvPr id="18" name="Shape">
            <a:extLst>
              <a:ext uri="{FF2B5EF4-FFF2-40B4-BE49-F238E27FC236}">
                <a16:creationId xmlns:a16="http://schemas.microsoft.com/office/drawing/2014/main" id="{AA373174-7F7E-A749-BCFA-34CAAD2F4920}"/>
              </a:ext>
            </a:extLst>
          </p:cNvPr>
          <p:cNvSpPr/>
          <p:nvPr userDrawn="1"/>
        </p:nvSpPr>
        <p:spPr>
          <a:xfrm rot="5400000" flipH="1">
            <a:off x="3613795" y="4262302"/>
            <a:ext cx="2106292" cy="2282100"/>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19" name="Shape">
            <a:extLst>
              <a:ext uri="{FF2B5EF4-FFF2-40B4-BE49-F238E27FC236}">
                <a16:creationId xmlns:a16="http://schemas.microsoft.com/office/drawing/2014/main" id="{69D93F7F-BA5F-954D-8138-BAAF282D3AFB}"/>
              </a:ext>
            </a:extLst>
          </p:cNvPr>
          <p:cNvSpPr/>
          <p:nvPr userDrawn="1"/>
        </p:nvSpPr>
        <p:spPr>
          <a:xfrm rot="5400000" flipH="1">
            <a:off x="9399821" y="4218440"/>
            <a:ext cx="2106292" cy="2282100"/>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24" name="Shape">
            <a:extLst>
              <a:ext uri="{FF2B5EF4-FFF2-40B4-BE49-F238E27FC236}">
                <a16:creationId xmlns:a16="http://schemas.microsoft.com/office/drawing/2014/main" id="{5A57FAF8-4240-AA43-B282-33E3DCA278B3}"/>
              </a:ext>
            </a:extLst>
          </p:cNvPr>
          <p:cNvSpPr/>
          <p:nvPr userDrawn="1"/>
        </p:nvSpPr>
        <p:spPr>
          <a:xfrm rot="16200000" flipH="1">
            <a:off x="6513137" y="269511"/>
            <a:ext cx="2106292" cy="2282100"/>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25" name="Shape">
            <a:extLst>
              <a:ext uri="{FF2B5EF4-FFF2-40B4-BE49-F238E27FC236}">
                <a16:creationId xmlns:a16="http://schemas.microsoft.com/office/drawing/2014/main" id="{CE6043A8-1528-824D-A855-56542656561A}"/>
              </a:ext>
            </a:extLst>
          </p:cNvPr>
          <p:cNvSpPr/>
          <p:nvPr userDrawn="1"/>
        </p:nvSpPr>
        <p:spPr>
          <a:xfrm rot="16200000" flipH="1">
            <a:off x="639853" y="268408"/>
            <a:ext cx="2106292" cy="2282100"/>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36745998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0">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4" name="Shape">
            <a:extLst>
              <a:ext uri="{FF2B5EF4-FFF2-40B4-BE49-F238E27FC236}">
                <a16:creationId xmlns:a16="http://schemas.microsoft.com/office/drawing/2014/main" id="{33B02226-4CFA-9143-ACF4-84719890EC82}"/>
              </a:ext>
            </a:extLst>
          </p:cNvPr>
          <p:cNvSpPr/>
          <p:nvPr userDrawn="1"/>
        </p:nvSpPr>
        <p:spPr>
          <a:xfrm rot="16200000">
            <a:off x="3121477" y="4062233"/>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prstClr val="white"/>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15" name="Shape">
            <a:extLst>
              <a:ext uri="{FF2B5EF4-FFF2-40B4-BE49-F238E27FC236}">
                <a16:creationId xmlns:a16="http://schemas.microsoft.com/office/drawing/2014/main" id="{84FCDF16-45C2-3641-8F33-94B9632037E2}"/>
              </a:ext>
            </a:extLst>
          </p:cNvPr>
          <p:cNvSpPr/>
          <p:nvPr userDrawn="1"/>
        </p:nvSpPr>
        <p:spPr>
          <a:xfrm rot="19800000">
            <a:off x="2249936" y="696181"/>
            <a:ext cx="2605923" cy="2823433"/>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dirty="0">
              <a:ln>
                <a:noFill/>
              </a:ln>
              <a:solidFill>
                <a:prstClr val="white"/>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16" name="Shape">
            <a:extLst>
              <a:ext uri="{FF2B5EF4-FFF2-40B4-BE49-F238E27FC236}">
                <a16:creationId xmlns:a16="http://schemas.microsoft.com/office/drawing/2014/main" id="{A58E80EC-67F9-A641-942E-01C809E87393}"/>
              </a:ext>
            </a:extLst>
          </p:cNvPr>
          <p:cNvSpPr/>
          <p:nvPr userDrawn="1"/>
        </p:nvSpPr>
        <p:spPr>
          <a:xfrm rot="16200000">
            <a:off x="5208365" y="653741"/>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prstClr val="white"/>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17" name="Shape">
            <a:extLst>
              <a:ext uri="{FF2B5EF4-FFF2-40B4-BE49-F238E27FC236}">
                <a16:creationId xmlns:a16="http://schemas.microsoft.com/office/drawing/2014/main" id="{41E333B1-5013-B54D-81FF-B4D9A51FACF9}"/>
              </a:ext>
            </a:extLst>
          </p:cNvPr>
          <p:cNvSpPr/>
          <p:nvPr userDrawn="1"/>
        </p:nvSpPr>
        <p:spPr>
          <a:xfrm rot="5400000">
            <a:off x="5013013" y="3697974"/>
            <a:ext cx="2437935" cy="264142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prstClr val="white"/>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18" name="Shape">
            <a:extLst>
              <a:ext uri="{FF2B5EF4-FFF2-40B4-BE49-F238E27FC236}">
                <a16:creationId xmlns:a16="http://schemas.microsoft.com/office/drawing/2014/main" id="{27FE05EB-4A11-5543-BA45-0195D08D8441}"/>
              </a:ext>
            </a:extLst>
          </p:cNvPr>
          <p:cNvSpPr/>
          <p:nvPr userDrawn="1"/>
        </p:nvSpPr>
        <p:spPr>
          <a:xfrm rot="9000000">
            <a:off x="743851" y="3487912"/>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prstClr val="white"/>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19" name="Shape">
            <a:extLst>
              <a:ext uri="{FF2B5EF4-FFF2-40B4-BE49-F238E27FC236}">
                <a16:creationId xmlns:a16="http://schemas.microsoft.com/office/drawing/2014/main" id="{D8E4C2AB-3F73-9F45-8048-530C08D4173D}"/>
              </a:ext>
            </a:extLst>
          </p:cNvPr>
          <p:cNvSpPr/>
          <p:nvPr userDrawn="1"/>
        </p:nvSpPr>
        <p:spPr>
          <a:xfrm rot="5400000">
            <a:off x="7664239" y="1016764"/>
            <a:ext cx="2484298" cy="2691657"/>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prstClr val="white"/>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24" name="Shape">
            <a:extLst>
              <a:ext uri="{FF2B5EF4-FFF2-40B4-BE49-F238E27FC236}">
                <a16:creationId xmlns:a16="http://schemas.microsoft.com/office/drawing/2014/main" id="{D34D6D29-5F8E-F449-8471-06F79A888A44}"/>
              </a:ext>
            </a:extLst>
          </p:cNvPr>
          <p:cNvSpPr/>
          <p:nvPr userDrawn="1"/>
        </p:nvSpPr>
        <p:spPr>
          <a:xfrm rot="16200000">
            <a:off x="7501371" y="3966801"/>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prstClr val="white"/>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25" name="Shape">
            <a:extLst>
              <a:ext uri="{FF2B5EF4-FFF2-40B4-BE49-F238E27FC236}">
                <a16:creationId xmlns:a16="http://schemas.microsoft.com/office/drawing/2014/main" id="{4046E1C5-A352-CB41-9C2E-79FDEA17ECFC}"/>
              </a:ext>
            </a:extLst>
          </p:cNvPr>
          <p:cNvSpPr/>
          <p:nvPr userDrawn="1"/>
        </p:nvSpPr>
        <p:spPr>
          <a:xfrm rot="16200000">
            <a:off x="9422683" y="2693244"/>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prstClr val="white"/>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32" name="Picture Placeholder 19">
            <a:extLst>
              <a:ext uri="{FF2B5EF4-FFF2-40B4-BE49-F238E27FC236}">
                <a16:creationId xmlns:a16="http://schemas.microsoft.com/office/drawing/2014/main" id="{9C21738B-1D0C-FC41-975A-B0168760E20B}"/>
              </a:ext>
            </a:extLst>
          </p:cNvPr>
          <p:cNvSpPr>
            <a:spLocks noGrp="1"/>
          </p:cNvSpPr>
          <p:nvPr>
            <p:ph type="pic" sz="quarter" idx="13"/>
          </p:nvPr>
        </p:nvSpPr>
        <p:spPr>
          <a:xfrm>
            <a:off x="3038232" y="3971981"/>
            <a:ext cx="2130149" cy="1965966"/>
          </a:xfrm>
          <a:custGeom>
            <a:avLst/>
            <a:gdLst>
              <a:gd name="connsiteX0" fmla="*/ 1065075 w 2130149"/>
              <a:gd name="connsiteY0" fmla="*/ 0 h 1965966"/>
              <a:gd name="connsiteX1" fmla="*/ 1460093 w 2130149"/>
              <a:gd name="connsiteY1" fmla="*/ 228094 h 1965966"/>
              <a:gd name="connsiteX2" fmla="*/ 1764188 w 2130149"/>
              <a:gd name="connsiteY2" fmla="*/ 754948 h 1965966"/>
              <a:gd name="connsiteX3" fmla="*/ 2068393 w 2130149"/>
              <a:gd name="connsiteY3" fmla="*/ 1281708 h 1965966"/>
              <a:gd name="connsiteX4" fmla="*/ 1673375 w 2130149"/>
              <a:gd name="connsiteY4" fmla="*/ 1965966 h 1965966"/>
              <a:gd name="connsiteX5" fmla="*/ 1065075 w 2130149"/>
              <a:gd name="connsiteY5" fmla="*/ 1965966 h 1965966"/>
              <a:gd name="connsiteX6" fmla="*/ 456776 w 2130149"/>
              <a:gd name="connsiteY6" fmla="*/ 1965966 h 1965966"/>
              <a:gd name="connsiteX7" fmla="*/ 61758 w 2130149"/>
              <a:gd name="connsiteY7" fmla="*/ 1281708 h 1965966"/>
              <a:gd name="connsiteX8" fmla="*/ 365962 w 2130149"/>
              <a:gd name="connsiteY8" fmla="*/ 754948 h 1965966"/>
              <a:gd name="connsiteX9" fmla="*/ 670057 w 2130149"/>
              <a:gd name="connsiteY9" fmla="*/ 228094 h 1965966"/>
              <a:gd name="connsiteX10" fmla="*/ 1065075 w 2130149"/>
              <a:gd name="connsiteY10" fmla="*/ 0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149" h="1965966">
                <a:moveTo>
                  <a:pt x="1065075" y="0"/>
                </a:moveTo>
                <a:cubicBezTo>
                  <a:pt x="1218705" y="0"/>
                  <a:pt x="1372336" y="76031"/>
                  <a:pt x="1460093" y="228094"/>
                </a:cubicBezTo>
                <a:lnTo>
                  <a:pt x="1764188" y="754948"/>
                </a:lnTo>
                <a:lnTo>
                  <a:pt x="2068393" y="1281708"/>
                </a:lnTo>
                <a:cubicBezTo>
                  <a:pt x="2243908" y="1585833"/>
                  <a:pt x="2024405" y="1965966"/>
                  <a:pt x="1673375" y="1965966"/>
                </a:cubicBezTo>
                <a:lnTo>
                  <a:pt x="1065075" y="1965966"/>
                </a:lnTo>
                <a:lnTo>
                  <a:pt x="456776" y="1965966"/>
                </a:lnTo>
                <a:cubicBezTo>
                  <a:pt x="105745" y="1965966"/>
                  <a:pt x="-113758" y="1585833"/>
                  <a:pt x="61758" y="1281708"/>
                </a:cubicBezTo>
                <a:lnTo>
                  <a:pt x="365962" y="754948"/>
                </a:lnTo>
                <a:lnTo>
                  <a:pt x="670057" y="228094"/>
                </a:lnTo>
                <a:cubicBezTo>
                  <a:pt x="757815" y="76031"/>
                  <a:pt x="911445" y="0"/>
                  <a:pt x="1065075" y="0"/>
                </a:cubicBezTo>
                <a:close/>
              </a:path>
            </a:pathLst>
          </a:custGeom>
          <a:solidFill>
            <a:schemeClr val="bg2">
              <a:lumMod val="90000"/>
            </a:schemeClr>
          </a:solidFill>
        </p:spPr>
        <p:txBody>
          <a:bodyPr wrap="square">
            <a:noAutofit/>
          </a:bodyPr>
          <a:lstStyle/>
          <a:p>
            <a:endParaRPr lang="en-GB"/>
          </a:p>
        </p:txBody>
      </p:sp>
      <p:sp>
        <p:nvSpPr>
          <p:cNvPr id="33" name="Picture Placeholder 21">
            <a:extLst>
              <a:ext uri="{FF2B5EF4-FFF2-40B4-BE49-F238E27FC236}">
                <a16:creationId xmlns:a16="http://schemas.microsoft.com/office/drawing/2014/main" id="{4A571AB3-0324-D041-BF57-897D2EE949F3}"/>
              </a:ext>
            </a:extLst>
          </p:cNvPr>
          <p:cNvSpPr>
            <a:spLocks noGrp="1"/>
          </p:cNvSpPr>
          <p:nvPr>
            <p:ph type="pic" sz="quarter" idx="15"/>
          </p:nvPr>
        </p:nvSpPr>
        <p:spPr>
          <a:xfrm>
            <a:off x="5116705" y="908594"/>
            <a:ext cx="2130149" cy="1965966"/>
          </a:xfrm>
          <a:custGeom>
            <a:avLst/>
            <a:gdLst>
              <a:gd name="connsiteX0" fmla="*/ 1065075 w 2130149"/>
              <a:gd name="connsiteY0" fmla="*/ 0 h 1965966"/>
              <a:gd name="connsiteX1" fmla="*/ 1460093 w 2130149"/>
              <a:gd name="connsiteY1" fmla="*/ 228094 h 1965966"/>
              <a:gd name="connsiteX2" fmla="*/ 1764188 w 2130149"/>
              <a:gd name="connsiteY2" fmla="*/ 754948 h 1965966"/>
              <a:gd name="connsiteX3" fmla="*/ 2068393 w 2130149"/>
              <a:gd name="connsiteY3" fmla="*/ 1281708 h 1965966"/>
              <a:gd name="connsiteX4" fmla="*/ 1673375 w 2130149"/>
              <a:gd name="connsiteY4" fmla="*/ 1965966 h 1965966"/>
              <a:gd name="connsiteX5" fmla="*/ 1065075 w 2130149"/>
              <a:gd name="connsiteY5" fmla="*/ 1965966 h 1965966"/>
              <a:gd name="connsiteX6" fmla="*/ 456776 w 2130149"/>
              <a:gd name="connsiteY6" fmla="*/ 1965966 h 1965966"/>
              <a:gd name="connsiteX7" fmla="*/ 61758 w 2130149"/>
              <a:gd name="connsiteY7" fmla="*/ 1281708 h 1965966"/>
              <a:gd name="connsiteX8" fmla="*/ 365962 w 2130149"/>
              <a:gd name="connsiteY8" fmla="*/ 754948 h 1965966"/>
              <a:gd name="connsiteX9" fmla="*/ 670057 w 2130149"/>
              <a:gd name="connsiteY9" fmla="*/ 228094 h 1965966"/>
              <a:gd name="connsiteX10" fmla="*/ 1065075 w 2130149"/>
              <a:gd name="connsiteY10" fmla="*/ 0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149" h="1965966">
                <a:moveTo>
                  <a:pt x="1065075" y="0"/>
                </a:moveTo>
                <a:cubicBezTo>
                  <a:pt x="1218706" y="0"/>
                  <a:pt x="1372336" y="76031"/>
                  <a:pt x="1460093" y="228094"/>
                </a:cubicBezTo>
                <a:lnTo>
                  <a:pt x="1764188" y="754948"/>
                </a:lnTo>
                <a:lnTo>
                  <a:pt x="2068393" y="1281708"/>
                </a:lnTo>
                <a:cubicBezTo>
                  <a:pt x="2243908" y="1585833"/>
                  <a:pt x="2024405" y="1965966"/>
                  <a:pt x="1673375" y="1965966"/>
                </a:cubicBezTo>
                <a:lnTo>
                  <a:pt x="1065075" y="1965966"/>
                </a:lnTo>
                <a:lnTo>
                  <a:pt x="456776" y="1965966"/>
                </a:lnTo>
                <a:cubicBezTo>
                  <a:pt x="105746" y="1965966"/>
                  <a:pt x="-113758" y="1585833"/>
                  <a:pt x="61758" y="1281708"/>
                </a:cubicBezTo>
                <a:lnTo>
                  <a:pt x="365962" y="754948"/>
                </a:lnTo>
                <a:lnTo>
                  <a:pt x="670057" y="228094"/>
                </a:lnTo>
                <a:cubicBezTo>
                  <a:pt x="757815" y="76031"/>
                  <a:pt x="911445" y="0"/>
                  <a:pt x="1065075" y="0"/>
                </a:cubicBezTo>
                <a:close/>
              </a:path>
            </a:pathLst>
          </a:custGeom>
          <a:solidFill>
            <a:schemeClr val="bg2">
              <a:lumMod val="90000"/>
            </a:schemeClr>
          </a:solidFill>
        </p:spPr>
        <p:txBody>
          <a:bodyPr wrap="square">
            <a:noAutofit/>
          </a:bodyPr>
          <a:lstStyle/>
          <a:p>
            <a:endParaRPr lang="en-GB"/>
          </a:p>
        </p:txBody>
      </p:sp>
      <p:sp>
        <p:nvSpPr>
          <p:cNvPr id="34" name="Picture Placeholder 19">
            <a:extLst>
              <a:ext uri="{FF2B5EF4-FFF2-40B4-BE49-F238E27FC236}">
                <a16:creationId xmlns:a16="http://schemas.microsoft.com/office/drawing/2014/main" id="{3961D252-CE8D-0542-9148-54D307ACC639}"/>
              </a:ext>
            </a:extLst>
          </p:cNvPr>
          <p:cNvSpPr>
            <a:spLocks noGrp="1"/>
          </p:cNvSpPr>
          <p:nvPr>
            <p:ph type="pic" sz="quarter" idx="17"/>
          </p:nvPr>
        </p:nvSpPr>
        <p:spPr>
          <a:xfrm>
            <a:off x="1001088" y="3186130"/>
            <a:ext cx="2130149" cy="1965966"/>
          </a:xfrm>
          <a:custGeom>
            <a:avLst/>
            <a:gdLst>
              <a:gd name="connsiteX0" fmla="*/ 1065075 w 2130149"/>
              <a:gd name="connsiteY0" fmla="*/ 0 h 1965966"/>
              <a:gd name="connsiteX1" fmla="*/ 1460093 w 2130149"/>
              <a:gd name="connsiteY1" fmla="*/ 228094 h 1965966"/>
              <a:gd name="connsiteX2" fmla="*/ 1764188 w 2130149"/>
              <a:gd name="connsiteY2" fmla="*/ 754948 h 1965966"/>
              <a:gd name="connsiteX3" fmla="*/ 2068393 w 2130149"/>
              <a:gd name="connsiteY3" fmla="*/ 1281708 h 1965966"/>
              <a:gd name="connsiteX4" fmla="*/ 1673375 w 2130149"/>
              <a:gd name="connsiteY4" fmla="*/ 1965966 h 1965966"/>
              <a:gd name="connsiteX5" fmla="*/ 1065075 w 2130149"/>
              <a:gd name="connsiteY5" fmla="*/ 1965966 h 1965966"/>
              <a:gd name="connsiteX6" fmla="*/ 456776 w 2130149"/>
              <a:gd name="connsiteY6" fmla="*/ 1965966 h 1965966"/>
              <a:gd name="connsiteX7" fmla="*/ 61758 w 2130149"/>
              <a:gd name="connsiteY7" fmla="*/ 1281708 h 1965966"/>
              <a:gd name="connsiteX8" fmla="*/ 365962 w 2130149"/>
              <a:gd name="connsiteY8" fmla="*/ 754948 h 1965966"/>
              <a:gd name="connsiteX9" fmla="*/ 670057 w 2130149"/>
              <a:gd name="connsiteY9" fmla="*/ 228094 h 1965966"/>
              <a:gd name="connsiteX10" fmla="*/ 1065075 w 2130149"/>
              <a:gd name="connsiteY10" fmla="*/ 0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149" h="1965966">
                <a:moveTo>
                  <a:pt x="1065075" y="0"/>
                </a:moveTo>
                <a:cubicBezTo>
                  <a:pt x="1218705" y="0"/>
                  <a:pt x="1372336" y="76031"/>
                  <a:pt x="1460093" y="228094"/>
                </a:cubicBezTo>
                <a:lnTo>
                  <a:pt x="1764188" y="754948"/>
                </a:lnTo>
                <a:lnTo>
                  <a:pt x="2068393" y="1281708"/>
                </a:lnTo>
                <a:cubicBezTo>
                  <a:pt x="2243908" y="1585833"/>
                  <a:pt x="2024405" y="1965966"/>
                  <a:pt x="1673375" y="1965966"/>
                </a:cubicBezTo>
                <a:lnTo>
                  <a:pt x="1065075" y="1965966"/>
                </a:lnTo>
                <a:lnTo>
                  <a:pt x="456776" y="1965966"/>
                </a:lnTo>
                <a:cubicBezTo>
                  <a:pt x="105745" y="1965966"/>
                  <a:pt x="-113758" y="1585833"/>
                  <a:pt x="61758" y="1281708"/>
                </a:cubicBezTo>
                <a:lnTo>
                  <a:pt x="365962" y="754948"/>
                </a:lnTo>
                <a:lnTo>
                  <a:pt x="670057" y="228094"/>
                </a:lnTo>
                <a:cubicBezTo>
                  <a:pt x="757815" y="76031"/>
                  <a:pt x="911445" y="0"/>
                  <a:pt x="1065075" y="0"/>
                </a:cubicBezTo>
                <a:close/>
              </a:path>
            </a:pathLst>
          </a:custGeom>
          <a:solidFill>
            <a:schemeClr val="bg2">
              <a:lumMod val="90000"/>
            </a:schemeClr>
          </a:solidFill>
        </p:spPr>
        <p:txBody>
          <a:bodyPr wrap="square">
            <a:noAutofit/>
          </a:bodyPr>
          <a:lstStyle/>
          <a:p>
            <a:endParaRPr lang="en-GB" dirty="0"/>
          </a:p>
        </p:txBody>
      </p:sp>
      <p:sp>
        <p:nvSpPr>
          <p:cNvPr id="35" name="Picture Placeholder 19">
            <a:extLst>
              <a:ext uri="{FF2B5EF4-FFF2-40B4-BE49-F238E27FC236}">
                <a16:creationId xmlns:a16="http://schemas.microsoft.com/office/drawing/2014/main" id="{BD824CAD-9054-7741-8087-52B90A3EBF13}"/>
              </a:ext>
            </a:extLst>
          </p:cNvPr>
          <p:cNvSpPr>
            <a:spLocks noGrp="1"/>
          </p:cNvSpPr>
          <p:nvPr>
            <p:ph type="pic" sz="quarter" idx="18"/>
          </p:nvPr>
        </p:nvSpPr>
        <p:spPr>
          <a:xfrm>
            <a:off x="7262992" y="3895257"/>
            <a:ext cx="2130149" cy="1965966"/>
          </a:xfrm>
          <a:custGeom>
            <a:avLst/>
            <a:gdLst>
              <a:gd name="connsiteX0" fmla="*/ 1065075 w 2130149"/>
              <a:gd name="connsiteY0" fmla="*/ 0 h 1965966"/>
              <a:gd name="connsiteX1" fmla="*/ 1460093 w 2130149"/>
              <a:gd name="connsiteY1" fmla="*/ 228094 h 1965966"/>
              <a:gd name="connsiteX2" fmla="*/ 1764188 w 2130149"/>
              <a:gd name="connsiteY2" fmla="*/ 754948 h 1965966"/>
              <a:gd name="connsiteX3" fmla="*/ 2068393 w 2130149"/>
              <a:gd name="connsiteY3" fmla="*/ 1281708 h 1965966"/>
              <a:gd name="connsiteX4" fmla="*/ 1673375 w 2130149"/>
              <a:gd name="connsiteY4" fmla="*/ 1965966 h 1965966"/>
              <a:gd name="connsiteX5" fmla="*/ 1065075 w 2130149"/>
              <a:gd name="connsiteY5" fmla="*/ 1965966 h 1965966"/>
              <a:gd name="connsiteX6" fmla="*/ 456776 w 2130149"/>
              <a:gd name="connsiteY6" fmla="*/ 1965966 h 1965966"/>
              <a:gd name="connsiteX7" fmla="*/ 61758 w 2130149"/>
              <a:gd name="connsiteY7" fmla="*/ 1281708 h 1965966"/>
              <a:gd name="connsiteX8" fmla="*/ 365962 w 2130149"/>
              <a:gd name="connsiteY8" fmla="*/ 754948 h 1965966"/>
              <a:gd name="connsiteX9" fmla="*/ 670057 w 2130149"/>
              <a:gd name="connsiteY9" fmla="*/ 228094 h 1965966"/>
              <a:gd name="connsiteX10" fmla="*/ 1065075 w 2130149"/>
              <a:gd name="connsiteY10" fmla="*/ 0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149" h="1965966">
                <a:moveTo>
                  <a:pt x="1065075" y="0"/>
                </a:moveTo>
                <a:cubicBezTo>
                  <a:pt x="1218705" y="0"/>
                  <a:pt x="1372336" y="76031"/>
                  <a:pt x="1460093" y="228094"/>
                </a:cubicBezTo>
                <a:lnTo>
                  <a:pt x="1764188" y="754948"/>
                </a:lnTo>
                <a:lnTo>
                  <a:pt x="2068393" y="1281708"/>
                </a:lnTo>
                <a:cubicBezTo>
                  <a:pt x="2243908" y="1585833"/>
                  <a:pt x="2024405" y="1965966"/>
                  <a:pt x="1673375" y="1965966"/>
                </a:cubicBezTo>
                <a:lnTo>
                  <a:pt x="1065075" y="1965966"/>
                </a:lnTo>
                <a:lnTo>
                  <a:pt x="456776" y="1965966"/>
                </a:lnTo>
                <a:cubicBezTo>
                  <a:pt x="105745" y="1965966"/>
                  <a:pt x="-113758" y="1585833"/>
                  <a:pt x="61758" y="1281708"/>
                </a:cubicBezTo>
                <a:lnTo>
                  <a:pt x="365962" y="754948"/>
                </a:lnTo>
                <a:lnTo>
                  <a:pt x="670057" y="228094"/>
                </a:lnTo>
                <a:cubicBezTo>
                  <a:pt x="757815" y="76031"/>
                  <a:pt x="911445" y="0"/>
                  <a:pt x="1065075" y="0"/>
                </a:cubicBezTo>
                <a:close/>
              </a:path>
            </a:pathLst>
          </a:custGeom>
          <a:solidFill>
            <a:schemeClr val="bg2">
              <a:lumMod val="90000"/>
            </a:schemeClr>
          </a:solidFill>
        </p:spPr>
        <p:txBody>
          <a:bodyPr wrap="square">
            <a:noAutofit/>
          </a:bodyPr>
          <a:lstStyle/>
          <a:p>
            <a:endParaRPr lang="en-GB"/>
          </a:p>
        </p:txBody>
      </p:sp>
      <p:sp>
        <p:nvSpPr>
          <p:cNvPr id="36" name="Picture Placeholder 19">
            <a:extLst>
              <a:ext uri="{FF2B5EF4-FFF2-40B4-BE49-F238E27FC236}">
                <a16:creationId xmlns:a16="http://schemas.microsoft.com/office/drawing/2014/main" id="{D72462E0-51D0-8B47-9698-FF5DC3BFD5C0}"/>
              </a:ext>
            </a:extLst>
          </p:cNvPr>
          <p:cNvSpPr>
            <a:spLocks noGrp="1"/>
          </p:cNvSpPr>
          <p:nvPr>
            <p:ph type="pic" sz="quarter" idx="19"/>
          </p:nvPr>
        </p:nvSpPr>
        <p:spPr>
          <a:xfrm>
            <a:off x="9195964" y="2827315"/>
            <a:ext cx="2130149" cy="1965966"/>
          </a:xfrm>
          <a:custGeom>
            <a:avLst/>
            <a:gdLst>
              <a:gd name="connsiteX0" fmla="*/ 1065075 w 2130149"/>
              <a:gd name="connsiteY0" fmla="*/ 0 h 1965966"/>
              <a:gd name="connsiteX1" fmla="*/ 1460093 w 2130149"/>
              <a:gd name="connsiteY1" fmla="*/ 228094 h 1965966"/>
              <a:gd name="connsiteX2" fmla="*/ 1764188 w 2130149"/>
              <a:gd name="connsiteY2" fmla="*/ 754948 h 1965966"/>
              <a:gd name="connsiteX3" fmla="*/ 2068393 w 2130149"/>
              <a:gd name="connsiteY3" fmla="*/ 1281708 h 1965966"/>
              <a:gd name="connsiteX4" fmla="*/ 1673375 w 2130149"/>
              <a:gd name="connsiteY4" fmla="*/ 1965966 h 1965966"/>
              <a:gd name="connsiteX5" fmla="*/ 1065075 w 2130149"/>
              <a:gd name="connsiteY5" fmla="*/ 1965966 h 1965966"/>
              <a:gd name="connsiteX6" fmla="*/ 456776 w 2130149"/>
              <a:gd name="connsiteY6" fmla="*/ 1965966 h 1965966"/>
              <a:gd name="connsiteX7" fmla="*/ 61758 w 2130149"/>
              <a:gd name="connsiteY7" fmla="*/ 1281708 h 1965966"/>
              <a:gd name="connsiteX8" fmla="*/ 365962 w 2130149"/>
              <a:gd name="connsiteY8" fmla="*/ 754948 h 1965966"/>
              <a:gd name="connsiteX9" fmla="*/ 670057 w 2130149"/>
              <a:gd name="connsiteY9" fmla="*/ 228094 h 1965966"/>
              <a:gd name="connsiteX10" fmla="*/ 1065075 w 2130149"/>
              <a:gd name="connsiteY10" fmla="*/ 0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149" h="1965966">
                <a:moveTo>
                  <a:pt x="1065075" y="0"/>
                </a:moveTo>
                <a:cubicBezTo>
                  <a:pt x="1218705" y="0"/>
                  <a:pt x="1372336" y="76031"/>
                  <a:pt x="1460093" y="228094"/>
                </a:cubicBezTo>
                <a:lnTo>
                  <a:pt x="1764188" y="754948"/>
                </a:lnTo>
                <a:lnTo>
                  <a:pt x="2068393" y="1281708"/>
                </a:lnTo>
                <a:cubicBezTo>
                  <a:pt x="2243908" y="1585833"/>
                  <a:pt x="2024405" y="1965966"/>
                  <a:pt x="1673375" y="1965966"/>
                </a:cubicBezTo>
                <a:lnTo>
                  <a:pt x="1065075" y="1965966"/>
                </a:lnTo>
                <a:lnTo>
                  <a:pt x="456776" y="1965966"/>
                </a:lnTo>
                <a:cubicBezTo>
                  <a:pt x="105745" y="1965966"/>
                  <a:pt x="-113758" y="1585833"/>
                  <a:pt x="61758" y="1281708"/>
                </a:cubicBezTo>
                <a:lnTo>
                  <a:pt x="365962" y="754948"/>
                </a:lnTo>
                <a:lnTo>
                  <a:pt x="670057" y="228094"/>
                </a:lnTo>
                <a:cubicBezTo>
                  <a:pt x="757815" y="76031"/>
                  <a:pt x="911445" y="0"/>
                  <a:pt x="1065075" y="0"/>
                </a:cubicBezTo>
                <a:close/>
              </a:path>
            </a:pathLst>
          </a:custGeom>
          <a:solidFill>
            <a:schemeClr val="bg2">
              <a:lumMod val="90000"/>
            </a:schemeClr>
          </a:solidFill>
        </p:spPr>
        <p:txBody>
          <a:bodyPr wrap="square">
            <a:noAutofit/>
          </a:bodyPr>
          <a:lstStyle/>
          <a:p>
            <a:endParaRPr lang="en-GB"/>
          </a:p>
        </p:txBody>
      </p:sp>
      <p:sp>
        <p:nvSpPr>
          <p:cNvPr id="37" name="Picture Placeholder 22">
            <a:extLst>
              <a:ext uri="{FF2B5EF4-FFF2-40B4-BE49-F238E27FC236}">
                <a16:creationId xmlns:a16="http://schemas.microsoft.com/office/drawing/2014/main" id="{B07D4300-E0F4-CE42-BB6D-66A058404490}"/>
              </a:ext>
            </a:extLst>
          </p:cNvPr>
          <p:cNvSpPr>
            <a:spLocks noGrp="1"/>
          </p:cNvSpPr>
          <p:nvPr>
            <p:ph type="pic" sz="quarter" idx="20"/>
          </p:nvPr>
        </p:nvSpPr>
        <p:spPr>
          <a:xfrm>
            <a:off x="2140677" y="1294877"/>
            <a:ext cx="2840947" cy="2621979"/>
          </a:xfrm>
          <a:custGeom>
            <a:avLst/>
            <a:gdLst>
              <a:gd name="connsiteX0" fmla="*/ 1065075 w 2130149"/>
              <a:gd name="connsiteY0" fmla="*/ 0 h 1965966"/>
              <a:gd name="connsiteX1" fmla="*/ 1673375 w 2130149"/>
              <a:gd name="connsiteY1" fmla="*/ 0 h 1965966"/>
              <a:gd name="connsiteX2" fmla="*/ 2068393 w 2130149"/>
              <a:gd name="connsiteY2" fmla="*/ 684258 h 1965966"/>
              <a:gd name="connsiteX3" fmla="*/ 1764188 w 2130149"/>
              <a:gd name="connsiteY3" fmla="*/ 1211018 h 1965966"/>
              <a:gd name="connsiteX4" fmla="*/ 1460093 w 2130149"/>
              <a:gd name="connsiteY4" fmla="*/ 1737873 h 1965966"/>
              <a:gd name="connsiteX5" fmla="*/ 670057 w 2130149"/>
              <a:gd name="connsiteY5" fmla="*/ 1737873 h 1965966"/>
              <a:gd name="connsiteX6" fmla="*/ 365962 w 2130149"/>
              <a:gd name="connsiteY6" fmla="*/ 1211018 h 1965966"/>
              <a:gd name="connsiteX7" fmla="*/ 61758 w 2130149"/>
              <a:gd name="connsiteY7" fmla="*/ 684353 h 1965966"/>
              <a:gd name="connsiteX8" fmla="*/ 456776 w 2130149"/>
              <a:gd name="connsiteY8" fmla="*/ 95 h 1965966"/>
              <a:gd name="connsiteX9" fmla="*/ 1065075 w 2130149"/>
              <a:gd name="connsiteY9" fmla="*/ 95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0149" h="1965966">
                <a:moveTo>
                  <a:pt x="1065075" y="0"/>
                </a:moveTo>
                <a:lnTo>
                  <a:pt x="1673375" y="0"/>
                </a:lnTo>
                <a:cubicBezTo>
                  <a:pt x="2024405" y="0"/>
                  <a:pt x="2243908" y="380133"/>
                  <a:pt x="2068393" y="684258"/>
                </a:cubicBezTo>
                <a:lnTo>
                  <a:pt x="1764188" y="1211018"/>
                </a:lnTo>
                <a:lnTo>
                  <a:pt x="1460093" y="1737873"/>
                </a:lnTo>
                <a:cubicBezTo>
                  <a:pt x="1284578" y="2041998"/>
                  <a:pt x="845572" y="2041998"/>
                  <a:pt x="670057" y="1737873"/>
                </a:cubicBezTo>
                <a:lnTo>
                  <a:pt x="365962" y="1211018"/>
                </a:lnTo>
                <a:lnTo>
                  <a:pt x="61758" y="684353"/>
                </a:lnTo>
                <a:cubicBezTo>
                  <a:pt x="-113758" y="380228"/>
                  <a:pt x="105746" y="95"/>
                  <a:pt x="456776" y="95"/>
                </a:cubicBezTo>
                <a:lnTo>
                  <a:pt x="1065075" y="95"/>
                </a:lnTo>
                <a:close/>
              </a:path>
            </a:pathLst>
          </a:custGeom>
          <a:solidFill>
            <a:schemeClr val="bg2">
              <a:lumMod val="90000"/>
            </a:schemeClr>
          </a:solidFill>
        </p:spPr>
        <p:txBody>
          <a:bodyPr wrap="square">
            <a:noAutofit/>
          </a:bodyPr>
          <a:lstStyle/>
          <a:p>
            <a:endParaRPr lang="en-GB"/>
          </a:p>
        </p:txBody>
      </p:sp>
      <p:sp>
        <p:nvSpPr>
          <p:cNvPr id="38" name="Picture Placeholder 22">
            <a:extLst>
              <a:ext uri="{FF2B5EF4-FFF2-40B4-BE49-F238E27FC236}">
                <a16:creationId xmlns:a16="http://schemas.microsoft.com/office/drawing/2014/main" id="{CB322035-D307-684C-9BCE-97C792C482B1}"/>
              </a:ext>
            </a:extLst>
          </p:cNvPr>
          <p:cNvSpPr>
            <a:spLocks noGrp="1"/>
          </p:cNvSpPr>
          <p:nvPr>
            <p:ph type="pic" sz="quarter" idx="21"/>
          </p:nvPr>
        </p:nvSpPr>
        <p:spPr>
          <a:xfrm>
            <a:off x="7465029" y="1341176"/>
            <a:ext cx="2691659" cy="2484197"/>
          </a:xfrm>
          <a:custGeom>
            <a:avLst/>
            <a:gdLst>
              <a:gd name="connsiteX0" fmla="*/ 1065075 w 2130149"/>
              <a:gd name="connsiteY0" fmla="*/ 0 h 1965966"/>
              <a:gd name="connsiteX1" fmla="*/ 1673375 w 2130149"/>
              <a:gd name="connsiteY1" fmla="*/ 0 h 1965966"/>
              <a:gd name="connsiteX2" fmla="*/ 2068393 w 2130149"/>
              <a:gd name="connsiteY2" fmla="*/ 684258 h 1965966"/>
              <a:gd name="connsiteX3" fmla="*/ 1764188 w 2130149"/>
              <a:gd name="connsiteY3" fmla="*/ 1211018 h 1965966"/>
              <a:gd name="connsiteX4" fmla="*/ 1460093 w 2130149"/>
              <a:gd name="connsiteY4" fmla="*/ 1737873 h 1965966"/>
              <a:gd name="connsiteX5" fmla="*/ 670057 w 2130149"/>
              <a:gd name="connsiteY5" fmla="*/ 1737873 h 1965966"/>
              <a:gd name="connsiteX6" fmla="*/ 365962 w 2130149"/>
              <a:gd name="connsiteY6" fmla="*/ 1211018 h 1965966"/>
              <a:gd name="connsiteX7" fmla="*/ 61758 w 2130149"/>
              <a:gd name="connsiteY7" fmla="*/ 684353 h 1965966"/>
              <a:gd name="connsiteX8" fmla="*/ 456776 w 2130149"/>
              <a:gd name="connsiteY8" fmla="*/ 95 h 1965966"/>
              <a:gd name="connsiteX9" fmla="*/ 1065075 w 2130149"/>
              <a:gd name="connsiteY9" fmla="*/ 95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0149" h="1965966">
                <a:moveTo>
                  <a:pt x="1065075" y="0"/>
                </a:moveTo>
                <a:lnTo>
                  <a:pt x="1673375" y="0"/>
                </a:lnTo>
                <a:cubicBezTo>
                  <a:pt x="2024405" y="0"/>
                  <a:pt x="2243908" y="380133"/>
                  <a:pt x="2068393" y="684258"/>
                </a:cubicBezTo>
                <a:lnTo>
                  <a:pt x="1764188" y="1211018"/>
                </a:lnTo>
                <a:lnTo>
                  <a:pt x="1460093" y="1737873"/>
                </a:lnTo>
                <a:cubicBezTo>
                  <a:pt x="1284578" y="2041998"/>
                  <a:pt x="845572" y="2041998"/>
                  <a:pt x="670057" y="1737873"/>
                </a:cubicBezTo>
                <a:lnTo>
                  <a:pt x="365962" y="1211018"/>
                </a:lnTo>
                <a:lnTo>
                  <a:pt x="61758" y="684353"/>
                </a:lnTo>
                <a:cubicBezTo>
                  <a:pt x="-113758" y="380228"/>
                  <a:pt x="105746" y="95"/>
                  <a:pt x="456776" y="95"/>
                </a:cubicBezTo>
                <a:lnTo>
                  <a:pt x="1065075" y="95"/>
                </a:lnTo>
                <a:close/>
              </a:path>
            </a:pathLst>
          </a:custGeom>
          <a:solidFill>
            <a:schemeClr val="bg2">
              <a:lumMod val="90000"/>
            </a:schemeClr>
          </a:solidFill>
        </p:spPr>
        <p:txBody>
          <a:bodyPr wrap="square">
            <a:noAutofit/>
          </a:bodyPr>
          <a:lstStyle/>
          <a:p>
            <a:endParaRPr lang="en-GB"/>
          </a:p>
        </p:txBody>
      </p:sp>
      <p:sp>
        <p:nvSpPr>
          <p:cNvPr id="39" name="Picture Placeholder 22">
            <a:extLst>
              <a:ext uri="{FF2B5EF4-FFF2-40B4-BE49-F238E27FC236}">
                <a16:creationId xmlns:a16="http://schemas.microsoft.com/office/drawing/2014/main" id="{5EA116BD-D9A6-244B-B2C4-6F67A48EAB73}"/>
              </a:ext>
            </a:extLst>
          </p:cNvPr>
          <p:cNvSpPr>
            <a:spLocks noGrp="1"/>
          </p:cNvSpPr>
          <p:nvPr>
            <p:ph type="pic" sz="quarter" idx="22"/>
          </p:nvPr>
        </p:nvSpPr>
        <p:spPr>
          <a:xfrm>
            <a:off x="4923800" y="3620347"/>
            <a:ext cx="2625935" cy="2423539"/>
          </a:xfrm>
          <a:custGeom>
            <a:avLst/>
            <a:gdLst>
              <a:gd name="connsiteX0" fmla="*/ 1065075 w 2130149"/>
              <a:gd name="connsiteY0" fmla="*/ 0 h 1965966"/>
              <a:gd name="connsiteX1" fmla="*/ 1673375 w 2130149"/>
              <a:gd name="connsiteY1" fmla="*/ 0 h 1965966"/>
              <a:gd name="connsiteX2" fmla="*/ 2068393 w 2130149"/>
              <a:gd name="connsiteY2" fmla="*/ 684258 h 1965966"/>
              <a:gd name="connsiteX3" fmla="*/ 1764188 w 2130149"/>
              <a:gd name="connsiteY3" fmla="*/ 1211018 h 1965966"/>
              <a:gd name="connsiteX4" fmla="*/ 1460093 w 2130149"/>
              <a:gd name="connsiteY4" fmla="*/ 1737873 h 1965966"/>
              <a:gd name="connsiteX5" fmla="*/ 670057 w 2130149"/>
              <a:gd name="connsiteY5" fmla="*/ 1737873 h 1965966"/>
              <a:gd name="connsiteX6" fmla="*/ 365962 w 2130149"/>
              <a:gd name="connsiteY6" fmla="*/ 1211018 h 1965966"/>
              <a:gd name="connsiteX7" fmla="*/ 61758 w 2130149"/>
              <a:gd name="connsiteY7" fmla="*/ 684353 h 1965966"/>
              <a:gd name="connsiteX8" fmla="*/ 456776 w 2130149"/>
              <a:gd name="connsiteY8" fmla="*/ 95 h 1965966"/>
              <a:gd name="connsiteX9" fmla="*/ 1065075 w 2130149"/>
              <a:gd name="connsiteY9" fmla="*/ 95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0149" h="1965966">
                <a:moveTo>
                  <a:pt x="1065075" y="0"/>
                </a:moveTo>
                <a:lnTo>
                  <a:pt x="1673375" y="0"/>
                </a:lnTo>
                <a:cubicBezTo>
                  <a:pt x="2024405" y="0"/>
                  <a:pt x="2243908" y="380133"/>
                  <a:pt x="2068393" y="684258"/>
                </a:cubicBezTo>
                <a:lnTo>
                  <a:pt x="1764188" y="1211018"/>
                </a:lnTo>
                <a:lnTo>
                  <a:pt x="1460093" y="1737873"/>
                </a:lnTo>
                <a:cubicBezTo>
                  <a:pt x="1284578" y="2041998"/>
                  <a:pt x="845572" y="2041998"/>
                  <a:pt x="670057" y="1737873"/>
                </a:cubicBezTo>
                <a:lnTo>
                  <a:pt x="365962" y="1211018"/>
                </a:lnTo>
                <a:lnTo>
                  <a:pt x="61758" y="684353"/>
                </a:lnTo>
                <a:cubicBezTo>
                  <a:pt x="-113758" y="380228"/>
                  <a:pt x="105746" y="95"/>
                  <a:pt x="456776" y="95"/>
                </a:cubicBezTo>
                <a:lnTo>
                  <a:pt x="1065075" y="95"/>
                </a:lnTo>
                <a:close/>
              </a:path>
            </a:pathLst>
          </a:custGeom>
          <a:solidFill>
            <a:schemeClr val="bg2">
              <a:lumMod val="90000"/>
            </a:schemeClr>
          </a:solidFill>
        </p:spPr>
        <p:txBody>
          <a:bodyPr wrap="square">
            <a:noAutofit/>
          </a:bodyPr>
          <a:lstStyle/>
          <a:p>
            <a:endParaRPr lang="en-GB"/>
          </a:p>
        </p:txBody>
      </p:sp>
      <p:sp>
        <p:nvSpPr>
          <p:cNvPr id="20" name="Text Placeholder 7">
            <a:extLst>
              <a:ext uri="{FF2B5EF4-FFF2-40B4-BE49-F238E27FC236}">
                <a16:creationId xmlns:a16="http://schemas.microsoft.com/office/drawing/2014/main" id="{5FF2996E-B798-C941-B039-8FBF2793C412}"/>
              </a:ext>
            </a:extLst>
          </p:cNvPr>
          <p:cNvSpPr>
            <a:spLocks noGrp="1"/>
          </p:cNvSpPr>
          <p:nvPr>
            <p:ph type="body" sz="quarter" idx="23" hasCustomPrompt="1"/>
          </p:nvPr>
        </p:nvSpPr>
        <p:spPr>
          <a:xfrm>
            <a:off x="7720277" y="825671"/>
            <a:ext cx="2440987" cy="224929"/>
          </a:xfrm>
        </p:spPr>
        <p:txBody>
          <a:bodyPr lIns="45720" rIns="0">
            <a:normAutofit/>
          </a:bodyPr>
          <a:lstStyle>
            <a:lvl1pPr marL="0" indent="0" algn="ctr">
              <a:buNone/>
              <a:defRPr sz="1000">
                <a:solidFill>
                  <a:schemeClr val="accent2">
                    <a:lumMod val="75000"/>
                  </a:schemeClr>
                </a:solidFill>
              </a:defRPr>
            </a:lvl1pPr>
          </a:lstStyle>
          <a:p>
            <a:pPr lvl="0"/>
            <a:r>
              <a:rPr lang="en-US" dirty="0"/>
              <a:t>Job Title Here</a:t>
            </a:r>
          </a:p>
        </p:txBody>
      </p:sp>
      <p:sp>
        <p:nvSpPr>
          <p:cNvPr id="21" name="Text Placeholder 7">
            <a:extLst>
              <a:ext uri="{FF2B5EF4-FFF2-40B4-BE49-F238E27FC236}">
                <a16:creationId xmlns:a16="http://schemas.microsoft.com/office/drawing/2014/main" id="{463A5812-9617-6641-B093-01B834881B5B}"/>
              </a:ext>
            </a:extLst>
          </p:cNvPr>
          <p:cNvSpPr>
            <a:spLocks noGrp="1"/>
          </p:cNvSpPr>
          <p:nvPr>
            <p:ph type="body" sz="quarter" idx="30" hasCustomPrompt="1"/>
          </p:nvPr>
        </p:nvSpPr>
        <p:spPr>
          <a:xfrm>
            <a:off x="7715701" y="464382"/>
            <a:ext cx="2440987" cy="351517"/>
          </a:xfrm>
        </p:spPr>
        <p:txBody>
          <a:bodyPr lIns="45720" rIns="0">
            <a:normAutofit/>
          </a:bodyPr>
          <a:lstStyle>
            <a:lvl1pPr marL="0" indent="0" algn="ctr">
              <a:buNone/>
              <a:defRPr sz="1800" b="1">
                <a:solidFill>
                  <a:schemeClr val="tx1"/>
                </a:solidFill>
              </a:defRPr>
            </a:lvl1pPr>
          </a:lstStyle>
          <a:p>
            <a:pPr lvl="0"/>
            <a:r>
              <a:rPr lang="en-US" dirty="0"/>
              <a:t>NAME Here</a:t>
            </a:r>
          </a:p>
        </p:txBody>
      </p:sp>
      <p:sp>
        <p:nvSpPr>
          <p:cNvPr id="22" name="Text Placeholder 7">
            <a:extLst>
              <a:ext uri="{FF2B5EF4-FFF2-40B4-BE49-F238E27FC236}">
                <a16:creationId xmlns:a16="http://schemas.microsoft.com/office/drawing/2014/main" id="{2DE08F00-96D9-BA42-BA31-E95FEA2E13D4}"/>
              </a:ext>
            </a:extLst>
          </p:cNvPr>
          <p:cNvSpPr>
            <a:spLocks noGrp="1"/>
          </p:cNvSpPr>
          <p:nvPr>
            <p:ph type="body" sz="quarter" idx="31" hasCustomPrompt="1"/>
          </p:nvPr>
        </p:nvSpPr>
        <p:spPr>
          <a:xfrm>
            <a:off x="7179505" y="6451150"/>
            <a:ext cx="2440987" cy="224929"/>
          </a:xfrm>
        </p:spPr>
        <p:txBody>
          <a:bodyPr lIns="45720" rIns="0">
            <a:normAutofit/>
          </a:bodyPr>
          <a:lstStyle>
            <a:lvl1pPr marL="0" indent="0" algn="ctr">
              <a:buNone/>
              <a:defRPr sz="1000">
                <a:solidFill>
                  <a:schemeClr val="accent2">
                    <a:lumMod val="75000"/>
                  </a:schemeClr>
                </a:solidFill>
              </a:defRPr>
            </a:lvl1pPr>
          </a:lstStyle>
          <a:p>
            <a:pPr lvl="0"/>
            <a:r>
              <a:rPr lang="en-US" dirty="0"/>
              <a:t>Job Title Here</a:t>
            </a:r>
          </a:p>
        </p:txBody>
      </p:sp>
      <p:sp>
        <p:nvSpPr>
          <p:cNvPr id="23" name="Text Placeholder 7">
            <a:extLst>
              <a:ext uri="{FF2B5EF4-FFF2-40B4-BE49-F238E27FC236}">
                <a16:creationId xmlns:a16="http://schemas.microsoft.com/office/drawing/2014/main" id="{C931792A-36D6-8C44-8953-18CBDAE5A7C0}"/>
              </a:ext>
            </a:extLst>
          </p:cNvPr>
          <p:cNvSpPr>
            <a:spLocks noGrp="1"/>
          </p:cNvSpPr>
          <p:nvPr>
            <p:ph type="body" sz="quarter" idx="32" hasCustomPrompt="1"/>
          </p:nvPr>
        </p:nvSpPr>
        <p:spPr>
          <a:xfrm>
            <a:off x="7174929" y="6089856"/>
            <a:ext cx="2440987" cy="351517"/>
          </a:xfrm>
        </p:spPr>
        <p:txBody>
          <a:bodyPr lIns="45720" rIns="0">
            <a:normAutofit/>
          </a:bodyPr>
          <a:lstStyle>
            <a:lvl1pPr marL="0" indent="0" algn="ctr">
              <a:buNone/>
              <a:defRPr sz="1800" b="1">
                <a:solidFill>
                  <a:schemeClr val="tx1"/>
                </a:solidFill>
              </a:defRPr>
            </a:lvl1pPr>
          </a:lstStyle>
          <a:p>
            <a:pPr lvl="0"/>
            <a:r>
              <a:rPr lang="en-US" dirty="0"/>
              <a:t>NAME Here</a:t>
            </a:r>
          </a:p>
        </p:txBody>
      </p:sp>
      <p:sp>
        <p:nvSpPr>
          <p:cNvPr id="26" name="Text Placeholder 7">
            <a:extLst>
              <a:ext uri="{FF2B5EF4-FFF2-40B4-BE49-F238E27FC236}">
                <a16:creationId xmlns:a16="http://schemas.microsoft.com/office/drawing/2014/main" id="{24DDA799-70B2-2246-9037-479A49DCA2A6}"/>
              </a:ext>
            </a:extLst>
          </p:cNvPr>
          <p:cNvSpPr>
            <a:spLocks noGrp="1"/>
          </p:cNvSpPr>
          <p:nvPr>
            <p:ph type="body" sz="quarter" idx="33" hasCustomPrompt="1"/>
          </p:nvPr>
        </p:nvSpPr>
        <p:spPr>
          <a:xfrm>
            <a:off x="2150305" y="885310"/>
            <a:ext cx="2440987" cy="224929"/>
          </a:xfrm>
        </p:spPr>
        <p:txBody>
          <a:bodyPr lIns="45720" rIns="0">
            <a:normAutofit/>
          </a:bodyPr>
          <a:lstStyle>
            <a:lvl1pPr marL="0" indent="0" algn="ctr">
              <a:buNone/>
              <a:defRPr sz="1000">
                <a:solidFill>
                  <a:schemeClr val="accent2">
                    <a:lumMod val="75000"/>
                  </a:schemeClr>
                </a:solidFill>
              </a:defRPr>
            </a:lvl1pPr>
          </a:lstStyle>
          <a:p>
            <a:pPr lvl="0"/>
            <a:r>
              <a:rPr lang="en-US" dirty="0"/>
              <a:t>Job Title Here</a:t>
            </a:r>
          </a:p>
        </p:txBody>
      </p:sp>
      <p:sp>
        <p:nvSpPr>
          <p:cNvPr id="27" name="Text Placeholder 7">
            <a:extLst>
              <a:ext uri="{FF2B5EF4-FFF2-40B4-BE49-F238E27FC236}">
                <a16:creationId xmlns:a16="http://schemas.microsoft.com/office/drawing/2014/main" id="{23617EFC-BA28-C841-B0F3-F7283EB27E9E}"/>
              </a:ext>
            </a:extLst>
          </p:cNvPr>
          <p:cNvSpPr>
            <a:spLocks noGrp="1"/>
          </p:cNvSpPr>
          <p:nvPr>
            <p:ph type="body" sz="quarter" idx="34" hasCustomPrompt="1"/>
          </p:nvPr>
        </p:nvSpPr>
        <p:spPr>
          <a:xfrm>
            <a:off x="2145729" y="524017"/>
            <a:ext cx="2440987" cy="351517"/>
          </a:xfrm>
        </p:spPr>
        <p:txBody>
          <a:bodyPr lIns="45720" rIns="0">
            <a:normAutofit/>
          </a:bodyPr>
          <a:lstStyle>
            <a:lvl1pPr marL="0" indent="0" algn="ctr">
              <a:buNone/>
              <a:defRPr sz="1800" b="1">
                <a:solidFill>
                  <a:schemeClr val="tx1"/>
                </a:solidFill>
              </a:defRPr>
            </a:lvl1pPr>
          </a:lstStyle>
          <a:p>
            <a:pPr lvl="0"/>
            <a:r>
              <a:rPr lang="en-US" dirty="0"/>
              <a:t>NAME Here</a:t>
            </a:r>
          </a:p>
        </p:txBody>
      </p:sp>
      <p:sp>
        <p:nvSpPr>
          <p:cNvPr id="28" name="Text Placeholder 7">
            <a:extLst>
              <a:ext uri="{FF2B5EF4-FFF2-40B4-BE49-F238E27FC236}">
                <a16:creationId xmlns:a16="http://schemas.microsoft.com/office/drawing/2014/main" id="{24885F0A-C343-F14B-9356-A28E40547342}"/>
              </a:ext>
            </a:extLst>
          </p:cNvPr>
          <p:cNvSpPr>
            <a:spLocks noGrp="1"/>
          </p:cNvSpPr>
          <p:nvPr>
            <p:ph type="body" sz="quarter" idx="35" hasCustomPrompt="1"/>
          </p:nvPr>
        </p:nvSpPr>
        <p:spPr>
          <a:xfrm>
            <a:off x="2885801" y="6508122"/>
            <a:ext cx="2440987" cy="224929"/>
          </a:xfrm>
        </p:spPr>
        <p:txBody>
          <a:bodyPr lIns="45720" rIns="0">
            <a:normAutofit/>
          </a:bodyPr>
          <a:lstStyle>
            <a:lvl1pPr marL="0" indent="0" algn="ctr">
              <a:buNone/>
              <a:defRPr sz="1000">
                <a:solidFill>
                  <a:schemeClr val="accent2">
                    <a:lumMod val="75000"/>
                  </a:schemeClr>
                </a:solidFill>
              </a:defRPr>
            </a:lvl1pPr>
          </a:lstStyle>
          <a:p>
            <a:pPr lvl="0"/>
            <a:r>
              <a:rPr lang="en-US" dirty="0"/>
              <a:t>Job Title Here</a:t>
            </a:r>
          </a:p>
        </p:txBody>
      </p:sp>
      <p:sp>
        <p:nvSpPr>
          <p:cNvPr id="29" name="Text Placeholder 7">
            <a:extLst>
              <a:ext uri="{FF2B5EF4-FFF2-40B4-BE49-F238E27FC236}">
                <a16:creationId xmlns:a16="http://schemas.microsoft.com/office/drawing/2014/main" id="{31228740-B71F-4347-89F8-4401FB4D82F1}"/>
              </a:ext>
            </a:extLst>
          </p:cNvPr>
          <p:cNvSpPr>
            <a:spLocks noGrp="1"/>
          </p:cNvSpPr>
          <p:nvPr>
            <p:ph type="body" sz="quarter" idx="36" hasCustomPrompt="1"/>
          </p:nvPr>
        </p:nvSpPr>
        <p:spPr>
          <a:xfrm>
            <a:off x="2881225" y="6146828"/>
            <a:ext cx="2440987" cy="351517"/>
          </a:xfrm>
        </p:spPr>
        <p:txBody>
          <a:bodyPr lIns="45720" rIns="0">
            <a:normAutofit/>
          </a:bodyPr>
          <a:lstStyle>
            <a:lvl1pPr marL="0" indent="0" algn="ctr">
              <a:buNone/>
              <a:defRPr sz="1800" b="1">
                <a:solidFill>
                  <a:schemeClr val="tx1"/>
                </a:solidFill>
              </a:defRPr>
            </a:lvl1pPr>
          </a:lstStyle>
          <a:p>
            <a:pPr lvl="0"/>
            <a:r>
              <a:rPr lang="en-US" dirty="0"/>
              <a:t>NAME Here</a:t>
            </a:r>
          </a:p>
        </p:txBody>
      </p:sp>
      <p:sp>
        <p:nvSpPr>
          <p:cNvPr id="30" name="Text Placeholder 7">
            <a:extLst>
              <a:ext uri="{FF2B5EF4-FFF2-40B4-BE49-F238E27FC236}">
                <a16:creationId xmlns:a16="http://schemas.microsoft.com/office/drawing/2014/main" id="{EB6D8E46-25E7-F74B-A600-279A54A22BE2}"/>
              </a:ext>
            </a:extLst>
          </p:cNvPr>
          <p:cNvSpPr>
            <a:spLocks noGrp="1"/>
          </p:cNvSpPr>
          <p:nvPr>
            <p:ph type="body" sz="quarter" idx="37" hasCustomPrompt="1"/>
          </p:nvPr>
        </p:nvSpPr>
        <p:spPr>
          <a:xfrm>
            <a:off x="609741" y="5656093"/>
            <a:ext cx="2440987" cy="224929"/>
          </a:xfrm>
        </p:spPr>
        <p:txBody>
          <a:bodyPr lIns="45720" rIns="0">
            <a:normAutofit/>
          </a:bodyPr>
          <a:lstStyle>
            <a:lvl1pPr marL="0" indent="0" algn="ctr">
              <a:buNone/>
              <a:defRPr sz="1000">
                <a:solidFill>
                  <a:schemeClr val="accent2">
                    <a:lumMod val="75000"/>
                  </a:schemeClr>
                </a:solidFill>
              </a:defRPr>
            </a:lvl1pPr>
          </a:lstStyle>
          <a:p>
            <a:pPr lvl="0"/>
            <a:r>
              <a:rPr lang="en-US" dirty="0"/>
              <a:t>Job Title Here</a:t>
            </a:r>
          </a:p>
        </p:txBody>
      </p:sp>
      <p:sp>
        <p:nvSpPr>
          <p:cNvPr id="31" name="Text Placeholder 7">
            <a:extLst>
              <a:ext uri="{FF2B5EF4-FFF2-40B4-BE49-F238E27FC236}">
                <a16:creationId xmlns:a16="http://schemas.microsoft.com/office/drawing/2014/main" id="{9D389DA1-8006-9742-A6B0-B9A53ECC7DA6}"/>
              </a:ext>
            </a:extLst>
          </p:cNvPr>
          <p:cNvSpPr>
            <a:spLocks noGrp="1"/>
          </p:cNvSpPr>
          <p:nvPr>
            <p:ph type="body" sz="quarter" idx="38" hasCustomPrompt="1"/>
          </p:nvPr>
        </p:nvSpPr>
        <p:spPr>
          <a:xfrm>
            <a:off x="605165" y="5294799"/>
            <a:ext cx="2440987" cy="351517"/>
          </a:xfrm>
        </p:spPr>
        <p:txBody>
          <a:bodyPr lIns="45720" rIns="0">
            <a:normAutofit/>
          </a:bodyPr>
          <a:lstStyle>
            <a:lvl1pPr marL="0" indent="0" algn="ctr">
              <a:buNone/>
              <a:defRPr sz="1800" b="1">
                <a:solidFill>
                  <a:schemeClr val="tx1"/>
                </a:solidFill>
              </a:defRPr>
            </a:lvl1pPr>
          </a:lstStyle>
          <a:p>
            <a:pPr lvl="0"/>
            <a:r>
              <a:rPr lang="en-US" dirty="0"/>
              <a:t>NAME Here</a:t>
            </a:r>
          </a:p>
        </p:txBody>
      </p:sp>
      <p:sp>
        <p:nvSpPr>
          <p:cNvPr id="40" name="Text Placeholder 7">
            <a:extLst>
              <a:ext uri="{FF2B5EF4-FFF2-40B4-BE49-F238E27FC236}">
                <a16:creationId xmlns:a16="http://schemas.microsoft.com/office/drawing/2014/main" id="{3D7BB568-BFBD-8C45-BFE8-87FE11C949FD}"/>
              </a:ext>
            </a:extLst>
          </p:cNvPr>
          <p:cNvSpPr>
            <a:spLocks noGrp="1"/>
          </p:cNvSpPr>
          <p:nvPr>
            <p:ph type="body" sz="quarter" idx="39" hasCustomPrompt="1"/>
          </p:nvPr>
        </p:nvSpPr>
        <p:spPr>
          <a:xfrm>
            <a:off x="9505261" y="5228711"/>
            <a:ext cx="2440987" cy="224929"/>
          </a:xfrm>
        </p:spPr>
        <p:txBody>
          <a:bodyPr lIns="45720" rIns="0">
            <a:normAutofit/>
          </a:bodyPr>
          <a:lstStyle>
            <a:lvl1pPr marL="0" indent="0" algn="ctr">
              <a:buNone/>
              <a:defRPr sz="1000">
                <a:solidFill>
                  <a:schemeClr val="accent2">
                    <a:lumMod val="75000"/>
                  </a:schemeClr>
                </a:solidFill>
              </a:defRPr>
            </a:lvl1pPr>
          </a:lstStyle>
          <a:p>
            <a:pPr lvl="0"/>
            <a:r>
              <a:rPr lang="en-US" dirty="0"/>
              <a:t>Job Title Here</a:t>
            </a:r>
          </a:p>
        </p:txBody>
      </p:sp>
      <p:sp>
        <p:nvSpPr>
          <p:cNvPr id="41" name="Text Placeholder 7">
            <a:extLst>
              <a:ext uri="{FF2B5EF4-FFF2-40B4-BE49-F238E27FC236}">
                <a16:creationId xmlns:a16="http://schemas.microsoft.com/office/drawing/2014/main" id="{23AD0BC8-A660-7A45-A535-0F3C87BF7F86}"/>
              </a:ext>
            </a:extLst>
          </p:cNvPr>
          <p:cNvSpPr>
            <a:spLocks noGrp="1"/>
          </p:cNvSpPr>
          <p:nvPr>
            <p:ph type="body" sz="quarter" idx="40" hasCustomPrompt="1"/>
          </p:nvPr>
        </p:nvSpPr>
        <p:spPr>
          <a:xfrm>
            <a:off x="9500689" y="4867417"/>
            <a:ext cx="2440987" cy="351517"/>
          </a:xfrm>
        </p:spPr>
        <p:txBody>
          <a:bodyPr lIns="45720" rIns="0">
            <a:normAutofit/>
          </a:bodyPr>
          <a:lstStyle>
            <a:lvl1pPr marL="0" indent="0" algn="ctr">
              <a:buNone/>
              <a:defRPr sz="1800" b="1">
                <a:solidFill>
                  <a:schemeClr val="tx1"/>
                </a:solidFill>
              </a:defRPr>
            </a:lvl1pPr>
          </a:lstStyle>
          <a:p>
            <a:pPr lvl="0"/>
            <a:r>
              <a:rPr lang="en-US" dirty="0"/>
              <a:t>NAME Here</a:t>
            </a:r>
          </a:p>
        </p:txBody>
      </p:sp>
      <p:sp>
        <p:nvSpPr>
          <p:cNvPr id="42" name="Text Placeholder 7">
            <a:extLst>
              <a:ext uri="{FF2B5EF4-FFF2-40B4-BE49-F238E27FC236}">
                <a16:creationId xmlns:a16="http://schemas.microsoft.com/office/drawing/2014/main" id="{919D8F71-157E-7540-9B7F-5C8A26C250ED}"/>
              </a:ext>
            </a:extLst>
          </p:cNvPr>
          <p:cNvSpPr>
            <a:spLocks noGrp="1"/>
          </p:cNvSpPr>
          <p:nvPr>
            <p:ph type="body" sz="quarter" idx="41" hasCustomPrompt="1"/>
          </p:nvPr>
        </p:nvSpPr>
        <p:spPr>
          <a:xfrm>
            <a:off x="4977074" y="517905"/>
            <a:ext cx="2440987" cy="224929"/>
          </a:xfrm>
        </p:spPr>
        <p:txBody>
          <a:bodyPr lIns="45720" rIns="0">
            <a:normAutofit/>
          </a:bodyPr>
          <a:lstStyle>
            <a:lvl1pPr marL="0" indent="0" algn="ctr">
              <a:buNone/>
              <a:defRPr sz="1000">
                <a:solidFill>
                  <a:schemeClr val="accent2">
                    <a:lumMod val="75000"/>
                  </a:schemeClr>
                </a:solidFill>
              </a:defRPr>
            </a:lvl1pPr>
          </a:lstStyle>
          <a:p>
            <a:pPr lvl="0"/>
            <a:r>
              <a:rPr lang="en-US" dirty="0"/>
              <a:t>Job Title Here</a:t>
            </a:r>
          </a:p>
        </p:txBody>
      </p:sp>
      <p:sp>
        <p:nvSpPr>
          <p:cNvPr id="43" name="Text Placeholder 7">
            <a:extLst>
              <a:ext uri="{FF2B5EF4-FFF2-40B4-BE49-F238E27FC236}">
                <a16:creationId xmlns:a16="http://schemas.microsoft.com/office/drawing/2014/main" id="{0FBAB95C-C6F4-A848-9D7F-BD9F0003884E}"/>
              </a:ext>
            </a:extLst>
          </p:cNvPr>
          <p:cNvSpPr>
            <a:spLocks noGrp="1"/>
          </p:cNvSpPr>
          <p:nvPr>
            <p:ph type="body" sz="quarter" idx="42" hasCustomPrompt="1"/>
          </p:nvPr>
        </p:nvSpPr>
        <p:spPr>
          <a:xfrm>
            <a:off x="4972501" y="156611"/>
            <a:ext cx="2440987" cy="351517"/>
          </a:xfrm>
        </p:spPr>
        <p:txBody>
          <a:bodyPr lIns="45720" rIns="0">
            <a:normAutofit/>
          </a:bodyPr>
          <a:lstStyle>
            <a:lvl1pPr marL="0" indent="0" algn="ctr">
              <a:buNone/>
              <a:defRPr sz="1800" b="1">
                <a:solidFill>
                  <a:schemeClr val="tx1"/>
                </a:solidFill>
              </a:defRPr>
            </a:lvl1pPr>
          </a:lstStyle>
          <a:p>
            <a:pPr lvl="0"/>
            <a:r>
              <a:rPr lang="en-US" dirty="0"/>
              <a:t>NAME Here</a:t>
            </a:r>
          </a:p>
        </p:txBody>
      </p:sp>
      <p:sp>
        <p:nvSpPr>
          <p:cNvPr id="44" name="Text Placeholder 7">
            <a:extLst>
              <a:ext uri="{FF2B5EF4-FFF2-40B4-BE49-F238E27FC236}">
                <a16:creationId xmlns:a16="http://schemas.microsoft.com/office/drawing/2014/main" id="{8128EFDD-D28A-ED4A-8AA5-7BE8F2309076}"/>
              </a:ext>
            </a:extLst>
          </p:cNvPr>
          <p:cNvSpPr>
            <a:spLocks noGrp="1"/>
          </p:cNvSpPr>
          <p:nvPr>
            <p:ph type="body" sz="quarter" idx="43" hasCustomPrompt="1"/>
          </p:nvPr>
        </p:nvSpPr>
        <p:spPr>
          <a:xfrm>
            <a:off x="4947257" y="3310459"/>
            <a:ext cx="2440987" cy="224929"/>
          </a:xfrm>
        </p:spPr>
        <p:txBody>
          <a:bodyPr lIns="45720" rIns="0">
            <a:normAutofit/>
          </a:bodyPr>
          <a:lstStyle>
            <a:lvl1pPr marL="0" indent="0" algn="ctr">
              <a:buNone/>
              <a:defRPr sz="1000">
                <a:solidFill>
                  <a:schemeClr val="accent2">
                    <a:lumMod val="75000"/>
                  </a:schemeClr>
                </a:solidFill>
              </a:defRPr>
            </a:lvl1pPr>
          </a:lstStyle>
          <a:p>
            <a:pPr lvl="0"/>
            <a:r>
              <a:rPr lang="en-US" dirty="0"/>
              <a:t>Job Title Here</a:t>
            </a:r>
          </a:p>
        </p:txBody>
      </p:sp>
      <p:sp>
        <p:nvSpPr>
          <p:cNvPr id="45" name="Text Placeholder 7">
            <a:extLst>
              <a:ext uri="{FF2B5EF4-FFF2-40B4-BE49-F238E27FC236}">
                <a16:creationId xmlns:a16="http://schemas.microsoft.com/office/drawing/2014/main" id="{13A36D58-E9D3-E349-BE24-C506BE02548A}"/>
              </a:ext>
            </a:extLst>
          </p:cNvPr>
          <p:cNvSpPr>
            <a:spLocks noGrp="1"/>
          </p:cNvSpPr>
          <p:nvPr>
            <p:ph type="body" sz="quarter" idx="44" hasCustomPrompt="1"/>
          </p:nvPr>
        </p:nvSpPr>
        <p:spPr>
          <a:xfrm>
            <a:off x="4942685" y="2949165"/>
            <a:ext cx="2440987" cy="351517"/>
          </a:xfrm>
        </p:spPr>
        <p:txBody>
          <a:bodyPr lIns="45720" rIns="0">
            <a:normAutofit/>
          </a:bodyPr>
          <a:lstStyle>
            <a:lvl1pPr marL="0" indent="0" algn="ctr">
              <a:buNone/>
              <a:defRPr sz="1800" b="1">
                <a:solidFill>
                  <a:schemeClr val="tx1"/>
                </a:solidFill>
              </a:defRPr>
            </a:lvl1pPr>
          </a:lstStyle>
          <a:p>
            <a:pPr lvl="0"/>
            <a:r>
              <a:rPr lang="en-US" dirty="0"/>
              <a:t>NAME Here</a:t>
            </a:r>
          </a:p>
        </p:txBody>
      </p:sp>
    </p:spTree>
    <p:extLst>
      <p:ext uri="{BB962C8B-B14F-4D97-AF65-F5344CB8AC3E}">
        <p14:creationId xmlns:p14="http://schemas.microsoft.com/office/powerpoint/2010/main" val="14834718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1">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AAFFC0CF-8CDA-6F4B-9DBA-4410D3102B6B}"/>
              </a:ext>
            </a:extLst>
          </p:cNvPr>
          <p:cNvSpPr>
            <a:spLocks noGrp="1"/>
          </p:cNvSpPr>
          <p:nvPr>
            <p:ph type="pic" sz="quarter" idx="11"/>
          </p:nvPr>
        </p:nvSpPr>
        <p:spPr>
          <a:xfrm>
            <a:off x="4551989" y="3379232"/>
            <a:ext cx="3471143" cy="3761029"/>
          </a:xfrm>
          <a:custGeom>
            <a:avLst/>
            <a:gdLst>
              <a:gd name="connsiteX0" fmla="*/ 792833 w 3471143"/>
              <a:gd name="connsiteY0" fmla="*/ 123 h 3761029"/>
              <a:gd name="connsiteX1" fmla="*/ 1208138 w 3471143"/>
              <a:gd name="connsiteY1" fmla="*/ 109039 h 3761029"/>
              <a:gd name="connsiteX2" fmla="*/ 2138194 w 3471143"/>
              <a:gd name="connsiteY2" fmla="*/ 646148 h 3761029"/>
              <a:gd name="connsiteX3" fmla="*/ 3068417 w 3471143"/>
              <a:gd name="connsiteY3" fmla="*/ 1183064 h 3761029"/>
              <a:gd name="connsiteX4" fmla="*/ 3068417 w 3471143"/>
              <a:gd name="connsiteY4" fmla="*/ 2577966 h 3761029"/>
              <a:gd name="connsiteX5" fmla="*/ 2138194 w 3471143"/>
              <a:gd name="connsiteY5" fmla="*/ 3114882 h 3761029"/>
              <a:gd name="connsiteX6" fmla="*/ 1208138 w 3471143"/>
              <a:gd name="connsiteY6" fmla="*/ 3651991 h 3761029"/>
              <a:gd name="connsiteX7" fmla="*/ 0 w 3471143"/>
              <a:gd name="connsiteY7" fmla="*/ 2954540 h 3761029"/>
              <a:gd name="connsiteX8" fmla="*/ 0 w 3471143"/>
              <a:gd name="connsiteY8" fmla="*/ 1880515 h 3761029"/>
              <a:gd name="connsiteX9" fmla="*/ 0 w 3471143"/>
              <a:gd name="connsiteY9" fmla="*/ 806490 h 3761029"/>
              <a:gd name="connsiteX10" fmla="*/ 792833 w 3471143"/>
              <a:gd name="connsiteY10" fmla="*/ 123 h 3761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71143" h="3761029">
                <a:moveTo>
                  <a:pt x="792833" y="123"/>
                </a:moveTo>
                <a:cubicBezTo>
                  <a:pt x="931266" y="-2316"/>
                  <a:pt x="1073896" y="31566"/>
                  <a:pt x="1208138" y="109039"/>
                </a:cubicBezTo>
                <a:lnTo>
                  <a:pt x="2138194" y="646148"/>
                </a:lnTo>
                <a:lnTo>
                  <a:pt x="3068417" y="1183064"/>
                </a:lnTo>
                <a:cubicBezTo>
                  <a:pt x="3605386" y="1492957"/>
                  <a:pt x="3605386" y="2268073"/>
                  <a:pt x="3068417" y="2577966"/>
                </a:cubicBezTo>
                <a:lnTo>
                  <a:pt x="2138194" y="3114882"/>
                </a:lnTo>
                <a:lnTo>
                  <a:pt x="1208138" y="3651991"/>
                </a:lnTo>
                <a:cubicBezTo>
                  <a:pt x="671169" y="3961883"/>
                  <a:pt x="0" y="3574325"/>
                  <a:pt x="0" y="2954540"/>
                </a:cubicBezTo>
                <a:lnTo>
                  <a:pt x="0" y="1880515"/>
                </a:lnTo>
                <a:lnTo>
                  <a:pt x="0" y="806490"/>
                </a:lnTo>
                <a:cubicBezTo>
                  <a:pt x="0" y="341651"/>
                  <a:pt x="377533" y="7440"/>
                  <a:pt x="792833" y="123"/>
                </a:cubicBezTo>
                <a:close/>
              </a:path>
            </a:pathLst>
          </a:custGeom>
          <a:solidFill>
            <a:schemeClr val="bg2">
              <a:lumMod val="90000"/>
            </a:schemeClr>
          </a:solidFill>
        </p:spPr>
        <p:txBody>
          <a:bodyPr wrap="square">
            <a:noAutofit/>
          </a:bodyPr>
          <a:lstStyle/>
          <a:p>
            <a:endParaRPr lang="en-GB"/>
          </a:p>
        </p:txBody>
      </p:sp>
      <p:sp>
        <p:nvSpPr>
          <p:cNvPr id="13" name="Picture Placeholder 12">
            <a:extLst>
              <a:ext uri="{FF2B5EF4-FFF2-40B4-BE49-F238E27FC236}">
                <a16:creationId xmlns:a16="http://schemas.microsoft.com/office/drawing/2014/main" id="{CC1AE296-DA98-3B4D-836E-67E04EE759AC}"/>
              </a:ext>
            </a:extLst>
          </p:cNvPr>
          <p:cNvSpPr>
            <a:spLocks noGrp="1"/>
          </p:cNvSpPr>
          <p:nvPr>
            <p:ph type="pic" sz="quarter" idx="10"/>
          </p:nvPr>
        </p:nvSpPr>
        <p:spPr>
          <a:xfrm>
            <a:off x="4360454" y="-332070"/>
            <a:ext cx="3471143" cy="3761030"/>
          </a:xfrm>
          <a:custGeom>
            <a:avLst/>
            <a:gdLst>
              <a:gd name="connsiteX0" fmla="*/ 2678311 w 3471143"/>
              <a:gd name="connsiteY0" fmla="*/ 123 h 3761030"/>
              <a:gd name="connsiteX1" fmla="*/ 3471143 w 3471143"/>
              <a:gd name="connsiteY1" fmla="*/ 806491 h 3761030"/>
              <a:gd name="connsiteX2" fmla="*/ 3471143 w 3471143"/>
              <a:gd name="connsiteY2" fmla="*/ 1880515 h 3761030"/>
              <a:gd name="connsiteX3" fmla="*/ 3471143 w 3471143"/>
              <a:gd name="connsiteY3" fmla="*/ 2954540 h 3761030"/>
              <a:gd name="connsiteX4" fmla="*/ 2263005 w 3471143"/>
              <a:gd name="connsiteY4" fmla="*/ 3651991 h 3761030"/>
              <a:gd name="connsiteX5" fmla="*/ 1332949 w 3471143"/>
              <a:gd name="connsiteY5" fmla="*/ 3114882 h 3761030"/>
              <a:gd name="connsiteX6" fmla="*/ 402726 w 3471143"/>
              <a:gd name="connsiteY6" fmla="*/ 2577966 h 3761030"/>
              <a:gd name="connsiteX7" fmla="*/ 402726 w 3471143"/>
              <a:gd name="connsiteY7" fmla="*/ 1183064 h 3761030"/>
              <a:gd name="connsiteX8" fmla="*/ 1332949 w 3471143"/>
              <a:gd name="connsiteY8" fmla="*/ 646148 h 3761030"/>
              <a:gd name="connsiteX9" fmla="*/ 2263005 w 3471143"/>
              <a:gd name="connsiteY9" fmla="*/ 109040 h 3761030"/>
              <a:gd name="connsiteX10" fmla="*/ 2678311 w 3471143"/>
              <a:gd name="connsiteY10" fmla="*/ 123 h 3761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71143" h="3761030">
                <a:moveTo>
                  <a:pt x="2678311" y="123"/>
                </a:moveTo>
                <a:cubicBezTo>
                  <a:pt x="3093611" y="7440"/>
                  <a:pt x="3471143" y="341652"/>
                  <a:pt x="3471143" y="806491"/>
                </a:cubicBezTo>
                <a:lnTo>
                  <a:pt x="3471143" y="1880515"/>
                </a:lnTo>
                <a:lnTo>
                  <a:pt x="3471143" y="2954540"/>
                </a:lnTo>
                <a:cubicBezTo>
                  <a:pt x="3471143" y="3574325"/>
                  <a:pt x="2799974" y="3961884"/>
                  <a:pt x="2263005" y="3651991"/>
                </a:cubicBezTo>
                <a:lnTo>
                  <a:pt x="1332949" y="3114882"/>
                </a:lnTo>
                <a:lnTo>
                  <a:pt x="402726" y="2577966"/>
                </a:lnTo>
                <a:cubicBezTo>
                  <a:pt x="-134242" y="2268074"/>
                  <a:pt x="-134242" y="1492957"/>
                  <a:pt x="402726" y="1183064"/>
                </a:cubicBezTo>
                <a:lnTo>
                  <a:pt x="1332949" y="646148"/>
                </a:lnTo>
                <a:lnTo>
                  <a:pt x="2263005" y="109040"/>
                </a:lnTo>
                <a:cubicBezTo>
                  <a:pt x="2397247" y="31566"/>
                  <a:pt x="2539877" y="-2316"/>
                  <a:pt x="2678311" y="123"/>
                </a:cubicBezTo>
                <a:close/>
              </a:path>
            </a:pathLst>
          </a:custGeom>
          <a:solidFill>
            <a:schemeClr val="bg2">
              <a:lumMod val="90000"/>
            </a:schemeClr>
          </a:solidFill>
        </p:spPr>
        <p:txBody>
          <a:bodyPr wrap="square">
            <a:noAutofit/>
          </a:bodyPr>
          <a:lstStyle/>
          <a:p>
            <a:endParaRPr lang="en-GB"/>
          </a:p>
        </p:txBody>
      </p:sp>
      <p:sp>
        <p:nvSpPr>
          <p:cNvPr id="7" name="Shape">
            <a:extLst>
              <a:ext uri="{FF2B5EF4-FFF2-40B4-BE49-F238E27FC236}">
                <a16:creationId xmlns:a16="http://schemas.microsoft.com/office/drawing/2014/main" id="{4859B534-5B33-8847-A364-49A94179F7BA}"/>
              </a:ext>
            </a:extLst>
          </p:cNvPr>
          <p:cNvSpPr/>
          <p:nvPr userDrawn="1"/>
        </p:nvSpPr>
        <p:spPr>
          <a:xfrm rot="10800000">
            <a:off x="4221244" y="-331918"/>
            <a:ext cx="3610349" cy="3911697"/>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dirty="0">
              <a:ln>
                <a:noFill/>
              </a:ln>
              <a:solidFill>
                <a:prstClr val="white"/>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10" name="Shape">
            <a:extLst>
              <a:ext uri="{FF2B5EF4-FFF2-40B4-BE49-F238E27FC236}">
                <a16:creationId xmlns:a16="http://schemas.microsoft.com/office/drawing/2014/main" id="{EEA2C478-185C-F84D-B045-B443BAFA3F8D}"/>
              </a:ext>
            </a:extLst>
          </p:cNvPr>
          <p:cNvSpPr/>
          <p:nvPr/>
        </p:nvSpPr>
        <p:spPr>
          <a:xfrm>
            <a:off x="4551984" y="3228413"/>
            <a:ext cx="3610349" cy="3911697"/>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dirty="0">
              <a:ln>
                <a:noFill/>
              </a:ln>
              <a:solidFill>
                <a:prstClr val="white"/>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6" name="Text Placeholder 7">
            <a:extLst>
              <a:ext uri="{FF2B5EF4-FFF2-40B4-BE49-F238E27FC236}">
                <a16:creationId xmlns:a16="http://schemas.microsoft.com/office/drawing/2014/main" id="{824D2969-FC7E-2040-BD2B-BB758209558F}"/>
              </a:ext>
            </a:extLst>
          </p:cNvPr>
          <p:cNvSpPr>
            <a:spLocks noGrp="1"/>
          </p:cNvSpPr>
          <p:nvPr>
            <p:ph type="body" sz="quarter" idx="24" hasCustomPrompt="1"/>
          </p:nvPr>
        </p:nvSpPr>
        <p:spPr>
          <a:xfrm>
            <a:off x="344849" y="1140170"/>
            <a:ext cx="3684863" cy="552450"/>
          </a:xfrm>
        </p:spPr>
        <p:txBody>
          <a:bodyPr lIns="45720" rIns="0">
            <a:normAutofit/>
          </a:bodyPr>
          <a:lstStyle>
            <a:lvl1pPr marL="0" indent="0" algn="r">
              <a:buNone/>
              <a:defRPr sz="2400">
                <a:solidFill>
                  <a:schemeClr val="accent2">
                    <a:lumMod val="75000"/>
                  </a:schemeClr>
                </a:solidFill>
              </a:defRPr>
            </a:lvl1pPr>
          </a:lstStyle>
          <a:p>
            <a:pPr lvl="0"/>
            <a:r>
              <a:rPr lang="en-US" dirty="0"/>
              <a:t>Job Title Here</a:t>
            </a:r>
          </a:p>
        </p:txBody>
      </p:sp>
      <p:sp>
        <p:nvSpPr>
          <p:cNvPr id="8" name="Text Placeholder 7">
            <a:extLst>
              <a:ext uri="{FF2B5EF4-FFF2-40B4-BE49-F238E27FC236}">
                <a16:creationId xmlns:a16="http://schemas.microsoft.com/office/drawing/2014/main" id="{FD0AD251-F7BE-A047-865E-E9650B3207CA}"/>
              </a:ext>
            </a:extLst>
          </p:cNvPr>
          <p:cNvSpPr>
            <a:spLocks noGrp="1"/>
          </p:cNvSpPr>
          <p:nvPr>
            <p:ph type="body" sz="quarter" idx="25"/>
          </p:nvPr>
        </p:nvSpPr>
        <p:spPr>
          <a:xfrm>
            <a:off x="314251" y="1828645"/>
            <a:ext cx="3703055" cy="2723478"/>
          </a:xfrm>
        </p:spPr>
        <p:txBody>
          <a:bodyPr lIns="45720" rIns="0">
            <a:normAutofit/>
          </a:bodyPr>
          <a:lstStyle>
            <a:lvl1pPr marL="0" indent="0" algn="r">
              <a:buNone/>
              <a:defRPr sz="1600">
                <a:solidFill>
                  <a:schemeClr val="tx1"/>
                </a:solidFill>
              </a:defRPr>
            </a:lvl1pPr>
          </a:lstStyle>
          <a:p>
            <a:pPr lvl="0"/>
            <a:endParaRPr lang="en-US" dirty="0"/>
          </a:p>
        </p:txBody>
      </p:sp>
      <p:sp>
        <p:nvSpPr>
          <p:cNvPr id="9" name="Text Placeholder 7">
            <a:extLst>
              <a:ext uri="{FF2B5EF4-FFF2-40B4-BE49-F238E27FC236}">
                <a16:creationId xmlns:a16="http://schemas.microsoft.com/office/drawing/2014/main" id="{24F2EBCC-72C3-A543-82E8-76FD1CDEEC95}"/>
              </a:ext>
            </a:extLst>
          </p:cNvPr>
          <p:cNvSpPr>
            <a:spLocks noGrp="1"/>
          </p:cNvSpPr>
          <p:nvPr>
            <p:ph type="body" sz="quarter" idx="31" hasCustomPrompt="1"/>
          </p:nvPr>
        </p:nvSpPr>
        <p:spPr>
          <a:xfrm>
            <a:off x="345337" y="464883"/>
            <a:ext cx="3681320" cy="552450"/>
          </a:xfrm>
        </p:spPr>
        <p:txBody>
          <a:bodyPr lIns="45720" rIns="0">
            <a:normAutofit/>
          </a:bodyPr>
          <a:lstStyle>
            <a:lvl1pPr marL="0" indent="0" algn="r">
              <a:buNone/>
              <a:defRPr sz="3200" b="1">
                <a:solidFill>
                  <a:schemeClr val="tx1"/>
                </a:solidFill>
              </a:defRPr>
            </a:lvl1pPr>
          </a:lstStyle>
          <a:p>
            <a:pPr lvl="0"/>
            <a:r>
              <a:rPr lang="en-US" dirty="0"/>
              <a:t>NAME Here</a:t>
            </a:r>
          </a:p>
        </p:txBody>
      </p:sp>
      <p:sp>
        <p:nvSpPr>
          <p:cNvPr id="15" name="Text Placeholder 7">
            <a:extLst>
              <a:ext uri="{FF2B5EF4-FFF2-40B4-BE49-F238E27FC236}">
                <a16:creationId xmlns:a16="http://schemas.microsoft.com/office/drawing/2014/main" id="{CC85BF7E-B97D-0C44-BE53-B46AB3240336}"/>
              </a:ext>
            </a:extLst>
          </p:cNvPr>
          <p:cNvSpPr>
            <a:spLocks noGrp="1"/>
          </p:cNvSpPr>
          <p:nvPr>
            <p:ph type="body" sz="quarter" idx="32" hasCustomPrompt="1"/>
          </p:nvPr>
        </p:nvSpPr>
        <p:spPr>
          <a:xfrm>
            <a:off x="8383884" y="5881135"/>
            <a:ext cx="3567309" cy="552450"/>
          </a:xfrm>
        </p:spPr>
        <p:txBody>
          <a:bodyPr lIns="45720" rIns="0">
            <a:normAutofit/>
          </a:bodyPr>
          <a:lstStyle>
            <a:lvl1pPr marL="0" indent="0" algn="l">
              <a:buNone/>
              <a:defRPr sz="2400">
                <a:solidFill>
                  <a:schemeClr val="accent2">
                    <a:lumMod val="75000"/>
                  </a:schemeClr>
                </a:solidFill>
              </a:defRPr>
            </a:lvl1pPr>
          </a:lstStyle>
          <a:p>
            <a:pPr lvl="0"/>
            <a:r>
              <a:rPr lang="en-US" dirty="0"/>
              <a:t>Job Title Here</a:t>
            </a:r>
          </a:p>
        </p:txBody>
      </p:sp>
      <p:sp>
        <p:nvSpPr>
          <p:cNvPr id="17" name="Text Placeholder 7">
            <a:extLst>
              <a:ext uri="{FF2B5EF4-FFF2-40B4-BE49-F238E27FC236}">
                <a16:creationId xmlns:a16="http://schemas.microsoft.com/office/drawing/2014/main" id="{9F83BAB5-491B-0941-B5E1-F5A66A258FB1}"/>
              </a:ext>
            </a:extLst>
          </p:cNvPr>
          <p:cNvSpPr>
            <a:spLocks noGrp="1"/>
          </p:cNvSpPr>
          <p:nvPr>
            <p:ph type="body" sz="quarter" idx="33"/>
          </p:nvPr>
        </p:nvSpPr>
        <p:spPr>
          <a:xfrm>
            <a:off x="8353869" y="2345480"/>
            <a:ext cx="3584923" cy="2723478"/>
          </a:xfrm>
        </p:spPr>
        <p:txBody>
          <a:bodyPr lIns="45720" rIns="0" anchor="b">
            <a:normAutofit/>
          </a:bodyPr>
          <a:lstStyle>
            <a:lvl1pPr marL="0" indent="0" algn="l">
              <a:buNone/>
              <a:defRPr sz="1600">
                <a:solidFill>
                  <a:schemeClr val="tx1"/>
                </a:solidFill>
              </a:defRPr>
            </a:lvl1pPr>
          </a:lstStyle>
          <a:p>
            <a:pPr lvl="0"/>
            <a:endParaRPr lang="en-US" dirty="0"/>
          </a:p>
        </p:txBody>
      </p:sp>
      <p:sp>
        <p:nvSpPr>
          <p:cNvPr id="18" name="Text Placeholder 7">
            <a:extLst>
              <a:ext uri="{FF2B5EF4-FFF2-40B4-BE49-F238E27FC236}">
                <a16:creationId xmlns:a16="http://schemas.microsoft.com/office/drawing/2014/main" id="{E19F8644-6AB8-734D-B6D2-0CD01D80D376}"/>
              </a:ext>
            </a:extLst>
          </p:cNvPr>
          <p:cNvSpPr>
            <a:spLocks noGrp="1"/>
          </p:cNvSpPr>
          <p:nvPr>
            <p:ph type="body" sz="quarter" idx="34" hasCustomPrompt="1"/>
          </p:nvPr>
        </p:nvSpPr>
        <p:spPr>
          <a:xfrm>
            <a:off x="8384264" y="5205848"/>
            <a:ext cx="3563880" cy="552450"/>
          </a:xfrm>
        </p:spPr>
        <p:txBody>
          <a:bodyPr lIns="45720" rIns="0">
            <a:normAutofit/>
          </a:bodyPr>
          <a:lstStyle>
            <a:lvl1pPr marL="0" indent="0" algn="l">
              <a:buNone/>
              <a:defRPr sz="3200" b="1">
                <a:solidFill>
                  <a:schemeClr val="tx1"/>
                </a:solidFill>
              </a:defRPr>
            </a:lvl1pPr>
          </a:lstStyle>
          <a:p>
            <a:pPr lvl="0"/>
            <a:r>
              <a:rPr lang="en-US" dirty="0"/>
              <a:t>NAME Here</a:t>
            </a:r>
          </a:p>
        </p:txBody>
      </p:sp>
    </p:spTree>
    <p:extLst>
      <p:ext uri="{BB962C8B-B14F-4D97-AF65-F5344CB8AC3E}">
        <p14:creationId xmlns:p14="http://schemas.microsoft.com/office/powerpoint/2010/main" val="73512101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2">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BA03FEF-90C3-6146-B1CD-A554644888AD}"/>
              </a:ext>
            </a:extLst>
          </p:cNvPr>
          <p:cNvSpPr>
            <a:spLocks noGrp="1"/>
          </p:cNvSpPr>
          <p:nvPr>
            <p:ph type="pic" sz="quarter" idx="10"/>
          </p:nvPr>
        </p:nvSpPr>
        <p:spPr>
          <a:xfrm>
            <a:off x="-801792" y="-150517"/>
            <a:ext cx="6265669" cy="6265670"/>
          </a:xfrm>
          <a:custGeom>
            <a:avLst/>
            <a:gdLst>
              <a:gd name="connsiteX0" fmla="*/ 3962700 w 6265669"/>
              <a:gd name="connsiteY0" fmla="*/ 115 h 6265670"/>
              <a:gd name="connsiteX1" fmla="*/ 5272710 w 6265669"/>
              <a:gd name="connsiteY1" fmla="*/ 1015243 h 6265670"/>
              <a:gd name="connsiteX2" fmla="*/ 5744904 w 6265669"/>
              <a:gd name="connsiteY2" fmla="*/ 2778295 h 6265670"/>
              <a:gd name="connsiteX3" fmla="*/ 6217530 w 6265669"/>
              <a:gd name="connsiteY3" fmla="*/ 4541316 h 6265670"/>
              <a:gd name="connsiteX4" fmla="*/ 4541314 w 6265669"/>
              <a:gd name="connsiteY4" fmla="*/ 6217531 h 6265670"/>
              <a:gd name="connsiteX5" fmla="*/ 2778294 w 6265669"/>
              <a:gd name="connsiteY5" fmla="*/ 5744905 h 6265670"/>
              <a:gd name="connsiteX6" fmla="*/ 1015242 w 6265669"/>
              <a:gd name="connsiteY6" fmla="*/ 5272711 h 6265670"/>
              <a:gd name="connsiteX7" fmla="*/ 401564 w 6265669"/>
              <a:gd name="connsiteY7" fmla="*/ 2982817 h 6265670"/>
              <a:gd name="connsiteX8" fmla="*/ 1692190 w 6265669"/>
              <a:gd name="connsiteY8" fmla="*/ 1692191 h 6265670"/>
              <a:gd name="connsiteX9" fmla="*/ 2982816 w 6265669"/>
              <a:gd name="connsiteY9" fmla="*/ 401565 h 6265670"/>
              <a:gd name="connsiteX10" fmla="*/ 3962700 w 6265669"/>
              <a:gd name="connsiteY10" fmla="*/ 115 h 6265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65669" h="6265670">
                <a:moveTo>
                  <a:pt x="3962700" y="115"/>
                </a:moveTo>
                <a:cubicBezTo>
                  <a:pt x="4541241" y="7572"/>
                  <a:pt x="5102166" y="379212"/>
                  <a:pt x="5272710" y="1015243"/>
                </a:cubicBezTo>
                <a:lnTo>
                  <a:pt x="5744904" y="2778295"/>
                </a:lnTo>
                <a:lnTo>
                  <a:pt x="6217530" y="4541316"/>
                </a:lnTo>
                <a:cubicBezTo>
                  <a:pt x="6490401" y="5558965"/>
                  <a:pt x="5558964" y="6490402"/>
                  <a:pt x="4541314" y="6217531"/>
                </a:cubicBezTo>
                <a:lnTo>
                  <a:pt x="2778294" y="5744905"/>
                </a:lnTo>
                <a:lnTo>
                  <a:pt x="1015242" y="5272711"/>
                </a:lnTo>
                <a:cubicBezTo>
                  <a:pt x="-2408" y="4999840"/>
                  <a:pt x="-343215" y="3727596"/>
                  <a:pt x="401564" y="2982817"/>
                </a:cubicBezTo>
                <a:lnTo>
                  <a:pt x="1692190" y="1692191"/>
                </a:lnTo>
                <a:lnTo>
                  <a:pt x="2982816" y="401565"/>
                </a:lnTo>
                <a:cubicBezTo>
                  <a:pt x="3262108" y="122273"/>
                  <a:pt x="3615575" y="-4359"/>
                  <a:pt x="3962700" y="115"/>
                </a:cubicBezTo>
                <a:close/>
              </a:path>
            </a:pathLst>
          </a:custGeom>
          <a:solidFill>
            <a:schemeClr val="bg2">
              <a:lumMod val="90000"/>
            </a:schemeClr>
          </a:solidFill>
        </p:spPr>
        <p:txBody>
          <a:bodyPr wrap="square">
            <a:noAutofit/>
          </a:bodyPr>
          <a:lstStyle/>
          <a:p>
            <a:endParaRPr lang="en-GB"/>
          </a:p>
        </p:txBody>
      </p:sp>
      <p:sp>
        <p:nvSpPr>
          <p:cNvPr id="8" name="Shape">
            <a:extLst>
              <a:ext uri="{FF2B5EF4-FFF2-40B4-BE49-F238E27FC236}">
                <a16:creationId xmlns:a16="http://schemas.microsoft.com/office/drawing/2014/main" id="{BE501D8A-5233-0047-890B-C10F54710722}"/>
              </a:ext>
            </a:extLst>
          </p:cNvPr>
          <p:cNvSpPr/>
          <p:nvPr/>
        </p:nvSpPr>
        <p:spPr>
          <a:xfrm rot="2700000">
            <a:off x="257680" y="477574"/>
            <a:ext cx="6135506" cy="6647623"/>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dirty="0">
              <a:ln>
                <a:noFill/>
              </a:ln>
              <a:solidFill>
                <a:prstClr val="white"/>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4" name="Text Placeholder 7">
            <a:extLst>
              <a:ext uri="{FF2B5EF4-FFF2-40B4-BE49-F238E27FC236}">
                <a16:creationId xmlns:a16="http://schemas.microsoft.com/office/drawing/2014/main" id="{D28DBBD3-5E04-5C4E-9208-DB46105D387A}"/>
              </a:ext>
            </a:extLst>
          </p:cNvPr>
          <p:cNvSpPr>
            <a:spLocks noGrp="1"/>
          </p:cNvSpPr>
          <p:nvPr>
            <p:ph type="body" sz="quarter" idx="24" hasCustomPrompt="1"/>
          </p:nvPr>
        </p:nvSpPr>
        <p:spPr>
          <a:xfrm>
            <a:off x="5318269" y="1076517"/>
            <a:ext cx="6271699" cy="552450"/>
          </a:xfrm>
        </p:spPr>
        <p:txBody>
          <a:bodyPr lIns="45720" rIns="0">
            <a:normAutofit/>
          </a:bodyPr>
          <a:lstStyle>
            <a:lvl1pPr marL="0" indent="0">
              <a:buNone/>
              <a:defRPr sz="2400">
                <a:solidFill>
                  <a:schemeClr val="accent2">
                    <a:lumMod val="75000"/>
                  </a:schemeClr>
                </a:solidFill>
              </a:defRPr>
            </a:lvl1pPr>
          </a:lstStyle>
          <a:p>
            <a:pPr lvl="0"/>
            <a:r>
              <a:rPr lang="en-US" dirty="0"/>
              <a:t>Job Title Here</a:t>
            </a:r>
          </a:p>
        </p:txBody>
      </p:sp>
      <p:sp>
        <p:nvSpPr>
          <p:cNvPr id="5" name="Text Placeholder 7">
            <a:extLst>
              <a:ext uri="{FF2B5EF4-FFF2-40B4-BE49-F238E27FC236}">
                <a16:creationId xmlns:a16="http://schemas.microsoft.com/office/drawing/2014/main" id="{3CD8FCC2-098A-BE4A-BA23-0F21A8C47130}"/>
              </a:ext>
            </a:extLst>
          </p:cNvPr>
          <p:cNvSpPr>
            <a:spLocks noGrp="1"/>
          </p:cNvSpPr>
          <p:nvPr>
            <p:ph type="body" sz="quarter" idx="25"/>
          </p:nvPr>
        </p:nvSpPr>
        <p:spPr>
          <a:xfrm>
            <a:off x="6291471" y="1847658"/>
            <a:ext cx="5297556" cy="4609112"/>
          </a:xfrm>
        </p:spPr>
        <p:txBody>
          <a:bodyPr lIns="45720" rIns="0">
            <a:normAutofit/>
          </a:bodyPr>
          <a:lstStyle>
            <a:lvl1pPr marL="0" indent="0">
              <a:buNone/>
              <a:defRPr sz="2400">
                <a:solidFill>
                  <a:schemeClr val="tx1"/>
                </a:solidFill>
              </a:defRPr>
            </a:lvl1pPr>
          </a:lstStyle>
          <a:p>
            <a:pPr lvl="0"/>
            <a:endParaRPr lang="en-US" dirty="0"/>
          </a:p>
        </p:txBody>
      </p:sp>
      <p:sp>
        <p:nvSpPr>
          <p:cNvPr id="6" name="Text Placeholder 7">
            <a:extLst>
              <a:ext uri="{FF2B5EF4-FFF2-40B4-BE49-F238E27FC236}">
                <a16:creationId xmlns:a16="http://schemas.microsoft.com/office/drawing/2014/main" id="{34795D48-9CDD-634A-AEE5-A05978E31104}"/>
              </a:ext>
            </a:extLst>
          </p:cNvPr>
          <p:cNvSpPr>
            <a:spLocks noGrp="1"/>
          </p:cNvSpPr>
          <p:nvPr>
            <p:ph type="body" sz="quarter" idx="31" hasCustomPrompt="1"/>
          </p:nvPr>
        </p:nvSpPr>
        <p:spPr>
          <a:xfrm>
            <a:off x="5319016" y="401230"/>
            <a:ext cx="6265669" cy="552450"/>
          </a:xfrm>
        </p:spPr>
        <p:txBody>
          <a:bodyPr lIns="45720" rIns="0">
            <a:normAutofit/>
          </a:bodyPr>
          <a:lstStyle>
            <a:lvl1pPr marL="0" indent="0">
              <a:buNone/>
              <a:defRPr sz="3200" b="1">
                <a:solidFill>
                  <a:schemeClr val="tx1"/>
                </a:solidFill>
              </a:defRPr>
            </a:lvl1pPr>
          </a:lstStyle>
          <a:p>
            <a:pPr lvl="0"/>
            <a:r>
              <a:rPr lang="en-US" dirty="0"/>
              <a:t>NAME Here</a:t>
            </a:r>
          </a:p>
        </p:txBody>
      </p:sp>
    </p:spTree>
    <p:extLst>
      <p:ext uri="{BB962C8B-B14F-4D97-AF65-F5344CB8AC3E}">
        <p14:creationId xmlns:p14="http://schemas.microsoft.com/office/powerpoint/2010/main" val="421559928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3">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E9F30FBA-13B6-5948-B215-61338FC9611C}"/>
              </a:ext>
            </a:extLst>
          </p:cNvPr>
          <p:cNvSpPr>
            <a:spLocks noGrp="1"/>
          </p:cNvSpPr>
          <p:nvPr>
            <p:ph type="pic" sz="quarter" idx="10"/>
          </p:nvPr>
        </p:nvSpPr>
        <p:spPr>
          <a:xfrm>
            <a:off x="970409" y="-3062350"/>
            <a:ext cx="10251187" cy="9461057"/>
          </a:xfrm>
          <a:custGeom>
            <a:avLst/>
            <a:gdLst>
              <a:gd name="connsiteX0" fmla="*/ 1314699 w 6131036"/>
              <a:gd name="connsiteY0" fmla="*/ 0 h 5658475"/>
              <a:gd name="connsiteX1" fmla="*/ 3065518 w 6131036"/>
              <a:gd name="connsiteY1" fmla="*/ 0 h 5658475"/>
              <a:gd name="connsiteX2" fmla="*/ 4816338 w 6131036"/>
              <a:gd name="connsiteY2" fmla="*/ 0 h 5658475"/>
              <a:gd name="connsiteX3" fmla="*/ 5953287 w 6131036"/>
              <a:gd name="connsiteY3" fmla="*/ 1969443 h 5658475"/>
              <a:gd name="connsiteX4" fmla="*/ 5077720 w 6131036"/>
              <a:gd name="connsiteY4" fmla="*/ 3485571 h 5658475"/>
              <a:gd name="connsiteX5" fmla="*/ 4202467 w 6131036"/>
              <a:gd name="connsiteY5" fmla="*/ 5001972 h 5658475"/>
              <a:gd name="connsiteX6" fmla="*/ 1928569 w 6131036"/>
              <a:gd name="connsiteY6" fmla="*/ 5001972 h 5658475"/>
              <a:gd name="connsiteX7" fmla="*/ 1053317 w 6131036"/>
              <a:gd name="connsiteY7" fmla="*/ 3485571 h 5658475"/>
              <a:gd name="connsiteX8" fmla="*/ 177750 w 6131036"/>
              <a:gd name="connsiteY8" fmla="*/ 1969443 h 5658475"/>
              <a:gd name="connsiteX9" fmla="*/ 1314699 w 6131036"/>
              <a:gd name="connsiteY9" fmla="*/ 0 h 565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31036" h="5658475">
                <a:moveTo>
                  <a:pt x="1314699" y="0"/>
                </a:moveTo>
                <a:lnTo>
                  <a:pt x="3065518" y="0"/>
                </a:lnTo>
                <a:lnTo>
                  <a:pt x="4816338" y="0"/>
                </a:lnTo>
                <a:cubicBezTo>
                  <a:pt x="5826680" y="0"/>
                  <a:pt x="6458458" y="1094105"/>
                  <a:pt x="5953287" y="1969443"/>
                </a:cubicBezTo>
                <a:lnTo>
                  <a:pt x="5077720" y="3485571"/>
                </a:lnTo>
                <a:lnTo>
                  <a:pt x="4202467" y="5001972"/>
                </a:lnTo>
                <a:cubicBezTo>
                  <a:pt x="3697296" y="5877310"/>
                  <a:pt x="2433740" y="5877310"/>
                  <a:pt x="1928569" y="5001972"/>
                </a:cubicBezTo>
                <a:lnTo>
                  <a:pt x="1053317" y="3485571"/>
                </a:lnTo>
                <a:lnTo>
                  <a:pt x="177750" y="1969443"/>
                </a:lnTo>
                <a:cubicBezTo>
                  <a:pt x="-327421" y="1094105"/>
                  <a:pt x="304357" y="0"/>
                  <a:pt x="1314699" y="0"/>
                </a:cubicBezTo>
                <a:close/>
              </a:path>
            </a:pathLst>
          </a:custGeom>
          <a:solidFill>
            <a:schemeClr val="bg2">
              <a:lumMod val="90000"/>
            </a:schemeClr>
          </a:solidFill>
        </p:spPr>
        <p:txBody>
          <a:bodyPr wrap="square">
            <a:noAutofit/>
          </a:bodyPr>
          <a:lstStyle/>
          <a:p>
            <a:endParaRPr lang="en-GB" dirty="0"/>
          </a:p>
        </p:txBody>
      </p:sp>
      <p:sp>
        <p:nvSpPr>
          <p:cNvPr id="3" name="Title 15">
            <a:extLst>
              <a:ext uri="{FF2B5EF4-FFF2-40B4-BE49-F238E27FC236}">
                <a16:creationId xmlns:a16="http://schemas.microsoft.com/office/drawing/2014/main" id="{DED956A5-37B1-A143-9199-CD8EDE5EFD46}"/>
              </a:ext>
            </a:extLst>
          </p:cNvPr>
          <p:cNvSpPr>
            <a:spLocks noGrp="1"/>
          </p:cNvSpPr>
          <p:nvPr>
            <p:ph type="title"/>
          </p:nvPr>
        </p:nvSpPr>
        <p:spPr>
          <a:xfrm>
            <a:off x="2764135" y="459299"/>
            <a:ext cx="6664568" cy="1916723"/>
          </a:xfrm>
        </p:spPr>
        <p:txBody>
          <a:bodyPr anchor="b" anchorCtr="0">
            <a:normAutofit/>
          </a:bodyPr>
          <a:lstStyle>
            <a:lvl1pPr algn="ctr">
              <a:defRPr sz="3600" b="1">
                <a:solidFill>
                  <a:schemeClr val="bg1"/>
                </a:solidFill>
                <a:latin typeface="+mn-lt"/>
              </a:defRPr>
            </a:lvl1pPr>
          </a:lstStyle>
          <a:p>
            <a:r>
              <a:rPr lang="en-US" dirty="0"/>
              <a:t>Click to edit Master title style</a:t>
            </a:r>
          </a:p>
        </p:txBody>
      </p:sp>
      <p:sp>
        <p:nvSpPr>
          <p:cNvPr id="4" name="Text Placeholder 2">
            <a:extLst>
              <a:ext uri="{FF2B5EF4-FFF2-40B4-BE49-F238E27FC236}">
                <a16:creationId xmlns:a16="http://schemas.microsoft.com/office/drawing/2014/main" id="{028D1E60-A966-EC48-875D-036DD173F907}"/>
              </a:ext>
            </a:extLst>
          </p:cNvPr>
          <p:cNvSpPr>
            <a:spLocks noGrp="1"/>
          </p:cNvSpPr>
          <p:nvPr>
            <p:ph type="body" idx="1"/>
          </p:nvPr>
        </p:nvSpPr>
        <p:spPr>
          <a:xfrm>
            <a:off x="3807073" y="2634311"/>
            <a:ext cx="4577859" cy="1658435"/>
          </a:xfrm>
        </p:spPr>
        <p:txBody>
          <a:bodyPr/>
          <a:lstStyle>
            <a:lvl1pPr marL="0" indent="0" algn="ctr">
              <a:buNone/>
              <a:defRPr sz="2400" b="0" i="0">
                <a:solidFill>
                  <a:schemeClr val="accent1">
                    <a:lumMod val="60000"/>
                    <a:lumOff val="40000"/>
                  </a:schemeClr>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88199903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14">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7178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05">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76BC089-D443-8E46-9B20-F805C5ADFBEB}" type="datetimeFigureOut">
              <a:rPr lang="en-GB" smtClean="0"/>
              <a:t>12/06/2019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7809C5-EAA0-BC41-804F-8C0058248A03}" type="slidenum">
              <a:rPr lang="en-GB" smtClean="0"/>
              <a:t>‹#›</a:t>
            </a:fld>
            <a:endParaRPr lang="en-GB"/>
          </a:p>
        </p:txBody>
      </p:sp>
      <p:sp>
        <p:nvSpPr>
          <p:cNvPr id="7" name="Title 1">
            <a:extLst>
              <a:ext uri="{FF2B5EF4-FFF2-40B4-BE49-F238E27FC236}">
                <a16:creationId xmlns:a16="http://schemas.microsoft.com/office/drawing/2014/main" id="{5B2D0A64-190A-E642-AF81-3707AF4FE095}"/>
              </a:ext>
            </a:extLst>
          </p:cNvPr>
          <p:cNvSpPr>
            <a:spLocks noGrp="1"/>
          </p:cNvSpPr>
          <p:nvPr>
            <p:ph type="title"/>
          </p:nvPr>
        </p:nvSpPr>
        <p:spPr>
          <a:xfrm>
            <a:off x="838200" y="391692"/>
            <a:ext cx="10515600" cy="840230"/>
          </a:xfrm>
        </p:spPr>
        <p:txBody>
          <a:bodyPr wrap="square" lIns="0" rIns="0" anchor="b">
            <a:spAutoFit/>
          </a:bodyPr>
          <a:lstStyle>
            <a:lvl1pPr>
              <a:defRPr sz="5400">
                <a:solidFill>
                  <a:schemeClr val="tx1"/>
                </a:solidFill>
              </a:defRPr>
            </a:lvl1pPr>
          </a:lstStyle>
          <a:p>
            <a:r>
              <a:rPr lang="en-US" dirty="0"/>
              <a:t>Click to edit Master title style</a:t>
            </a:r>
          </a:p>
        </p:txBody>
      </p:sp>
      <p:sp>
        <p:nvSpPr>
          <p:cNvPr id="8" name="Content Placeholder 2">
            <a:extLst>
              <a:ext uri="{FF2B5EF4-FFF2-40B4-BE49-F238E27FC236}">
                <a16:creationId xmlns:a16="http://schemas.microsoft.com/office/drawing/2014/main" id="{B15BF99D-F0B5-A34F-8A5E-49E5FA17B8A3}"/>
              </a:ext>
            </a:extLst>
          </p:cNvPr>
          <p:cNvSpPr>
            <a:spLocks noGrp="1"/>
          </p:cNvSpPr>
          <p:nvPr>
            <p:ph idx="1"/>
          </p:nvPr>
        </p:nvSpPr>
        <p:spPr>
          <a:xfrm>
            <a:off x="838200" y="2103270"/>
            <a:ext cx="10515600" cy="4186236"/>
          </a:xfrm>
        </p:spPr>
        <p:txBody>
          <a:bodyPr lIns="0" tIns="91440" rIns="0">
            <a:normAutofit/>
          </a:bodyPr>
          <a:lstStyle>
            <a:lvl1pPr>
              <a:spcAft>
                <a:spcPts val="1800"/>
              </a:spcAft>
              <a:defRPr sz="2400">
                <a:solidFill>
                  <a:schemeClr val="tx1"/>
                </a:solidFill>
              </a:defRPr>
            </a:lvl1pPr>
            <a:lvl2pPr>
              <a:spcAft>
                <a:spcPts val="1800"/>
              </a:spcAft>
              <a:defRPr sz="2000">
                <a:solidFill>
                  <a:schemeClr val="tx1"/>
                </a:solidFill>
              </a:defRPr>
            </a:lvl2pPr>
            <a:lvl3pPr>
              <a:spcAft>
                <a:spcPts val="1800"/>
              </a:spcAft>
              <a:defRPr sz="1800">
                <a:solidFill>
                  <a:schemeClr val="tx1"/>
                </a:solidFill>
              </a:defRPr>
            </a:lvl3pPr>
            <a:lvl4pPr>
              <a:spcAft>
                <a:spcPts val="1800"/>
              </a:spcAft>
              <a:defRPr sz="1600">
                <a:solidFill>
                  <a:schemeClr val="tx1"/>
                </a:solidFill>
              </a:defRPr>
            </a:lvl4pPr>
            <a:lvl5pPr>
              <a:spcAft>
                <a:spcPts val="1800"/>
              </a:spcAft>
              <a:defRPr sz="16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7">
            <a:extLst>
              <a:ext uri="{FF2B5EF4-FFF2-40B4-BE49-F238E27FC236}">
                <a16:creationId xmlns:a16="http://schemas.microsoft.com/office/drawing/2014/main" id="{14B0B97E-7860-CE49-8A9C-06C580A2FF64}"/>
              </a:ext>
            </a:extLst>
          </p:cNvPr>
          <p:cNvSpPr>
            <a:spLocks noGrp="1"/>
          </p:cNvSpPr>
          <p:nvPr>
            <p:ph type="body" sz="quarter" idx="13"/>
          </p:nvPr>
        </p:nvSpPr>
        <p:spPr>
          <a:xfrm>
            <a:off x="838205" y="1269500"/>
            <a:ext cx="10515599" cy="552450"/>
          </a:xfrm>
        </p:spPr>
        <p:txBody>
          <a:bodyPr lIns="45720" rIns="0">
            <a:normAutofit/>
          </a:bodyPr>
          <a:lstStyle>
            <a:lvl1pPr marL="0" indent="0">
              <a:buNone/>
              <a:defRPr sz="2400">
                <a:solidFill>
                  <a:schemeClr val="accent2"/>
                </a:solidFill>
              </a:defRPr>
            </a:lvl1pPr>
          </a:lstStyle>
          <a:p>
            <a:pPr lvl="0"/>
            <a:endParaRPr lang="en-US" dirty="0"/>
          </a:p>
        </p:txBody>
      </p:sp>
    </p:spTree>
    <p:extLst>
      <p:ext uri="{BB962C8B-B14F-4D97-AF65-F5344CB8AC3E}">
        <p14:creationId xmlns:p14="http://schemas.microsoft.com/office/powerpoint/2010/main" val="405659496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5">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ACAFD17-9586-DD47-8899-CDAA143B1C39}"/>
              </a:ext>
            </a:extLst>
          </p:cNvPr>
          <p:cNvSpPr>
            <a:spLocks noGrp="1"/>
          </p:cNvSpPr>
          <p:nvPr>
            <p:ph type="pic" sz="quarter" idx="10"/>
          </p:nvPr>
        </p:nvSpPr>
        <p:spPr>
          <a:xfrm>
            <a:off x="-1712068" y="366809"/>
            <a:ext cx="10505872" cy="10505874"/>
          </a:xfrm>
          <a:custGeom>
            <a:avLst/>
            <a:gdLst>
              <a:gd name="connsiteX0" fmla="*/ 4612745 w 5878310"/>
              <a:gd name="connsiteY0" fmla="*/ 77 h 5878311"/>
              <a:gd name="connsiteX1" fmla="*/ 5833147 w 5878310"/>
              <a:gd name="connsiteY1" fmla="*/ 1617753 h 5878311"/>
              <a:gd name="connsiteX2" fmla="*/ 5389740 w 5878310"/>
              <a:gd name="connsiteY2" fmla="*/ 3271779 h 5878311"/>
              <a:gd name="connsiteX3" fmla="*/ 4946739 w 5878310"/>
              <a:gd name="connsiteY3" fmla="*/ 4925834 h 5878311"/>
              <a:gd name="connsiteX4" fmla="*/ 2798412 w 5878310"/>
              <a:gd name="connsiteY4" fmla="*/ 5501573 h 5878311"/>
              <a:gd name="connsiteX5" fmla="*/ 1587575 w 5878310"/>
              <a:gd name="connsiteY5" fmla="*/ 4290736 h 5878311"/>
              <a:gd name="connsiteX6" fmla="*/ 376739 w 5878310"/>
              <a:gd name="connsiteY6" fmla="*/ 3079900 h 5878311"/>
              <a:gd name="connsiteX7" fmla="*/ 952477 w 5878310"/>
              <a:gd name="connsiteY7" fmla="*/ 931573 h 5878311"/>
              <a:gd name="connsiteX8" fmla="*/ 2606533 w 5878310"/>
              <a:gd name="connsiteY8" fmla="*/ 488572 h 5878311"/>
              <a:gd name="connsiteX9" fmla="*/ 4260559 w 5878310"/>
              <a:gd name="connsiteY9" fmla="*/ 45165 h 5878311"/>
              <a:gd name="connsiteX10" fmla="*/ 4612745 w 5878310"/>
              <a:gd name="connsiteY10" fmla="*/ 77 h 5878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78310" h="5878311">
                <a:moveTo>
                  <a:pt x="4612745" y="77"/>
                </a:moveTo>
                <a:cubicBezTo>
                  <a:pt x="5416104" y="8891"/>
                  <a:pt x="6057148" y="782359"/>
                  <a:pt x="5833147" y="1617753"/>
                </a:cubicBezTo>
                <a:lnTo>
                  <a:pt x="5389740" y="3271779"/>
                </a:lnTo>
                <a:lnTo>
                  <a:pt x="4946739" y="4925834"/>
                </a:lnTo>
                <a:cubicBezTo>
                  <a:pt x="4690737" y="5880570"/>
                  <a:pt x="3497147" y="6200308"/>
                  <a:pt x="2798412" y="5501573"/>
                </a:cubicBezTo>
                <a:lnTo>
                  <a:pt x="1587575" y="4290736"/>
                </a:lnTo>
                <a:lnTo>
                  <a:pt x="376739" y="3079900"/>
                </a:lnTo>
                <a:cubicBezTo>
                  <a:pt x="-321996" y="2381165"/>
                  <a:pt x="-2259" y="1187574"/>
                  <a:pt x="952477" y="931573"/>
                </a:cubicBezTo>
                <a:lnTo>
                  <a:pt x="2606533" y="488572"/>
                </a:lnTo>
                <a:lnTo>
                  <a:pt x="4260559" y="45165"/>
                </a:lnTo>
                <a:cubicBezTo>
                  <a:pt x="4379901" y="13165"/>
                  <a:pt x="4497979" y="-1182"/>
                  <a:pt x="4612745" y="77"/>
                </a:cubicBezTo>
                <a:close/>
              </a:path>
            </a:pathLst>
          </a:custGeom>
          <a:solidFill>
            <a:schemeClr val="bg2">
              <a:lumMod val="90000"/>
            </a:schemeClr>
          </a:solidFill>
        </p:spPr>
        <p:txBody>
          <a:bodyPr wrap="square">
            <a:noAutofit/>
          </a:bodyPr>
          <a:lstStyle/>
          <a:p>
            <a:endParaRPr lang="en-GB"/>
          </a:p>
        </p:txBody>
      </p:sp>
      <p:sp>
        <p:nvSpPr>
          <p:cNvPr id="3" name="Title 15">
            <a:extLst>
              <a:ext uri="{FF2B5EF4-FFF2-40B4-BE49-F238E27FC236}">
                <a16:creationId xmlns:a16="http://schemas.microsoft.com/office/drawing/2014/main" id="{DED956A5-37B1-A143-9199-CD8EDE5EFD46}"/>
              </a:ext>
            </a:extLst>
          </p:cNvPr>
          <p:cNvSpPr>
            <a:spLocks noGrp="1"/>
          </p:cNvSpPr>
          <p:nvPr>
            <p:ph type="title"/>
          </p:nvPr>
        </p:nvSpPr>
        <p:spPr>
          <a:xfrm>
            <a:off x="1052067" y="2288099"/>
            <a:ext cx="6664568" cy="1916723"/>
          </a:xfrm>
        </p:spPr>
        <p:txBody>
          <a:bodyPr anchor="b" anchorCtr="0">
            <a:normAutofit/>
          </a:bodyPr>
          <a:lstStyle>
            <a:lvl1pPr algn="l">
              <a:defRPr sz="3600" b="1">
                <a:solidFill>
                  <a:schemeClr val="bg1"/>
                </a:solidFill>
                <a:latin typeface="+mn-lt"/>
              </a:defRPr>
            </a:lvl1pPr>
          </a:lstStyle>
          <a:p>
            <a:r>
              <a:rPr lang="en-US" dirty="0"/>
              <a:t>Click to edit Master title style</a:t>
            </a:r>
          </a:p>
        </p:txBody>
      </p:sp>
      <p:sp>
        <p:nvSpPr>
          <p:cNvPr id="4" name="Text Placeholder 2">
            <a:extLst>
              <a:ext uri="{FF2B5EF4-FFF2-40B4-BE49-F238E27FC236}">
                <a16:creationId xmlns:a16="http://schemas.microsoft.com/office/drawing/2014/main" id="{028D1E60-A966-EC48-875D-036DD173F907}"/>
              </a:ext>
            </a:extLst>
          </p:cNvPr>
          <p:cNvSpPr>
            <a:spLocks noGrp="1"/>
          </p:cNvSpPr>
          <p:nvPr>
            <p:ph type="body" idx="1"/>
          </p:nvPr>
        </p:nvSpPr>
        <p:spPr>
          <a:xfrm>
            <a:off x="1052065" y="4463111"/>
            <a:ext cx="4577859" cy="1658435"/>
          </a:xfrm>
        </p:spPr>
        <p:txBody>
          <a:bodyPr/>
          <a:lstStyle>
            <a:lvl1pPr marL="0" indent="0" algn="l">
              <a:buNone/>
              <a:defRPr sz="2400" b="0" i="0">
                <a:solidFill>
                  <a:schemeClr val="accent1">
                    <a:lumMod val="60000"/>
                    <a:lumOff val="40000"/>
                  </a:schemeClr>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69296768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16">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471320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7">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2105AE9-D7B3-F942-842B-6D21C0711F2E}"/>
              </a:ext>
            </a:extLst>
          </p:cNvPr>
          <p:cNvSpPr>
            <a:spLocks noGrp="1"/>
          </p:cNvSpPr>
          <p:nvPr>
            <p:ph type="pic" sz="quarter" idx="10"/>
          </p:nvPr>
        </p:nvSpPr>
        <p:spPr>
          <a:xfrm>
            <a:off x="-730560" y="-3756940"/>
            <a:ext cx="10505872" cy="10505874"/>
          </a:xfrm>
          <a:custGeom>
            <a:avLst/>
            <a:gdLst>
              <a:gd name="connsiteX0" fmla="*/ 4612745 w 5878310"/>
              <a:gd name="connsiteY0" fmla="*/ 77 h 5878311"/>
              <a:gd name="connsiteX1" fmla="*/ 5833147 w 5878310"/>
              <a:gd name="connsiteY1" fmla="*/ 1617753 h 5878311"/>
              <a:gd name="connsiteX2" fmla="*/ 5389740 w 5878310"/>
              <a:gd name="connsiteY2" fmla="*/ 3271779 h 5878311"/>
              <a:gd name="connsiteX3" fmla="*/ 4946739 w 5878310"/>
              <a:gd name="connsiteY3" fmla="*/ 4925834 h 5878311"/>
              <a:gd name="connsiteX4" fmla="*/ 2798412 w 5878310"/>
              <a:gd name="connsiteY4" fmla="*/ 5501573 h 5878311"/>
              <a:gd name="connsiteX5" fmla="*/ 1587575 w 5878310"/>
              <a:gd name="connsiteY5" fmla="*/ 4290736 h 5878311"/>
              <a:gd name="connsiteX6" fmla="*/ 376739 w 5878310"/>
              <a:gd name="connsiteY6" fmla="*/ 3079900 h 5878311"/>
              <a:gd name="connsiteX7" fmla="*/ 952477 w 5878310"/>
              <a:gd name="connsiteY7" fmla="*/ 931573 h 5878311"/>
              <a:gd name="connsiteX8" fmla="*/ 2606533 w 5878310"/>
              <a:gd name="connsiteY8" fmla="*/ 488572 h 5878311"/>
              <a:gd name="connsiteX9" fmla="*/ 4260559 w 5878310"/>
              <a:gd name="connsiteY9" fmla="*/ 45165 h 5878311"/>
              <a:gd name="connsiteX10" fmla="*/ 4612745 w 5878310"/>
              <a:gd name="connsiteY10" fmla="*/ 77 h 5878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78310" h="5878311">
                <a:moveTo>
                  <a:pt x="4612745" y="77"/>
                </a:moveTo>
                <a:cubicBezTo>
                  <a:pt x="5416104" y="8891"/>
                  <a:pt x="6057148" y="782359"/>
                  <a:pt x="5833147" y="1617753"/>
                </a:cubicBezTo>
                <a:lnTo>
                  <a:pt x="5389740" y="3271779"/>
                </a:lnTo>
                <a:lnTo>
                  <a:pt x="4946739" y="4925834"/>
                </a:lnTo>
                <a:cubicBezTo>
                  <a:pt x="4690737" y="5880570"/>
                  <a:pt x="3497147" y="6200308"/>
                  <a:pt x="2798412" y="5501573"/>
                </a:cubicBezTo>
                <a:lnTo>
                  <a:pt x="1587575" y="4290736"/>
                </a:lnTo>
                <a:lnTo>
                  <a:pt x="376739" y="3079900"/>
                </a:lnTo>
                <a:cubicBezTo>
                  <a:pt x="-321996" y="2381165"/>
                  <a:pt x="-2259" y="1187574"/>
                  <a:pt x="952477" y="931573"/>
                </a:cubicBezTo>
                <a:lnTo>
                  <a:pt x="2606533" y="488572"/>
                </a:lnTo>
                <a:lnTo>
                  <a:pt x="4260559" y="45165"/>
                </a:lnTo>
                <a:cubicBezTo>
                  <a:pt x="4379901" y="13165"/>
                  <a:pt x="4497979" y="-1182"/>
                  <a:pt x="4612745" y="77"/>
                </a:cubicBezTo>
                <a:close/>
              </a:path>
            </a:pathLst>
          </a:custGeom>
          <a:solidFill>
            <a:schemeClr val="bg2">
              <a:lumMod val="90000"/>
            </a:schemeClr>
          </a:solidFill>
        </p:spPr>
        <p:txBody>
          <a:bodyPr wrap="square">
            <a:noAutofit/>
          </a:bodyPr>
          <a:lstStyle/>
          <a:p>
            <a:endParaRPr lang="en-GB"/>
          </a:p>
        </p:txBody>
      </p:sp>
      <p:sp>
        <p:nvSpPr>
          <p:cNvPr id="6" name="Title 15">
            <a:extLst>
              <a:ext uri="{FF2B5EF4-FFF2-40B4-BE49-F238E27FC236}">
                <a16:creationId xmlns:a16="http://schemas.microsoft.com/office/drawing/2014/main" id="{75A2A35C-42C4-3248-8008-9D6920C10222}"/>
              </a:ext>
            </a:extLst>
          </p:cNvPr>
          <p:cNvSpPr>
            <a:spLocks noGrp="1"/>
          </p:cNvSpPr>
          <p:nvPr>
            <p:ph type="title"/>
          </p:nvPr>
        </p:nvSpPr>
        <p:spPr>
          <a:xfrm>
            <a:off x="1985921" y="576031"/>
            <a:ext cx="6664568" cy="1916723"/>
          </a:xfrm>
        </p:spPr>
        <p:txBody>
          <a:bodyPr anchor="b" anchorCtr="0">
            <a:normAutofit/>
          </a:bodyPr>
          <a:lstStyle>
            <a:lvl1pPr algn="ctr">
              <a:defRPr sz="3600" b="1">
                <a:solidFill>
                  <a:schemeClr val="bg1"/>
                </a:solidFill>
                <a:latin typeface="+mn-lt"/>
              </a:defRPr>
            </a:lvl1pPr>
          </a:lstStyle>
          <a:p>
            <a:r>
              <a:rPr lang="en-US" dirty="0"/>
              <a:t>Click to edit Master title style</a:t>
            </a:r>
          </a:p>
        </p:txBody>
      </p:sp>
      <p:sp>
        <p:nvSpPr>
          <p:cNvPr id="7" name="Text Placeholder 2">
            <a:extLst>
              <a:ext uri="{FF2B5EF4-FFF2-40B4-BE49-F238E27FC236}">
                <a16:creationId xmlns:a16="http://schemas.microsoft.com/office/drawing/2014/main" id="{E389596A-E099-4940-B379-DA594B5DB8AF}"/>
              </a:ext>
            </a:extLst>
          </p:cNvPr>
          <p:cNvSpPr>
            <a:spLocks noGrp="1"/>
          </p:cNvSpPr>
          <p:nvPr>
            <p:ph type="body" idx="1"/>
          </p:nvPr>
        </p:nvSpPr>
        <p:spPr>
          <a:xfrm>
            <a:off x="3029277" y="2751037"/>
            <a:ext cx="4577859" cy="1658435"/>
          </a:xfrm>
        </p:spPr>
        <p:txBody>
          <a:bodyPr/>
          <a:lstStyle>
            <a:lvl1pPr marL="0" indent="0" algn="ctr">
              <a:buNone/>
              <a:defRPr sz="2400" b="0" i="0">
                <a:solidFill>
                  <a:schemeClr val="accent1">
                    <a:lumMod val="60000"/>
                    <a:lumOff val="40000"/>
                  </a:schemeClr>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12562463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8">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9" name="Shape">
            <a:extLst>
              <a:ext uri="{FF2B5EF4-FFF2-40B4-BE49-F238E27FC236}">
                <a16:creationId xmlns:a16="http://schemas.microsoft.com/office/drawing/2014/main" id="{E363CD42-52B3-0B4E-8676-8EE630699897}"/>
              </a:ext>
            </a:extLst>
          </p:cNvPr>
          <p:cNvSpPr/>
          <p:nvPr userDrawn="1"/>
        </p:nvSpPr>
        <p:spPr>
          <a:xfrm>
            <a:off x="4221341" y="-779290"/>
            <a:ext cx="7767855" cy="841622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10" name="Shape">
            <a:extLst>
              <a:ext uri="{FF2B5EF4-FFF2-40B4-BE49-F238E27FC236}">
                <a16:creationId xmlns:a16="http://schemas.microsoft.com/office/drawing/2014/main" id="{6F1CED87-0BF5-6A46-B708-A992D6AD6C04}"/>
              </a:ext>
            </a:extLst>
          </p:cNvPr>
          <p:cNvSpPr/>
          <p:nvPr userDrawn="1"/>
        </p:nvSpPr>
        <p:spPr>
          <a:xfrm>
            <a:off x="-402226" y="203200"/>
            <a:ext cx="5954252" cy="645124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50000"/>
            </a:schemeClr>
          </a:solidFill>
          <a:ln w="25400">
            <a:no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CA1A76CB-DB60-8B42-99AB-7D6CAB017EFE}"/>
              </a:ext>
            </a:extLst>
          </p:cNvPr>
          <p:cNvGrpSpPr/>
          <p:nvPr userDrawn="1"/>
        </p:nvGrpSpPr>
        <p:grpSpPr>
          <a:xfrm>
            <a:off x="781761" y="591099"/>
            <a:ext cx="2696547" cy="5675457"/>
            <a:chOff x="11836399" y="2222500"/>
            <a:chExt cx="926593" cy="1950212"/>
          </a:xfrm>
        </p:grpSpPr>
        <p:sp>
          <p:nvSpPr>
            <p:cNvPr id="13" name="Shape">
              <a:extLst>
                <a:ext uri="{FF2B5EF4-FFF2-40B4-BE49-F238E27FC236}">
                  <a16:creationId xmlns:a16="http://schemas.microsoft.com/office/drawing/2014/main" id="{CC64E206-895B-A642-B97E-9280DFCEAF0D}"/>
                </a:ext>
              </a:extLst>
            </p:cNvPr>
            <p:cNvSpPr/>
            <p:nvPr/>
          </p:nvSpPr>
          <p:spPr>
            <a:xfrm>
              <a:off x="11836399" y="2222500"/>
              <a:ext cx="926593" cy="1950212"/>
            </a:xfrm>
            <a:custGeom>
              <a:avLst/>
              <a:gdLst/>
              <a:ahLst/>
              <a:cxnLst>
                <a:cxn ang="0">
                  <a:pos x="wd2" y="hd2"/>
                </a:cxn>
                <a:cxn ang="5400000">
                  <a:pos x="wd2" y="hd2"/>
                </a:cxn>
                <a:cxn ang="10800000">
                  <a:pos x="wd2" y="hd2"/>
                </a:cxn>
                <a:cxn ang="16200000">
                  <a:pos x="wd2" y="hd2"/>
                </a:cxn>
              </a:cxnLst>
              <a:rect l="0" t="0" r="r" b="b"/>
              <a:pathLst>
                <a:path w="21600" h="21600" extrusionOk="0">
                  <a:moveTo>
                    <a:pt x="21600" y="20002"/>
                  </a:moveTo>
                  <a:cubicBezTo>
                    <a:pt x="21600" y="20880"/>
                    <a:pt x="20087" y="21600"/>
                    <a:pt x="18237" y="21600"/>
                  </a:cubicBezTo>
                  <a:lnTo>
                    <a:pt x="3363" y="21600"/>
                  </a:lnTo>
                  <a:cubicBezTo>
                    <a:pt x="1513" y="21600"/>
                    <a:pt x="0" y="20880"/>
                    <a:pt x="0" y="20002"/>
                  </a:cubicBezTo>
                  <a:lnTo>
                    <a:pt x="0" y="1598"/>
                  </a:lnTo>
                  <a:cubicBezTo>
                    <a:pt x="0" y="719"/>
                    <a:pt x="1513" y="0"/>
                    <a:pt x="3363" y="0"/>
                  </a:cubicBezTo>
                  <a:lnTo>
                    <a:pt x="18237" y="0"/>
                  </a:lnTo>
                  <a:cubicBezTo>
                    <a:pt x="20087" y="0"/>
                    <a:pt x="21600" y="719"/>
                    <a:pt x="21600" y="1598"/>
                  </a:cubicBezTo>
                  <a:lnTo>
                    <a:pt x="21600" y="20002"/>
                  </a:lnTo>
                  <a:close/>
                </a:path>
              </a:pathLst>
            </a:custGeom>
            <a:solidFill>
              <a:srgbClr val="535154"/>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Rectangle">
              <a:extLst>
                <a:ext uri="{FF2B5EF4-FFF2-40B4-BE49-F238E27FC236}">
                  <a16:creationId xmlns:a16="http://schemas.microsoft.com/office/drawing/2014/main" id="{88BE35E0-7EA3-8C4C-B8C2-D4199035A940}"/>
                </a:ext>
              </a:extLst>
            </p:cNvPr>
            <p:cNvSpPr/>
            <p:nvPr/>
          </p:nvSpPr>
          <p:spPr>
            <a:xfrm>
              <a:off x="11899899" y="2489200"/>
              <a:ext cx="790575" cy="1425956"/>
            </a:xfrm>
            <a:prstGeom prst="rect">
              <a:avLst/>
            </a:prstGeom>
            <a:solidFill>
              <a:srgbClr val="EBECED"/>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Shape">
              <a:extLst>
                <a:ext uri="{FF2B5EF4-FFF2-40B4-BE49-F238E27FC236}">
                  <a16:creationId xmlns:a16="http://schemas.microsoft.com/office/drawing/2014/main" id="{76F08690-8155-7149-8D2D-8907F81E439E}"/>
                </a:ext>
              </a:extLst>
            </p:cNvPr>
            <p:cNvSpPr/>
            <p:nvPr/>
          </p:nvSpPr>
          <p:spPr>
            <a:xfrm>
              <a:off x="12230100" y="3962400"/>
              <a:ext cx="130048" cy="130175"/>
            </a:xfrm>
            <a:custGeom>
              <a:avLst/>
              <a:gdLst/>
              <a:ahLst/>
              <a:cxnLst>
                <a:cxn ang="0">
                  <a:pos x="wd2" y="hd2"/>
                </a:cxn>
                <a:cxn ang="5400000">
                  <a:pos x="wd2" y="hd2"/>
                </a:cxn>
                <a:cxn ang="10800000">
                  <a:pos x="wd2" y="hd2"/>
                </a:cxn>
                <a:cxn ang="16200000">
                  <a:pos x="wd2" y="hd2"/>
                </a:cxn>
              </a:cxnLst>
              <a:rect l="0" t="0" r="r" b="b"/>
              <a:pathLst>
                <a:path w="21600" h="21600" extrusionOk="0">
                  <a:moveTo>
                    <a:pt x="21600" y="10789"/>
                  </a:moveTo>
                  <a:cubicBezTo>
                    <a:pt x="21600" y="16753"/>
                    <a:pt x="16770" y="21600"/>
                    <a:pt x="10800" y="21600"/>
                  </a:cubicBezTo>
                  <a:cubicBezTo>
                    <a:pt x="4830" y="21600"/>
                    <a:pt x="0" y="16753"/>
                    <a:pt x="0" y="10789"/>
                  </a:cubicBezTo>
                  <a:cubicBezTo>
                    <a:pt x="0" y="4847"/>
                    <a:pt x="4830" y="0"/>
                    <a:pt x="10800" y="0"/>
                  </a:cubicBezTo>
                  <a:cubicBezTo>
                    <a:pt x="16770" y="0"/>
                    <a:pt x="21600" y="4847"/>
                    <a:pt x="21600" y="10789"/>
                  </a:cubicBezTo>
                  <a:close/>
                </a:path>
              </a:pathLst>
            </a:custGeom>
            <a:solidFill>
              <a:srgbClr val="939496"/>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Shape">
              <a:extLst>
                <a:ext uri="{FF2B5EF4-FFF2-40B4-BE49-F238E27FC236}">
                  <a16:creationId xmlns:a16="http://schemas.microsoft.com/office/drawing/2014/main" id="{6F153367-4DBE-C542-94F9-6522C8762D7F}"/>
                </a:ext>
              </a:extLst>
            </p:cNvPr>
            <p:cNvSpPr/>
            <p:nvPr/>
          </p:nvSpPr>
          <p:spPr>
            <a:xfrm>
              <a:off x="12204699" y="2374899"/>
              <a:ext cx="160401" cy="38863"/>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29"/>
                    <a:pt x="20420" y="21600"/>
                    <a:pt x="18966" y="21600"/>
                  </a:cubicBezTo>
                  <a:lnTo>
                    <a:pt x="2634" y="21600"/>
                  </a:lnTo>
                  <a:cubicBezTo>
                    <a:pt x="1197" y="21600"/>
                    <a:pt x="0" y="16729"/>
                    <a:pt x="0" y="10800"/>
                  </a:cubicBezTo>
                  <a:lnTo>
                    <a:pt x="0" y="10800"/>
                  </a:lnTo>
                  <a:cubicBezTo>
                    <a:pt x="0" y="4871"/>
                    <a:pt x="1180" y="0"/>
                    <a:pt x="2634" y="0"/>
                  </a:cubicBezTo>
                  <a:lnTo>
                    <a:pt x="18966" y="0"/>
                  </a:lnTo>
                  <a:cubicBezTo>
                    <a:pt x="20420" y="71"/>
                    <a:pt x="21600" y="4871"/>
                    <a:pt x="21600" y="10800"/>
                  </a:cubicBezTo>
                  <a:lnTo>
                    <a:pt x="21600" y="10800"/>
                  </a:lnTo>
                  <a:close/>
                </a:path>
              </a:pathLst>
            </a:custGeom>
            <a:solidFill>
              <a:srgbClr val="6B6C6E"/>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
        <p:nvSpPr>
          <p:cNvPr id="3" name="Picture Placeholder 2">
            <a:extLst>
              <a:ext uri="{FF2B5EF4-FFF2-40B4-BE49-F238E27FC236}">
                <a16:creationId xmlns:a16="http://schemas.microsoft.com/office/drawing/2014/main" id="{C55E585B-FB5A-624B-B294-DF4A8FB56E15}"/>
              </a:ext>
            </a:extLst>
          </p:cNvPr>
          <p:cNvSpPr>
            <a:spLocks noGrp="1"/>
          </p:cNvSpPr>
          <p:nvPr>
            <p:ph type="pic" sz="quarter" idx="10"/>
          </p:nvPr>
        </p:nvSpPr>
        <p:spPr>
          <a:xfrm>
            <a:off x="966369" y="1366843"/>
            <a:ext cx="2300711" cy="4149725"/>
          </a:xfrm>
        </p:spPr>
        <p:txBody>
          <a:bodyPr/>
          <a:lstStyle/>
          <a:p>
            <a:endParaRPr lang="en-GB"/>
          </a:p>
        </p:txBody>
      </p:sp>
      <p:sp>
        <p:nvSpPr>
          <p:cNvPr id="17" name="Content Placeholder 2">
            <a:extLst>
              <a:ext uri="{FF2B5EF4-FFF2-40B4-BE49-F238E27FC236}">
                <a16:creationId xmlns:a16="http://schemas.microsoft.com/office/drawing/2014/main" id="{211FB036-9C56-CB41-8821-C2C13A550663}"/>
              </a:ext>
            </a:extLst>
          </p:cNvPr>
          <p:cNvSpPr>
            <a:spLocks noGrp="1"/>
          </p:cNvSpPr>
          <p:nvPr>
            <p:ph sz="half" idx="16"/>
          </p:nvPr>
        </p:nvSpPr>
        <p:spPr>
          <a:xfrm>
            <a:off x="4662293" y="510130"/>
            <a:ext cx="6747947" cy="5837740"/>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187159318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9">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9" name="Shape">
            <a:extLst>
              <a:ext uri="{FF2B5EF4-FFF2-40B4-BE49-F238E27FC236}">
                <a16:creationId xmlns:a16="http://schemas.microsoft.com/office/drawing/2014/main" id="{E363CD42-52B3-0B4E-8676-8EE630699897}"/>
              </a:ext>
            </a:extLst>
          </p:cNvPr>
          <p:cNvSpPr/>
          <p:nvPr userDrawn="1"/>
        </p:nvSpPr>
        <p:spPr>
          <a:xfrm rot="10800000">
            <a:off x="343609" y="-779290"/>
            <a:ext cx="7767855" cy="841622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10" name="Shape">
            <a:extLst>
              <a:ext uri="{FF2B5EF4-FFF2-40B4-BE49-F238E27FC236}">
                <a16:creationId xmlns:a16="http://schemas.microsoft.com/office/drawing/2014/main" id="{6F1CED87-0BF5-6A46-B708-A992D6AD6C04}"/>
              </a:ext>
            </a:extLst>
          </p:cNvPr>
          <p:cNvSpPr/>
          <p:nvPr userDrawn="1"/>
        </p:nvSpPr>
        <p:spPr>
          <a:xfrm rot="10800000">
            <a:off x="6523507" y="203200"/>
            <a:ext cx="5954252" cy="645124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50000"/>
            </a:schemeClr>
          </a:solidFill>
          <a:ln w="25400">
            <a:no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grpSp>
        <p:nvGrpSpPr>
          <p:cNvPr id="4" name="Group 3">
            <a:extLst>
              <a:ext uri="{FF2B5EF4-FFF2-40B4-BE49-F238E27FC236}">
                <a16:creationId xmlns:a16="http://schemas.microsoft.com/office/drawing/2014/main" id="{5F8DDB44-ADB0-B543-9869-F92F98F7EDE7}"/>
              </a:ext>
            </a:extLst>
          </p:cNvPr>
          <p:cNvGrpSpPr/>
          <p:nvPr userDrawn="1"/>
        </p:nvGrpSpPr>
        <p:grpSpPr>
          <a:xfrm>
            <a:off x="7156636" y="581034"/>
            <a:ext cx="4382349" cy="5695576"/>
            <a:chOff x="10655300" y="5321300"/>
            <a:chExt cx="2674240" cy="3475610"/>
          </a:xfrm>
        </p:grpSpPr>
        <p:sp>
          <p:nvSpPr>
            <p:cNvPr id="5" name="Shape">
              <a:extLst>
                <a:ext uri="{FF2B5EF4-FFF2-40B4-BE49-F238E27FC236}">
                  <a16:creationId xmlns:a16="http://schemas.microsoft.com/office/drawing/2014/main" id="{A31C8030-81CD-EA46-A444-DC2F955F0EE2}"/>
                </a:ext>
              </a:extLst>
            </p:cNvPr>
            <p:cNvSpPr/>
            <p:nvPr/>
          </p:nvSpPr>
          <p:spPr>
            <a:xfrm>
              <a:off x="10655300" y="5321300"/>
              <a:ext cx="2674240" cy="3475610"/>
            </a:xfrm>
            <a:custGeom>
              <a:avLst/>
              <a:gdLst/>
              <a:ahLst/>
              <a:cxnLst>
                <a:cxn ang="0">
                  <a:pos x="wd2" y="hd2"/>
                </a:cxn>
                <a:cxn ang="5400000">
                  <a:pos x="wd2" y="hd2"/>
                </a:cxn>
                <a:cxn ang="10800000">
                  <a:pos x="wd2" y="hd2"/>
                </a:cxn>
                <a:cxn ang="16200000">
                  <a:pos x="wd2" y="hd2"/>
                </a:cxn>
              </a:cxnLst>
              <a:rect l="0" t="0" r="r" b="b"/>
              <a:pathLst>
                <a:path w="21600" h="21600" extrusionOk="0">
                  <a:moveTo>
                    <a:pt x="21600" y="20641"/>
                  </a:moveTo>
                  <a:cubicBezTo>
                    <a:pt x="21600" y="21168"/>
                    <a:pt x="21040" y="21600"/>
                    <a:pt x="20354" y="21600"/>
                  </a:cubicBezTo>
                  <a:lnTo>
                    <a:pt x="1245" y="21600"/>
                  </a:lnTo>
                  <a:cubicBezTo>
                    <a:pt x="561" y="21600"/>
                    <a:pt x="0" y="21169"/>
                    <a:pt x="0" y="20641"/>
                  </a:cubicBezTo>
                  <a:lnTo>
                    <a:pt x="0" y="959"/>
                  </a:lnTo>
                  <a:cubicBezTo>
                    <a:pt x="0" y="432"/>
                    <a:pt x="561" y="0"/>
                    <a:pt x="1245" y="0"/>
                  </a:cubicBezTo>
                  <a:lnTo>
                    <a:pt x="20353" y="0"/>
                  </a:lnTo>
                  <a:cubicBezTo>
                    <a:pt x="21039" y="0"/>
                    <a:pt x="21599" y="432"/>
                    <a:pt x="21599" y="959"/>
                  </a:cubicBezTo>
                  <a:lnTo>
                    <a:pt x="21599" y="20641"/>
                  </a:lnTo>
                  <a:close/>
                </a:path>
              </a:pathLst>
            </a:custGeom>
            <a:solidFill>
              <a:srgbClr val="535154"/>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Rectangle">
              <a:extLst>
                <a:ext uri="{FF2B5EF4-FFF2-40B4-BE49-F238E27FC236}">
                  <a16:creationId xmlns:a16="http://schemas.microsoft.com/office/drawing/2014/main" id="{79A3A3F4-53CC-CC4D-82F5-2D8471A637B9}"/>
                </a:ext>
              </a:extLst>
            </p:cNvPr>
            <p:cNvSpPr/>
            <p:nvPr/>
          </p:nvSpPr>
          <p:spPr>
            <a:xfrm>
              <a:off x="10922000" y="5613400"/>
              <a:ext cx="2155700" cy="2884298"/>
            </a:xfrm>
            <a:prstGeom prst="rect">
              <a:avLst/>
            </a:prstGeom>
            <a:solidFill>
              <a:srgbClr val="EBECED"/>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Shape">
              <a:extLst>
                <a:ext uri="{FF2B5EF4-FFF2-40B4-BE49-F238E27FC236}">
                  <a16:creationId xmlns:a16="http://schemas.microsoft.com/office/drawing/2014/main" id="{FE789B4A-1229-1649-BA8B-EE9AD7FD840B}"/>
                </a:ext>
              </a:extLst>
            </p:cNvPr>
            <p:cNvSpPr/>
            <p:nvPr/>
          </p:nvSpPr>
          <p:spPr>
            <a:xfrm>
              <a:off x="11963399" y="5448299"/>
              <a:ext cx="68582" cy="68582"/>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0"/>
                    <a:pt x="16720" y="21600"/>
                    <a:pt x="10800" y="21600"/>
                  </a:cubicBezTo>
                  <a:cubicBezTo>
                    <a:pt x="4840" y="21600"/>
                    <a:pt x="0" y="16760"/>
                    <a:pt x="0" y="10800"/>
                  </a:cubicBezTo>
                  <a:cubicBezTo>
                    <a:pt x="0" y="4840"/>
                    <a:pt x="4840" y="0"/>
                    <a:pt x="10800" y="0"/>
                  </a:cubicBezTo>
                  <a:cubicBezTo>
                    <a:pt x="16720" y="40"/>
                    <a:pt x="21600" y="4840"/>
                    <a:pt x="21600" y="10800"/>
                  </a:cubicBezTo>
                  <a:close/>
                </a:path>
              </a:pathLst>
            </a:custGeom>
            <a:solidFill>
              <a:srgbClr val="6B6C6E"/>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Shape">
              <a:extLst>
                <a:ext uri="{FF2B5EF4-FFF2-40B4-BE49-F238E27FC236}">
                  <a16:creationId xmlns:a16="http://schemas.microsoft.com/office/drawing/2014/main" id="{4E74DE90-1B4A-A047-8AF2-3D9C110F4003}"/>
                </a:ext>
              </a:extLst>
            </p:cNvPr>
            <p:cNvSpPr/>
            <p:nvPr/>
          </p:nvSpPr>
          <p:spPr>
            <a:xfrm>
              <a:off x="11938000" y="8572500"/>
              <a:ext cx="120015" cy="120143"/>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59"/>
                    <a:pt x="16777" y="21600"/>
                    <a:pt x="10811" y="21600"/>
                  </a:cubicBezTo>
                  <a:cubicBezTo>
                    <a:pt x="4846" y="21600"/>
                    <a:pt x="0" y="16759"/>
                    <a:pt x="0" y="10800"/>
                  </a:cubicBezTo>
                  <a:cubicBezTo>
                    <a:pt x="0" y="4841"/>
                    <a:pt x="4823" y="0"/>
                    <a:pt x="10811" y="0"/>
                  </a:cubicBezTo>
                  <a:cubicBezTo>
                    <a:pt x="16754" y="0"/>
                    <a:pt x="21600" y="4841"/>
                    <a:pt x="21600" y="10800"/>
                  </a:cubicBezTo>
                  <a:close/>
                </a:path>
              </a:pathLst>
            </a:custGeom>
            <a:solidFill>
              <a:srgbClr val="939496"/>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
        <p:nvSpPr>
          <p:cNvPr id="3" name="Picture Placeholder 2">
            <a:extLst>
              <a:ext uri="{FF2B5EF4-FFF2-40B4-BE49-F238E27FC236}">
                <a16:creationId xmlns:a16="http://schemas.microsoft.com/office/drawing/2014/main" id="{A18CF522-A62C-2144-8FC8-B9D49AB9FF11}"/>
              </a:ext>
            </a:extLst>
          </p:cNvPr>
          <p:cNvSpPr>
            <a:spLocks noGrp="1"/>
          </p:cNvSpPr>
          <p:nvPr>
            <p:ph type="pic" sz="quarter" idx="10"/>
          </p:nvPr>
        </p:nvSpPr>
        <p:spPr>
          <a:xfrm>
            <a:off x="7593017" y="1060450"/>
            <a:ext cx="3533775" cy="4725988"/>
          </a:xfrm>
        </p:spPr>
        <p:txBody>
          <a:bodyPr/>
          <a:lstStyle/>
          <a:p>
            <a:endParaRPr lang="en-GB"/>
          </a:p>
        </p:txBody>
      </p:sp>
      <p:sp>
        <p:nvSpPr>
          <p:cNvPr id="11" name="Content Placeholder 2">
            <a:extLst>
              <a:ext uri="{FF2B5EF4-FFF2-40B4-BE49-F238E27FC236}">
                <a16:creationId xmlns:a16="http://schemas.microsoft.com/office/drawing/2014/main" id="{F3A639DB-BEB9-1F40-AE91-30D8E7DF88EC}"/>
              </a:ext>
            </a:extLst>
          </p:cNvPr>
          <p:cNvSpPr>
            <a:spLocks noGrp="1"/>
          </p:cNvSpPr>
          <p:nvPr>
            <p:ph sz="half" idx="16"/>
          </p:nvPr>
        </p:nvSpPr>
        <p:spPr>
          <a:xfrm>
            <a:off x="473529" y="510130"/>
            <a:ext cx="6270411" cy="5837740"/>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386661554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0">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9" name="Shape">
            <a:extLst>
              <a:ext uri="{FF2B5EF4-FFF2-40B4-BE49-F238E27FC236}">
                <a16:creationId xmlns:a16="http://schemas.microsoft.com/office/drawing/2014/main" id="{E363CD42-52B3-0B4E-8676-8EE630699897}"/>
              </a:ext>
            </a:extLst>
          </p:cNvPr>
          <p:cNvSpPr/>
          <p:nvPr userDrawn="1"/>
        </p:nvSpPr>
        <p:spPr>
          <a:xfrm rot="10800000">
            <a:off x="6096003" y="-779290"/>
            <a:ext cx="7767855" cy="841622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10" name="Shape">
            <a:extLst>
              <a:ext uri="{FF2B5EF4-FFF2-40B4-BE49-F238E27FC236}">
                <a16:creationId xmlns:a16="http://schemas.microsoft.com/office/drawing/2014/main" id="{6F1CED87-0BF5-6A46-B708-A992D6AD6C04}"/>
              </a:ext>
            </a:extLst>
          </p:cNvPr>
          <p:cNvSpPr/>
          <p:nvPr userDrawn="1"/>
        </p:nvSpPr>
        <p:spPr>
          <a:xfrm rot="10800000">
            <a:off x="6753527" y="-569647"/>
            <a:ext cx="7380868" cy="799693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50000"/>
            </a:schemeClr>
          </a:solidFill>
          <a:ln w="25400">
            <a:no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4" name="Shape">
            <a:extLst>
              <a:ext uri="{FF2B5EF4-FFF2-40B4-BE49-F238E27FC236}">
                <a16:creationId xmlns:a16="http://schemas.microsoft.com/office/drawing/2014/main" id="{75990909-2B1F-B44E-B9FF-C87DD9104D1B}"/>
              </a:ext>
            </a:extLst>
          </p:cNvPr>
          <p:cNvSpPr/>
          <p:nvPr userDrawn="1"/>
        </p:nvSpPr>
        <p:spPr>
          <a:xfrm>
            <a:off x="-1671856" y="-779290"/>
            <a:ext cx="7767855" cy="841622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5" name="Shape">
            <a:extLst>
              <a:ext uri="{FF2B5EF4-FFF2-40B4-BE49-F238E27FC236}">
                <a16:creationId xmlns:a16="http://schemas.microsoft.com/office/drawing/2014/main" id="{D9427370-80E3-6B45-8B62-24F461803D55}"/>
              </a:ext>
            </a:extLst>
          </p:cNvPr>
          <p:cNvSpPr/>
          <p:nvPr userDrawn="1"/>
        </p:nvSpPr>
        <p:spPr>
          <a:xfrm>
            <a:off x="-1671854" y="-569647"/>
            <a:ext cx="7380868" cy="799693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50000"/>
            </a:schemeClr>
          </a:solidFill>
          <a:ln w="25400">
            <a:no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CE012313-1F91-7541-860F-9EC0CFE82B57}"/>
              </a:ext>
            </a:extLst>
          </p:cNvPr>
          <p:cNvGrpSpPr/>
          <p:nvPr userDrawn="1"/>
        </p:nvGrpSpPr>
        <p:grpSpPr>
          <a:xfrm>
            <a:off x="2158751" y="1308847"/>
            <a:ext cx="7874503" cy="4239948"/>
            <a:chOff x="6515100" y="9728200"/>
            <a:chExt cx="6812534" cy="3668143"/>
          </a:xfrm>
        </p:grpSpPr>
        <p:sp>
          <p:nvSpPr>
            <p:cNvPr id="7" name="Shape">
              <a:extLst>
                <a:ext uri="{FF2B5EF4-FFF2-40B4-BE49-F238E27FC236}">
                  <a16:creationId xmlns:a16="http://schemas.microsoft.com/office/drawing/2014/main" id="{E4FD3640-F549-2248-9D4A-6066DFA27E50}"/>
                </a:ext>
              </a:extLst>
            </p:cNvPr>
            <p:cNvSpPr/>
            <p:nvPr/>
          </p:nvSpPr>
          <p:spPr>
            <a:xfrm>
              <a:off x="7378699" y="9728200"/>
              <a:ext cx="5099051" cy="3357499"/>
            </a:xfrm>
            <a:custGeom>
              <a:avLst/>
              <a:gdLst/>
              <a:ahLst/>
              <a:cxnLst>
                <a:cxn ang="0">
                  <a:pos x="wd2" y="hd2"/>
                </a:cxn>
                <a:cxn ang="5400000">
                  <a:pos x="wd2" y="hd2"/>
                </a:cxn>
                <a:cxn ang="10800000">
                  <a:pos x="wd2" y="hd2"/>
                </a:cxn>
                <a:cxn ang="16200000">
                  <a:pos x="wd2" y="hd2"/>
                </a:cxn>
              </a:cxnLst>
              <a:rect l="0" t="0" r="r" b="b"/>
              <a:pathLst>
                <a:path w="21599" h="21600" extrusionOk="0">
                  <a:moveTo>
                    <a:pt x="21082" y="0"/>
                  </a:moveTo>
                  <a:lnTo>
                    <a:pt x="519" y="0"/>
                  </a:lnTo>
                  <a:cubicBezTo>
                    <a:pt x="233" y="0"/>
                    <a:pt x="0" y="355"/>
                    <a:pt x="0" y="787"/>
                  </a:cubicBezTo>
                  <a:lnTo>
                    <a:pt x="0" y="21600"/>
                  </a:lnTo>
                  <a:lnTo>
                    <a:pt x="21599" y="21600"/>
                  </a:lnTo>
                  <a:lnTo>
                    <a:pt x="21599" y="787"/>
                  </a:lnTo>
                  <a:cubicBezTo>
                    <a:pt x="21600" y="355"/>
                    <a:pt x="21367" y="0"/>
                    <a:pt x="21082" y="0"/>
                  </a:cubicBezTo>
                  <a:close/>
                </a:path>
              </a:pathLst>
            </a:custGeom>
            <a:solidFill>
              <a:srgbClr val="535154"/>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8" name="Rectangle">
              <a:extLst>
                <a:ext uri="{FF2B5EF4-FFF2-40B4-BE49-F238E27FC236}">
                  <a16:creationId xmlns:a16="http://schemas.microsoft.com/office/drawing/2014/main" id="{A93F465E-227E-CE4C-8A42-6F153A208EE3}"/>
                </a:ext>
              </a:extLst>
            </p:cNvPr>
            <p:cNvSpPr/>
            <p:nvPr/>
          </p:nvSpPr>
          <p:spPr>
            <a:xfrm>
              <a:off x="7607300" y="9944100"/>
              <a:ext cx="4650486" cy="2988056"/>
            </a:xfrm>
            <a:prstGeom prst="rect">
              <a:avLst/>
            </a:prstGeom>
            <a:solidFill>
              <a:srgbClr val="EBECED"/>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 name="Shape">
              <a:extLst>
                <a:ext uri="{FF2B5EF4-FFF2-40B4-BE49-F238E27FC236}">
                  <a16:creationId xmlns:a16="http://schemas.microsoft.com/office/drawing/2014/main" id="{82D9C3B7-8259-DF44-B07B-1BCF500CEA8E}"/>
                </a:ext>
              </a:extLst>
            </p:cNvPr>
            <p:cNvSpPr/>
            <p:nvPr/>
          </p:nvSpPr>
          <p:spPr>
            <a:xfrm>
              <a:off x="6515100" y="13284199"/>
              <a:ext cx="6812406" cy="112144"/>
            </a:xfrm>
            <a:custGeom>
              <a:avLst/>
              <a:gdLst/>
              <a:ahLst/>
              <a:cxnLst>
                <a:cxn ang="0">
                  <a:pos x="wd2" y="hd2"/>
                </a:cxn>
                <a:cxn ang="5400000">
                  <a:pos x="wd2" y="hd2"/>
                </a:cxn>
                <a:cxn ang="10800000">
                  <a:pos x="wd2" y="hd2"/>
                </a:cxn>
                <a:cxn ang="16200000">
                  <a:pos x="wd2" y="hd2"/>
                </a:cxn>
              </a:cxnLst>
              <a:rect l="0" t="0" r="r" b="b"/>
              <a:pathLst>
                <a:path w="21600" h="21600" extrusionOk="0">
                  <a:moveTo>
                    <a:pt x="20630" y="21600"/>
                  </a:moveTo>
                  <a:lnTo>
                    <a:pt x="970" y="21600"/>
                  </a:lnTo>
                  <a:lnTo>
                    <a:pt x="0" y="0"/>
                  </a:lnTo>
                  <a:lnTo>
                    <a:pt x="21600" y="0"/>
                  </a:lnTo>
                  <a:close/>
                </a:path>
              </a:pathLst>
            </a:custGeom>
            <a:solidFill>
              <a:srgbClr val="8F949C"/>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Shape">
              <a:extLst>
                <a:ext uri="{FF2B5EF4-FFF2-40B4-BE49-F238E27FC236}">
                  <a16:creationId xmlns:a16="http://schemas.microsoft.com/office/drawing/2014/main" id="{763889E5-57D0-A54F-8B16-B3C039CC8B61}"/>
                </a:ext>
              </a:extLst>
            </p:cNvPr>
            <p:cNvSpPr/>
            <p:nvPr/>
          </p:nvSpPr>
          <p:spPr>
            <a:xfrm>
              <a:off x="9893299" y="9842500"/>
              <a:ext cx="43435" cy="43308"/>
            </a:xfrm>
            <a:custGeom>
              <a:avLst/>
              <a:gdLst/>
              <a:ahLst/>
              <a:cxnLst>
                <a:cxn ang="0">
                  <a:pos x="wd2" y="hd2"/>
                </a:cxn>
                <a:cxn ang="5400000">
                  <a:pos x="wd2" y="hd2"/>
                </a:cxn>
                <a:cxn ang="10800000">
                  <a:pos x="wd2" y="hd2"/>
                </a:cxn>
                <a:cxn ang="16200000">
                  <a:pos x="wd2" y="hd2"/>
                </a:cxn>
              </a:cxnLst>
              <a:rect l="0" t="0" r="r" b="b"/>
              <a:pathLst>
                <a:path w="21600" h="21600" extrusionOk="0">
                  <a:moveTo>
                    <a:pt x="21600" y="10832"/>
                  </a:moveTo>
                  <a:cubicBezTo>
                    <a:pt x="21600" y="16786"/>
                    <a:pt x="16800" y="21600"/>
                    <a:pt x="10800" y="21600"/>
                  </a:cubicBezTo>
                  <a:cubicBezTo>
                    <a:pt x="4863" y="21600"/>
                    <a:pt x="0" y="16786"/>
                    <a:pt x="0" y="10832"/>
                  </a:cubicBezTo>
                  <a:cubicBezTo>
                    <a:pt x="0" y="4814"/>
                    <a:pt x="4863" y="0"/>
                    <a:pt x="10800" y="0"/>
                  </a:cubicBezTo>
                  <a:cubicBezTo>
                    <a:pt x="16863" y="0"/>
                    <a:pt x="21600" y="4877"/>
                    <a:pt x="21600" y="10832"/>
                  </a:cubicBezTo>
                  <a:close/>
                </a:path>
              </a:pathLst>
            </a:custGeom>
            <a:solidFill>
              <a:srgbClr val="939496"/>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Rectangle">
              <a:extLst>
                <a:ext uri="{FF2B5EF4-FFF2-40B4-BE49-F238E27FC236}">
                  <a16:creationId xmlns:a16="http://schemas.microsoft.com/office/drawing/2014/main" id="{7674E4E3-4118-4F4E-9787-9B54448ABBA3}"/>
                </a:ext>
              </a:extLst>
            </p:cNvPr>
            <p:cNvSpPr/>
            <p:nvPr/>
          </p:nvSpPr>
          <p:spPr>
            <a:xfrm>
              <a:off x="9372600" y="13093700"/>
              <a:ext cx="1104012" cy="112141"/>
            </a:xfrm>
            <a:prstGeom prst="rect">
              <a:avLst/>
            </a:prstGeom>
            <a:solidFill>
              <a:srgbClr val="B6B8B9"/>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Shape">
              <a:extLst>
                <a:ext uri="{FF2B5EF4-FFF2-40B4-BE49-F238E27FC236}">
                  <a16:creationId xmlns:a16="http://schemas.microsoft.com/office/drawing/2014/main" id="{C1711674-7E91-E649-905D-1770716B0722}"/>
                </a:ext>
              </a:extLst>
            </p:cNvPr>
            <p:cNvSpPr/>
            <p:nvPr/>
          </p:nvSpPr>
          <p:spPr>
            <a:xfrm>
              <a:off x="6515100" y="13093700"/>
              <a:ext cx="6812534" cy="190247"/>
            </a:xfrm>
            <a:custGeom>
              <a:avLst/>
              <a:gdLst/>
              <a:ahLst/>
              <a:cxnLst>
                <a:cxn ang="0">
                  <a:pos x="wd2" y="hd2"/>
                </a:cxn>
                <a:cxn ang="5400000">
                  <a:pos x="wd2" y="hd2"/>
                </a:cxn>
                <a:cxn ang="10800000">
                  <a:pos x="wd2" y="hd2"/>
                </a:cxn>
                <a:cxn ang="16200000">
                  <a:pos x="wd2" y="hd2"/>
                </a:cxn>
              </a:cxnLst>
              <a:rect l="0" t="0" r="r" b="b"/>
              <a:pathLst>
                <a:path w="21600" h="21600" extrusionOk="0">
                  <a:moveTo>
                    <a:pt x="12266" y="0"/>
                  </a:moveTo>
                  <a:lnTo>
                    <a:pt x="12266" y="4629"/>
                  </a:lnTo>
                  <a:cubicBezTo>
                    <a:pt x="12266" y="7815"/>
                    <a:pt x="12193" y="10425"/>
                    <a:pt x="12104" y="10425"/>
                  </a:cubicBezTo>
                  <a:lnTo>
                    <a:pt x="9485" y="10425"/>
                  </a:lnTo>
                  <a:cubicBezTo>
                    <a:pt x="9396" y="10425"/>
                    <a:pt x="9323" y="7815"/>
                    <a:pt x="9323" y="4629"/>
                  </a:cubicBezTo>
                  <a:lnTo>
                    <a:pt x="9323" y="0"/>
                  </a:lnTo>
                  <a:lnTo>
                    <a:pt x="0" y="0"/>
                  </a:lnTo>
                  <a:lnTo>
                    <a:pt x="0" y="21600"/>
                  </a:lnTo>
                  <a:lnTo>
                    <a:pt x="21600" y="21600"/>
                  </a:lnTo>
                  <a:lnTo>
                    <a:pt x="21600" y="0"/>
                  </a:lnTo>
                  <a:lnTo>
                    <a:pt x="12266" y="0"/>
                  </a:lnTo>
                  <a:close/>
                </a:path>
              </a:pathLst>
            </a:custGeom>
            <a:solidFill>
              <a:srgbClr val="D0D7DD"/>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
        <p:nvSpPr>
          <p:cNvPr id="3" name="Picture Placeholder 2">
            <a:extLst>
              <a:ext uri="{FF2B5EF4-FFF2-40B4-BE49-F238E27FC236}">
                <a16:creationId xmlns:a16="http://schemas.microsoft.com/office/drawing/2014/main" id="{EA648924-CD59-D94B-B20A-CE109FDEE40C}"/>
              </a:ext>
            </a:extLst>
          </p:cNvPr>
          <p:cNvSpPr>
            <a:spLocks noGrp="1"/>
          </p:cNvSpPr>
          <p:nvPr>
            <p:ph type="pic" sz="quarter" idx="10"/>
          </p:nvPr>
        </p:nvSpPr>
        <p:spPr>
          <a:xfrm>
            <a:off x="3421065" y="1558931"/>
            <a:ext cx="5375275" cy="3452813"/>
          </a:xfrm>
        </p:spPr>
        <p:txBody>
          <a:bodyPr/>
          <a:lstStyle/>
          <a:p>
            <a:endParaRPr lang="en-GB"/>
          </a:p>
        </p:txBody>
      </p:sp>
      <p:sp>
        <p:nvSpPr>
          <p:cNvPr id="15" name="Content Placeholder 2">
            <a:extLst>
              <a:ext uri="{FF2B5EF4-FFF2-40B4-BE49-F238E27FC236}">
                <a16:creationId xmlns:a16="http://schemas.microsoft.com/office/drawing/2014/main" id="{B362F846-1F7F-6E42-B6AF-49BDBB912DF3}"/>
              </a:ext>
            </a:extLst>
          </p:cNvPr>
          <p:cNvSpPr>
            <a:spLocks noGrp="1"/>
          </p:cNvSpPr>
          <p:nvPr>
            <p:ph sz="half" idx="17"/>
          </p:nvPr>
        </p:nvSpPr>
        <p:spPr>
          <a:xfrm>
            <a:off x="9314980" y="510136"/>
            <a:ext cx="2408937" cy="4274141"/>
          </a:xfrm>
        </p:spPr>
        <p:txBody>
          <a:bodyPr vert="horz" lIns="0" tIns="91440" rIns="0" bIns="45720" rtlCol="0">
            <a:normAutofit/>
          </a:bodyPr>
          <a:lstStyle>
            <a:lvl1pPr>
              <a:defRPr lang="en-US" sz="1800">
                <a:solidFill>
                  <a:schemeClr val="tx1"/>
                </a:solidFill>
              </a:defRPr>
            </a:lvl1pPr>
            <a:lvl2pPr>
              <a:defRPr lang="en-US" sz="1800">
                <a:solidFill>
                  <a:schemeClr val="tx1"/>
                </a:solidFill>
              </a:defRPr>
            </a:lvl2pPr>
            <a:lvl3pPr>
              <a:defRPr lang="en-US" sz="1800">
                <a:solidFill>
                  <a:schemeClr val="tx1"/>
                </a:solidFill>
              </a:defRPr>
            </a:lvl3pPr>
            <a:lvl4pPr>
              <a:defRPr lang="en-US" sz="1800">
                <a:solidFill>
                  <a:schemeClr val="tx1"/>
                </a:solidFill>
              </a:defRPr>
            </a:lvl4pPr>
            <a:lvl5pPr>
              <a:defRPr lang="en-US" sz="1800">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6" name="Content Placeholder 2">
            <a:extLst>
              <a:ext uri="{FF2B5EF4-FFF2-40B4-BE49-F238E27FC236}">
                <a16:creationId xmlns:a16="http://schemas.microsoft.com/office/drawing/2014/main" id="{DD1E79CE-493B-7E46-880B-B7950333F291}"/>
              </a:ext>
            </a:extLst>
          </p:cNvPr>
          <p:cNvSpPr>
            <a:spLocks noGrp="1"/>
          </p:cNvSpPr>
          <p:nvPr>
            <p:ph sz="half" idx="18"/>
          </p:nvPr>
        </p:nvSpPr>
        <p:spPr>
          <a:xfrm>
            <a:off x="404062" y="510136"/>
            <a:ext cx="2408937" cy="4274141"/>
          </a:xfrm>
        </p:spPr>
        <p:txBody>
          <a:bodyPr vert="horz" lIns="0" tIns="91440" rIns="0" bIns="45720" rtlCol="0">
            <a:normAutofit/>
          </a:bodyPr>
          <a:lstStyle>
            <a:lvl1pPr>
              <a:defRPr lang="en-US" sz="1800">
                <a:solidFill>
                  <a:schemeClr val="tx1"/>
                </a:solidFill>
              </a:defRPr>
            </a:lvl1pPr>
            <a:lvl2pPr>
              <a:defRPr lang="en-US" sz="1800">
                <a:solidFill>
                  <a:schemeClr val="tx1"/>
                </a:solidFill>
              </a:defRPr>
            </a:lvl2pPr>
            <a:lvl3pPr>
              <a:defRPr lang="en-US" sz="1800">
                <a:solidFill>
                  <a:schemeClr val="tx1"/>
                </a:solidFill>
              </a:defRPr>
            </a:lvl3pPr>
            <a:lvl4pPr>
              <a:defRPr lang="en-US" sz="1800">
                <a:solidFill>
                  <a:schemeClr val="tx1"/>
                </a:solidFill>
              </a:defRPr>
            </a:lvl4pPr>
            <a:lvl5pPr>
              <a:defRPr lang="en-US" sz="1800">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7" name="Title 1">
            <a:extLst>
              <a:ext uri="{FF2B5EF4-FFF2-40B4-BE49-F238E27FC236}">
                <a16:creationId xmlns:a16="http://schemas.microsoft.com/office/drawing/2014/main" id="{42F4EC43-0C07-364D-84A0-FEE647C2C515}"/>
              </a:ext>
            </a:extLst>
          </p:cNvPr>
          <p:cNvSpPr>
            <a:spLocks noGrp="1"/>
          </p:cNvSpPr>
          <p:nvPr>
            <p:ph type="title"/>
          </p:nvPr>
        </p:nvSpPr>
        <p:spPr>
          <a:xfrm>
            <a:off x="3156973" y="-356203"/>
            <a:ext cx="5887465" cy="1588127"/>
          </a:xfrm>
        </p:spPr>
        <p:txBody>
          <a:bodyPr wrap="square" lIns="0" rIns="0" anchor="b">
            <a:spAutoFit/>
          </a:bodyPr>
          <a:lstStyle>
            <a:lvl1pPr algn="ctr">
              <a:defRPr sz="5400">
                <a:solidFill>
                  <a:schemeClr val="tx1"/>
                </a:solidFill>
              </a:defRPr>
            </a:lvl1pPr>
          </a:lstStyle>
          <a:p>
            <a:r>
              <a:rPr lang="en-US" dirty="0"/>
              <a:t>Click to edit Master title style</a:t>
            </a:r>
          </a:p>
        </p:txBody>
      </p:sp>
    </p:spTree>
    <p:extLst>
      <p:ext uri="{BB962C8B-B14F-4D97-AF65-F5344CB8AC3E}">
        <p14:creationId xmlns:p14="http://schemas.microsoft.com/office/powerpoint/2010/main" val="356009057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1">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2105AE9-D7B3-F942-842B-6D21C0711F2E}"/>
              </a:ext>
            </a:extLst>
          </p:cNvPr>
          <p:cNvSpPr>
            <a:spLocks noGrp="1"/>
          </p:cNvSpPr>
          <p:nvPr>
            <p:ph type="pic" sz="quarter" idx="10"/>
          </p:nvPr>
        </p:nvSpPr>
        <p:spPr>
          <a:xfrm>
            <a:off x="2776791" y="502997"/>
            <a:ext cx="10505872" cy="10505874"/>
          </a:xfrm>
          <a:custGeom>
            <a:avLst/>
            <a:gdLst>
              <a:gd name="connsiteX0" fmla="*/ 4612745 w 5878310"/>
              <a:gd name="connsiteY0" fmla="*/ 77 h 5878311"/>
              <a:gd name="connsiteX1" fmla="*/ 5833147 w 5878310"/>
              <a:gd name="connsiteY1" fmla="*/ 1617753 h 5878311"/>
              <a:gd name="connsiteX2" fmla="*/ 5389740 w 5878310"/>
              <a:gd name="connsiteY2" fmla="*/ 3271779 h 5878311"/>
              <a:gd name="connsiteX3" fmla="*/ 4946739 w 5878310"/>
              <a:gd name="connsiteY3" fmla="*/ 4925834 h 5878311"/>
              <a:gd name="connsiteX4" fmla="*/ 2798412 w 5878310"/>
              <a:gd name="connsiteY4" fmla="*/ 5501573 h 5878311"/>
              <a:gd name="connsiteX5" fmla="*/ 1587575 w 5878310"/>
              <a:gd name="connsiteY5" fmla="*/ 4290736 h 5878311"/>
              <a:gd name="connsiteX6" fmla="*/ 376739 w 5878310"/>
              <a:gd name="connsiteY6" fmla="*/ 3079900 h 5878311"/>
              <a:gd name="connsiteX7" fmla="*/ 952477 w 5878310"/>
              <a:gd name="connsiteY7" fmla="*/ 931573 h 5878311"/>
              <a:gd name="connsiteX8" fmla="*/ 2606533 w 5878310"/>
              <a:gd name="connsiteY8" fmla="*/ 488572 h 5878311"/>
              <a:gd name="connsiteX9" fmla="*/ 4260559 w 5878310"/>
              <a:gd name="connsiteY9" fmla="*/ 45165 h 5878311"/>
              <a:gd name="connsiteX10" fmla="*/ 4612745 w 5878310"/>
              <a:gd name="connsiteY10" fmla="*/ 77 h 5878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78310" h="5878311">
                <a:moveTo>
                  <a:pt x="4612745" y="77"/>
                </a:moveTo>
                <a:cubicBezTo>
                  <a:pt x="5416104" y="8891"/>
                  <a:pt x="6057148" y="782359"/>
                  <a:pt x="5833147" y="1617753"/>
                </a:cubicBezTo>
                <a:lnTo>
                  <a:pt x="5389740" y="3271779"/>
                </a:lnTo>
                <a:lnTo>
                  <a:pt x="4946739" y="4925834"/>
                </a:lnTo>
                <a:cubicBezTo>
                  <a:pt x="4690737" y="5880570"/>
                  <a:pt x="3497147" y="6200308"/>
                  <a:pt x="2798412" y="5501573"/>
                </a:cubicBezTo>
                <a:lnTo>
                  <a:pt x="1587575" y="4290736"/>
                </a:lnTo>
                <a:lnTo>
                  <a:pt x="376739" y="3079900"/>
                </a:lnTo>
                <a:cubicBezTo>
                  <a:pt x="-321996" y="2381165"/>
                  <a:pt x="-2259" y="1187574"/>
                  <a:pt x="952477" y="931573"/>
                </a:cubicBezTo>
                <a:lnTo>
                  <a:pt x="2606533" y="488572"/>
                </a:lnTo>
                <a:lnTo>
                  <a:pt x="4260559" y="45165"/>
                </a:lnTo>
                <a:cubicBezTo>
                  <a:pt x="4379901" y="13165"/>
                  <a:pt x="4497979" y="-1182"/>
                  <a:pt x="4612745" y="77"/>
                </a:cubicBezTo>
                <a:close/>
              </a:path>
            </a:pathLst>
          </a:custGeom>
          <a:solidFill>
            <a:schemeClr val="bg2">
              <a:lumMod val="90000"/>
            </a:schemeClr>
          </a:solidFill>
        </p:spPr>
        <p:txBody>
          <a:bodyPr wrap="square">
            <a:noAutofit/>
          </a:bodyPr>
          <a:lstStyle/>
          <a:p>
            <a:endParaRPr lang="en-GB"/>
          </a:p>
        </p:txBody>
      </p:sp>
      <p:sp>
        <p:nvSpPr>
          <p:cNvPr id="6" name="Title 15">
            <a:extLst>
              <a:ext uri="{FF2B5EF4-FFF2-40B4-BE49-F238E27FC236}">
                <a16:creationId xmlns:a16="http://schemas.microsoft.com/office/drawing/2014/main" id="{75A2A35C-42C4-3248-8008-9D6920C10222}"/>
              </a:ext>
            </a:extLst>
          </p:cNvPr>
          <p:cNvSpPr>
            <a:spLocks noGrp="1"/>
          </p:cNvSpPr>
          <p:nvPr>
            <p:ph type="title"/>
          </p:nvPr>
        </p:nvSpPr>
        <p:spPr>
          <a:xfrm>
            <a:off x="4534568" y="2288099"/>
            <a:ext cx="6664568" cy="1916723"/>
          </a:xfrm>
        </p:spPr>
        <p:txBody>
          <a:bodyPr anchor="b" anchorCtr="0">
            <a:normAutofit/>
          </a:bodyPr>
          <a:lstStyle>
            <a:lvl1pPr algn="r">
              <a:defRPr sz="3600" b="1">
                <a:solidFill>
                  <a:schemeClr val="bg1"/>
                </a:solidFill>
                <a:latin typeface="+mn-lt"/>
              </a:defRPr>
            </a:lvl1pPr>
          </a:lstStyle>
          <a:p>
            <a:r>
              <a:rPr lang="en-US" dirty="0"/>
              <a:t>Click to edit Master title style</a:t>
            </a:r>
          </a:p>
        </p:txBody>
      </p:sp>
      <p:sp>
        <p:nvSpPr>
          <p:cNvPr id="7" name="Text Placeholder 2">
            <a:extLst>
              <a:ext uri="{FF2B5EF4-FFF2-40B4-BE49-F238E27FC236}">
                <a16:creationId xmlns:a16="http://schemas.microsoft.com/office/drawing/2014/main" id="{E389596A-E099-4940-B379-DA594B5DB8AF}"/>
              </a:ext>
            </a:extLst>
          </p:cNvPr>
          <p:cNvSpPr>
            <a:spLocks noGrp="1"/>
          </p:cNvSpPr>
          <p:nvPr>
            <p:ph type="body" idx="1"/>
          </p:nvPr>
        </p:nvSpPr>
        <p:spPr>
          <a:xfrm>
            <a:off x="6621277" y="4463111"/>
            <a:ext cx="4577859" cy="1658435"/>
          </a:xfrm>
        </p:spPr>
        <p:txBody>
          <a:bodyPr/>
          <a:lstStyle>
            <a:lvl1pPr marL="0" indent="0" algn="r">
              <a:buNone/>
              <a:defRPr sz="2400" b="0" i="0">
                <a:solidFill>
                  <a:schemeClr val="accent1">
                    <a:lumMod val="60000"/>
                    <a:lumOff val="40000"/>
                  </a:schemeClr>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0340314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2">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4" name="Shape">
            <a:extLst>
              <a:ext uri="{FF2B5EF4-FFF2-40B4-BE49-F238E27FC236}">
                <a16:creationId xmlns:a16="http://schemas.microsoft.com/office/drawing/2014/main" id="{34D4B382-A6E0-2F4E-8459-FE398654CE8B}"/>
              </a:ext>
            </a:extLst>
          </p:cNvPr>
          <p:cNvSpPr/>
          <p:nvPr userDrawn="1"/>
        </p:nvSpPr>
        <p:spPr>
          <a:xfrm rot="5400000">
            <a:off x="-360844" y="-961340"/>
            <a:ext cx="8269359" cy="89595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14" name="Picture Placeholder 13">
            <a:extLst>
              <a:ext uri="{FF2B5EF4-FFF2-40B4-BE49-F238E27FC236}">
                <a16:creationId xmlns:a16="http://schemas.microsoft.com/office/drawing/2014/main" id="{9B9278F9-6893-AE4E-B2D7-3E15EC54B01D}"/>
              </a:ext>
            </a:extLst>
          </p:cNvPr>
          <p:cNvSpPr>
            <a:spLocks noGrp="1"/>
          </p:cNvSpPr>
          <p:nvPr>
            <p:ph type="pic" sz="quarter" idx="10"/>
          </p:nvPr>
        </p:nvSpPr>
        <p:spPr>
          <a:xfrm>
            <a:off x="7355592" y="477078"/>
            <a:ext cx="5549656" cy="6012426"/>
          </a:xfrm>
          <a:custGeom>
            <a:avLst/>
            <a:gdLst>
              <a:gd name="connsiteX0" fmla="*/ 1160770 w 5082029"/>
              <a:gd name="connsiteY0" fmla="*/ 180 h 5505806"/>
              <a:gd name="connsiteX1" fmla="*/ 1768810 w 5082029"/>
              <a:gd name="connsiteY1" fmla="*/ 159643 h 5505806"/>
              <a:gd name="connsiteX2" fmla="*/ 3130485 w 5082029"/>
              <a:gd name="connsiteY2" fmla="*/ 946012 h 5505806"/>
              <a:gd name="connsiteX3" fmla="*/ 4492406 w 5082029"/>
              <a:gd name="connsiteY3" fmla="*/ 1732099 h 5505806"/>
              <a:gd name="connsiteX4" fmla="*/ 4492406 w 5082029"/>
              <a:gd name="connsiteY4" fmla="*/ 3774345 h 5505806"/>
              <a:gd name="connsiteX5" fmla="*/ 3130485 w 5082029"/>
              <a:gd name="connsiteY5" fmla="*/ 4560433 h 5505806"/>
              <a:gd name="connsiteX6" fmla="*/ 1768810 w 5082029"/>
              <a:gd name="connsiteY6" fmla="*/ 5346802 h 5505806"/>
              <a:gd name="connsiteX7" fmla="*/ 1313643 w 5082029"/>
              <a:gd name="connsiteY7" fmla="*/ 5498806 h 5505806"/>
              <a:gd name="connsiteX8" fmla="*/ 1170163 w 5082029"/>
              <a:gd name="connsiteY8" fmla="*/ 5505806 h 5505806"/>
              <a:gd name="connsiteX9" fmla="*/ 1155243 w 5082029"/>
              <a:gd name="connsiteY9" fmla="*/ 5505806 h 5505806"/>
              <a:gd name="connsiteX10" fmla="*/ 1010202 w 5082029"/>
              <a:gd name="connsiteY10" fmla="*/ 5493782 h 5505806"/>
              <a:gd name="connsiteX11" fmla="*/ 0 w 5082029"/>
              <a:gd name="connsiteY11" fmla="*/ 4325679 h 5505806"/>
              <a:gd name="connsiteX12" fmla="*/ 0 w 5082029"/>
              <a:gd name="connsiteY12" fmla="*/ 2753222 h 5505806"/>
              <a:gd name="connsiteX13" fmla="*/ 0 w 5082029"/>
              <a:gd name="connsiteY13" fmla="*/ 1180766 h 5505806"/>
              <a:gd name="connsiteX14" fmla="*/ 1160770 w 5082029"/>
              <a:gd name="connsiteY14" fmla="*/ 180 h 5505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82029" h="5505806">
                <a:moveTo>
                  <a:pt x="1160770" y="180"/>
                </a:moveTo>
                <a:cubicBezTo>
                  <a:pt x="1363448" y="-3391"/>
                  <a:pt x="1572269" y="46216"/>
                  <a:pt x="1768810" y="159643"/>
                </a:cubicBezTo>
                <a:lnTo>
                  <a:pt x="3130485" y="946012"/>
                </a:lnTo>
                <a:lnTo>
                  <a:pt x="4492406" y="1732099"/>
                </a:lnTo>
                <a:cubicBezTo>
                  <a:pt x="5278570" y="2185806"/>
                  <a:pt x="5278570" y="3320638"/>
                  <a:pt x="4492406" y="3774345"/>
                </a:cubicBezTo>
                <a:lnTo>
                  <a:pt x="3130485" y="4560433"/>
                </a:lnTo>
                <a:lnTo>
                  <a:pt x="1768810" y="5346802"/>
                </a:lnTo>
                <a:cubicBezTo>
                  <a:pt x="1621404" y="5431872"/>
                  <a:pt x="1467091" y="5481044"/>
                  <a:pt x="1313643" y="5498806"/>
                </a:cubicBezTo>
                <a:lnTo>
                  <a:pt x="1170163" y="5505806"/>
                </a:lnTo>
                <a:lnTo>
                  <a:pt x="1155243" y="5505806"/>
                </a:lnTo>
                <a:lnTo>
                  <a:pt x="1010202" y="5493782"/>
                </a:lnTo>
                <a:cubicBezTo>
                  <a:pt x="464453" y="5412671"/>
                  <a:pt x="0" y="4949526"/>
                  <a:pt x="0" y="4325679"/>
                </a:cubicBezTo>
                <a:lnTo>
                  <a:pt x="0" y="2753222"/>
                </a:lnTo>
                <a:lnTo>
                  <a:pt x="0" y="1180766"/>
                </a:lnTo>
                <a:cubicBezTo>
                  <a:pt x="0" y="500205"/>
                  <a:pt x="552738" y="10893"/>
                  <a:pt x="1160770" y="180"/>
                </a:cubicBezTo>
                <a:close/>
              </a:path>
            </a:pathLst>
          </a:custGeom>
          <a:solidFill>
            <a:schemeClr val="bg2">
              <a:lumMod val="90000"/>
            </a:schemeClr>
          </a:solidFill>
        </p:spPr>
        <p:txBody>
          <a:bodyPr wrap="square">
            <a:noAutofit/>
          </a:bodyPr>
          <a:lstStyle/>
          <a:p>
            <a:endParaRPr lang="en-GB"/>
          </a:p>
        </p:txBody>
      </p:sp>
      <p:sp>
        <p:nvSpPr>
          <p:cNvPr id="5" name="Shape">
            <a:extLst>
              <a:ext uri="{FF2B5EF4-FFF2-40B4-BE49-F238E27FC236}">
                <a16:creationId xmlns:a16="http://schemas.microsoft.com/office/drawing/2014/main" id="{7F8A3B00-D6B4-5044-99A8-3B889F24FD66}"/>
              </a:ext>
            </a:extLst>
          </p:cNvPr>
          <p:cNvSpPr/>
          <p:nvPr userDrawn="1"/>
        </p:nvSpPr>
        <p:spPr>
          <a:xfrm rot="18000000">
            <a:off x="8980956" y="6055257"/>
            <a:ext cx="1481809" cy="1605491"/>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31000"/>
            </a:schemeClr>
          </a:solidFill>
          <a:ln w="635000">
            <a:no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6" name="Shape">
            <a:extLst>
              <a:ext uri="{FF2B5EF4-FFF2-40B4-BE49-F238E27FC236}">
                <a16:creationId xmlns:a16="http://schemas.microsoft.com/office/drawing/2014/main" id="{D260586C-DA76-5548-A3E2-A44E3899428C}"/>
              </a:ext>
            </a:extLst>
          </p:cNvPr>
          <p:cNvSpPr/>
          <p:nvPr userDrawn="1"/>
        </p:nvSpPr>
        <p:spPr>
          <a:xfrm rot="18000000">
            <a:off x="10842678" y="5144593"/>
            <a:ext cx="1220981" cy="1322892"/>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60000"/>
            </a:schemeClr>
          </a:solidFill>
          <a:ln w="635000">
            <a:no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7" name="Shape">
            <a:extLst>
              <a:ext uri="{FF2B5EF4-FFF2-40B4-BE49-F238E27FC236}">
                <a16:creationId xmlns:a16="http://schemas.microsoft.com/office/drawing/2014/main" id="{9335E322-6099-9940-ACD8-9B1FE8E5CD49}"/>
              </a:ext>
            </a:extLst>
          </p:cNvPr>
          <p:cNvSpPr/>
          <p:nvPr userDrawn="1"/>
        </p:nvSpPr>
        <p:spPr>
          <a:xfrm rot="14400000">
            <a:off x="10251610" y="6196557"/>
            <a:ext cx="1220981" cy="1322892"/>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8" name="Shape">
            <a:extLst>
              <a:ext uri="{FF2B5EF4-FFF2-40B4-BE49-F238E27FC236}">
                <a16:creationId xmlns:a16="http://schemas.microsoft.com/office/drawing/2014/main" id="{D3E075B9-DA61-1041-B6E9-E71A59DCC803}"/>
              </a:ext>
            </a:extLst>
          </p:cNvPr>
          <p:cNvSpPr/>
          <p:nvPr userDrawn="1"/>
        </p:nvSpPr>
        <p:spPr>
          <a:xfrm rot="18000000">
            <a:off x="10048380" y="-1046197"/>
            <a:ext cx="2322528" cy="2516381"/>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60000"/>
            </a:schemeClr>
          </a:solidFill>
          <a:ln w="635000">
            <a:no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9" name="Title 1">
            <a:extLst>
              <a:ext uri="{FF2B5EF4-FFF2-40B4-BE49-F238E27FC236}">
                <a16:creationId xmlns:a16="http://schemas.microsoft.com/office/drawing/2014/main" id="{9DF4C520-723D-4749-82DE-C3EB2B4F9723}"/>
              </a:ext>
            </a:extLst>
          </p:cNvPr>
          <p:cNvSpPr>
            <a:spLocks noGrp="1"/>
          </p:cNvSpPr>
          <p:nvPr>
            <p:ph type="title"/>
          </p:nvPr>
        </p:nvSpPr>
        <p:spPr>
          <a:xfrm>
            <a:off x="838200" y="-356203"/>
            <a:ext cx="6019800" cy="1588127"/>
          </a:xfrm>
        </p:spPr>
        <p:txBody>
          <a:bodyPr wrap="square" lIns="0" rIns="0" anchor="b">
            <a:spAutoFit/>
          </a:bodyPr>
          <a:lstStyle>
            <a:lvl1pPr>
              <a:defRPr sz="5400">
                <a:solidFill>
                  <a:schemeClr val="tx1"/>
                </a:solidFill>
              </a:defRPr>
            </a:lvl1pPr>
          </a:lstStyle>
          <a:p>
            <a:r>
              <a:rPr lang="en-US" dirty="0"/>
              <a:t>Click to edit Master title style</a:t>
            </a:r>
          </a:p>
        </p:txBody>
      </p:sp>
      <p:sp>
        <p:nvSpPr>
          <p:cNvPr id="10" name="Text Placeholder 7">
            <a:extLst>
              <a:ext uri="{FF2B5EF4-FFF2-40B4-BE49-F238E27FC236}">
                <a16:creationId xmlns:a16="http://schemas.microsoft.com/office/drawing/2014/main" id="{D9E3D7C3-71AC-9044-9241-9686B08536A1}"/>
              </a:ext>
            </a:extLst>
          </p:cNvPr>
          <p:cNvSpPr>
            <a:spLocks noGrp="1"/>
          </p:cNvSpPr>
          <p:nvPr>
            <p:ph type="body" sz="quarter" idx="13"/>
          </p:nvPr>
        </p:nvSpPr>
        <p:spPr>
          <a:xfrm>
            <a:off x="838201" y="1269500"/>
            <a:ext cx="6019800" cy="552450"/>
          </a:xfrm>
        </p:spPr>
        <p:txBody>
          <a:bodyPr lIns="45720" rIns="0">
            <a:normAutofit/>
          </a:bodyPr>
          <a:lstStyle>
            <a:lvl1pPr marL="0" indent="0">
              <a:buNone/>
              <a:defRPr sz="2400">
                <a:solidFill>
                  <a:schemeClr val="accent2">
                    <a:lumMod val="75000"/>
                  </a:schemeClr>
                </a:solidFill>
              </a:defRPr>
            </a:lvl1pPr>
          </a:lstStyle>
          <a:p>
            <a:pPr lvl="0"/>
            <a:endParaRPr lang="en-US" dirty="0"/>
          </a:p>
        </p:txBody>
      </p:sp>
      <p:sp>
        <p:nvSpPr>
          <p:cNvPr id="11" name="Content Placeholder 2">
            <a:extLst>
              <a:ext uri="{FF2B5EF4-FFF2-40B4-BE49-F238E27FC236}">
                <a16:creationId xmlns:a16="http://schemas.microsoft.com/office/drawing/2014/main" id="{625F53EE-6DE0-1146-A44A-436478B78B7D}"/>
              </a:ext>
            </a:extLst>
          </p:cNvPr>
          <p:cNvSpPr>
            <a:spLocks noGrp="1"/>
          </p:cNvSpPr>
          <p:nvPr>
            <p:ph sz="half" idx="1"/>
          </p:nvPr>
        </p:nvSpPr>
        <p:spPr>
          <a:xfrm>
            <a:off x="838200" y="2103275"/>
            <a:ext cx="6019800"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a:t>Edit Master text styles</a:t>
            </a:r>
          </a:p>
          <a:p>
            <a:pPr lvl="1">
              <a:spcBef>
                <a:spcPts val="0"/>
              </a:spcBef>
            </a:pPr>
            <a:r>
              <a:rPr lang="en-US"/>
              <a:t>Second level</a:t>
            </a:r>
          </a:p>
          <a:p>
            <a:pPr lvl="2">
              <a:spcBef>
                <a:spcPts val="0"/>
              </a:spcBef>
            </a:pPr>
            <a:r>
              <a:rPr lang="en-US"/>
              <a:t>Third level</a:t>
            </a:r>
          </a:p>
          <a:p>
            <a:pPr lvl="3">
              <a:spcBef>
                <a:spcPts val="0"/>
              </a:spcBef>
            </a:pPr>
            <a:r>
              <a:rPr lang="en-US"/>
              <a:t>Fourth level</a:t>
            </a:r>
          </a:p>
          <a:p>
            <a:pPr lvl="4">
              <a:spcBef>
                <a:spcPts val="0"/>
              </a:spcBef>
            </a:pPr>
            <a:r>
              <a:rPr lang="en-US"/>
              <a:t>Fifth level</a:t>
            </a:r>
          </a:p>
        </p:txBody>
      </p:sp>
    </p:spTree>
    <p:extLst>
      <p:ext uri="{BB962C8B-B14F-4D97-AF65-F5344CB8AC3E}">
        <p14:creationId xmlns:p14="http://schemas.microsoft.com/office/powerpoint/2010/main" val="251434753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3">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4" name="Shape">
            <a:extLst>
              <a:ext uri="{FF2B5EF4-FFF2-40B4-BE49-F238E27FC236}">
                <a16:creationId xmlns:a16="http://schemas.microsoft.com/office/drawing/2014/main" id="{8923E8A6-AD0E-194E-B22A-D360DAB948A4}"/>
              </a:ext>
            </a:extLst>
          </p:cNvPr>
          <p:cNvSpPr/>
          <p:nvPr userDrawn="1"/>
        </p:nvSpPr>
        <p:spPr>
          <a:xfrm rot="1800000">
            <a:off x="3960556" y="-1991546"/>
            <a:ext cx="9314208" cy="10091636"/>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14" name="Picture Placeholder 13">
            <a:extLst>
              <a:ext uri="{FF2B5EF4-FFF2-40B4-BE49-F238E27FC236}">
                <a16:creationId xmlns:a16="http://schemas.microsoft.com/office/drawing/2014/main" id="{9B9278F9-6893-AE4E-B2D7-3E15EC54B01D}"/>
              </a:ext>
            </a:extLst>
          </p:cNvPr>
          <p:cNvSpPr>
            <a:spLocks noGrp="1"/>
          </p:cNvSpPr>
          <p:nvPr>
            <p:ph type="pic" sz="quarter" idx="10"/>
          </p:nvPr>
        </p:nvSpPr>
        <p:spPr>
          <a:xfrm>
            <a:off x="477019" y="477078"/>
            <a:ext cx="5549656" cy="6012426"/>
          </a:xfrm>
          <a:custGeom>
            <a:avLst/>
            <a:gdLst>
              <a:gd name="connsiteX0" fmla="*/ 1160770 w 5082029"/>
              <a:gd name="connsiteY0" fmla="*/ 180 h 5505806"/>
              <a:gd name="connsiteX1" fmla="*/ 1768810 w 5082029"/>
              <a:gd name="connsiteY1" fmla="*/ 159643 h 5505806"/>
              <a:gd name="connsiteX2" fmla="*/ 3130485 w 5082029"/>
              <a:gd name="connsiteY2" fmla="*/ 946012 h 5505806"/>
              <a:gd name="connsiteX3" fmla="*/ 4492406 w 5082029"/>
              <a:gd name="connsiteY3" fmla="*/ 1732099 h 5505806"/>
              <a:gd name="connsiteX4" fmla="*/ 4492406 w 5082029"/>
              <a:gd name="connsiteY4" fmla="*/ 3774345 h 5505806"/>
              <a:gd name="connsiteX5" fmla="*/ 3130485 w 5082029"/>
              <a:gd name="connsiteY5" fmla="*/ 4560433 h 5505806"/>
              <a:gd name="connsiteX6" fmla="*/ 1768810 w 5082029"/>
              <a:gd name="connsiteY6" fmla="*/ 5346802 h 5505806"/>
              <a:gd name="connsiteX7" fmla="*/ 1313643 w 5082029"/>
              <a:gd name="connsiteY7" fmla="*/ 5498806 h 5505806"/>
              <a:gd name="connsiteX8" fmla="*/ 1170163 w 5082029"/>
              <a:gd name="connsiteY8" fmla="*/ 5505806 h 5505806"/>
              <a:gd name="connsiteX9" fmla="*/ 1155243 w 5082029"/>
              <a:gd name="connsiteY9" fmla="*/ 5505806 h 5505806"/>
              <a:gd name="connsiteX10" fmla="*/ 1010202 w 5082029"/>
              <a:gd name="connsiteY10" fmla="*/ 5493782 h 5505806"/>
              <a:gd name="connsiteX11" fmla="*/ 0 w 5082029"/>
              <a:gd name="connsiteY11" fmla="*/ 4325679 h 5505806"/>
              <a:gd name="connsiteX12" fmla="*/ 0 w 5082029"/>
              <a:gd name="connsiteY12" fmla="*/ 2753222 h 5505806"/>
              <a:gd name="connsiteX13" fmla="*/ 0 w 5082029"/>
              <a:gd name="connsiteY13" fmla="*/ 1180766 h 5505806"/>
              <a:gd name="connsiteX14" fmla="*/ 1160770 w 5082029"/>
              <a:gd name="connsiteY14" fmla="*/ 180 h 5505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82029" h="5505806">
                <a:moveTo>
                  <a:pt x="1160770" y="180"/>
                </a:moveTo>
                <a:cubicBezTo>
                  <a:pt x="1363448" y="-3391"/>
                  <a:pt x="1572269" y="46216"/>
                  <a:pt x="1768810" y="159643"/>
                </a:cubicBezTo>
                <a:lnTo>
                  <a:pt x="3130485" y="946012"/>
                </a:lnTo>
                <a:lnTo>
                  <a:pt x="4492406" y="1732099"/>
                </a:lnTo>
                <a:cubicBezTo>
                  <a:pt x="5278570" y="2185806"/>
                  <a:pt x="5278570" y="3320638"/>
                  <a:pt x="4492406" y="3774345"/>
                </a:cubicBezTo>
                <a:lnTo>
                  <a:pt x="3130485" y="4560433"/>
                </a:lnTo>
                <a:lnTo>
                  <a:pt x="1768810" y="5346802"/>
                </a:lnTo>
                <a:cubicBezTo>
                  <a:pt x="1621404" y="5431872"/>
                  <a:pt x="1467091" y="5481044"/>
                  <a:pt x="1313643" y="5498806"/>
                </a:cubicBezTo>
                <a:lnTo>
                  <a:pt x="1170163" y="5505806"/>
                </a:lnTo>
                <a:lnTo>
                  <a:pt x="1155243" y="5505806"/>
                </a:lnTo>
                <a:lnTo>
                  <a:pt x="1010202" y="5493782"/>
                </a:lnTo>
                <a:cubicBezTo>
                  <a:pt x="464453" y="5412671"/>
                  <a:pt x="0" y="4949526"/>
                  <a:pt x="0" y="4325679"/>
                </a:cubicBezTo>
                <a:lnTo>
                  <a:pt x="0" y="2753222"/>
                </a:lnTo>
                <a:lnTo>
                  <a:pt x="0" y="1180766"/>
                </a:lnTo>
                <a:cubicBezTo>
                  <a:pt x="0" y="500205"/>
                  <a:pt x="552738" y="10893"/>
                  <a:pt x="1160770" y="180"/>
                </a:cubicBezTo>
                <a:close/>
              </a:path>
            </a:pathLst>
          </a:custGeom>
          <a:solidFill>
            <a:schemeClr val="bg2">
              <a:lumMod val="90000"/>
            </a:schemeClr>
          </a:solidFill>
        </p:spPr>
        <p:txBody>
          <a:bodyPr wrap="square">
            <a:noAutofit/>
          </a:bodyPr>
          <a:lstStyle/>
          <a:p>
            <a:endParaRPr lang="en-GB"/>
          </a:p>
        </p:txBody>
      </p:sp>
      <p:sp>
        <p:nvSpPr>
          <p:cNvPr id="5" name="Title 1">
            <a:extLst>
              <a:ext uri="{FF2B5EF4-FFF2-40B4-BE49-F238E27FC236}">
                <a16:creationId xmlns:a16="http://schemas.microsoft.com/office/drawing/2014/main" id="{D2899F7E-E5FA-B44C-ACDB-406C73506E06}"/>
              </a:ext>
            </a:extLst>
          </p:cNvPr>
          <p:cNvSpPr>
            <a:spLocks noGrp="1"/>
          </p:cNvSpPr>
          <p:nvPr>
            <p:ph type="title"/>
          </p:nvPr>
        </p:nvSpPr>
        <p:spPr>
          <a:xfrm>
            <a:off x="3793068" y="391692"/>
            <a:ext cx="8077200" cy="840230"/>
          </a:xfrm>
        </p:spPr>
        <p:txBody>
          <a:bodyPr wrap="square" lIns="0" rIns="0" anchor="b">
            <a:spAutoFit/>
          </a:bodyPr>
          <a:lstStyle>
            <a:lvl1pPr>
              <a:defRPr sz="5400">
                <a:solidFill>
                  <a:schemeClr val="tx1"/>
                </a:solidFill>
              </a:defRPr>
            </a:lvl1pPr>
          </a:lstStyle>
          <a:p>
            <a:r>
              <a:rPr lang="en-US" dirty="0"/>
              <a:t>Click to edit Master title style</a:t>
            </a:r>
          </a:p>
        </p:txBody>
      </p:sp>
      <p:sp>
        <p:nvSpPr>
          <p:cNvPr id="6" name="Text Placeholder 7">
            <a:extLst>
              <a:ext uri="{FF2B5EF4-FFF2-40B4-BE49-F238E27FC236}">
                <a16:creationId xmlns:a16="http://schemas.microsoft.com/office/drawing/2014/main" id="{927FB325-E182-4C4D-944F-B27D402EDA36}"/>
              </a:ext>
            </a:extLst>
          </p:cNvPr>
          <p:cNvSpPr>
            <a:spLocks noGrp="1"/>
          </p:cNvSpPr>
          <p:nvPr>
            <p:ph type="body" sz="quarter" idx="13"/>
          </p:nvPr>
        </p:nvSpPr>
        <p:spPr>
          <a:xfrm>
            <a:off x="4821771" y="1269500"/>
            <a:ext cx="7048500" cy="552450"/>
          </a:xfrm>
        </p:spPr>
        <p:txBody>
          <a:bodyPr lIns="45720" rIns="0">
            <a:normAutofit/>
          </a:bodyPr>
          <a:lstStyle>
            <a:lvl1pPr marL="0" indent="0">
              <a:buNone/>
              <a:defRPr sz="2400">
                <a:solidFill>
                  <a:schemeClr val="accent2">
                    <a:lumMod val="75000"/>
                  </a:schemeClr>
                </a:solidFill>
              </a:defRPr>
            </a:lvl1pPr>
          </a:lstStyle>
          <a:p>
            <a:pPr lvl="0"/>
            <a:endParaRPr lang="en-US" dirty="0"/>
          </a:p>
        </p:txBody>
      </p:sp>
      <p:sp>
        <p:nvSpPr>
          <p:cNvPr id="7" name="Content Placeholder 2">
            <a:extLst>
              <a:ext uri="{FF2B5EF4-FFF2-40B4-BE49-F238E27FC236}">
                <a16:creationId xmlns:a16="http://schemas.microsoft.com/office/drawing/2014/main" id="{FD226008-75B1-4D49-8C20-881699113758}"/>
              </a:ext>
            </a:extLst>
          </p:cNvPr>
          <p:cNvSpPr>
            <a:spLocks noGrp="1"/>
          </p:cNvSpPr>
          <p:nvPr>
            <p:ph sz="half" idx="1"/>
          </p:nvPr>
        </p:nvSpPr>
        <p:spPr>
          <a:xfrm>
            <a:off x="6307665" y="2099739"/>
            <a:ext cx="5562603" cy="4189773"/>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a:t>Edit Master text styles</a:t>
            </a:r>
          </a:p>
          <a:p>
            <a:pPr lvl="1">
              <a:spcBef>
                <a:spcPts val="0"/>
              </a:spcBef>
            </a:pPr>
            <a:r>
              <a:rPr lang="en-US"/>
              <a:t>Second level</a:t>
            </a:r>
          </a:p>
          <a:p>
            <a:pPr lvl="2">
              <a:spcBef>
                <a:spcPts val="0"/>
              </a:spcBef>
            </a:pPr>
            <a:r>
              <a:rPr lang="en-US"/>
              <a:t>Third level</a:t>
            </a:r>
          </a:p>
          <a:p>
            <a:pPr lvl="3">
              <a:spcBef>
                <a:spcPts val="0"/>
              </a:spcBef>
            </a:pPr>
            <a:r>
              <a:rPr lang="en-US"/>
              <a:t>Fourth level</a:t>
            </a:r>
          </a:p>
          <a:p>
            <a:pPr lvl="4">
              <a:spcBef>
                <a:spcPts val="0"/>
              </a:spcBef>
            </a:pPr>
            <a:r>
              <a:rPr lang="en-US"/>
              <a:t>Fifth level</a:t>
            </a:r>
          </a:p>
        </p:txBody>
      </p:sp>
    </p:spTree>
    <p:extLst>
      <p:ext uri="{BB962C8B-B14F-4D97-AF65-F5344CB8AC3E}">
        <p14:creationId xmlns:p14="http://schemas.microsoft.com/office/powerpoint/2010/main" val="234873209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4">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2" name="Shape">
            <a:extLst>
              <a:ext uri="{FF2B5EF4-FFF2-40B4-BE49-F238E27FC236}">
                <a16:creationId xmlns:a16="http://schemas.microsoft.com/office/drawing/2014/main" id="{EA7DF91E-9E11-844F-8874-B18877F0AF59}"/>
              </a:ext>
            </a:extLst>
          </p:cNvPr>
          <p:cNvSpPr/>
          <p:nvPr userDrawn="1"/>
        </p:nvSpPr>
        <p:spPr>
          <a:xfrm rot="2700000">
            <a:off x="2346827" y="-1960289"/>
            <a:ext cx="10969680" cy="11885296"/>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dirty="0">
              <a:ln>
                <a:noFill/>
              </a:ln>
              <a:solidFill>
                <a:prstClr val="white"/>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D2899F7E-E5FA-B44C-ACDB-406C73506E06}"/>
              </a:ext>
            </a:extLst>
          </p:cNvPr>
          <p:cNvSpPr>
            <a:spLocks noGrp="1"/>
          </p:cNvSpPr>
          <p:nvPr>
            <p:ph type="title"/>
          </p:nvPr>
        </p:nvSpPr>
        <p:spPr>
          <a:xfrm>
            <a:off x="3793071" y="-356203"/>
            <a:ext cx="7048500" cy="1588127"/>
          </a:xfrm>
        </p:spPr>
        <p:txBody>
          <a:bodyPr wrap="square" lIns="0" rIns="0" anchor="b">
            <a:spAutoFit/>
          </a:bodyPr>
          <a:lstStyle>
            <a:lvl1pPr>
              <a:defRPr sz="5400">
                <a:solidFill>
                  <a:schemeClr val="tx1"/>
                </a:solidFill>
              </a:defRPr>
            </a:lvl1pPr>
          </a:lstStyle>
          <a:p>
            <a:r>
              <a:rPr lang="en-US" dirty="0"/>
              <a:t>Click to edit Master title style</a:t>
            </a:r>
          </a:p>
        </p:txBody>
      </p:sp>
      <p:sp>
        <p:nvSpPr>
          <p:cNvPr id="6" name="Text Placeholder 7">
            <a:extLst>
              <a:ext uri="{FF2B5EF4-FFF2-40B4-BE49-F238E27FC236}">
                <a16:creationId xmlns:a16="http://schemas.microsoft.com/office/drawing/2014/main" id="{927FB325-E182-4C4D-944F-B27D402EDA36}"/>
              </a:ext>
            </a:extLst>
          </p:cNvPr>
          <p:cNvSpPr>
            <a:spLocks noGrp="1"/>
          </p:cNvSpPr>
          <p:nvPr>
            <p:ph type="body" sz="quarter" idx="13"/>
          </p:nvPr>
        </p:nvSpPr>
        <p:spPr>
          <a:xfrm>
            <a:off x="3793071" y="1269500"/>
            <a:ext cx="7048500" cy="552450"/>
          </a:xfrm>
        </p:spPr>
        <p:txBody>
          <a:bodyPr lIns="45720" rIns="0">
            <a:normAutofit/>
          </a:bodyPr>
          <a:lstStyle>
            <a:lvl1pPr marL="0" indent="0">
              <a:buNone/>
              <a:defRPr sz="2400">
                <a:solidFill>
                  <a:schemeClr val="accent2">
                    <a:lumMod val="75000"/>
                  </a:schemeClr>
                </a:solidFill>
              </a:defRPr>
            </a:lvl1pPr>
          </a:lstStyle>
          <a:p>
            <a:pPr lvl="0"/>
            <a:endParaRPr lang="en-US" dirty="0"/>
          </a:p>
        </p:txBody>
      </p:sp>
      <p:sp>
        <p:nvSpPr>
          <p:cNvPr id="7" name="Content Placeholder 2">
            <a:extLst>
              <a:ext uri="{FF2B5EF4-FFF2-40B4-BE49-F238E27FC236}">
                <a16:creationId xmlns:a16="http://schemas.microsoft.com/office/drawing/2014/main" id="{FD226008-75B1-4D49-8C20-881699113758}"/>
              </a:ext>
            </a:extLst>
          </p:cNvPr>
          <p:cNvSpPr>
            <a:spLocks noGrp="1"/>
          </p:cNvSpPr>
          <p:nvPr>
            <p:ph sz="half" idx="1"/>
          </p:nvPr>
        </p:nvSpPr>
        <p:spPr>
          <a:xfrm>
            <a:off x="3806801" y="2099739"/>
            <a:ext cx="5562603" cy="4189773"/>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a:t>Edit Master text styles</a:t>
            </a:r>
          </a:p>
          <a:p>
            <a:pPr lvl="1">
              <a:spcBef>
                <a:spcPts val="0"/>
              </a:spcBef>
            </a:pPr>
            <a:r>
              <a:rPr lang="en-US"/>
              <a:t>Second level</a:t>
            </a:r>
          </a:p>
          <a:p>
            <a:pPr lvl="2">
              <a:spcBef>
                <a:spcPts val="0"/>
              </a:spcBef>
            </a:pPr>
            <a:r>
              <a:rPr lang="en-US"/>
              <a:t>Third level</a:t>
            </a:r>
          </a:p>
          <a:p>
            <a:pPr lvl="3">
              <a:spcBef>
                <a:spcPts val="0"/>
              </a:spcBef>
            </a:pPr>
            <a:r>
              <a:rPr lang="en-US"/>
              <a:t>Fourth level</a:t>
            </a:r>
          </a:p>
          <a:p>
            <a:pPr lvl="4">
              <a:spcBef>
                <a:spcPts val="0"/>
              </a:spcBef>
            </a:pPr>
            <a:r>
              <a:rPr lang="en-US"/>
              <a:t>Fifth level</a:t>
            </a:r>
          </a:p>
        </p:txBody>
      </p:sp>
      <p:sp>
        <p:nvSpPr>
          <p:cNvPr id="8" name="Picture Placeholder 10">
            <a:extLst>
              <a:ext uri="{FF2B5EF4-FFF2-40B4-BE49-F238E27FC236}">
                <a16:creationId xmlns:a16="http://schemas.microsoft.com/office/drawing/2014/main" id="{1B880B69-A5C7-2C40-BF16-D06F47D502AD}"/>
              </a:ext>
            </a:extLst>
          </p:cNvPr>
          <p:cNvSpPr>
            <a:spLocks noGrp="1"/>
          </p:cNvSpPr>
          <p:nvPr>
            <p:ph type="pic" sz="quarter" idx="10"/>
          </p:nvPr>
        </p:nvSpPr>
        <p:spPr>
          <a:xfrm>
            <a:off x="-1924104" y="-1201041"/>
            <a:ext cx="5451607" cy="5451608"/>
          </a:xfrm>
          <a:custGeom>
            <a:avLst/>
            <a:gdLst>
              <a:gd name="connsiteX0" fmla="*/ 3962700 w 6265669"/>
              <a:gd name="connsiteY0" fmla="*/ 115 h 6265670"/>
              <a:gd name="connsiteX1" fmla="*/ 5272710 w 6265669"/>
              <a:gd name="connsiteY1" fmla="*/ 1015243 h 6265670"/>
              <a:gd name="connsiteX2" fmla="*/ 5744904 w 6265669"/>
              <a:gd name="connsiteY2" fmla="*/ 2778295 h 6265670"/>
              <a:gd name="connsiteX3" fmla="*/ 6217530 w 6265669"/>
              <a:gd name="connsiteY3" fmla="*/ 4541316 h 6265670"/>
              <a:gd name="connsiteX4" fmla="*/ 4541314 w 6265669"/>
              <a:gd name="connsiteY4" fmla="*/ 6217531 h 6265670"/>
              <a:gd name="connsiteX5" fmla="*/ 2778294 w 6265669"/>
              <a:gd name="connsiteY5" fmla="*/ 5744905 h 6265670"/>
              <a:gd name="connsiteX6" fmla="*/ 1015242 w 6265669"/>
              <a:gd name="connsiteY6" fmla="*/ 5272711 h 6265670"/>
              <a:gd name="connsiteX7" fmla="*/ 401564 w 6265669"/>
              <a:gd name="connsiteY7" fmla="*/ 2982817 h 6265670"/>
              <a:gd name="connsiteX8" fmla="*/ 1692190 w 6265669"/>
              <a:gd name="connsiteY8" fmla="*/ 1692191 h 6265670"/>
              <a:gd name="connsiteX9" fmla="*/ 2982816 w 6265669"/>
              <a:gd name="connsiteY9" fmla="*/ 401565 h 6265670"/>
              <a:gd name="connsiteX10" fmla="*/ 3962700 w 6265669"/>
              <a:gd name="connsiteY10" fmla="*/ 115 h 6265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65669" h="6265670">
                <a:moveTo>
                  <a:pt x="3962700" y="115"/>
                </a:moveTo>
                <a:cubicBezTo>
                  <a:pt x="4541241" y="7572"/>
                  <a:pt x="5102166" y="379212"/>
                  <a:pt x="5272710" y="1015243"/>
                </a:cubicBezTo>
                <a:lnTo>
                  <a:pt x="5744904" y="2778295"/>
                </a:lnTo>
                <a:lnTo>
                  <a:pt x="6217530" y="4541316"/>
                </a:lnTo>
                <a:cubicBezTo>
                  <a:pt x="6490401" y="5558965"/>
                  <a:pt x="5558964" y="6490402"/>
                  <a:pt x="4541314" y="6217531"/>
                </a:cubicBezTo>
                <a:lnTo>
                  <a:pt x="2778294" y="5744905"/>
                </a:lnTo>
                <a:lnTo>
                  <a:pt x="1015242" y="5272711"/>
                </a:lnTo>
                <a:cubicBezTo>
                  <a:pt x="-2408" y="4999840"/>
                  <a:pt x="-343215" y="3727596"/>
                  <a:pt x="401564" y="2982817"/>
                </a:cubicBezTo>
                <a:lnTo>
                  <a:pt x="1692190" y="1692191"/>
                </a:lnTo>
                <a:lnTo>
                  <a:pt x="2982816" y="401565"/>
                </a:lnTo>
                <a:cubicBezTo>
                  <a:pt x="3262108" y="122273"/>
                  <a:pt x="3615575" y="-4359"/>
                  <a:pt x="3962700" y="115"/>
                </a:cubicBezTo>
                <a:close/>
              </a:path>
            </a:pathLst>
          </a:custGeom>
          <a:solidFill>
            <a:schemeClr val="bg2">
              <a:lumMod val="90000"/>
            </a:schemeClr>
          </a:solidFill>
        </p:spPr>
        <p:txBody>
          <a:bodyPr wrap="square">
            <a:noAutofit/>
          </a:bodyPr>
          <a:lstStyle/>
          <a:p>
            <a:endParaRPr lang="en-GB"/>
          </a:p>
        </p:txBody>
      </p:sp>
      <p:sp>
        <p:nvSpPr>
          <p:cNvPr id="9" name="Shape">
            <a:extLst>
              <a:ext uri="{FF2B5EF4-FFF2-40B4-BE49-F238E27FC236}">
                <a16:creationId xmlns:a16="http://schemas.microsoft.com/office/drawing/2014/main" id="{91426311-1336-D245-A7B1-7709BC355FC2}"/>
              </a:ext>
            </a:extLst>
          </p:cNvPr>
          <p:cNvSpPr/>
          <p:nvPr userDrawn="1"/>
        </p:nvSpPr>
        <p:spPr>
          <a:xfrm rot="2700000">
            <a:off x="-1256594" y="-728305"/>
            <a:ext cx="5338355" cy="5783936"/>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dirty="0">
              <a:ln>
                <a:noFill/>
              </a:ln>
              <a:solidFill>
                <a:prstClr val="white"/>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10" name="Picture Placeholder 10">
            <a:extLst>
              <a:ext uri="{FF2B5EF4-FFF2-40B4-BE49-F238E27FC236}">
                <a16:creationId xmlns:a16="http://schemas.microsoft.com/office/drawing/2014/main" id="{22E72D92-FC14-6244-A06E-01EE9F35D966}"/>
              </a:ext>
            </a:extLst>
          </p:cNvPr>
          <p:cNvSpPr>
            <a:spLocks noGrp="1"/>
          </p:cNvSpPr>
          <p:nvPr>
            <p:ph type="pic" sz="quarter" idx="14"/>
          </p:nvPr>
        </p:nvSpPr>
        <p:spPr>
          <a:xfrm>
            <a:off x="8170157" y="1524229"/>
            <a:ext cx="5451607" cy="5451608"/>
          </a:xfrm>
          <a:custGeom>
            <a:avLst/>
            <a:gdLst>
              <a:gd name="connsiteX0" fmla="*/ 3962700 w 6265669"/>
              <a:gd name="connsiteY0" fmla="*/ 115 h 6265670"/>
              <a:gd name="connsiteX1" fmla="*/ 5272710 w 6265669"/>
              <a:gd name="connsiteY1" fmla="*/ 1015243 h 6265670"/>
              <a:gd name="connsiteX2" fmla="*/ 5744904 w 6265669"/>
              <a:gd name="connsiteY2" fmla="*/ 2778295 h 6265670"/>
              <a:gd name="connsiteX3" fmla="*/ 6217530 w 6265669"/>
              <a:gd name="connsiteY3" fmla="*/ 4541316 h 6265670"/>
              <a:gd name="connsiteX4" fmla="*/ 4541314 w 6265669"/>
              <a:gd name="connsiteY4" fmla="*/ 6217531 h 6265670"/>
              <a:gd name="connsiteX5" fmla="*/ 2778294 w 6265669"/>
              <a:gd name="connsiteY5" fmla="*/ 5744905 h 6265670"/>
              <a:gd name="connsiteX6" fmla="*/ 1015242 w 6265669"/>
              <a:gd name="connsiteY6" fmla="*/ 5272711 h 6265670"/>
              <a:gd name="connsiteX7" fmla="*/ 401564 w 6265669"/>
              <a:gd name="connsiteY7" fmla="*/ 2982817 h 6265670"/>
              <a:gd name="connsiteX8" fmla="*/ 1692190 w 6265669"/>
              <a:gd name="connsiteY8" fmla="*/ 1692191 h 6265670"/>
              <a:gd name="connsiteX9" fmla="*/ 2982816 w 6265669"/>
              <a:gd name="connsiteY9" fmla="*/ 401565 h 6265670"/>
              <a:gd name="connsiteX10" fmla="*/ 3962700 w 6265669"/>
              <a:gd name="connsiteY10" fmla="*/ 115 h 6265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65669" h="6265670">
                <a:moveTo>
                  <a:pt x="3962700" y="115"/>
                </a:moveTo>
                <a:cubicBezTo>
                  <a:pt x="4541241" y="7572"/>
                  <a:pt x="5102166" y="379212"/>
                  <a:pt x="5272710" y="1015243"/>
                </a:cubicBezTo>
                <a:lnTo>
                  <a:pt x="5744904" y="2778295"/>
                </a:lnTo>
                <a:lnTo>
                  <a:pt x="6217530" y="4541316"/>
                </a:lnTo>
                <a:cubicBezTo>
                  <a:pt x="6490401" y="5558965"/>
                  <a:pt x="5558964" y="6490402"/>
                  <a:pt x="4541314" y="6217531"/>
                </a:cubicBezTo>
                <a:lnTo>
                  <a:pt x="2778294" y="5744905"/>
                </a:lnTo>
                <a:lnTo>
                  <a:pt x="1015242" y="5272711"/>
                </a:lnTo>
                <a:cubicBezTo>
                  <a:pt x="-2408" y="4999840"/>
                  <a:pt x="-343215" y="3727596"/>
                  <a:pt x="401564" y="2982817"/>
                </a:cubicBezTo>
                <a:lnTo>
                  <a:pt x="1692190" y="1692191"/>
                </a:lnTo>
                <a:lnTo>
                  <a:pt x="2982816" y="401565"/>
                </a:lnTo>
                <a:cubicBezTo>
                  <a:pt x="3262108" y="122273"/>
                  <a:pt x="3615575" y="-4359"/>
                  <a:pt x="3962700" y="115"/>
                </a:cubicBezTo>
                <a:close/>
              </a:path>
            </a:pathLst>
          </a:custGeom>
          <a:solidFill>
            <a:schemeClr val="bg2">
              <a:lumMod val="90000"/>
            </a:schemeClr>
          </a:solidFill>
        </p:spPr>
        <p:txBody>
          <a:bodyPr wrap="square">
            <a:noAutofit/>
          </a:bodyPr>
          <a:lstStyle/>
          <a:p>
            <a:endParaRPr lang="en-GB"/>
          </a:p>
        </p:txBody>
      </p:sp>
      <p:sp>
        <p:nvSpPr>
          <p:cNvPr id="11" name="Shape">
            <a:extLst>
              <a:ext uri="{FF2B5EF4-FFF2-40B4-BE49-F238E27FC236}">
                <a16:creationId xmlns:a16="http://schemas.microsoft.com/office/drawing/2014/main" id="{13398480-4FB5-3E48-80A4-65F8C9500F4F}"/>
              </a:ext>
            </a:extLst>
          </p:cNvPr>
          <p:cNvSpPr/>
          <p:nvPr userDrawn="1"/>
        </p:nvSpPr>
        <p:spPr>
          <a:xfrm rot="2700000">
            <a:off x="8837667" y="1996965"/>
            <a:ext cx="5338355" cy="5783936"/>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dirty="0">
              <a:ln>
                <a:noFill/>
              </a:ln>
              <a:solidFill>
                <a:prstClr val="white"/>
              </a:solidFill>
              <a:effectLst>
                <a:outerShdw blurRad="38100" dist="12700" dir="5400000" rotWithShape="0">
                  <a:srgbClr val="000000">
                    <a:alpha val="50000"/>
                  </a:srgb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1778603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06">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76BC089-D443-8E46-9B20-F805C5ADFBEB}" type="datetimeFigureOut">
              <a:rPr lang="en-GB" smtClean="0"/>
              <a:t>12/06/2019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7809C5-EAA0-BC41-804F-8C0058248A03}" type="slidenum">
              <a:rPr lang="en-GB" smtClean="0"/>
              <a:t>‹#›</a:t>
            </a:fld>
            <a:endParaRPr lang="en-GB"/>
          </a:p>
        </p:txBody>
      </p:sp>
      <p:sp>
        <p:nvSpPr>
          <p:cNvPr id="10" name="Text Placeholder 7">
            <a:extLst>
              <a:ext uri="{FF2B5EF4-FFF2-40B4-BE49-F238E27FC236}">
                <a16:creationId xmlns:a16="http://schemas.microsoft.com/office/drawing/2014/main" id="{6821B0F8-C093-F54D-AD71-C92DBBA029D2}"/>
              </a:ext>
            </a:extLst>
          </p:cNvPr>
          <p:cNvSpPr>
            <a:spLocks noGrp="1"/>
          </p:cNvSpPr>
          <p:nvPr>
            <p:ph type="body" sz="quarter" idx="13"/>
          </p:nvPr>
        </p:nvSpPr>
        <p:spPr>
          <a:xfrm>
            <a:off x="838205" y="1269500"/>
            <a:ext cx="10515599" cy="552450"/>
          </a:xfrm>
        </p:spPr>
        <p:txBody>
          <a:bodyPr lIns="45720" rIns="0">
            <a:normAutofit/>
          </a:bodyPr>
          <a:lstStyle>
            <a:lvl1pPr marL="0" indent="0">
              <a:buNone/>
              <a:defRPr sz="2400">
                <a:solidFill>
                  <a:schemeClr val="accent2"/>
                </a:solidFill>
              </a:defRPr>
            </a:lvl1pPr>
          </a:lstStyle>
          <a:p>
            <a:pPr lvl="0"/>
            <a:endParaRPr lang="en-US" dirty="0"/>
          </a:p>
        </p:txBody>
      </p:sp>
      <p:sp>
        <p:nvSpPr>
          <p:cNvPr id="11" name="Content Placeholder 2">
            <a:extLst>
              <a:ext uri="{FF2B5EF4-FFF2-40B4-BE49-F238E27FC236}">
                <a16:creationId xmlns:a16="http://schemas.microsoft.com/office/drawing/2014/main" id="{54D0D9C5-EB2B-E843-94CC-1D23D5685296}"/>
              </a:ext>
            </a:extLst>
          </p:cNvPr>
          <p:cNvSpPr>
            <a:spLocks noGrp="1"/>
          </p:cNvSpPr>
          <p:nvPr>
            <p:ph sz="half" idx="1"/>
          </p:nvPr>
        </p:nvSpPr>
        <p:spPr>
          <a:xfrm>
            <a:off x="838200" y="2103275"/>
            <a:ext cx="5181600"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2" name="Content Placeholder 3">
            <a:extLst>
              <a:ext uri="{FF2B5EF4-FFF2-40B4-BE49-F238E27FC236}">
                <a16:creationId xmlns:a16="http://schemas.microsoft.com/office/drawing/2014/main" id="{58FC9F59-BF63-DF43-927C-2A2656E07BDD}"/>
              </a:ext>
            </a:extLst>
          </p:cNvPr>
          <p:cNvSpPr>
            <a:spLocks noGrp="1"/>
          </p:cNvSpPr>
          <p:nvPr>
            <p:ph sz="half" idx="2"/>
          </p:nvPr>
        </p:nvSpPr>
        <p:spPr>
          <a:xfrm>
            <a:off x="6172200" y="2103275"/>
            <a:ext cx="5181600"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a:t>Edit Master text styles</a:t>
            </a:r>
          </a:p>
          <a:p>
            <a:pPr lvl="1">
              <a:spcBef>
                <a:spcPts val="0"/>
              </a:spcBef>
            </a:pPr>
            <a:r>
              <a:rPr lang="en-US"/>
              <a:t>Second level</a:t>
            </a:r>
          </a:p>
          <a:p>
            <a:pPr lvl="2">
              <a:spcBef>
                <a:spcPts val="0"/>
              </a:spcBef>
            </a:pPr>
            <a:r>
              <a:rPr lang="en-US"/>
              <a:t>Third level</a:t>
            </a:r>
          </a:p>
          <a:p>
            <a:pPr lvl="3">
              <a:spcBef>
                <a:spcPts val="0"/>
              </a:spcBef>
            </a:pPr>
            <a:r>
              <a:rPr lang="en-US"/>
              <a:t>Fourth level</a:t>
            </a:r>
          </a:p>
          <a:p>
            <a:pPr lvl="4">
              <a:spcBef>
                <a:spcPts val="0"/>
              </a:spcBef>
            </a:pPr>
            <a:r>
              <a:rPr lang="en-US"/>
              <a:t>Fifth level</a:t>
            </a:r>
          </a:p>
        </p:txBody>
      </p:sp>
      <p:sp>
        <p:nvSpPr>
          <p:cNvPr id="13" name="Title 1">
            <a:extLst>
              <a:ext uri="{FF2B5EF4-FFF2-40B4-BE49-F238E27FC236}">
                <a16:creationId xmlns:a16="http://schemas.microsoft.com/office/drawing/2014/main" id="{E25090ED-3B46-E642-B6F8-52F78C8EC852}"/>
              </a:ext>
            </a:extLst>
          </p:cNvPr>
          <p:cNvSpPr>
            <a:spLocks noGrp="1"/>
          </p:cNvSpPr>
          <p:nvPr>
            <p:ph type="title"/>
          </p:nvPr>
        </p:nvSpPr>
        <p:spPr>
          <a:xfrm>
            <a:off x="838200" y="391692"/>
            <a:ext cx="10515600" cy="840230"/>
          </a:xfrm>
        </p:spPr>
        <p:txBody>
          <a:bodyPr wrap="square" lIns="0" rIns="0" anchor="b">
            <a:spAutoFit/>
          </a:bodyPr>
          <a:lstStyle>
            <a:lvl1pPr>
              <a:defRPr sz="5400">
                <a:solidFill>
                  <a:schemeClr val="tx1"/>
                </a:solidFill>
              </a:defRPr>
            </a:lvl1pPr>
          </a:lstStyle>
          <a:p>
            <a:r>
              <a:rPr lang="en-US" dirty="0"/>
              <a:t>Click to edit Master title style</a:t>
            </a:r>
          </a:p>
        </p:txBody>
      </p:sp>
    </p:spTree>
    <p:extLst>
      <p:ext uri="{BB962C8B-B14F-4D97-AF65-F5344CB8AC3E}">
        <p14:creationId xmlns:p14="http://schemas.microsoft.com/office/powerpoint/2010/main" val="92949079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5">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58" name="Picture Placeholder 57">
            <a:extLst>
              <a:ext uri="{FF2B5EF4-FFF2-40B4-BE49-F238E27FC236}">
                <a16:creationId xmlns:a16="http://schemas.microsoft.com/office/drawing/2014/main" id="{EA7A0F97-CAF5-0744-A3A4-DE6F10C7457E}"/>
              </a:ext>
            </a:extLst>
          </p:cNvPr>
          <p:cNvSpPr>
            <a:spLocks noGrp="1"/>
          </p:cNvSpPr>
          <p:nvPr>
            <p:ph type="pic" sz="quarter" idx="12"/>
          </p:nvPr>
        </p:nvSpPr>
        <p:spPr>
          <a:xfrm>
            <a:off x="10591197" y="3271310"/>
            <a:ext cx="2043955" cy="1886416"/>
          </a:xfrm>
          <a:custGeom>
            <a:avLst/>
            <a:gdLst>
              <a:gd name="connsiteX0" fmla="*/ 1021977 w 2043954"/>
              <a:gd name="connsiteY0" fmla="*/ 0 h 1886416"/>
              <a:gd name="connsiteX1" fmla="*/ 1401011 w 2043954"/>
              <a:gd name="connsiteY1" fmla="*/ 218865 h 1886416"/>
              <a:gd name="connsiteX2" fmla="*/ 1692802 w 2043954"/>
              <a:gd name="connsiteY2" fmla="*/ 724400 h 1886416"/>
              <a:gd name="connsiteX3" fmla="*/ 1984697 w 2043954"/>
              <a:gd name="connsiteY3" fmla="*/ 1229845 h 1886416"/>
              <a:gd name="connsiteX4" fmla="*/ 1605663 w 2043954"/>
              <a:gd name="connsiteY4" fmla="*/ 1886416 h 1886416"/>
              <a:gd name="connsiteX5" fmla="*/ 1021977 w 2043954"/>
              <a:gd name="connsiteY5" fmla="*/ 1886416 h 1886416"/>
              <a:gd name="connsiteX6" fmla="*/ 438292 w 2043954"/>
              <a:gd name="connsiteY6" fmla="*/ 1886416 h 1886416"/>
              <a:gd name="connsiteX7" fmla="*/ 59258 w 2043954"/>
              <a:gd name="connsiteY7" fmla="*/ 1229845 h 1886416"/>
              <a:gd name="connsiteX8" fmla="*/ 351153 w 2043954"/>
              <a:gd name="connsiteY8" fmla="*/ 724400 h 1886416"/>
              <a:gd name="connsiteX9" fmla="*/ 642943 w 2043954"/>
              <a:gd name="connsiteY9" fmla="*/ 218865 h 1886416"/>
              <a:gd name="connsiteX10" fmla="*/ 1021977 w 2043954"/>
              <a:gd name="connsiteY10" fmla="*/ 0 h 188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43954" h="1886416">
                <a:moveTo>
                  <a:pt x="1021977" y="0"/>
                </a:moveTo>
                <a:cubicBezTo>
                  <a:pt x="1169391" y="0"/>
                  <a:pt x="1316805" y="72955"/>
                  <a:pt x="1401011" y="218865"/>
                </a:cubicBezTo>
                <a:lnTo>
                  <a:pt x="1692802" y="724400"/>
                </a:lnTo>
                <a:lnTo>
                  <a:pt x="1984697" y="1229845"/>
                </a:lnTo>
                <a:cubicBezTo>
                  <a:pt x="2153109" y="1521664"/>
                  <a:pt x="1942489" y="1886416"/>
                  <a:pt x="1605663" y="1886416"/>
                </a:cubicBezTo>
                <a:lnTo>
                  <a:pt x="1021977" y="1886416"/>
                </a:lnTo>
                <a:lnTo>
                  <a:pt x="438292" y="1886416"/>
                </a:lnTo>
                <a:cubicBezTo>
                  <a:pt x="101466" y="1886416"/>
                  <a:pt x="-109155" y="1521664"/>
                  <a:pt x="59258" y="1229845"/>
                </a:cubicBezTo>
                <a:lnTo>
                  <a:pt x="351153" y="724400"/>
                </a:lnTo>
                <a:lnTo>
                  <a:pt x="642943" y="218865"/>
                </a:lnTo>
                <a:cubicBezTo>
                  <a:pt x="727150" y="72955"/>
                  <a:pt x="874563" y="0"/>
                  <a:pt x="1021977" y="0"/>
                </a:cubicBezTo>
                <a:close/>
              </a:path>
            </a:pathLst>
          </a:custGeom>
          <a:solidFill>
            <a:schemeClr val="bg2">
              <a:lumMod val="90000"/>
            </a:schemeClr>
          </a:solidFill>
        </p:spPr>
        <p:txBody>
          <a:bodyPr wrap="square">
            <a:noAutofit/>
          </a:bodyPr>
          <a:lstStyle/>
          <a:p>
            <a:endParaRPr lang="en-GB"/>
          </a:p>
        </p:txBody>
      </p:sp>
      <p:sp>
        <p:nvSpPr>
          <p:cNvPr id="57" name="Picture Placeholder 56">
            <a:extLst>
              <a:ext uri="{FF2B5EF4-FFF2-40B4-BE49-F238E27FC236}">
                <a16:creationId xmlns:a16="http://schemas.microsoft.com/office/drawing/2014/main" id="{8DE5E580-1975-ED43-9F51-6B3EEED63C5E}"/>
              </a:ext>
            </a:extLst>
          </p:cNvPr>
          <p:cNvSpPr>
            <a:spLocks noGrp="1"/>
          </p:cNvSpPr>
          <p:nvPr>
            <p:ph type="pic" sz="quarter" idx="11"/>
          </p:nvPr>
        </p:nvSpPr>
        <p:spPr>
          <a:xfrm>
            <a:off x="9539721" y="240279"/>
            <a:ext cx="2043955" cy="1886415"/>
          </a:xfrm>
          <a:custGeom>
            <a:avLst/>
            <a:gdLst>
              <a:gd name="connsiteX0" fmla="*/ 438292 w 2043954"/>
              <a:gd name="connsiteY0" fmla="*/ 0 h 1886415"/>
              <a:gd name="connsiteX1" fmla="*/ 1021978 w 2043954"/>
              <a:gd name="connsiteY1" fmla="*/ 0 h 1886415"/>
              <a:gd name="connsiteX2" fmla="*/ 1605663 w 2043954"/>
              <a:gd name="connsiteY2" fmla="*/ 0 h 1886415"/>
              <a:gd name="connsiteX3" fmla="*/ 1984697 w 2043954"/>
              <a:gd name="connsiteY3" fmla="*/ 656571 h 1886415"/>
              <a:gd name="connsiteX4" fmla="*/ 1692802 w 2043954"/>
              <a:gd name="connsiteY4" fmla="*/ 1162015 h 1886415"/>
              <a:gd name="connsiteX5" fmla="*/ 1401012 w 2043954"/>
              <a:gd name="connsiteY5" fmla="*/ 1667551 h 1886415"/>
              <a:gd name="connsiteX6" fmla="*/ 642944 w 2043954"/>
              <a:gd name="connsiteY6" fmla="*/ 1667551 h 1886415"/>
              <a:gd name="connsiteX7" fmla="*/ 351153 w 2043954"/>
              <a:gd name="connsiteY7" fmla="*/ 1162015 h 1886415"/>
              <a:gd name="connsiteX8" fmla="*/ 59258 w 2043954"/>
              <a:gd name="connsiteY8" fmla="*/ 656571 h 1886415"/>
              <a:gd name="connsiteX9" fmla="*/ 438292 w 2043954"/>
              <a:gd name="connsiteY9" fmla="*/ 0 h 1886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43954" h="1886415">
                <a:moveTo>
                  <a:pt x="438292" y="0"/>
                </a:moveTo>
                <a:lnTo>
                  <a:pt x="1021978" y="0"/>
                </a:lnTo>
                <a:lnTo>
                  <a:pt x="1605663" y="0"/>
                </a:lnTo>
                <a:cubicBezTo>
                  <a:pt x="1942489" y="0"/>
                  <a:pt x="2153110" y="364751"/>
                  <a:pt x="1984697" y="656571"/>
                </a:cubicBezTo>
                <a:lnTo>
                  <a:pt x="1692802" y="1162015"/>
                </a:lnTo>
                <a:lnTo>
                  <a:pt x="1401012" y="1667551"/>
                </a:lnTo>
                <a:cubicBezTo>
                  <a:pt x="1232599" y="1959370"/>
                  <a:pt x="811357" y="1959370"/>
                  <a:pt x="642944" y="1667551"/>
                </a:cubicBezTo>
                <a:lnTo>
                  <a:pt x="351153" y="1162015"/>
                </a:lnTo>
                <a:lnTo>
                  <a:pt x="59258" y="656571"/>
                </a:lnTo>
                <a:cubicBezTo>
                  <a:pt x="-109155" y="364751"/>
                  <a:pt x="101466" y="0"/>
                  <a:pt x="438292" y="0"/>
                </a:cubicBezTo>
                <a:close/>
              </a:path>
            </a:pathLst>
          </a:custGeom>
          <a:solidFill>
            <a:schemeClr val="bg2">
              <a:lumMod val="90000"/>
            </a:schemeClr>
          </a:solidFill>
        </p:spPr>
        <p:txBody>
          <a:bodyPr wrap="square">
            <a:noAutofit/>
          </a:bodyPr>
          <a:lstStyle/>
          <a:p>
            <a:endParaRPr lang="en-GB"/>
          </a:p>
        </p:txBody>
      </p:sp>
      <p:sp>
        <p:nvSpPr>
          <p:cNvPr id="56" name="Picture Placeholder 55">
            <a:extLst>
              <a:ext uri="{FF2B5EF4-FFF2-40B4-BE49-F238E27FC236}">
                <a16:creationId xmlns:a16="http://schemas.microsoft.com/office/drawing/2014/main" id="{B8E13446-6D76-E843-8905-794258C2CC4E}"/>
              </a:ext>
            </a:extLst>
          </p:cNvPr>
          <p:cNvSpPr>
            <a:spLocks noGrp="1"/>
          </p:cNvSpPr>
          <p:nvPr>
            <p:ph type="pic" sz="quarter" idx="10"/>
          </p:nvPr>
        </p:nvSpPr>
        <p:spPr>
          <a:xfrm>
            <a:off x="8253629" y="3120384"/>
            <a:ext cx="2662627" cy="2457098"/>
          </a:xfrm>
          <a:custGeom>
            <a:avLst/>
            <a:gdLst>
              <a:gd name="connsiteX0" fmla="*/ 570996 w 2662626"/>
              <a:gd name="connsiteY0" fmla="*/ 1 h 2457098"/>
              <a:gd name="connsiteX1" fmla="*/ 1331328 w 2662626"/>
              <a:gd name="connsiteY1" fmla="*/ 92 h 2457098"/>
              <a:gd name="connsiteX2" fmla="*/ 2091626 w 2662626"/>
              <a:gd name="connsiteY2" fmla="*/ 6 h 2457098"/>
              <a:gd name="connsiteX3" fmla="*/ 2585430 w 2662626"/>
              <a:gd name="connsiteY3" fmla="*/ 855216 h 2457098"/>
              <a:gd name="connsiteX4" fmla="*/ 2205275 w 2662626"/>
              <a:gd name="connsiteY4" fmla="*/ 1513665 h 2457098"/>
              <a:gd name="connsiteX5" fmla="*/ 1825119 w 2662626"/>
              <a:gd name="connsiteY5" fmla="*/ 2172113 h 2457098"/>
              <a:gd name="connsiteX6" fmla="*/ 837584 w 2662626"/>
              <a:gd name="connsiteY6" fmla="*/ 2172071 h 2457098"/>
              <a:gd name="connsiteX7" fmla="*/ 457509 w 2662626"/>
              <a:gd name="connsiteY7" fmla="*/ 1513591 h 2457098"/>
              <a:gd name="connsiteX8" fmla="*/ 77264 w 2662626"/>
              <a:gd name="connsiteY8" fmla="*/ 855169 h 2457098"/>
              <a:gd name="connsiteX9" fmla="*/ 570996 w 2662626"/>
              <a:gd name="connsiteY9" fmla="*/ 1 h 2457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62626" h="2457098">
                <a:moveTo>
                  <a:pt x="570996" y="1"/>
                </a:moveTo>
                <a:lnTo>
                  <a:pt x="1331328" y="92"/>
                </a:lnTo>
                <a:lnTo>
                  <a:pt x="2091626" y="6"/>
                </a:lnTo>
                <a:cubicBezTo>
                  <a:pt x="2530512" y="84"/>
                  <a:pt x="2804805" y="475247"/>
                  <a:pt x="2585430" y="855216"/>
                </a:cubicBezTo>
                <a:lnTo>
                  <a:pt x="2205275" y="1513665"/>
                </a:lnTo>
                <a:lnTo>
                  <a:pt x="1825119" y="2172113"/>
                </a:lnTo>
                <a:cubicBezTo>
                  <a:pt x="1605744" y="2552083"/>
                  <a:pt x="1057094" y="2552119"/>
                  <a:pt x="837584" y="2172071"/>
                </a:cubicBezTo>
                <a:lnTo>
                  <a:pt x="457509" y="1513591"/>
                </a:lnTo>
                <a:lnTo>
                  <a:pt x="77264" y="855169"/>
                </a:lnTo>
                <a:cubicBezTo>
                  <a:pt x="-142246" y="475122"/>
                  <a:pt x="132110" y="-76"/>
                  <a:pt x="570996" y="1"/>
                </a:cubicBezTo>
                <a:close/>
              </a:path>
            </a:pathLst>
          </a:custGeom>
          <a:solidFill>
            <a:schemeClr val="bg2">
              <a:lumMod val="90000"/>
            </a:schemeClr>
          </a:solidFill>
        </p:spPr>
        <p:txBody>
          <a:bodyPr wrap="square">
            <a:noAutofit/>
          </a:bodyPr>
          <a:lstStyle/>
          <a:p>
            <a:endParaRPr lang="en-GB" dirty="0"/>
          </a:p>
        </p:txBody>
      </p:sp>
      <p:sp>
        <p:nvSpPr>
          <p:cNvPr id="4" name="Shape">
            <a:extLst>
              <a:ext uri="{FF2B5EF4-FFF2-40B4-BE49-F238E27FC236}">
                <a16:creationId xmlns:a16="http://schemas.microsoft.com/office/drawing/2014/main" id="{34D4B382-A6E0-2F4E-8459-FE398654CE8B}"/>
              </a:ext>
            </a:extLst>
          </p:cNvPr>
          <p:cNvSpPr/>
          <p:nvPr userDrawn="1"/>
        </p:nvSpPr>
        <p:spPr>
          <a:xfrm rot="12600000">
            <a:off x="7448997" y="-1759008"/>
            <a:ext cx="8269359" cy="89595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6" name="Shape">
            <a:extLst>
              <a:ext uri="{FF2B5EF4-FFF2-40B4-BE49-F238E27FC236}">
                <a16:creationId xmlns:a16="http://schemas.microsoft.com/office/drawing/2014/main" id="{B1DF93C4-2F4C-4C4F-B4DA-3A93D45890F4}"/>
              </a:ext>
            </a:extLst>
          </p:cNvPr>
          <p:cNvSpPr/>
          <p:nvPr userDrawn="1"/>
        </p:nvSpPr>
        <p:spPr>
          <a:xfrm rot="16200000">
            <a:off x="8902208" y="1441771"/>
            <a:ext cx="1481809" cy="1605491"/>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31000"/>
            </a:schemeClr>
          </a:solidFill>
          <a:ln w="635000">
            <a:no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8" name="Shape">
            <a:extLst>
              <a:ext uri="{FF2B5EF4-FFF2-40B4-BE49-F238E27FC236}">
                <a16:creationId xmlns:a16="http://schemas.microsoft.com/office/drawing/2014/main" id="{7FEE4A90-AB11-4E49-A2B1-9EACC549E0F9}"/>
              </a:ext>
            </a:extLst>
          </p:cNvPr>
          <p:cNvSpPr/>
          <p:nvPr userDrawn="1"/>
        </p:nvSpPr>
        <p:spPr>
          <a:xfrm rot="16200000">
            <a:off x="10767173" y="1149945"/>
            <a:ext cx="1886438" cy="2043893"/>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60000"/>
            </a:schemeClr>
          </a:solidFill>
          <a:ln w="635000">
            <a:no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10" name="Shape">
            <a:extLst>
              <a:ext uri="{FF2B5EF4-FFF2-40B4-BE49-F238E27FC236}">
                <a16:creationId xmlns:a16="http://schemas.microsoft.com/office/drawing/2014/main" id="{62477BAE-BA8A-9B4C-8CB2-72B6868FE8FE}"/>
              </a:ext>
            </a:extLst>
          </p:cNvPr>
          <p:cNvSpPr/>
          <p:nvPr userDrawn="1"/>
        </p:nvSpPr>
        <p:spPr>
          <a:xfrm rot="5400000">
            <a:off x="10195245" y="5226356"/>
            <a:ext cx="1332831" cy="1444079"/>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9" name="Picture Placeholder 56">
            <a:extLst>
              <a:ext uri="{FF2B5EF4-FFF2-40B4-BE49-F238E27FC236}">
                <a16:creationId xmlns:a16="http://schemas.microsoft.com/office/drawing/2014/main" id="{70510A9F-63A0-D84C-9182-7F9425E91F5F}"/>
              </a:ext>
            </a:extLst>
          </p:cNvPr>
          <p:cNvSpPr>
            <a:spLocks noGrp="1"/>
          </p:cNvSpPr>
          <p:nvPr>
            <p:ph type="pic" sz="quarter" idx="13"/>
          </p:nvPr>
        </p:nvSpPr>
        <p:spPr>
          <a:xfrm>
            <a:off x="6942804" y="608535"/>
            <a:ext cx="2464057" cy="2274138"/>
          </a:xfrm>
          <a:custGeom>
            <a:avLst/>
            <a:gdLst>
              <a:gd name="connsiteX0" fmla="*/ 438292 w 2043954"/>
              <a:gd name="connsiteY0" fmla="*/ 0 h 1886415"/>
              <a:gd name="connsiteX1" fmla="*/ 1021978 w 2043954"/>
              <a:gd name="connsiteY1" fmla="*/ 0 h 1886415"/>
              <a:gd name="connsiteX2" fmla="*/ 1605663 w 2043954"/>
              <a:gd name="connsiteY2" fmla="*/ 0 h 1886415"/>
              <a:gd name="connsiteX3" fmla="*/ 1984697 w 2043954"/>
              <a:gd name="connsiteY3" fmla="*/ 656571 h 1886415"/>
              <a:gd name="connsiteX4" fmla="*/ 1692802 w 2043954"/>
              <a:gd name="connsiteY4" fmla="*/ 1162015 h 1886415"/>
              <a:gd name="connsiteX5" fmla="*/ 1401012 w 2043954"/>
              <a:gd name="connsiteY5" fmla="*/ 1667551 h 1886415"/>
              <a:gd name="connsiteX6" fmla="*/ 642944 w 2043954"/>
              <a:gd name="connsiteY6" fmla="*/ 1667551 h 1886415"/>
              <a:gd name="connsiteX7" fmla="*/ 351153 w 2043954"/>
              <a:gd name="connsiteY7" fmla="*/ 1162015 h 1886415"/>
              <a:gd name="connsiteX8" fmla="*/ 59258 w 2043954"/>
              <a:gd name="connsiteY8" fmla="*/ 656571 h 1886415"/>
              <a:gd name="connsiteX9" fmla="*/ 438292 w 2043954"/>
              <a:gd name="connsiteY9" fmla="*/ 0 h 1886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43954" h="1886415">
                <a:moveTo>
                  <a:pt x="438292" y="0"/>
                </a:moveTo>
                <a:lnTo>
                  <a:pt x="1021978" y="0"/>
                </a:lnTo>
                <a:lnTo>
                  <a:pt x="1605663" y="0"/>
                </a:lnTo>
                <a:cubicBezTo>
                  <a:pt x="1942489" y="0"/>
                  <a:pt x="2153110" y="364751"/>
                  <a:pt x="1984697" y="656571"/>
                </a:cubicBezTo>
                <a:lnTo>
                  <a:pt x="1692802" y="1162015"/>
                </a:lnTo>
                <a:lnTo>
                  <a:pt x="1401012" y="1667551"/>
                </a:lnTo>
                <a:cubicBezTo>
                  <a:pt x="1232599" y="1959370"/>
                  <a:pt x="811357" y="1959370"/>
                  <a:pt x="642944" y="1667551"/>
                </a:cubicBezTo>
                <a:lnTo>
                  <a:pt x="351153" y="1162015"/>
                </a:lnTo>
                <a:lnTo>
                  <a:pt x="59258" y="656571"/>
                </a:lnTo>
                <a:cubicBezTo>
                  <a:pt x="-109155" y="364751"/>
                  <a:pt x="101466" y="0"/>
                  <a:pt x="438292" y="0"/>
                </a:cubicBezTo>
                <a:close/>
              </a:path>
            </a:pathLst>
          </a:custGeom>
          <a:solidFill>
            <a:schemeClr val="bg2">
              <a:lumMod val="90000"/>
            </a:schemeClr>
          </a:solidFill>
        </p:spPr>
        <p:txBody>
          <a:bodyPr wrap="square">
            <a:noAutofit/>
          </a:bodyPr>
          <a:lstStyle/>
          <a:p>
            <a:endParaRPr lang="en-GB"/>
          </a:p>
        </p:txBody>
      </p:sp>
      <p:sp>
        <p:nvSpPr>
          <p:cNvPr id="11" name="Title 1">
            <a:extLst>
              <a:ext uri="{FF2B5EF4-FFF2-40B4-BE49-F238E27FC236}">
                <a16:creationId xmlns:a16="http://schemas.microsoft.com/office/drawing/2014/main" id="{7B4A4BF6-0378-4B48-93E6-8A6FC055FD14}"/>
              </a:ext>
            </a:extLst>
          </p:cNvPr>
          <p:cNvSpPr>
            <a:spLocks noGrp="1"/>
          </p:cNvSpPr>
          <p:nvPr>
            <p:ph type="title"/>
          </p:nvPr>
        </p:nvSpPr>
        <p:spPr>
          <a:xfrm>
            <a:off x="838200" y="-356203"/>
            <a:ext cx="6019800" cy="1588127"/>
          </a:xfrm>
        </p:spPr>
        <p:txBody>
          <a:bodyPr wrap="square" lIns="0" rIns="0" anchor="b">
            <a:spAutoFit/>
          </a:bodyPr>
          <a:lstStyle>
            <a:lvl1pPr>
              <a:defRPr sz="5400">
                <a:solidFill>
                  <a:schemeClr val="tx1"/>
                </a:solidFill>
              </a:defRPr>
            </a:lvl1pPr>
          </a:lstStyle>
          <a:p>
            <a:r>
              <a:rPr lang="en-US" dirty="0"/>
              <a:t>Click to edit Master title style</a:t>
            </a:r>
          </a:p>
        </p:txBody>
      </p:sp>
      <p:sp>
        <p:nvSpPr>
          <p:cNvPr id="12" name="Text Placeholder 7">
            <a:extLst>
              <a:ext uri="{FF2B5EF4-FFF2-40B4-BE49-F238E27FC236}">
                <a16:creationId xmlns:a16="http://schemas.microsoft.com/office/drawing/2014/main" id="{F8B2BE1A-9B37-2444-A759-A7E831D337B7}"/>
              </a:ext>
            </a:extLst>
          </p:cNvPr>
          <p:cNvSpPr>
            <a:spLocks noGrp="1"/>
          </p:cNvSpPr>
          <p:nvPr>
            <p:ph type="body" sz="quarter" idx="14"/>
          </p:nvPr>
        </p:nvSpPr>
        <p:spPr>
          <a:xfrm>
            <a:off x="838201" y="1269500"/>
            <a:ext cx="6019800" cy="552450"/>
          </a:xfrm>
        </p:spPr>
        <p:txBody>
          <a:bodyPr lIns="45720" rIns="0">
            <a:normAutofit/>
          </a:bodyPr>
          <a:lstStyle>
            <a:lvl1pPr marL="0" indent="0">
              <a:buNone/>
              <a:defRPr sz="2400">
                <a:solidFill>
                  <a:schemeClr val="accent2">
                    <a:lumMod val="75000"/>
                  </a:schemeClr>
                </a:solidFill>
              </a:defRPr>
            </a:lvl1pPr>
          </a:lstStyle>
          <a:p>
            <a:pPr lvl="0"/>
            <a:endParaRPr lang="en-US" dirty="0"/>
          </a:p>
        </p:txBody>
      </p:sp>
      <p:sp>
        <p:nvSpPr>
          <p:cNvPr id="13" name="Content Placeholder 2">
            <a:extLst>
              <a:ext uri="{FF2B5EF4-FFF2-40B4-BE49-F238E27FC236}">
                <a16:creationId xmlns:a16="http://schemas.microsoft.com/office/drawing/2014/main" id="{3D363AB1-352A-F340-9B7F-21CB934440B6}"/>
              </a:ext>
            </a:extLst>
          </p:cNvPr>
          <p:cNvSpPr>
            <a:spLocks noGrp="1"/>
          </p:cNvSpPr>
          <p:nvPr>
            <p:ph sz="half" idx="1"/>
          </p:nvPr>
        </p:nvSpPr>
        <p:spPr>
          <a:xfrm>
            <a:off x="838200" y="2103275"/>
            <a:ext cx="6019800"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a:t>Edit Master text styles</a:t>
            </a:r>
          </a:p>
          <a:p>
            <a:pPr lvl="1">
              <a:spcBef>
                <a:spcPts val="0"/>
              </a:spcBef>
            </a:pPr>
            <a:r>
              <a:rPr lang="en-US"/>
              <a:t>Second level</a:t>
            </a:r>
          </a:p>
          <a:p>
            <a:pPr lvl="2">
              <a:spcBef>
                <a:spcPts val="0"/>
              </a:spcBef>
            </a:pPr>
            <a:r>
              <a:rPr lang="en-US"/>
              <a:t>Third level</a:t>
            </a:r>
          </a:p>
          <a:p>
            <a:pPr lvl="3">
              <a:spcBef>
                <a:spcPts val="0"/>
              </a:spcBef>
            </a:pPr>
            <a:r>
              <a:rPr lang="en-US"/>
              <a:t>Fourth level</a:t>
            </a:r>
          </a:p>
          <a:p>
            <a:pPr lvl="4">
              <a:spcBef>
                <a:spcPts val="0"/>
              </a:spcBef>
            </a:pPr>
            <a:r>
              <a:rPr lang="en-US"/>
              <a:t>Fifth level</a:t>
            </a:r>
          </a:p>
        </p:txBody>
      </p:sp>
    </p:spTree>
    <p:extLst>
      <p:ext uri="{BB962C8B-B14F-4D97-AF65-F5344CB8AC3E}">
        <p14:creationId xmlns:p14="http://schemas.microsoft.com/office/powerpoint/2010/main" val="183188876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6">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5" name="Picture Placeholder 21">
            <a:extLst>
              <a:ext uri="{FF2B5EF4-FFF2-40B4-BE49-F238E27FC236}">
                <a16:creationId xmlns:a16="http://schemas.microsoft.com/office/drawing/2014/main" id="{F5615027-79DD-B44C-B986-88A49199E2B6}"/>
              </a:ext>
            </a:extLst>
          </p:cNvPr>
          <p:cNvSpPr>
            <a:spLocks noGrp="1"/>
          </p:cNvSpPr>
          <p:nvPr>
            <p:ph type="pic" sz="quarter" idx="15"/>
          </p:nvPr>
        </p:nvSpPr>
        <p:spPr>
          <a:xfrm>
            <a:off x="752273" y="459293"/>
            <a:ext cx="10687459" cy="9863712"/>
          </a:xfrm>
          <a:custGeom>
            <a:avLst/>
            <a:gdLst>
              <a:gd name="connsiteX0" fmla="*/ 1065075 w 2130149"/>
              <a:gd name="connsiteY0" fmla="*/ 0 h 1965966"/>
              <a:gd name="connsiteX1" fmla="*/ 1460093 w 2130149"/>
              <a:gd name="connsiteY1" fmla="*/ 228094 h 1965966"/>
              <a:gd name="connsiteX2" fmla="*/ 1764188 w 2130149"/>
              <a:gd name="connsiteY2" fmla="*/ 754948 h 1965966"/>
              <a:gd name="connsiteX3" fmla="*/ 2068393 w 2130149"/>
              <a:gd name="connsiteY3" fmla="*/ 1281708 h 1965966"/>
              <a:gd name="connsiteX4" fmla="*/ 1673375 w 2130149"/>
              <a:gd name="connsiteY4" fmla="*/ 1965966 h 1965966"/>
              <a:gd name="connsiteX5" fmla="*/ 1065075 w 2130149"/>
              <a:gd name="connsiteY5" fmla="*/ 1965966 h 1965966"/>
              <a:gd name="connsiteX6" fmla="*/ 456776 w 2130149"/>
              <a:gd name="connsiteY6" fmla="*/ 1965966 h 1965966"/>
              <a:gd name="connsiteX7" fmla="*/ 61758 w 2130149"/>
              <a:gd name="connsiteY7" fmla="*/ 1281708 h 1965966"/>
              <a:gd name="connsiteX8" fmla="*/ 365962 w 2130149"/>
              <a:gd name="connsiteY8" fmla="*/ 754948 h 1965966"/>
              <a:gd name="connsiteX9" fmla="*/ 670057 w 2130149"/>
              <a:gd name="connsiteY9" fmla="*/ 228094 h 1965966"/>
              <a:gd name="connsiteX10" fmla="*/ 1065075 w 2130149"/>
              <a:gd name="connsiteY10" fmla="*/ 0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149" h="1965966">
                <a:moveTo>
                  <a:pt x="1065075" y="0"/>
                </a:moveTo>
                <a:cubicBezTo>
                  <a:pt x="1218706" y="0"/>
                  <a:pt x="1372336" y="76031"/>
                  <a:pt x="1460093" y="228094"/>
                </a:cubicBezTo>
                <a:lnTo>
                  <a:pt x="1764188" y="754948"/>
                </a:lnTo>
                <a:lnTo>
                  <a:pt x="2068393" y="1281708"/>
                </a:lnTo>
                <a:cubicBezTo>
                  <a:pt x="2243908" y="1585833"/>
                  <a:pt x="2024405" y="1965966"/>
                  <a:pt x="1673375" y="1965966"/>
                </a:cubicBezTo>
                <a:lnTo>
                  <a:pt x="1065075" y="1965966"/>
                </a:lnTo>
                <a:lnTo>
                  <a:pt x="456776" y="1965966"/>
                </a:lnTo>
                <a:cubicBezTo>
                  <a:pt x="105746" y="1965966"/>
                  <a:pt x="-113758" y="1585833"/>
                  <a:pt x="61758" y="1281708"/>
                </a:cubicBezTo>
                <a:lnTo>
                  <a:pt x="365962" y="754948"/>
                </a:lnTo>
                <a:lnTo>
                  <a:pt x="670057" y="228094"/>
                </a:lnTo>
                <a:cubicBezTo>
                  <a:pt x="757815" y="76031"/>
                  <a:pt x="911445" y="0"/>
                  <a:pt x="1065075" y="0"/>
                </a:cubicBezTo>
                <a:close/>
              </a:path>
            </a:pathLst>
          </a:custGeom>
          <a:solidFill>
            <a:schemeClr val="bg2">
              <a:lumMod val="90000"/>
            </a:schemeClr>
          </a:solidFill>
        </p:spPr>
        <p:txBody>
          <a:bodyPr wrap="square">
            <a:noAutofit/>
          </a:bodyPr>
          <a:lstStyle/>
          <a:p>
            <a:endParaRPr lang="en-GB"/>
          </a:p>
        </p:txBody>
      </p:sp>
      <p:sp>
        <p:nvSpPr>
          <p:cNvPr id="3" name="Title 15">
            <a:extLst>
              <a:ext uri="{FF2B5EF4-FFF2-40B4-BE49-F238E27FC236}">
                <a16:creationId xmlns:a16="http://schemas.microsoft.com/office/drawing/2014/main" id="{DED956A5-37B1-A143-9199-CD8EDE5EFD46}"/>
              </a:ext>
            </a:extLst>
          </p:cNvPr>
          <p:cNvSpPr>
            <a:spLocks noGrp="1"/>
          </p:cNvSpPr>
          <p:nvPr>
            <p:ph type="title"/>
          </p:nvPr>
        </p:nvSpPr>
        <p:spPr>
          <a:xfrm>
            <a:off x="3788143" y="2105913"/>
            <a:ext cx="4616559" cy="2387897"/>
          </a:xfrm>
        </p:spPr>
        <p:txBody>
          <a:bodyPr anchor="b" anchorCtr="0">
            <a:normAutofit/>
          </a:bodyPr>
          <a:lstStyle>
            <a:lvl1pPr algn="ctr">
              <a:defRPr sz="3600" b="1">
                <a:solidFill>
                  <a:schemeClr val="bg1"/>
                </a:solidFill>
                <a:latin typeface="+mn-lt"/>
              </a:defRPr>
            </a:lvl1pPr>
          </a:lstStyle>
          <a:p>
            <a:r>
              <a:rPr lang="en-US" dirty="0"/>
              <a:t>Click to edit Master title style</a:t>
            </a:r>
          </a:p>
        </p:txBody>
      </p:sp>
      <p:sp>
        <p:nvSpPr>
          <p:cNvPr id="4" name="Text Placeholder 2">
            <a:extLst>
              <a:ext uri="{FF2B5EF4-FFF2-40B4-BE49-F238E27FC236}">
                <a16:creationId xmlns:a16="http://schemas.microsoft.com/office/drawing/2014/main" id="{028D1E60-A966-EC48-875D-036DD173F907}"/>
              </a:ext>
            </a:extLst>
          </p:cNvPr>
          <p:cNvSpPr>
            <a:spLocks noGrp="1"/>
          </p:cNvSpPr>
          <p:nvPr>
            <p:ph type="body" idx="1"/>
          </p:nvPr>
        </p:nvSpPr>
        <p:spPr>
          <a:xfrm>
            <a:off x="3807073" y="4752099"/>
            <a:ext cx="4577859" cy="1658435"/>
          </a:xfrm>
        </p:spPr>
        <p:txBody>
          <a:bodyPr/>
          <a:lstStyle>
            <a:lvl1pPr marL="0" indent="0" algn="ctr">
              <a:buNone/>
              <a:defRPr sz="2400" b="0" i="0">
                <a:solidFill>
                  <a:schemeClr val="accent1">
                    <a:lumMod val="60000"/>
                    <a:lumOff val="40000"/>
                  </a:schemeClr>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9995433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7">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hape">
            <a:extLst>
              <a:ext uri="{FF2B5EF4-FFF2-40B4-BE49-F238E27FC236}">
                <a16:creationId xmlns:a16="http://schemas.microsoft.com/office/drawing/2014/main" id="{8A30E19C-3C10-1F49-B795-91555C3627EC}"/>
              </a:ext>
            </a:extLst>
          </p:cNvPr>
          <p:cNvSpPr/>
          <p:nvPr userDrawn="1"/>
        </p:nvSpPr>
        <p:spPr>
          <a:xfrm>
            <a:off x="9882175" y="2015067"/>
            <a:ext cx="2610016" cy="2827866"/>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6" name="Shape">
            <a:extLst>
              <a:ext uri="{FF2B5EF4-FFF2-40B4-BE49-F238E27FC236}">
                <a16:creationId xmlns:a16="http://schemas.microsoft.com/office/drawing/2014/main" id="{AA913FF2-0544-D441-9DAA-8E4E8BB1A6D1}"/>
              </a:ext>
            </a:extLst>
          </p:cNvPr>
          <p:cNvSpPr/>
          <p:nvPr userDrawn="1"/>
        </p:nvSpPr>
        <p:spPr>
          <a:xfrm>
            <a:off x="5370905" y="694267"/>
            <a:ext cx="5048115" cy="5469466"/>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8" name="Title 15">
            <a:extLst>
              <a:ext uri="{FF2B5EF4-FFF2-40B4-BE49-F238E27FC236}">
                <a16:creationId xmlns:a16="http://schemas.microsoft.com/office/drawing/2014/main" id="{B95140A8-D880-7947-9949-9DE17126DB38}"/>
              </a:ext>
            </a:extLst>
          </p:cNvPr>
          <p:cNvSpPr>
            <a:spLocks noGrp="1"/>
          </p:cNvSpPr>
          <p:nvPr>
            <p:ph type="title"/>
          </p:nvPr>
        </p:nvSpPr>
        <p:spPr>
          <a:xfrm>
            <a:off x="7634651" y="2269073"/>
            <a:ext cx="2610016" cy="2480733"/>
          </a:xfrm>
        </p:spPr>
        <p:txBody>
          <a:bodyPr anchor="ctr" anchorCtr="0">
            <a:noAutofit/>
          </a:bodyPr>
          <a:lstStyle>
            <a:lvl1pPr algn="ctr">
              <a:defRPr sz="4800" b="1">
                <a:solidFill>
                  <a:schemeClr val="tx1"/>
                </a:solidFill>
              </a:defRPr>
            </a:lvl1pPr>
          </a:lstStyle>
          <a:p>
            <a:r>
              <a:rPr lang="en-US" dirty="0"/>
              <a:t>Click to edit Master title style</a:t>
            </a:r>
          </a:p>
        </p:txBody>
      </p:sp>
      <p:sp>
        <p:nvSpPr>
          <p:cNvPr id="9" name="Text Placeholder 2">
            <a:extLst>
              <a:ext uri="{FF2B5EF4-FFF2-40B4-BE49-F238E27FC236}">
                <a16:creationId xmlns:a16="http://schemas.microsoft.com/office/drawing/2014/main" id="{30D2BF80-02D1-724C-8DF6-DA82468BBFF0}"/>
              </a:ext>
            </a:extLst>
          </p:cNvPr>
          <p:cNvSpPr>
            <a:spLocks noGrp="1"/>
          </p:cNvSpPr>
          <p:nvPr>
            <p:ph type="body" idx="1" hasCustomPrompt="1"/>
          </p:nvPr>
        </p:nvSpPr>
        <p:spPr>
          <a:xfrm>
            <a:off x="10553713" y="2804393"/>
            <a:ext cx="1418155" cy="1249214"/>
          </a:xfrm>
        </p:spPr>
        <p:txBody>
          <a:bodyPr anchor="ctr" anchorCtr="0">
            <a:noAutofit/>
          </a:bodyPr>
          <a:lstStyle>
            <a:lvl1pPr marL="0" indent="0" algn="ctr">
              <a:buNone/>
              <a:defRPr sz="3600" b="1" i="0">
                <a:solidFill>
                  <a:schemeClr val="accent2">
                    <a:lumMod val="75000"/>
                  </a:schemeClr>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
        <p:nvSpPr>
          <p:cNvPr id="7" name="Picture Placeholder 13">
            <a:extLst>
              <a:ext uri="{FF2B5EF4-FFF2-40B4-BE49-F238E27FC236}">
                <a16:creationId xmlns:a16="http://schemas.microsoft.com/office/drawing/2014/main" id="{F025736D-57A0-F240-93FC-F48C1F2470BB}"/>
              </a:ext>
            </a:extLst>
          </p:cNvPr>
          <p:cNvSpPr>
            <a:spLocks noGrp="1"/>
          </p:cNvSpPr>
          <p:nvPr>
            <p:ph type="pic" sz="quarter" idx="13"/>
          </p:nvPr>
        </p:nvSpPr>
        <p:spPr>
          <a:xfrm>
            <a:off x="-473726" y="-909980"/>
            <a:ext cx="8110251" cy="8786542"/>
          </a:xfrm>
          <a:custGeom>
            <a:avLst/>
            <a:gdLst>
              <a:gd name="connsiteX0" fmla="*/ 1160770 w 5082029"/>
              <a:gd name="connsiteY0" fmla="*/ 180 h 5505806"/>
              <a:gd name="connsiteX1" fmla="*/ 1768810 w 5082029"/>
              <a:gd name="connsiteY1" fmla="*/ 159643 h 5505806"/>
              <a:gd name="connsiteX2" fmla="*/ 3130485 w 5082029"/>
              <a:gd name="connsiteY2" fmla="*/ 946012 h 5505806"/>
              <a:gd name="connsiteX3" fmla="*/ 4492406 w 5082029"/>
              <a:gd name="connsiteY3" fmla="*/ 1732099 h 5505806"/>
              <a:gd name="connsiteX4" fmla="*/ 4492406 w 5082029"/>
              <a:gd name="connsiteY4" fmla="*/ 3774345 h 5505806"/>
              <a:gd name="connsiteX5" fmla="*/ 3130485 w 5082029"/>
              <a:gd name="connsiteY5" fmla="*/ 4560433 h 5505806"/>
              <a:gd name="connsiteX6" fmla="*/ 1768810 w 5082029"/>
              <a:gd name="connsiteY6" fmla="*/ 5346802 h 5505806"/>
              <a:gd name="connsiteX7" fmla="*/ 1313643 w 5082029"/>
              <a:gd name="connsiteY7" fmla="*/ 5498806 h 5505806"/>
              <a:gd name="connsiteX8" fmla="*/ 1170163 w 5082029"/>
              <a:gd name="connsiteY8" fmla="*/ 5505806 h 5505806"/>
              <a:gd name="connsiteX9" fmla="*/ 1155243 w 5082029"/>
              <a:gd name="connsiteY9" fmla="*/ 5505806 h 5505806"/>
              <a:gd name="connsiteX10" fmla="*/ 1010202 w 5082029"/>
              <a:gd name="connsiteY10" fmla="*/ 5493782 h 5505806"/>
              <a:gd name="connsiteX11" fmla="*/ 0 w 5082029"/>
              <a:gd name="connsiteY11" fmla="*/ 4325679 h 5505806"/>
              <a:gd name="connsiteX12" fmla="*/ 0 w 5082029"/>
              <a:gd name="connsiteY12" fmla="*/ 2753222 h 5505806"/>
              <a:gd name="connsiteX13" fmla="*/ 0 w 5082029"/>
              <a:gd name="connsiteY13" fmla="*/ 1180766 h 5505806"/>
              <a:gd name="connsiteX14" fmla="*/ 1160770 w 5082029"/>
              <a:gd name="connsiteY14" fmla="*/ 180 h 5505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82029" h="5505806">
                <a:moveTo>
                  <a:pt x="1160770" y="180"/>
                </a:moveTo>
                <a:cubicBezTo>
                  <a:pt x="1363448" y="-3391"/>
                  <a:pt x="1572269" y="46216"/>
                  <a:pt x="1768810" y="159643"/>
                </a:cubicBezTo>
                <a:lnTo>
                  <a:pt x="3130485" y="946012"/>
                </a:lnTo>
                <a:lnTo>
                  <a:pt x="4492406" y="1732099"/>
                </a:lnTo>
                <a:cubicBezTo>
                  <a:pt x="5278570" y="2185806"/>
                  <a:pt x="5278570" y="3320638"/>
                  <a:pt x="4492406" y="3774345"/>
                </a:cubicBezTo>
                <a:lnTo>
                  <a:pt x="3130485" y="4560433"/>
                </a:lnTo>
                <a:lnTo>
                  <a:pt x="1768810" y="5346802"/>
                </a:lnTo>
                <a:cubicBezTo>
                  <a:pt x="1621404" y="5431872"/>
                  <a:pt x="1467091" y="5481044"/>
                  <a:pt x="1313643" y="5498806"/>
                </a:cubicBezTo>
                <a:lnTo>
                  <a:pt x="1170163" y="5505806"/>
                </a:lnTo>
                <a:lnTo>
                  <a:pt x="1155243" y="5505806"/>
                </a:lnTo>
                <a:lnTo>
                  <a:pt x="1010202" y="5493782"/>
                </a:lnTo>
                <a:cubicBezTo>
                  <a:pt x="464453" y="5412671"/>
                  <a:pt x="0" y="4949526"/>
                  <a:pt x="0" y="4325679"/>
                </a:cubicBezTo>
                <a:lnTo>
                  <a:pt x="0" y="2753222"/>
                </a:lnTo>
                <a:lnTo>
                  <a:pt x="0" y="1180766"/>
                </a:lnTo>
                <a:cubicBezTo>
                  <a:pt x="0" y="500205"/>
                  <a:pt x="552738" y="10893"/>
                  <a:pt x="1160770" y="180"/>
                </a:cubicBezTo>
                <a:close/>
              </a:path>
            </a:pathLst>
          </a:custGeom>
          <a:solidFill>
            <a:schemeClr val="bg2">
              <a:lumMod val="90000"/>
            </a:schemeClr>
          </a:solidFill>
        </p:spPr>
        <p:txBody>
          <a:bodyPr wrap="square">
            <a:noAutofit/>
          </a:bodyPr>
          <a:lstStyle/>
          <a:p>
            <a:endParaRPr lang="en-GB"/>
          </a:p>
        </p:txBody>
      </p:sp>
    </p:spTree>
    <p:extLst>
      <p:ext uri="{BB962C8B-B14F-4D97-AF65-F5344CB8AC3E}">
        <p14:creationId xmlns:p14="http://schemas.microsoft.com/office/powerpoint/2010/main" val="398572050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8">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hape">
            <a:extLst>
              <a:ext uri="{FF2B5EF4-FFF2-40B4-BE49-F238E27FC236}">
                <a16:creationId xmlns:a16="http://schemas.microsoft.com/office/drawing/2014/main" id="{8A30E19C-3C10-1F49-B795-91555C3627EC}"/>
              </a:ext>
            </a:extLst>
          </p:cNvPr>
          <p:cNvSpPr/>
          <p:nvPr userDrawn="1"/>
        </p:nvSpPr>
        <p:spPr>
          <a:xfrm rot="5400000">
            <a:off x="-1731316" y="-221539"/>
            <a:ext cx="13461744" cy="1458535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6" name="Shape">
            <a:extLst>
              <a:ext uri="{FF2B5EF4-FFF2-40B4-BE49-F238E27FC236}">
                <a16:creationId xmlns:a16="http://schemas.microsoft.com/office/drawing/2014/main" id="{AA913FF2-0544-D441-9DAA-8E4E8BB1A6D1}"/>
              </a:ext>
            </a:extLst>
          </p:cNvPr>
          <p:cNvSpPr/>
          <p:nvPr userDrawn="1"/>
        </p:nvSpPr>
        <p:spPr>
          <a:xfrm rot="5400000">
            <a:off x="776418" y="227552"/>
            <a:ext cx="6569421" cy="7117752"/>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8" name="Title 15">
            <a:extLst>
              <a:ext uri="{FF2B5EF4-FFF2-40B4-BE49-F238E27FC236}">
                <a16:creationId xmlns:a16="http://schemas.microsoft.com/office/drawing/2014/main" id="{B95140A8-D880-7947-9949-9DE17126DB38}"/>
              </a:ext>
            </a:extLst>
          </p:cNvPr>
          <p:cNvSpPr>
            <a:spLocks noGrp="1"/>
          </p:cNvSpPr>
          <p:nvPr>
            <p:ph type="title"/>
          </p:nvPr>
        </p:nvSpPr>
        <p:spPr>
          <a:xfrm>
            <a:off x="1024197" y="501723"/>
            <a:ext cx="6168251" cy="1473769"/>
          </a:xfrm>
        </p:spPr>
        <p:txBody>
          <a:bodyPr anchor="ctr" anchorCtr="0">
            <a:noAutofit/>
          </a:bodyPr>
          <a:lstStyle>
            <a:lvl1pPr algn="ctr">
              <a:defRPr sz="6600" b="1">
                <a:solidFill>
                  <a:schemeClr val="tx1"/>
                </a:solidFill>
                <a:latin typeface="+mn-lt"/>
              </a:defRPr>
            </a:lvl1pPr>
          </a:lstStyle>
          <a:p>
            <a:r>
              <a:rPr lang="en-US" dirty="0"/>
              <a:t>Click to edit Master title style</a:t>
            </a:r>
          </a:p>
        </p:txBody>
      </p:sp>
      <p:sp>
        <p:nvSpPr>
          <p:cNvPr id="9" name="Text Placeholder 2">
            <a:extLst>
              <a:ext uri="{FF2B5EF4-FFF2-40B4-BE49-F238E27FC236}">
                <a16:creationId xmlns:a16="http://schemas.microsoft.com/office/drawing/2014/main" id="{30D2BF80-02D1-724C-8DF6-DA82468BBFF0}"/>
              </a:ext>
            </a:extLst>
          </p:cNvPr>
          <p:cNvSpPr>
            <a:spLocks noGrp="1"/>
          </p:cNvSpPr>
          <p:nvPr>
            <p:ph type="body" idx="1" hasCustomPrompt="1"/>
          </p:nvPr>
        </p:nvSpPr>
        <p:spPr>
          <a:xfrm>
            <a:off x="7714397" y="621725"/>
            <a:ext cx="2935679" cy="1249214"/>
          </a:xfrm>
        </p:spPr>
        <p:txBody>
          <a:bodyPr anchor="ctr" anchorCtr="0">
            <a:noAutofit/>
          </a:bodyPr>
          <a:lstStyle>
            <a:lvl1pPr marL="0" indent="0" algn="ctr">
              <a:buNone/>
              <a:defRPr sz="3600" b="1" i="0">
                <a:solidFill>
                  <a:schemeClr val="accent2"/>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
        <p:nvSpPr>
          <p:cNvPr id="10" name="Picture Placeholder 7">
            <a:extLst>
              <a:ext uri="{FF2B5EF4-FFF2-40B4-BE49-F238E27FC236}">
                <a16:creationId xmlns:a16="http://schemas.microsoft.com/office/drawing/2014/main" id="{9CEDF4E5-9A6E-7147-AF84-D6F35A727CA9}"/>
              </a:ext>
            </a:extLst>
          </p:cNvPr>
          <p:cNvSpPr>
            <a:spLocks noGrp="1"/>
          </p:cNvSpPr>
          <p:nvPr>
            <p:ph type="pic" sz="quarter" idx="13"/>
          </p:nvPr>
        </p:nvSpPr>
        <p:spPr>
          <a:xfrm>
            <a:off x="970409" y="1990952"/>
            <a:ext cx="10251187" cy="9461057"/>
          </a:xfrm>
          <a:custGeom>
            <a:avLst/>
            <a:gdLst>
              <a:gd name="connsiteX0" fmla="*/ 1314699 w 6131036"/>
              <a:gd name="connsiteY0" fmla="*/ 0 h 5658475"/>
              <a:gd name="connsiteX1" fmla="*/ 3065518 w 6131036"/>
              <a:gd name="connsiteY1" fmla="*/ 0 h 5658475"/>
              <a:gd name="connsiteX2" fmla="*/ 4816338 w 6131036"/>
              <a:gd name="connsiteY2" fmla="*/ 0 h 5658475"/>
              <a:gd name="connsiteX3" fmla="*/ 5953287 w 6131036"/>
              <a:gd name="connsiteY3" fmla="*/ 1969443 h 5658475"/>
              <a:gd name="connsiteX4" fmla="*/ 5077720 w 6131036"/>
              <a:gd name="connsiteY4" fmla="*/ 3485571 h 5658475"/>
              <a:gd name="connsiteX5" fmla="*/ 4202467 w 6131036"/>
              <a:gd name="connsiteY5" fmla="*/ 5001972 h 5658475"/>
              <a:gd name="connsiteX6" fmla="*/ 1928569 w 6131036"/>
              <a:gd name="connsiteY6" fmla="*/ 5001972 h 5658475"/>
              <a:gd name="connsiteX7" fmla="*/ 1053317 w 6131036"/>
              <a:gd name="connsiteY7" fmla="*/ 3485571 h 5658475"/>
              <a:gd name="connsiteX8" fmla="*/ 177750 w 6131036"/>
              <a:gd name="connsiteY8" fmla="*/ 1969443 h 5658475"/>
              <a:gd name="connsiteX9" fmla="*/ 1314699 w 6131036"/>
              <a:gd name="connsiteY9" fmla="*/ 0 h 565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31036" h="5658475">
                <a:moveTo>
                  <a:pt x="1314699" y="0"/>
                </a:moveTo>
                <a:lnTo>
                  <a:pt x="3065518" y="0"/>
                </a:lnTo>
                <a:lnTo>
                  <a:pt x="4816338" y="0"/>
                </a:lnTo>
                <a:cubicBezTo>
                  <a:pt x="5826680" y="0"/>
                  <a:pt x="6458458" y="1094105"/>
                  <a:pt x="5953287" y="1969443"/>
                </a:cubicBezTo>
                <a:lnTo>
                  <a:pt x="5077720" y="3485571"/>
                </a:lnTo>
                <a:lnTo>
                  <a:pt x="4202467" y="5001972"/>
                </a:lnTo>
                <a:cubicBezTo>
                  <a:pt x="3697296" y="5877310"/>
                  <a:pt x="2433740" y="5877310"/>
                  <a:pt x="1928569" y="5001972"/>
                </a:cubicBezTo>
                <a:lnTo>
                  <a:pt x="1053317" y="3485571"/>
                </a:lnTo>
                <a:lnTo>
                  <a:pt x="177750" y="1969443"/>
                </a:lnTo>
                <a:cubicBezTo>
                  <a:pt x="-327421" y="1094105"/>
                  <a:pt x="304357" y="0"/>
                  <a:pt x="1314699" y="0"/>
                </a:cubicBezTo>
                <a:close/>
              </a:path>
            </a:pathLst>
          </a:custGeom>
          <a:solidFill>
            <a:schemeClr val="bg2">
              <a:lumMod val="90000"/>
            </a:schemeClr>
          </a:solidFill>
        </p:spPr>
        <p:txBody>
          <a:bodyPr wrap="square">
            <a:noAutofit/>
          </a:bodyPr>
          <a:lstStyle/>
          <a:p>
            <a:endParaRPr lang="en-GB" dirty="0"/>
          </a:p>
        </p:txBody>
      </p:sp>
    </p:spTree>
    <p:extLst>
      <p:ext uri="{BB962C8B-B14F-4D97-AF65-F5344CB8AC3E}">
        <p14:creationId xmlns:p14="http://schemas.microsoft.com/office/powerpoint/2010/main" val="188421567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29">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69899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30">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156389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31">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85339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32">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31"/>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423192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33">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31"/>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33544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34">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6945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07">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76BC089-D443-8E46-9B20-F805C5ADFBEB}" type="datetimeFigureOut">
              <a:rPr lang="en-GB" smtClean="0"/>
              <a:t>12/06/2019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7809C5-EAA0-BC41-804F-8C0058248A03}" type="slidenum">
              <a:rPr lang="en-GB" smtClean="0"/>
              <a:t>‹#›</a:t>
            </a:fld>
            <a:endParaRPr lang="en-GB"/>
          </a:p>
        </p:txBody>
      </p:sp>
      <p:sp>
        <p:nvSpPr>
          <p:cNvPr id="9" name="Title 1">
            <a:extLst>
              <a:ext uri="{FF2B5EF4-FFF2-40B4-BE49-F238E27FC236}">
                <a16:creationId xmlns:a16="http://schemas.microsoft.com/office/drawing/2014/main" id="{A76E271D-D6A4-ED49-886A-0069C8C5809C}"/>
              </a:ext>
            </a:extLst>
          </p:cNvPr>
          <p:cNvSpPr>
            <a:spLocks noGrp="1"/>
          </p:cNvSpPr>
          <p:nvPr>
            <p:ph type="title"/>
          </p:nvPr>
        </p:nvSpPr>
        <p:spPr>
          <a:xfrm>
            <a:off x="838200" y="391692"/>
            <a:ext cx="10515600" cy="840230"/>
          </a:xfrm>
        </p:spPr>
        <p:txBody>
          <a:bodyPr lIns="0" rIns="0" anchor="b">
            <a:spAutoFit/>
          </a:bodyPr>
          <a:lstStyle>
            <a:lvl1pPr>
              <a:defRPr sz="5400">
                <a:solidFill>
                  <a:schemeClr val="tx1"/>
                </a:solidFill>
              </a:defRPr>
            </a:lvl1pPr>
          </a:lstStyle>
          <a:p>
            <a:r>
              <a:rPr lang="en-US" dirty="0"/>
              <a:t>Click to edit Master title style</a:t>
            </a:r>
          </a:p>
        </p:txBody>
      </p:sp>
      <p:sp>
        <p:nvSpPr>
          <p:cNvPr id="14" name="Text Placeholder 7">
            <a:extLst>
              <a:ext uri="{FF2B5EF4-FFF2-40B4-BE49-F238E27FC236}">
                <a16:creationId xmlns:a16="http://schemas.microsoft.com/office/drawing/2014/main" id="{B84DB4D7-0766-D948-8A03-0A828D3888F9}"/>
              </a:ext>
            </a:extLst>
          </p:cNvPr>
          <p:cNvSpPr>
            <a:spLocks noGrp="1"/>
          </p:cNvSpPr>
          <p:nvPr>
            <p:ph type="body" sz="quarter" idx="13"/>
          </p:nvPr>
        </p:nvSpPr>
        <p:spPr>
          <a:xfrm>
            <a:off x="838205" y="1269500"/>
            <a:ext cx="10515599" cy="552450"/>
          </a:xfrm>
        </p:spPr>
        <p:txBody>
          <a:bodyPr lIns="45720" rIns="0">
            <a:normAutofit/>
          </a:bodyPr>
          <a:lstStyle>
            <a:lvl1pPr marL="0" indent="0">
              <a:buNone/>
              <a:defRPr sz="2400">
                <a:solidFill>
                  <a:schemeClr val="accent2"/>
                </a:solidFill>
              </a:defRPr>
            </a:lvl1pPr>
          </a:lstStyle>
          <a:p>
            <a:pPr lvl="0"/>
            <a:endParaRPr lang="en-US" dirty="0"/>
          </a:p>
        </p:txBody>
      </p:sp>
      <p:sp>
        <p:nvSpPr>
          <p:cNvPr id="15" name="Content Placeholder 2">
            <a:extLst>
              <a:ext uri="{FF2B5EF4-FFF2-40B4-BE49-F238E27FC236}">
                <a16:creationId xmlns:a16="http://schemas.microsoft.com/office/drawing/2014/main" id="{41E9DC25-523C-EE48-AEE5-C05353924DE8}"/>
              </a:ext>
            </a:extLst>
          </p:cNvPr>
          <p:cNvSpPr>
            <a:spLocks noGrp="1"/>
          </p:cNvSpPr>
          <p:nvPr>
            <p:ph sz="half" idx="1"/>
          </p:nvPr>
        </p:nvSpPr>
        <p:spPr>
          <a:xfrm>
            <a:off x="838205" y="2103275"/>
            <a:ext cx="3385159"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a:t>Edit Master text styles</a:t>
            </a:r>
          </a:p>
          <a:p>
            <a:pPr lvl="1">
              <a:spcBef>
                <a:spcPts val="0"/>
              </a:spcBef>
            </a:pPr>
            <a:r>
              <a:rPr lang="en-US"/>
              <a:t>Second level</a:t>
            </a:r>
          </a:p>
          <a:p>
            <a:pPr lvl="2">
              <a:spcBef>
                <a:spcPts val="0"/>
              </a:spcBef>
            </a:pPr>
            <a:r>
              <a:rPr lang="en-US"/>
              <a:t>Third level</a:t>
            </a:r>
          </a:p>
          <a:p>
            <a:pPr lvl="3">
              <a:spcBef>
                <a:spcPts val="0"/>
              </a:spcBef>
            </a:pPr>
            <a:r>
              <a:rPr lang="en-US"/>
              <a:t>Fourth level</a:t>
            </a:r>
          </a:p>
          <a:p>
            <a:pPr lvl="4">
              <a:spcBef>
                <a:spcPts val="0"/>
              </a:spcBef>
            </a:pPr>
            <a:r>
              <a:rPr lang="en-US"/>
              <a:t>Fifth level</a:t>
            </a:r>
          </a:p>
        </p:txBody>
      </p:sp>
      <p:sp>
        <p:nvSpPr>
          <p:cNvPr id="16" name="Content Placeholder 3">
            <a:extLst>
              <a:ext uri="{FF2B5EF4-FFF2-40B4-BE49-F238E27FC236}">
                <a16:creationId xmlns:a16="http://schemas.microsoft.com/office/drawing/2014/main" id="{D6C65D7D-FA41-0440-B523-C4ACF162EFC8}"/>
              </a:ext>
            </a:extLst>
          </p:cNvPr>
          <p:cNvSpPr>
            <a:spLocks noGrp="1"/>
          </p:cNvSpPr>
          <p:nvPr>
            <p:ph sz="half" idx="2"/>
          </p:nvPr>
        </p:nvSpPr>
        <p:spPr>
          <a:xfrm>
            <a:off x="4425866" y="2103275"/>
            <a:ext cx="3385159"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7" name="Content Placeholder 3">
            <a:extLst>
              <a:ext uri="{FF2B5EF4-FFF2-40B4-BE49-F238E27FC236}">
                <a16:creationId xmlns:a16="http://schemas.microsoft.com/office/drawing/2014/main" id="{18EFDF0A-C655-C64E-BC11-ACA37B14C29A}"/>
              </a:ext>
            </a:extLst>
          </p:cNvPr>
          <p:cNvSpPr>
            <a:spLocks noGrp="1"/>
          </p:cNvSpPr>
          <p:nvPr>
            <p:ph sz="half" idx="14"/>
          </p:nvPr>
        </p:nvSpPr>
        <p:spPr>
          <a:xfrm>
            <a:off x="7983258" y="2103275"/>
            <a:ext cx="3385159"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402887051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35">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158266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01">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6B629870-74EB-8946-A64E-5CE2A02D6DCA}"/>
              </a:ext>
            </a:extLst>
          </p:cNvPr>
          <p:cNvSpPr>
            <a:spLocks noGrp="1"/>
          </p:cNvSpPr>
          <p:nvPr>
            <p:ph type="pic" sz="quarter" idx="13"/>
          </p:nvPr>
        </p:nvSpPr>
        <p:spPr>
          <a:xfrm>
            <a:off x="9593985" y="1182688"/>
            <a:ext cx="4025179" cy="4360862"/>
          </a:xfrm>
          <a:custGeom>
            <a:avLst/>
            <a:gdLst>
              <a:gd name="connsiteX0" fmla="*/ 915045 w 4025179"/>
              <a:gd name="connsiteY0" fmla="*/ 0 h 4360862"/>
              <a:gd name="connsiteX1" fmla="*/ 927071 w 4025179"/>
              <a:gd name="connsiteY1" fmla="*/ 0 h 4360862"/>
              <a:gd name="connsiteX2" fmla="*/ 1040598 w 4025179"/>
              <a:gd name="connsiteY2" fmla="*/ 5539 h 4360862"/>
              <a:gd name="connsiteX3" fmla="*/ 1401158 w 4025179"/>
              <a:gd name="connsiteY3" fmla="*/ 125948 h 4360862"/>
              <a:gd name="connsiteX4" fmla="*/ 2479805 w 4025179"/>
              <a:gd name="connsiteY4" fmla="*/ 748869 h 4360862"/>
              <a:gd name="connsiteX5" fmla="*/ 3558646 w 4025179"/>
              <a:gd name="connsiteY5" fmla="*/ 1371566 h 4360862"/>
              <a:gd name="connsiteX6" fmla="*/ 4018417 w 4025179"/>
              <a:gd name="connsiteY6" fmla="*/ 2062739 h 4360862"/>
              <a:gd name="connsiteX7" fmla="*/ 4025179 w 4025179"/>
              <a:gd name="connsiteY7" fmla="*/ 2171810 h 4360862"/>
              <a:gd name="connsiteX8" fmla="*/ 4025179 w 4025179"/>
              <a:gd name="connsiteY8" fmla="*/ 2189083 h 4360862"/>
              <a:gd name="connsiteX9" fmla="*/ 4018417 w 4025179"/>
              <a:gd name="connsiteY9" fmla="*/ 2298154 h 4360862"/>
              <a:gd name="connsiteX10" fmla="*/ 3558646 w 4025179"/>
              <a:gd name="connsiteY10" fmla="*/ 2989327 h 4360862"/>
              <a:gd name="connsiteX11" fmla="*/ 2479805 w 4025179"/>
              <a:gd name="connsiteY11" fmla="*/ 3612024 h 4360862"/>
              <a:gd name="connsiteX12" fmla="*/ 1401158 w 4025179"/>
              <a:gd name="connsiteY12" fmla="*/ 4234944 h 4360862"/>
              <a:gd name="connsiteX13" fmla="*/ 1040598 w 4025179"/>
              <a:gd name="connsiteY13" fmla="*/ 4355354 h 4360862"/>
              <a:gd name="connsiteX14" fmla="*/ 927697 w 4025179"/>
              <a:gd name="connsiteY14" fmla="*/ 4360862 h 4360862"/>
              <a:gd name="connsiteX15" fmla="*/ 914677 w 4025179"/>
              <a:gd name="connsiteY15" fmla="*/ 4360862 h 4360862"/>
              <a:gd name="connsiteX16" fmla="*/ 800228 w 4025179"/>
              <a:gd name="connsiteY16" fmla="*/ 4351374 h 4360862"/>
              <a:gd name="connsiteX17" fmla="*/ 0 w 4025179"/>
              <a:gd name="connsiteY17" fmla="*/ 3426064 h 4360862"/>
              <a:gd name="connsiteX18" fmla="*/ 0 w 4025179"/>
              <a:gd name="connsiteY18" fmla="*/ 2180446 h 4360862"/>
              <a:gd name="connsiteX19" fmla="*/ 0 w 4025179"/>
              <a:gd name="connsiteY19" fmla="*/ 934829 h 4360862"/>
              <a:gd name="connsiteX20" fmla="*/ 800228 w 4025179"/>
              <a:gd name="connsiteY20" fmla="*/ 9519 h 4360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025179" h="4360862">
                <a:moveTo>
                  <a:pt x="915045" y="0"/>
                </a:moveTo>
                <a:lnTo>
                  <a:pt x="927071" y="0"/>
                </a:lnTo>
                <a:lnTo>
                  <a:pt x="1040598" y="5539"/>
                </a:lnTo>
                <a:cubicBezTo>
                  <a:pt x="1162152" y="19609"/>
                  <a:pt x="1284391" y="58560"/>
                  <a:pt x="1401158" y="125948"/>
                </a:cubicBezTo>
                <a:lnTo>
                  <a:pt x="2479805" y="748869"/>
                </a:lnTo>
                <a:lnTo>
                  <a:pt x="3558646" y="1371566"/>
                </a:lnTo>
                <a:cubicBezTo>
                  <a:pt x="3831103" y="1528805"/>
                  <a:pt x="3984359" y="1789317"/>
                  <a:pt x="4018417" y="2062739"/>
                </a:cubicBezTo>
                <a:lnTo>
                  <a:pt x="4025179" y="2171810"/>
                </a:lnTo>
                <a:lnTo>
                  <a:pt x="4025179" y="2189083"/>
                </a:lnTo>
                <a:lnTo>
                  <a:pt x="4018417" y="2298154"/>
                </a:lnTo>
                <a:cubicBezTo>
                  <a:pt x="3984359" y="2571575"/>
                  <a:pt x="3831103" y="2832088"/>
                  <a:pt x="3558646" y="2989327"/>
                </a:cubicBezTo>
                <a:lnTo>
                  <a:pt x="2479805" y="3612024"/>
                </a:lnTo>
                <a:lnTo>
                  <a:pt x="1401158" y="4234944"/>
                </a:lnTo>
                <a:cubicBezTo>
                  <a:pt x="1284391" y="4302332"/>
                  <a:pt x="1162152" y="4341283"/>
                  <a:pt x="1040598" y="4355354"/>
                </a:cubicBezTo>
                <a:lnTo>
                  <a:pt x="927697" y="4360862"/>
                </a:lnTo>
                <a:lnTo>
                  <a:pt x="914677" y="4360862"/>
                </a:lnTo>
                <a:lnTo>
                  <a:pt x="800228" y="4351374"/>
                </a:lnTo>
                <a:cubicBezTo>
                  <a:pt x="367915" y="4287123"/>
                  <a:pt x="0" y="3920243"/>
                  <a:pt x="0" y="3426064"/>
                </a:cubicBezTo>
                <a:lnTo>
                  <a:pt x="0" y="2180446"/>
                </a:lnTo>
                <a:lnTo>
                  <a:pt x="0" y="934829"/>
                </a:lnTo>
                <a:cubicBezTo>
                  <a:pt x="0" y="440650"/>
                  <a:pt x="367915" y="73770"/>
                  <a:pt x="800228" y="9519"/>
                </a:cubicBezTo>
                <a:close/>
              </a:path>
            </a:pathLst>
          </a:custGeom>
          <a:solidFill>
            <a:schemeClr val="bg2">
              <a:lumMod val="90000"/>
            </a:schemeClr>
          </a:solidFill>
        </p:spPr>
        <p:txBody>
          <a:bodyPr wrap="square">
            <a:noAutofit/>
          </a:bodyPr>
          <a:lstStyle/>
          <a:p>
            <a:endParaRPr lang="en-GB"/>
          </a:p>
        </p:txBody>
      </p:sp>
      <p:sp>
        <p:nvSpPr>
          <p:cNvPr id="2" name="Date Placeholder 1">
            <a:extLst>
              <a:ext uri="{FF2B5EF4-FFF2-40B4-BE49-F238E27FC236}">
                <a16:creationId xmlns:a16="http://schemas.microsoft.com/office/drawing/2014/main" id="{922ECAED-FD22-6846-8164-C07561AC2A09}"/>
              </a:ext>
            </a:extLst>
          </p:cNvPr>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a:extLst>
              <a:ext uri="{FF2B5EF4-FFF2-40B4-BE49-F238E27FC236}">
                <a16:creationId xmlns:a16="http://schemas.microsoft.com/office/drawing/2014/main" id="{195A717F-22C8-AC4C-8AC3-D0216408AB01}"/>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7A68DE37-5FC8-1641-8974-DD8CDF20B2E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Text Placeholder 2">
            <a:extLst>
              <a:ext uri="{FF2B5EF4-FFF2-40B4-BE49-F238E27FC236}">
                <a16:creationId xmlns:a16="http://schemas.microsoft.com/office/drawing/2014/main" id="{124D2B9F-4060-AF4A-805C-962332D5A61B}"/>
              </a:ext>
            </a:extLst>
          </p:cNvPr>
          <p:cNvSpPr>
            <a:spLocks noGrp="1"/>
          </p:cNvSpPr>
          <p:nvPr>
            <p:ph type="body" idx="1"/>
          </p:nvPr>
        </p:nvSpPr>
        <p:spPr>
          <a:xfrm>
            <a:off x="498232" y="3714013"/>
            <a:ext cx="3966357" cy="1500187"/>
          </a:xfrm>
        </p:spPr>
        <p:txBody>
          <a:bodyPr/>
          <a:lstStyle>
            <a:lvl1pPr marL="0" indent="0">
              <a:buNone/>
              <a:defRPr sz="2400" b="0" i="0">
                <a:solidFill>
                  <a:schemeClr val="bg1"/>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
        <p:nvSpPr>
          <p:cNvPr id="8" name="Shape">
            <a:extLst>
              <a:ext uri="{FF2B5EF4-FFF2-40B4-BE49-F238E27FC236}">
                <a16:creationId xmlns:a16="http://schemas.microsoft.com/office/drawing/2014/main" id="{22601DD0-3625-FF41-8C1D-1B48F34BD2EF}"/>
              </a:ext>
            </a:extLst>
          </p:cNvPr>
          <p:cNvSpPr/>
          <p:nvPr userDrawn="1"/>
        </p:nvSpPr>
        <p:spPr>
          <a:xfrm>
            <a:off x="4720695" y="473010"/>
            <a:ext cx="5334744" cy="5780026"/>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50000"/>
            </a:schemeClr>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9" name="Shape">
            <a:extLst>
              <a:ext uri="{FF2B5EF4-FFF2-40B4-BE49-F238E27FC236}">
                <a16:creationId xmlns:a16="http://schemas.microsoft.com/office/drawing/2014/main" id="{C2B786A7-DF6B-1348-9D3A-FFE7E5A2C47F}"/>
              </a:ext>
            </a:extLst>
          </p:cNvPr>
          <p:cNvSpPr/>
          <p:nvPr userDrawn="1"/>
        </p:nvSpPr>
        <p:spPr>
          <a:xfrm rot="7200000">
            <a:off x="-1762985" y="179143"/>
            <a:ext cx="7139409" cy="7735313"/>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6" name="Title 15">
            <a:extLst>
              <a:ext uri="{FF2B5EF4-FFF2-40B4-BE49-F238E27FC236}">
                <a16:creationId xmlns:a16="http://schemas.microsoft.com/office/drawing/2014/main" id="{1CE6B6E6-73F9-E540-8A32-A72BA46DC3D9}"/>
              </a:ext>
            </a:extLst>
          </p:cNvPr>
          <p:cNvSpPr>
            <a:spLocks noGrp="1"/>
          </p:cNvSpPr>
          <p:nvPr>
            <p:ph type="title" hasCustomPrompt="1"/>
          </p:nvPr>
        </p:nvSpPr>
        <p:spPr>
          <a:xfrm>
            <a:off x="498231" y="1512282"/>
            <a:ext cx="3966356" cy="1916723"/>
          </a:xfrm>
        </p:spPr>
        <p:txBody>
          <a:bodyPr anchor="b" anchorCtr="0">
            <a:normAutofit/>
          </a:bodyPr>
          <a:lstStyle>
            <a:lvl1pPr>
              <a:defRPr sz="3600" b="1">
                <a:solidFill>
                  <a:schemeClr val="tx1"/>
                </a:solidFill>
                <a:latin typeface="+mn-lt"/>
              </a:defRPr>
            </a:lvl1pPr>
          </a:lstStyle>
          <a:p>
            <a:r>
              <a:rPr lang="en-US" dirty="0"/>
              <a:t>CLICK TO EDIT MASTER TITLE STYLE</a:t>
            </a:r>
          </a:p>
        </p:txBody>
      </p:sp>
    </p:spTree>
    <p:extLst>
      <p:ext uri="{BB962C8B-B14F-4D97-AF65-F5344CB8AC3E}">
        <p14:creationId xmlns:p14="http://schemas.microsoft.com/office/powerpoint/2010/main" val="359520888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02">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8" name="Shape">
            <a:extLst>
              <a:ext uri="{FF2B5EF4-FFF2-40B4-BE49-F238E27FC236}">
                <a16:creationId xmlns:a16="http://schemas.microsoft.com/office/drawing/2014/main" id="{EADCEF97-7461-9048-AA54-B8FF2433BC83}"/>
              </a:ext>
            </a:extLst>
          </p:cNvPr>
          <p:cNvSpPr/>
          <p:nvPr userDrawn="1"/>
        </p:nvSpPr>
        <p:spPr>
          <a:xfrm>
            <a:off x="1963207" y="473010"/>
            <a:ext cx="5334744" cy="5780026"/>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9" name="Shape">
            <a:extLst>
              <a:ext uri="{FF2B5EF4-FFF2-40B4-BE49-F238E27FC236}">
                <a16:creationId xmlns:a16="http://schemas.microsoft.com/office/drawing/2014/main" id="{34B0415C-1D36-0A48-AE76-3A12AC8CA957}"/>
              </a:ext>
            </a:extLst>
          </p:cNvPr>
          <p:cNvSpPr/>
          <p:nvPr userDrawn="1"/>
        </p:nvSpPr>
        <p:spPr>
          <a:xfrm>
            <a:off x="6587587" y="1071563"/>
            <a:ext cx="4229860" cy="4582920"/>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50000"/>
            </a:schemeClr>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14" name="Picture Placeholder 13">
            <a:extLst>
              <a:ext uri="{FF2B5EF4-FFF2-40B4-BE49-F238E27FC236}">
                <a16:creationId xmlns:a16="http://schemas.microsoft.com/office/drawing/2014/main" id="{6B629870-74EB-8946-A64E-5CE2A02D6DCA}"/>
              </a:ext>
            </a:extLst>
          </p:cNvPr>
          <p:cNvSpPr>
            <a:spLocks noGrp="1"/>
          </p:cNvSpPr>
          <p:nvPr>
            <p:ph type="pic" sz="quarter" idx="13"/>
          </p:nvPr>
        </p:nvSpPr>
        <p:spPr>
          <a:xfrm>
            <a:off x="-2600774" y="1182688"/>
            <a:ext cx="4025179" cy="4360862"/>
          </a:xfrm>
          <a:custGeom>
            <a:avLst/>
            <a:gdLst>
              <a:gd name="connsiteX0" fmla="*/ 915045 w 4025179"/>
              <a:gd name="connsiteY0" fmla="*/ 0 h 4360862"/>
              <a:gd name="connsiteX1" fmla="*/ 927071 w 4025179"/>
              <a:gd name="connsiteY1" fmla="*/ 0 h 4360862"/>
              <a:gd name="connsiteX2" fmla="*/ 1040598 w 4025179"/>
              <a:gd name="connsiteY2" fmla="*/ 5539 h 4360862"/>
              <a:gd name="connsiteX3" fmla="*/ 1401158 w 4025179"/>
              <a:gd name="connsiteY3" fmla="*/ 125948 h 4360862"/>
              <a:gd name="connsiteX4" fmla="*/ 2479805 w 4025179"/>
              <a:gd name="connsiteY4" fmla="*/ 748869 h 4360862"/>
              <a:gd name="connsiteX5" fmla="*/ 3558646 w 4025179"/>
              <a:gd name="connsiteY5" fmla="*/ 1371566 h 4360862"/>
              <a:gd name="connsiteX6" fmla="*/ 4018417 w 4025179"/>
              <a:gd name="connsiteY6" fmla="*/ 2062739 h 4360862"/>
              <a:gd name="connsiteX7" fmla="*/ 4025179 w 4025179"/>
              <a:gd name="connsiteY7" fmla="*/ 2171810 h 4360862"/>
              <a:gd name="connsiteX8" fmla="*/ 4025179 w 4025179"/>
              <a:gd name="connsiteY8" fmla="*/ 2189083 h 4360862"/>
              <a:gd name="connsiteX9" fmla="*/ 4018417 w 4025179"/>
              <a:gd name="connsiteY9" fmla="*/ 2298154 h 4360862"/>
              <a:gd name="connsiteX10" fmla="*/ 3558646 w 4025179"/>
              <a:gd name="connsiteY10" fmla="*/ 2989327 h 4360862"/>
              <a:gd name="connsiteX11" fmla="*/ 2479805 w 4025179"/>
              <a:gd name="connsiteY11" fmla="*/ 3612024 h 4360862"/>
              <a:gd name="connsiteX12" fmla="*/ 1401158 w 4025179"/>
              <a:gd name="connsiteY12" fmla="*/ 4234944 h 4360862"/>
              <a:gd name="connsiteX13" fmla="*/ 1040598 w 4025179"/>
              <a:gd name="connsiteY13" fmla="*/ 4355354 h 4360862"/>
              <a:gd name="connsiteX14" fmla="*/ 927697 w 4025179"/>
              <a:gd name="connsiteY14" fmla="*/ 4360862 h 4360862"/>
              <a:gd name="connsiteX15" fmla="*/ 914677 w 4025179"/>
              <a:gd name="connsiteY15" fmla="*/ 4360862 h 4360862"/>
              <a:gd name="connsiteX16" fmla="*/ 800228 w 4025179"/>
              <a:gd name="connsiteY16" fmla="*/ 4351374 h 4360862"/>
              <a:gd name="connsiteX17" fmla="*/ 0 w 4025179"/>
              <a:gd name="connsiteY17" fmla="*/ 3426064 h 4360862"/>
              <a:gd name="connsiteX18" fmla="*/ 0 w 4025179"/>
              <a:gd name="connsiteY18" fmla="*/ 2180446 h 4360862"/>
              <a:gd name="connsiteX19" fmla="*/ 0 w 4025179"/>
              <a:gd name="connsiteY19" fmla="*/ 934829 h 4360862"/>
              <a:gd name="connsiteX20" fmla="*/ 800228 w 4025179"/>
              <a:gd name="connsiteY20" fmla="*/ 9519 h 4360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025179" h="4360862">
                <a:moveTo>
                  <a:pt x="915045" y="0"/>
                </a:moveTo>
                <a:lnTo>
                  <a:pt x="927071" y="0"/>
                </a:lnTo>
                <a:lnTo>
                  <a:pt x="1040598" y="5539"/>
                </a:lnTo>
                <a:cubicBezTo>
                  <a:pt x="1162152" y="19609"/>
                  <a:pt x="1284391" y="58560"/>
                  <a:pt x="1401158" y="125948"/>
                </a:cubicBezTo>
                <a:lnTo>
                  <a:pt x="2479805" y="748869"/>
                </a:lnTo>
                <a:lnTo>
                  <a:pt x="3558646" y="1371566"/>
                </a:lnTo>
                <a:cubicBezTo>
                  <a:pt x="3831103" y="1528805"/>
                  <a:pt x="3984359" y="1789317"/>
                  <a:pt x="4018417" y="2062739"/>
                </a:cubicBezTo>
                <a:lnTo>
                  <a:pt x="4025179" y="2171810"/>
                </a:lnTo>
                <a:lnTo>
                  <a:pt x="4025179" y="2189083"/>
                </a:lnTo>
                <a:lnTo>
                  <a:pt x="4018417" y="2298154"/>
                </a:lnTo>
                <a:cubicBezTo>
                  <a:pt x="3984359" y="2571575"/>
                  <a:pt x="3831103" y="2832088"/>
                  <a:pt x="3558646" y="2989327"/>
                </a:cubicBezTo>
                <a:lnTo>
                  <a:pt x="2479805" y="3612024"/>
                </a:lnTo>
                <a:lnTo>
                  <a:pt x="1401158" y="4234944"/>
                </a:lnTo>
                <a:cubicBezTo>
                  <a:pt x="1284391" y="4302332"/>
                  <a:pt x="1162152" y="4341283"/>
                  <a:pt x="1040598" y="4355354"/>
                </a:cubicBezTo>
                <a:lnTo>
                  <a:pt x="927697" y="4360862"/>
                </a:lnTo>
                <a:lnTo>
                  <a:pt x="914677" y="4360862"/>
                </a:lnTo>
                <a:lnTo>
                  <a:pt x="800228" y="4351374"/>
                </a:lnTo>
                <a:cubicBezTo>
                  <a:pt x="367915" y="4287123"/>
                  <a:pt x="0" y="3920243"/>
                  <a:pt x="0" y="3426064"/>
                </a:cubicBezTo>
                <a:lnTo>
                  <a:pt x="0" y="2180446"/>
                </a:lnTo>
                <a:lnTo>
                  <a:pt x="0" y="934829"/>
                </a:lnTo>
                <a:cubicBezTo>
                  <a:pt x="0" y="440650"/>
                  <a:pt x="367915" y="73770"/>
                  <a:pt x="800228" y="9519"/>
                </a:cubicBezTo>
                <a:close/>
              </a:path>
            </a:pathLst>
          </a:custGeom>
          <a:solidFill>
            <a:schemeClr val="bg2">
              <a:lumMod val="90000"/>
            </a:schemeClr>
          </a:solidFill>
        </p:spPr>
        <p:txBody>
          <a:bodyPr wrap="square">
            <a:noAutofit/>
          </a:bodyPr>
          <a:lstStyle/>
          <a:p>
            <a:endParaRPr lang="en-GB"/>
          </a:p>
        </p:txBody>
      </p:sp>
      <p:sp>
        <p:nvSpPr>
          <p:cNvPr id="2" name="Date Placeholder 1">
            <a:extLst>
              <a:ext uri="{FF2B5EF4-FFF2-40B4-BE49-F238E27FC236}">
                <a16:creationId xmlns:a16="http://schemas.microsoft.com/office/drawing/2014/main" id="{922ECAED-FD22-6846-8164-C07561AC2A09}"/>
              </a:ext>
            </a:extLst>
          </p:cNvPr>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a:extLst>
              <a:ext uri="{FF2B5EF4-FFF2-40B4-BE49-F238E27FC236}">
                <a16:creationId xmlns:a16="http://schemas.microsoft.com/office/drawing/2014/main" id="{195A717F-22C8-AC4C-8AC3-D0216408AB01}"/>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7A68DE37-5FC8-1641-8974-DD8CDF20B2E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Title 15">
            <a:extLst>
              <a:ext uri="{FF2B5EF4-FFF2-40B4-BE49-F238E27FC236}">
                <a16:creationId xmlns:a16="http://schemas.microsoft.com/office/drawing/2014/main" id="{8C9EB5E1-5911-364A-B2BA-23977F567556}"/>
              </a:ext>
            </a:extLst>
          </p:cNvPr>
          <p:cNvSpPr>
            <a:spLocks noGrp="1"/>
          </p:cNvSpPr>
          <p:nvPr>
            <p:ph type="title"/>
          </p:nvPr>
        </p:nvSpPr>
        <p:spPr>
          <a:xfrm>
            <a:off x="2198081" y="1512282"/>
            <a:ext cx="4577859" cy="1916723"/>
          </a:xfrm>
        </p:spPr>
        <p:txBody>
          <a:bodyPr anchor="b" anchorCtr="0">
            <a:normAutofit/>
          </a:bodyPr>
          <a:lstStyle>
            <a:lvl1pPr>
              <a:defRPr sz="3600" b="1">
                <a:solidFill>
                  <a:schemeClr val="tx1"/>
                </a:solidFill>
                <a:latin typeface="+mn-lt"/>
              </a:defRPr>
            </a:lvl1pPr>
          </a:lstStyle>
          <a:p>
            <a:r>
              <a:rPr lang="en-US" dirty="0"/>
              <a:t>Click to edit Master title style</a:t>
            </a:r>
          </a:p>
        </p:txBody>
      </p:sp>
      <p:sp>
        <p:nvSpPr>
          <p:cNvPr id="7" name="Text Placeholder 2">
            <a:extLst>
              <a:ext uri="{FF2B5EF4-FFF2-40B4-BE49-F238E27FC236}">
                <a16:creationId xmlns:a16="http://schemas.microsoft.com/office/drawing/2014/main" id="{3844BC8E-1C44-674D-8A8B-8B1A6C18B9D9}"/>
              </a:ext>
            </a:extLst>
          </p:cNvPr>
          <p:cNvSpPr>
            <a:spLocks noGrp="1"/>
          </p:cNvSpPr>
          <p:nvPr>
            <p:ph type="body" idx="1"/>
          </p:nvPr>
        </p:nvSpPr>
        <p:spPr>
          <a:xfrm>
            <a:off x="2198079" y="3687289"/>
            <a:ext cx="3217984" cy="1658434"/>
          </a:xfrm>
        </p:spPr>
        <p:txBody>
          <a:bodyPr/>
          <a:lstStyle>
            <a:lvl1pPr marL="0" indent="0">
              <a:buNone/>
              <a:defRPr sz="2400" b="0" i="0">
                <a:solidFill>
                  <a:schemeClr val="bg1">
                    <a:lumMod val="75000"/>
                  </a:schemeClr>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
        <p:nvSpPr>
          <p:cNvPr id="10" name="Shape">
            <a:extLst>
              <a:ext uri="{FF2B5EF4-FFF2-40B4-BE49-F238E27FC236}">
                <a16:creationId xmlns:a16="http://schemas.microsoft.com/office/drawing/2014/main" id="{B2A4C5CC-B5C2-D740-9A62-F835A64B0A57}"/>
              </a:ext>
            </a:extLst>
          </p:cNvPr>
          <p:cNvSpPr/>
          <p:nvPr userDrawn="1"/>
        </p:nvSpPr>
        <p:spPr>
          <a:xfrm>
            <a:off x="901151" y="-3126933"/>
            <a:ext cx="11979967" cy="12979912"/>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66834328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03">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ACAFD17-9586-DD47-8899-CDAA143B1C39}"/>
              </a:ext>
            </a:extLst>
          </p:cNvPr>
          <p:cNvSpPr>
            <a:spLocks noGrp="1"/>
          </p:cNvSpPr>
          <p:nvPr>
            <p:ph type="pic" sz="quarter" idx="10"/>
          </p:nvPr>
        </p:nvSpPr>
        <p:spPr>
          <a:xfrm>
            <a:off x="2463699" y="-4384334"/>
            <a:ext cx="10505872" cy="10505874"/>
          </a:xfrm>
          <a:custGeom>
            <a:avLst/>
            <a:gdLst>
              <a:gd name="connsiteX0" fmla="*/ 4612745 w 5878310"/>
              <a:gd name="connsiteY0" fmla="*/ 77 h 5878311"/>
              <a:gd name="connsiteX1" fmla="*/ 5833147 w 5878310"/>
              <a:gd name="connsiteY1" fmla="*/ 1617753 h 5878311"/>
              <a:gd name="connsiteX2" fmla="*/ 5389740 w 5878310"/>
              <a:gd name="connsiteY2" fmla="*/ 3271779 h 5878311"/>
              <a:gd name="connsiteX3" fmla="*/ 4946739 w 5878310"/>
              <a:gd name="connsiteY3" fmla="*/ 4925834 h 5878311"/>
              <a:gd name="connsiteX4" fmla="*/ 2798412 w 5878310"/>
              <a:gd name="connsiteY4" fmla="*/ 5501573 h 5878311"/>
              <a:gd name="connsiteX5" fmla="*/ 1587575 w 5878310"/>
              <a:gd name="connsiteY5" fmla="*/ 4290736 h 5878311"/>
              <a:gd name="connsiteX6" fmla="*/ 376739 w 5878310"/>
              <a:gd name="connsiteY6" fmla="*/ 3079900 h 5878311"/>
              <a:gd name="connsiteX7" fmla="*/ 952477 w 5878310"/>
              <a:gd name="connsiteY7" fmla="*/ 931573 h 5878311"/>
              <a:gd name="connsiteX8" fmla="*/ 2606533 w 5878310"/>
              <a:gd name="connsiteY8" fmla="*/ 488572 h 5878311"/>
              <a:gd name="connsiteX9" fmla="*/ 4260559 w 5878310"/>
              <a:gd name="connsiteY9" fmla="*/ 45165 h 5878311"/>
              <a:gd name="connsiteX10" fmla="*/ 4612745 w 5878310"/>
              <a:gd name="connsiteY10" fmla="*/ 77 h 5878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78310" h="5878311">
                <a:moveTo>
                  <a:pt x="4612745" y="77"/>
                </a:moveTo>
                <a:cubicBezTo>
                  <a:pt x="5416104" y="8891"/>
                  <a:pt x="6057148" y="782359"/>
                  <a:pt x="5833147" y="1617753"/>
                </a:cubicBezTo>
                <a:lnTo>
                  <a:pt x="5389740" y="3271779"/>
                </a:lnTo>
                <a:lnTo>
                  <a:pt x="4946739" y="4925834"/>
                </a:lnTo>
                <a:cubicBezTo>
                  <a:pt x="4690737" y="5880570"/>
                  <a:pt x="3497147" y="6200308"/>
                  <a:pt x="2798412" y="5501573"/>
                </a:cubicBezTo>
                <a:lnTo>
                  <a:pt x="1587575" y="4290736"/>
                </a:lnTo>
                <a:lnTo>
                  <a:pt x="376739" y="3079900"/>
                </a:lnTo>
                <a:cubicBezTo>
                  <a:pt x="-321996" y="2381165"/>
                  <a:pt x="-2259" y="1187574"/>
                  <a:pt x="952477" y="931573"/>
                </a:cubicBezTo>
                <a:lnTo>
                  <a:pt x="2606533" y="488572"/>
                </a:lnTo>
                <a:lnTo>
                  <a:pt x="4260559" y="45165"/>
                </a:lnTo>
                <a:cubicBezTo>
                  <a:pt x="4379901" y="13165"/>
                  <a:pt x="4497979" y="-1182"/>
                  <a:pt x="4612745" y="77"/>
                </a:cubicBezTo>
                <a:close/>
              </a:path>
            </a:pathLst>
          </a:custGeom>
          <a:solidFill>
            <a:schemeClr val="bg2">
              <a:lumMod val="90000"/>
            </a:schemeClr>
          </a:solidFill>
        </p:spPr>
        <p:txBody>
          <a:bodyPr wrap="square">
            <a:noAutofit/>
          </a:bodyPr>
          <a:lstStyle/>
          <a:p>
            <a:endParaRPr lang="en-GB"/>
          </a:p>
        </p:txBody>
      </p:sp>
      <p:sp>
        <p:nvSpPr>
          <p:cNvPr id="3" name="Title 15">
            <a:extLst>
              <a:ext uri="{FF2B5EF4-FFF2-40B4-BE49-F238E27FC236}">
                <a16:creationId xmlns:a16="http://schemas.microsoft.com/office/drawing/2014/main" id="{DED956A5-37B1-A143-9199-CD8EDE5EFD46}"/>
              </a:ext>
            </a:extLst>
          </p:cNvPr>
          <p:cNvSpPr>
            <a:spLocks noGrp="1"/>
          </p:cNvSpPr>
          <p:nvPr>
            <p:ph type="title"/>
          </p:nvPr>
        </p:nvSpPr>
        <p:spPr>
          <a:xfrm>
            <a:off x="4826399" y="595486"/>
            <a:ext cx="6664568" cy="1916723"/>
          </a:xfrm>
        </p:spPr>
        <p:txBody>
          <a:bodyPr anchor="b" anchorCtr="0">
            <a:normAutofit/>
          </a:bodyPr>
          <a:lstStyle>
            <a:lvl1pPr algn="ctr">
              <a:defRPr sz="3600" b="1">
                <a:solidFill>
                  <a:schemeClr val="bg1"/>
                </a:solidFill>
                <a:latin typeface="+mn-lt"/>
              </a:defRPr>
            </a:lvl1pPr>
          </a:lstStyle>
          <a:p>
            <a:r>
              <a:rPr lang="en-US" dirty="0"/>
              <a:t>Click to edit Master title style</a:t>
            </a:r>
          </a:p>
        </p:txBody>
      </p:sp>
      <p:sp>
        <p:nvSpPr>
          <p:cNvPr id="4" name="Text Placeholder 2">
            <a:extLst>
              <a:ext uri="{FF2B5EF4-FFF2-40B4-BE49-F238E27FC236}">
                <a16:creationId xmlns:a16="http://schemas.microsoft.com/office/drawing/2014/main" id="{028D1E60-A966-EC48-875D-036DD173F907}"/>
              </a:ext>
            </a:extLst>
          </p:cNvPr>
          <p:cNvSpPr>
            <a:spLocks noGrp="1"/>
          </p:cNvSpPr>
          <p:nvPr>
            <p:ph type="body" idx="1"/>
          </p:nvPr>
        </p:nvSpPr>
        <p:spPr>
          <a:xfrm>
            <a:off x="6577377" y="2770498"/>
            <a:ext cx="4577859" cy="1658435"/>
          </a:xfrm>
        </p:spPr>
        <p:txBody>
          <a:bodyPr/>
          <a:lstStyle>
            <a:lvl1pPr marL="0" indent="0" algn="ctr">
              <a:buNone/>
              <a:defRPr sz="2400" b="0" i="0">
                <a:solidFill>
                  <a:schemeClr val="accent1">
                    <a:lumMod val="60000"/>
                    <a:lumOff val="40000"/>
                  </a:schemeClr>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407904559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04">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Title 1">
            <a:extLst>
              <a:ext uri="{FF2B5EF4-FFF2-40B4-BE49-F238E27FC236}">
                <a16:creationId xmlns:a16="http://schemas.microsoft.com/office/drawing/2014/main" id="{A474E7C3-CE86-F64E-8AD2-CBDD1D85D92E}"/>
              </a:ext>
            </a:extLst>
          </p:cNvPr>
          <p:cNvSpPr>
            <a:spLocks noGrp="1"/>
          </p:cNvSpPr>
          <p:nvPr>
            <p:ph type="title"/>
          </p:nvPr>
        </p:nvSpPr>
        <p:spPr>
          <a:xfrm>
            <a:off x="831851" y="1609536"/>
            <a:ext cx="10515600" cy="2852737"/>
          </a:xfrm>
        </p:spPr>
        <p:txBody>
          <a:bodyPr anchor="b"/>
          <a:lstStyle>
            <a:lvl1pPr>
              <a:defRPr sz="6000">
                <a:solidFill>
                  <a:schemeClr val="tx1"/>
                </a:solidFill>
              </a:defRPr>
            </a:lvl1pPr>
          </a:lstStyle>
          <a:p>
            <a:r>
              <a:rPr lang="en-US" dirty="0"/>
              <a:t>Click to edit Master title style</a:t>
            </a:r>
          </a:p>
        </p:txBody>
      </p:sp>
      <p:sp>
        <p:nvSpPr>
          <p:cNvPr id="8" name="Text Placeholder 2">
            <a:extLst>
              <a:ext uri="{FF2B5EF4-FFF2-40B4-BE49-F238E27FC236}">
                <a16:creationId xmlns:a16="http://schemas.microsoft.com/office/drawing/2014/main" id="{D8A43978-4D57-C946-B151-E2CEBD7952D1}"/>
              </a:ext>
            </a:extLst>
          </p:cNvPr>
          <p:cNvSpPr>
            <a:spLocks noGrp="1"/>
          </p:cNvSpPr>
          <p:nvPr>
            <p:ph type="body" idx="1"/>
          </p:nvPr>
        </p:nvSpPr>
        <p:spPr>
          <a:xfrm>
            <a:off x="831851" y="4489261"/>
            <a:ext cx="10515600" cy="1500187"/>
          </a:xfrm>
        </p:spPr>
        <p:txBody>
          <a:bodyPr/>
          <a:lstStyle>
            <a:lvl1pPr marL="0" indent="0">
              <a:buNone/>
              <a:defRPr sz="2400">
                <a:solidFill>
                  <a:schemeClr val="accent2"/>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68453973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05">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Title 1">
            <a:extLst>
              <a:ext uri="{FF2B5EF4-FFF2-40B4-BE49-F238E27FC236}">
                <a16:creationId xmlns:a16="http://schemas.microsoft.com/office/drawing/2014/main" id="{5B2D0A64-190A-E642-AF81-3707AF4FE095}"/>
              </a:ext>
            </a:extLst>
          </p:cNvPr>
          <p:cNvSpPr>
            <a:spLocks noGrp="1"/>
          </p:cNvSpPr>
          <p:nvPr>
            <p:ph type="title"/>
          </p:nvPr>
        </p:nvSpPr>
        <p:spPr>
          <a:xfrm>
            <a:off x="838200" y="391692"/>
            <a:ext cx="10515600" cy="840230"/>
          </a:xfrm>
        </p:spPr>
        <p:txBody>
          <a:bodyPr wrap="square" lIns="0" rIns="0" anchor="b">
            <a:spAutoFit/>
          </a:bodyPr>
          <a:lstStyle>
            <a:lvl1pPr>
              <a:defRPr sz="5400">
                <a:solidFill>
                  <a:schemeClr val="tx1"/>
                </a:solidFill>
              </a:defRPr>
            </a:lvl1pPr>
          </a:lstStyle>
          <a:p>
            <a:r>
              <a:rPr lang="en-US" dirty="0"/>
              <a:t>Click to edit Master title style</a:t>
            </a:r>
          </a:p>
        </p:txBody>
      </p:sp>
      <p:sp>
        <p:nvSpPr>
          <p:cNvPr id="8" name="Content Placeholder 2">
            <a:extLst>
              <a:ext uri="{FF2B5EF4-FFF2-40B4-BE49-F238E27FC236}">
                <a16:creationId xmlns:a16="http://schemas.microsoft.com/office/drawing/2014/main" id="{B15BF99D-F0B5-A34F-8A5E-49E5FA17B8A3}"/>
              </a:ext>
            </a:extLst>
          </p:cNvPr>
          <p:cNvSpPr>
            <a:spLocks noGrp="1"/>
          </p:cNvSpPr>
          <p:nvPr>
            <p:ph idx="1"/>
          </p:nvPr>
        </p:nvSpPr>
        <p:spPr>
          <a:xfrm>
            <a:off x="838200" y="2103270"/>
            <a:ext cx="10515600" cy="4186236"/>
          </a:xfrm>
        </p:spPr>
        <p:txBody>
          <a:bodyPr lIns="0" tIns="91440" rIns="0">
            <a:normAutofit/>
          </a:bodyPr>
          <a:lstStyle>
            <a:lvl1pPr>
              <a:spcAft>
                <a:spcPts val="1800"/>
              </a:spcAft>
              <a:defRPr sz="2400">
                <a:solidFill>
                  <a:schemeClr val="tx1"/>
                </a:solidFill>
              </a:defRPr>
            </a:lvl1pPr>
            <a:lvl2pPr>
              <a:spcAft>
                <a:spcPts val="1800"/>
              </a:spcAft>
              <a:defRPr sz="2000">
                <a:solidFill>
                  <a:schemeClr val="tx1"/>
                </a:solidFill>
              </a:defRPr>
            </a:lvl2pPr>
            <a:lvl3pPr>
              <a:spcAft>
                <a:spcPts val="1800"/>
              </a:spcAft>
              <a:defRPr sz="1800">
                <a:solidFill>
                  <a:schemeClr val="tx1"/>
                </a:solidFill>
              </a:defRPr>
            </a:lvl3pPr>
            <a:lvl4pPr>
              <a:spcAft>
                <a:spcPts val="1800"/>
              </a:spcAft>
              <a:defRPr sz="1600">
                <a:solidFill>
                  <a:schemeClr val="tx1"/>
                </a:solidFill>
              </a:defRPr>
            </a:lvl4pPr>
            <a:lvl5pPr>
              <a:spcAft>
                <a:spcPts val="1800"/>
              </a:spcAft>
              <a:defRPr sz="16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7">
            <a:extLst>
              <a:ext uri="{FF2B5EF4-FFF2-40B4-BE49-F238E27FC236}">
                <a16:creationId xmlns:a16="http://schemas.microsoft.com/office/drawing/2014/main" id="{14B0B97E-7860-CE49-8A9C-06C580A2FF64}"/>
              </a:ext>
            </a:extLst>
          </p:cNvPr>
          <p:cNvSpPr>
            <a:spLocks noGrp="1"/>
          </p:cNvSpPr>
          <p:nvPr>
            <p:ph type="body" sz="quarter" idx="13"/>
          </p:nvPr>
        </p:nvSpPr>
        <p:spPr>
          <a:xfrm>
            <a:off x="838205" y="1269500"/>
            <a:ext cx="10515599" cy="552450"/>
          </a:xfrm>
        </p:spPr>
        <p:txBody>
          <a:bodyPr lIns="45720" rIns="0">
            <a:normAutofit/>
          </a:bodyPr>
          <a:lstStyle>
            <a:lvl1pPr marL="0" indent="0">
              <a:buNone/>
              <a:defRPr sz="2400">
                <a:solidFill>
                  <a:schemeClr val="accent2"/>
                </a:solidFill>
              </a:defRPr>
            </a:lvl1pPr>
          </a:lstStyle>
          <a:p>
            <a:pPr lvl="0"/>
            <a:endParaRPr lang="en-US" dirty="0"/>
          </a:p>
        </p:txBody>
      </p:sp>
    </p:spTree>
    <p:extLst>
      <p:ext uri="{BB962C8B-B14F-4D97-AF65-F5344CB8AC3E}">
        <p14:creationId xmlns:p14="http://schemas.microsoft.com/office/powerpoint/2010/main" val="171755309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06">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0" name="Text Placeholder 7">
            <a:extLst>
              <a:ext uri="{FF2B5EF4-FFF2-40B4-BE49-F238E27FC236}">
                <a16:creationId xmlns:a16="http://schemas.microsoft.com/office/drawing/2014/main" id="{6821B0F8-C093-F54D-AD71-C92DBBA029D2}"/>
              </a:ext>
            </a:extLst>
          </p:cNvPr>
          <p:cNvSpPr>
            <a:spLocks noGrp="1"/>
          </p:cNvSpPr>
          <p:nvPr>
            <p:ph type="body" sz="quarter" idx="13"/>
          </p:nvPr>
        </p:nvSpPr>
        <p:spPr>
          <a:xfrm>
            <a:off x="838205" y="1269500"/>
            <a:ext cx="10515599" cy="552450"/>
          </a:xfrm>
        </p:spPr>
        <p:txBody>
          <a:bodyPr lIns="45720" rIns="0">
            <a:normAutofit/>
          </a:bodyPr>
          <a:lstStyle>
            <a:lvl1pPr marL="0" indent="0">
              <a:buNone/>
              <a:defRPr sz="2400">
                <a:solidFill>
                  <a:schemeClr val="accent2"/>
                </a:solidFill>
              </a:defRPr>
            </a:lvl1pPr>
          </a:lstStyle>
          <a:p>
            <a:pPr lvl="0"/>
            <a:endParaRPr lang="en-US" dirty="0"/>
          </a:p>
        </p:txBody>
      </p:sp>
      <p:sp>
        <p:nvSpPr>
          <p:cNvPr id="11" name="Content Placeholder 2">
            <a:extLst>
              <a:ext uri="{FF2B5EF4-FFF2-40B4-BE49-F238E27FC236}">
                <a16:creationId xmlns:a16="http://schemas.microsoft.com/office/drawing/2014/main" id="{54D0D9C5-EB2B-E843-94CC-1D23D5685296}"/>
              </a:ext>
            </a:extLst>
          </p:cNvPr>
          <p:cNvSpPr>
            <a:spLocks noGrp="1"/>
          </p:cNvSpPr>
          <p:nvPr>
            <p:ph sz="half" idx="1"/>
          </p:nvPr>
        </p:nvSpPr>
        <p:spPr>
          <a:xfrm>
            <a:off x="838200" y="2103275"/>
            <a:ext cx="5181600"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2" name="Content Placeholder 3">
            <a:extLst>
              <a:ext uri="{FF2B5EF4-FFF2-40B4-BE49-F238E27FC236}">
                <a16:creationId xmlns:a16="http://schemas.microsoft.com/office/drawing/2014/main" id="{58FC9F59-BF63-DF43-927C-2A2656E07BDD}"/>
              </a:ext>
            </a:extLst>
          </p:cNvPr>
          <p:cNvSpPr>
            <a:spLocks noGrp="1"/>
          </p:cNvSpPr>
          <p:nvPr>
            <p:ph sz="half" idx="2"/>
          </p:nvPr>
        </p:nvSpPr>
        <p:spPr>
          <a:xfrm>
            <a:off x="6172200" y="2103275"/>
            <a:ext cx="5181600"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a:t>Edit Master text styles</a:t>
            </a:r>
          </a:p>
          <a:p>
            <a:pPr lvl="1">
              <a:spcBef>
                <a:spcPts val="0"/>
              </a:spcBef>
            </a:pPr>
            <a:r>
              <a:rPr lang="en-US"/>
              <a:t>Second level</a:t>
            </a:r>
          </a:p>
          <a:p>
            <a:pPr lvl="2">
              <a:spcBef>
                <a:spcPts val="0"/>
              </a:spcBef>
            </a:pPr>
            <a:r>
              <a:rPr lang="en-US"/>
              <a:t>Third level</a:t>
            </a:r>
          </a:p>
          <a:p>
            <a:pPr lvl="3">
              <a:spcBef>
                <a:spcPts val="0"/>
              </a:spcBef>
            </a:pPr>
            <a:r>
              <a:rPr lang="en-US"/>
              <a:t>Fourth level</a:t>
            </a:r>
          </a:p>
          <a:p>
            <a:pPr lvl="4">
              <a:spcBef>
                <a:spcPts val="0"/>
              </a:spcBef>
            </a:pPr>
            <a:r>
              <a:rPr lang="en-US"/>
              <a:t>Fifth level</a:t>
            </a:r>
          </a:p>
        </p:txBody>
      </p:sp>
      <p:sp>
        <p:nvSpPr>
          <p:cNvPr id="13" name="Title 1">
            <a:extLst>
              <a:ext uri="{FF2B5EF4-FFF2-40B4-BE49-F238E27FC236}">
                <a16:creationId xmlns:a16="http://schemas.microsoft.com/office/drawing/2014/main" id="{E25090ED-3B46-E642-B6F8-52F78C8EC852}"/>
              </a:ext>
            </a:extLst>
          </p:cNvPr>
          <p:cNvSpPr>
            <a:spLocks noGrp="1"/>
          </p:cNvSpPr>
          <p:nvPr>
            <p:ph type="title"/>
          </p:nvPr>
        </p:nvSpPr>
        <p:spPr>
          <a:xfrm>
            <a:off x="838200" y="391692"/>
            <a:ext cx="10515600" cy="840230"/>
          </a:xfrm>
        </p:spPr>
        <p:txBody>
          <a:bodyPr wrap="square" lIns="0" rIns="0" anchor="b">
            <a:spAutoFit/>
          </a:bodyPr>
          <a:lstStyle>
            <a:lvl1pPr>
              <a:defRPr sz="5400">
                <a:solidFill>
                  <a:schemeClr val="tx1"/>
                </a:solidFill>
              </a:defRPr>
            </a:lvl1pPr>
          </a:lstStyle>
          <a:p>
            <a:r>
              <a:rPr lang="en-US" dirty="0"/>
              <a:t>Click to edit Master title style</a:t>
            </a:r>
          </a:p>
        </p:txBody>
      </p:sp>
    </p:spTree>
    <p:extLst>
      <p:ext uri="{BB962C8B-B14F-4D97-AF65-F5344CB8AC3E}">
        <p14:creationId xmlns:p14="http://schemas.microsoft.com/office/powerpoint/2010/main" val="19158192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07">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Title 1">
            <a:extLst>
              <a:ext uri="{FF2B5EF4-FFF2-40B4-BE49-F238E27FC236}">
                <a16:creationId xmlns:a16="http://schemas.microsoft.com/office/drawing/2014/main" id="{A76E271D-D6A4-ED49-886A-0069C8C5809C}"/>
              </a:ext>
            </a:extLst>
          </p:cNvPr>
          <p:cNvSpPr>
            <a:spLocks noGrp="1"/>
          </p:cNvSpPr>
          <p:nvPr>
            <p:ph type="title"/>
          </p:nvPr>
        </p:nvSpPr>
        <p:spPr>
          <a:xfrm>
            <a:off x="838200" y="391692"/>
            <a:ext cx="10515600" cy="840230"/>
          </a:xfrm>
        </p:spPr>
        <p:txBody>
          <a:bodyPr lIns="0" rIns="0" anchor="b">
            <a:spAutoFit/>
          </a:bodyPr>
          <a:lstStyle>
            <a:lvl1pPr>
              <a:defRPr sz="5400">
                <a:solidFill>
                  <a:schemeClr val="tx1"/>
                </a:solidFill>
              </a:defRPr>
            </a:lvl1pPr>
          </a:lstStyle>
          <a:p>
            <a:r>
              <a:rPr lang="en-US" dirty="0"/>
              <a:t>Click to edit Master title style</a:t>
            </a:r>
          </a:p>
        </p:txBody>
      </p:sp>
      <p:sp>
        <p:nvSpPr>
          <p:cNvPr id="14" name="Text Placeholder 7">
            <a:extLst>
              <a:ext uri="{FF2B5EF4-FFF2-40B4-BE49-F238E27FC236}">
                <a16:creationId xmlns:a16="http://schemas.microsoft.com/office/drawing/2014/main" id="{B84DB4D7-0766-D948-8A03-0A828D3888F9}"/>
              </a:ext>
            </a:extLst>
          </p:cNvPr>
          <p:cNvSpPr>
            <a:spLocks noGrp="1"/>
          </p:cNvSpPr>
          <p:nvPr>
            <p:ph type="body" sz="quarter" idx="13"/>
          </p:nvPr>
        </p:nvSpPr>
        <p:spPr>
          <a:xfrm>
            <a:off x="838205" y="1269500"/>
            <a:ext cx="10515599" cy="552450"/>
          </a:xfrm>
        </p:spPr>
        <p:txBody>
          <a:bodyPr lIns="45720" rIns="0">
            <a:normAutofit/>
          </a:bodyPr>
          <a:lstStyle>
            <a:lvl1pPr marL="0" indent="0">
              <a:buNone/>
              <a:defRPr sz="2400">
                <a:solidFill>
                  <a:schemeClr val="accent2"/>
                </a:solidFill>
              </a:defRPr>
            </a:lvl1pPr>
          </a:lstStyle>
          <a:p>
            <a:pPr lvl="0"/>
            <a:endParaRPr lang="en-US" dirty="0"/>
          </a:p>
        </p:txBody>
      </p:sp>
      <p:sp>
        <p:nvSpPr>
          <p:cNvPr id="15" name="Content Placeholder 2">
            <a:extLst>
              <a:ext uri="{FF2B5EF4-FFF2-40B4-BE49-F238E27FC236}">
                <a16:creationId xmlns:a16="http://schemas.microsoft.com/office/drawing/2014/main" id="{41E9DC25-523C-EE48-AEE5-C05353924DE8}"/>
              </a:ext>
            </a:extLst>
          </p:cNvPr>
          <p:cNvSpPr>
            <a:spLocks noGrp="1"/>
          </p:cNvSpPr>
          <p:nvPr>
            <p:ph sz="half" idx="1"/>
          </p:nvPr>
        </p:nvSpPr>
        <p:spPr>
          <a:xfrm>
            <a:off x="838205" y="2103275"/>
            <a:ext cx="3385159"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a:t>Edit Master text styles</a:t>
            </a:r>
          </a:p>
          <a:p>
            <a:pPr lvl="1">
              <a:spcBef>
                <a:spcPts val="0"/>
              </a:spcBef>
            </a:pPr>
            <a:r>
              <a:rPr lang="en-US"/>
              <a:t>Second level</a:t>
            </a:r>
          </a:p>
          <a:p>
            <a:pPr lvl="2">
              <a:spcBef>
                <a:spcPts val="0"/>
              </a:spcBef>
            </a:pPr>
            <a:r>
              <a:rPr lang="en-US"/>
              <a:t>Third level</a:t>
            </a:r>
          </a:p>
          <a:p>
            <a:pPr lvl="3">
              <a:spcBef>
                <a:spcPts val="0"/>
              </a:spcBef>
            </a:pPr>
            <a:r>
              <a:rPr lang="en-US"/>
              <a:t>Fourth level</a:t>
            </a:r>
          </a:p>
          <a:p>
            <a:pPr lvl="4">
              <a:spcBef>
                <a:spcPts val="0"/>
              </a:spcBef>
            </a:pPr>
            <a:r>
              <a:rPr lang="en-US"/>
              <a:t>Fifth level</a:t>
            </a:r>
          </a:p>
        </p:txBody>
      </p:sp>
      <p:sp>
        <p:nvSpPr>
          <p:cNvPr id="16" name="Content Placeholder 3">
            <a:extLst>
              <a:ext uri="{FF2B5EF4-FFF2-40B4-BE49-F238E27FC236}">
                <a16:creationId xmlns:a16="http://schemas.microsoft.com/office/drawing/2014/main" id="{D6C65D7D-FA41-0440-B523-C4ACF162EFC8}"/>
              </a:ext>
            </a:extLst>
          </p:cNvPr>
          <p:cNvSpPr>
            <a:spLocks noGrp="1"/>
          </p:cNvSpPr>
          <p:nvPr>
            <p:ph sz="half" idx="2"/>
          </p:nvPr>
        </p:nvSpPr>
        <p:spPr>
          <a:xfrm>
            <a:off x="4425866" y="2103275"/>
            <a:ext cx="3385159"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7" name="Content Placeholder 3">
            <a:extLst>
              <a:ext uri="{FF2B5EF4-FFF2-40B4-BE49-F238E27FC236}">
                <a16:creationId xmlns:a16="http://schemas.microsoft.com/office/drawing/2014/main" id="{18EFDF0A-C655-C64E-BC11-ACA37B14C29A}"/>
              </a:ext>
            </a:extLst>
          </p:cNvPr>
          <p:cNvSpPr>
            <a:spLocks noGrp="1"/>
          </p:cNvSpPr>
          <p:nvPr>
            <p:ph sz="half" idx="14"/>
          </p:nvPr>
        </p:nvSpPr>
        <p:spPr>
          <a:xfrm>
            <a:off x="7983258" y="2103275"/>
            <a:ext cx="3385159"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215764855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08">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9B9278F9-6893-AE4E-B2D7-3E15EC54B01D}"/>
              </a:ext>
            </a:extLst>
          </p:cNvPr>
          <p:cNvSpPr>
            <a:spLocks noGrp="1"/>
          </p:cNvSpPr>
          <p:nvPr>
            <p:ph type="pic" sz="quarter" idx="10"/>
          </p:nvPr>
        </p:nvSpPr>
        <p:spPr>
          <a:xfrm>
            <a:off x="1755853" y="-1273205"/>
            <a:ext cx="8680235" cy="9404054"/>
          </a:xfrm>
          <a:custGeom>
            <a:avLst/>
            <a:gdLst>
              <a:gd name="connsiteX0" fmla="*/ 1160770 w 5082029"/>
              <a:gd name="connsiteY0" fmla="*/ 180 h 5505806"/>
              <a:gd name="connsiteX1" fmla="*/ 1768810 w 5082029"/>
              <a:gd name="connsiteY1" fmla="*/ 159643 h 5505806"/>
              <a:gd name="connsiteX2" fmla="*/ 3130485 w 5082029"/>
              <a:gd name="connsiteY2" fmla="*/ 946012 h 5505806"/>
              <a:gd name="connsiteX3" fmla="*/ 4492406 w 5082029"/>
              <a:gd name="connsiteY3" fmla="*/ 1732099 h 5505806"/>
              <a:gd name="connsiteX4" fmla="*/ 4492406 w 5082029"/>
              <a:gd name="connsiteY4" fmla="*/ 3774345 h 5505806"/>
              <a:gd name="connsiteX5" fmla="*/ 3130485 w 5082029"/>
              <a:gd name="connsiteY5" fmla="*/ 4560433 h 5505806"/>
              <a:gd name="connsiteX6" fmla="*/ 1768810 w 5082029"/>
              <a:gd name="connsiteY6" fmla="*/ 5346802 h 5505806"/>
              <a:gd name="connsiteX7" fmla="*/ 1313643 w 5082029"/>
              <a:gd name="connsiteY7" fmla="*/ 5498806 h 5505806"/>
              <a:gd name="connsiteX8" fmla="*/ 1170163 w 5082029"/>
              <a:gd name="connsiteY8" fmla="*/ 5505806 h 5505806"/>
              <a:gd name="connsiteX9" fmla="*/ 1155243 w 5082029"/>
              <a:gd name="connsiteY9" fmla="*/ 5505806 h 5505806"/>
              <a:gd name="connsiteX10" fmla="*/ 1010202 w 5082029"/>
              <a:gd name="connsiteY10" fmla="*/ 5493782 h 5505806"/>
              <a:gd name="connsiteX11" fmla="*/ 0 w 5082029"/>
              <a:gd name="connsiteY11" fmla="*/ 4325679 h 5505806"/>
              <a:gd name="connsiteX12" fmla="*/ 0 w 5082029"/>
              <a:gd name="connsiteY12" fmla="*/ 2753222 h 5505806"/>
              <a:gd name="connsiteX13" fmla="*/ 0 w 5082029"/>
              <a:gd name="connsiteY13" fmla="*/ 1180766 h 5505806"/>
              <a:gd name="connsiteX14" fmla="*/ 1160770 w 5082029"/>
              <a:gd name="connsiteY14" fmla="*/ 180 h 5505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82029" h="5505806">
                <a:moveTo>
                  <a:pt x="1160770" y="180"/>
                </a:moveTo>
                <a:cubicBezTo>
                  <a:pt x="1363448" y="-3391"/>
                  <a:pt x="1572269" y="46216"/>
                  <a:pt x="1768810" y="159643"/>
                </a:cubicBezTo>
                <a:lnTo>
                  <a:pt x="3130485" y="946012"/>
                </a:lnTo>
                <a:lnTo>
                  <a:pt x="4492406" y="1732099"/>
                </a:lnTo>
                <a:cubicBezTo>
                  <a:pt x="5278570" y="2185806"/>
                  <a:pt x="5278570" y="3320638"/>
                  <a:pt x="4492406" y="3774345"/>
                </a:cubicBezTo>
                <a:lnTo>
                  <a:pt x="3130485" y="4560433"/>
                </a:lnTo>
                <a:lnTo>
                  <a:pt x="1768810" y="5346802"/>
                </a:lnTo>
                <a:cubicBezTo>
                  <a:pt x="1621404" y="5431872"/>
                  <a:pt x="1467091" y="5481044"/>
                  <a:pt x="1313643" y="5498806"/>
                </a:cubicBezTo>
                <a:lnTo>
                  <a:pt x="1170163" y="5505806"/>
                </a:lnTo>
                <a:lnTo>
                  <a:pt x="1155243" y="5505806"/>
                </a:lnTo>
                <a:lnTo>
                  <a:pt x="1010202" y="5493782"/>
                </a:lnTo>
                <a:cubicBezTo>
                  <a:pt x="464453" y="5412671"/>
                  <a:pt x="0" y="4949526"/>
                  <a:pt x="0" y="4325679"/>
                </a:cubicBezTo>
                <a:lnTo>
                  <a:pt x="0" y="2753222"/>
                </a:lnTo>
                <a:lnTo>
                  <a:pt x="0" y="1180766"/>
                </a:lnTo>
                <a:cubicBezTo>
                  <a:pt x="0" y="500205"/>
                  <a:pt x="552738" y="10893"/>
                  <a:pt x="1160770" y="180"/>
                </a:cubicBezTo>
                <a:close/>
              </a:path>
            </a:pathLst>
          </a:custGeom>
          <a:solidFill>
            <a:schemeClr val="bg2">
              <a:lumMod val="90000"/>
            </a:schemeClr>
          </a:solidFill>
        </p:spPr>
        <p:txBody>
          <a:bodyPr wrap="square">
            <a:noAutofit/>
          </a:bodyPr>
          <a:lstStyle/>
          <a:p>
            <a:endParaRPr lang="en-GB" dirty="0"/>
          </a:p>
        </p:txBody>
      </p:sp>
      <p:sp>
        <p:nvSpPr>
          <p:cNvPr id="3" name="Title 15">
            <a:extLst>
              <a:ext uri="{FF2B5EF4-FFF2-40B4-BE49-F238E27FC236}">
                <a16:creationId xmlns:a16="http://schemas.microsoft.com/office/drawing/2014/main" id="{DED956A5-37B1-A143-9199-CD8EDE5EFD46}"/>
              </a:ext>
            </a:extLst>
          </p:cNvPr>
          <p:cNvSpPr>
            <a:spLocks noGrp="1"/>
          </p:cNvSpPr>
          <p:nvPr>
            <p:ph type="title"/>
          </p:nvPr>
        </p:nvSpPr>
        <p:spPr>
          <a:xfrm>
            <a:off x="2198079" y="1512282"/>
            <a:ext cx="6664568" cy="1916723"/>
          </a:xfrm>
        </p:spPr>
        <p:txBody>
          <a:bodyPr anchor="b" anchorCtr="0">
            <a:normAutofit/>
          </a:bodyPr>
          <a:lstStyle>
            <a:lvl1pPr>
              <a:defRPr sz="3600" b="1">
                <a:solidFill>
                  <a:schemeClr val="bg1"/>
                </a:solidFill>
                <a:latin typeface="+mn-lt"/>
              </a:defRPr>
            </a:lvl1pPr>
          </a:lstStyle>
          <a:p>
            <a:r>
              <a:rPr lang="en-US" dirty="0"/>
              <a:t>Click to edit Master title style</a:t>
            </a:r>
          </a:p>
        </p:txBody>
      </p:sp>
      <p:sp>
        <p:nvSpPr>
          <p:cNvPr id="4" name="Text Placeholder 2">
            <a:extLst>
              <a:ext uri="{FF2B5EF4-FFF2-40B4-BE49-F238E27FC236}">
                <a16:creationId xmlns:a16="http://schemas.microsoft.com/office/drawing/2014/main" id="{028D1E60-A966-EC48-875D-036DD173F907}"/>
              </a:ext>
            </a:extLst>
          </p:cNvPr>
          <p:cNvSpPr>
            <a:spLocks noGrp="1"/>
          </p:cNvSpPr>
          <p:nvPr>
            <p:ph type="body" idx="1"/>
          </p:nvPr>
        </p:nvSpPr>
        <p:spPr>
          <a:xfrm>
            <a:off x="2198081" y="3687294"/>
            <a:ext cx="4577859" cy="1658435"/>
          </a:xfrm>
        </p:spPr>
        <p:txBody>
          <a:bodyPr/>
          <a:lstStyle>
            <a:lvl1pPr marL="0" indent="0">
              <a:buNone/>
              <a:defRPr sz="2400" b="0" i="0">
                <a:solidFill>
                  <a:schemeClr val="accent1">
                    <a:lumMod val="60000"/>
                    <a:lumOff val="40000"/>
                  </a:schemeClr>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
        <p:nvSpPr>
          <p:cNvPr id="5" name="Shape">
            <a:extLst>
              <a:ext uri="{FF2B5EF4-FFF2-40B4-BE49-F238E27FC236}">
                <a16:creationId xmlns:a16="http://schemas.microsoft.com/office/drawing/2014/main" id="{5880D0D3-A659-FA42-A97F-C120C4E6ECC6}"/>
              </a:ext>
            </a:extLst>
          </p:cNvPr>
          <p:cNvSpPr/>
          <p:nvPr userDrawn="1"/>
        </p:nvSpPr>
        <p:spPr>
          <a:xfrm>
            <a:off x="1755855" y="-1751897"/>
            <a:ext cx="9563212" cy="10361437"/>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266441714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09">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334347DA-9DA8-CA4C-A532-153E4A813955}"/>
              </a:ext>
            </a:extLst>
          </p:cNvPr>
          <p:cNvSpPr>
            <a:spLocks noGrp="1"/>
          </p:cNvSpPr>
          <p:nvPr>
            <p:ph type="pic" sz="quarter" idx="13"/>
          </p:nvPr>
        </p:nvSpPr>
        <p:spPr>
          <a:xfrm>
            <a:off x="9387896" y="4446667"/>
            <a:ext cx="2130149" cy="1965966"/>
          </a:xfrm>
          <a:custGeom>
            <a:avLst/>
            <a:gdLst>
              <a:gd name="connsiteX0" fmla="*/ 1065075 w 2130149"/>
              <a:gd name="connsiteY0" fmla="*/ 0 h 1965966"/>
              <a:gd name="connsiteX1" fmla="*/ 1460093 w 2130149"/>
              <a:gd name="connsiteY1" fmla="*/ 228094 h 1965966"/>
              <a:gd name="connsiteX2" fmla="*/ 1764188 w 2130149"/>
              <a:gd name="connsiteY2" fmla="*/ 754948 h 1965966"/>
              <a:gd name="connsiteX3" fmla="*/ 2068393 w 2130149"/>
              <a:gd name="connsiteY3" fmla="*/ 1281708 h 1965966"/>
              <a:gd name="connsiteX4" fmla="*/ 1673375 w 2130149"/>
              <a:gd name="connsiteY4" fmla="*/ 1965966 h 1965966"/>
              <a:gd name="connsiteX5" fmla="*/ 1065075 w 2130149"/>
              <a:gd name="connsiteY5" fmla="*/ 1965966 h 1965966"/>
              <a:gd name="connsiteX6" fmla="*/ 456776 w 2130149"/>
              <a:gd name="connsiteY6" fmla="*/ 1965966 h 1965966"/>
              <a:gd name="connsiteX7" fmla="*/ 61758 w 2130149"/>
              <a:gd name="connsiteY7" fmla="*/ 1281708 h 1965966"/>
              <a:gd name="connsiteX8" fmla="*/ 365962 w 2130149"/>
              <a:gd name="connsiteY8" fmla="*/ 754948 h 1965966"/>
              <a:gd name="connsiteX9" fmla="*/ 670057 w 2130149"/>
              <a:gd name="connsiteY9" fmla="*/ 228094 h 1965966"/>
              <a:gd name="connsiteX10" fmla="*/ 1065075 w 2130149"/>
              <a:gd name="connsiteY10" fmla="*/ 0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149" h="1965966">
                <a:moveTo>
                  <a:pt x="1065075" y="0"/>
                </a:moveTo>
                <a:cubicBezTo>
                  <a:pt x="1218705" y="0"/>
                  <a:pt x="1372336" y="76031"/>
                  <a:pt x="1460093" y="228094"/>
                </a:cubicBezTo>
                <a:lnTo>
                  <a:pt x="1764188" y="754948"/>
                </a:lnTo>
                <a:lnTo>
                  <a:pt x="2068393" y="1281708"/>
                </a:lnTo>
                <a:cubicBezTo>
                  <a:pt x="2243908" y="1585833"/>
                  <a:pt x="2024405" y="1965966"/>
                  <a:pt x="1673375" y="1965966"/>
                </a:cubicBezTo>
                <a:lnTo>
                  <a:pt x="1065075" y="1965966"/>
                </a:lnTo>
                <a:lnTo>
                  <a:pt x="456776" y="1965966"/>
                </a:lnTo>
                <a:cubicBezTo>
                  <a:pt x="105745" y="1965966"/>
                  <a:pt x="-113758" y="1585833"/>
                  <a:pt x="61758" y="1281708"/>
                </a:cubicBezTo>
                <a:lnTo>
                  <a:pt x="365962" y="754948"/>
                </a:lnTo>
                <a:lnTo>
                  <a:pt x="670057" y="228094"/>
                </a:lnTo>
                <a:cubicBezTo>
                  <a:pt x="757815" y="76031"/>
                  <a:pt x="911445" y="0"/>
                  <a:pt x="1065075" y="0"/>
                </a:cubicBezTo>
                <a:close/>
              </a:path>
            </a:pathLst>
          </a:custGeom>
          <a:solidFill>
            <a:schemeClr val="bg2">
              <a:lumMod val="90000"/>
            </a:schemeClr>
          </a:solidFill>
        </p:spPr>
        <p:txBody>
          <a:bodyPr wrap="square">
            <a:noAutofit/>
          </a:bodyPr>
          <a:lstStyle/>
          <a:p>
            <a:endParaRPr lang="en-GB"/>
          </a:p>
        </p:txBody>
      </p:sp>
      <p:sp>
        <p:nvSpPr>
          <p:cNvPr id="21" name="Picture Placeholder 20">
            <a:extLst>
              <a:ext uri="{FF2B5EF4-FFF2-40B4-BE49-F238E27FC236}">
                <a16:creationId xmlns:a16="http://schemas.microsoft.com/office/drawing/2014/main" id="{337B7E46-C38B-7548-B493-43EF6815C1D5}"/>
              </a:ext>
            </a:extLst>
          </p:cNvPr>
          <p:cNvSpPr>
            <a:spLocks noGrp="1"/>
          </p:cNvSpPr>
          <p:nvPr>
            <p:ph type="pic" sz="quarter" idx="14"/>
          </p:nvPr>
        </p:nvSpPr>
        <p:spPr>
          <a:xfrm>
            <a:off x="6501212" y="344915"/>
            <a:ext cx="2130149" cy="1965966"/>
          </a:xfrm>
          <a:custGeom>
            <a:avLst/>
            <a:gdLst>
              <a:gd name="connsiteX0" fmla="*/ 1065075 w 2130149"/>
              <a:gd name="connsiteY0" fmla="*/ 0 h 1965966"/>
              <a:gd name="connsiteX1" fmla="*/ 1673375 w 2130149"/>
              <a:gd name="connsiteY1" fmla="*/ 0 h 1965966"/>
              <a:gd name="connsiteX2" fmla="*/ 2068393 w 2130149"/>
              <a:gd name="connsiteY2" fmla="*/ 684258 h 1965966"/>
              <a:gd name="connsiteX3" fmla="*/ 1764188 w 2130149"/>
              <a:gd name="connsiteY3" fmla="*/ 1211018 h 1965966"/>
              <a:gd name="connsiteX4" fmla="*/ 1460093 w 2130149"/>
              <a:gd name="connsiteY4" fmla="*/ 1737873 h 1965966"/>
              <a:gd name="connsiteX5" fmla="*/ 670057 w 2130149"/>
              <a:gd name="connsiteY5" fmla="*/ 1737873 h 1965966"/>
              <a:gd name="connsiteX6" fmla="*/ 365962 w 2130149"/>
              <a:gd name="connsiteY6" fmla="*/ 1211018 h 1965966"/>
              <a:gd name="connsiteX7" fmla="*/ 61758 w 2130149"/>
              <a:gd name="connsiteY7" fmla="*/ 684353 h 1965966"/>
              <a:gd name="connsiteX8" fmla="*/ 456776 w 2130149"/>
              <a:gd name="connsiteY8" fmla="*/ 95 h 1965966"/>
              <a:gd name="connsiteX9" fmla="*/ 1065075 w 2130149"/>
              <a:gd name="connsiteY9" fmla="*/ 95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0149" h="1965966">
                <a:moveTo>
                  <a:pt x="1065075" y="0"/>
                </a:moveTo>
                <a:lnTo>
                  <a:pt x="1673375" y="0"/>
                </a:lnTo>
                <a:cubicBezTo>
                  <a:pt x="2024405" y="0"/>
                  <a:pt x="2243908" y="380133"/>
                  <a:pt x="2068393" y="684258"/>
                </a:cubicBezTo>
                <a:lnTo>
                  <a:pt x="1764188" y="1211018"/>
                </a:lnTo>
                <a:lnTo>
                  <a:pt x="1460093" y="1737873"/>
                </a:lnTo>
                <a:cubicBezTo>
                  <a:pt x="1284578" y="2041998"/>
                  <a:pt x="845572" y="2041998"/>
                  <a:pt x="670057" y="1737873"/>
                </a:cubicBezTo>
                <a:lnTo>
                  <a:pt x="365962" y="1211018"/>
                </a:lnTo>
                <a:lnTo>
                  <a:pt x="61758" y="684353"/>
                </a:lnTo>
                <a:cubicBezTo>
                  <a:pt x="-113758" y="380228"/>
                  <a:pt x="105746" y="95"/>
                  <a:pt x="456776" y="95"/>
                </a:cubicBezTo>
                <a:lnTo>
                  <a:pt x="1065075" y="95"/>
                </a:lnTo>
                <a:close/>
              </a:path>
            </a:pathLst>
          </a:custGeom>
          <a:solidFill>
            <a:schemeClr val="bg2">
              <a:lumMod val="90000"/>
            </a:schemeClr>
          </a:solidFill>
        </p:spPr>
        <p:txBody>
          <a:bodyPr wrap="square">
            <a:noAutofit/>
          </a:bodyPr>
          <a:lstStyle/>
          <a:p>
            <a:endParaRPr lang="en-GB"/>
          </a:p>
        </p:txBody>
      </p:sp>
      <p:sp>
        <p:nvSpPr>
          <p:cNvPr id="22" name="Picture Placeholder 21">
            <a:extLst>
              <a:ext uri="{FF2B5EF4-FFF2-40B4-BE49-F238E27FC236}">
                <a16:creationId xmlns:a16="http://schemas.microsoft.com/office/drawing/2014/main" id="{F7D44DAB-2DDB-7042-ABCF-65751B50EC88}"/>
              </a:ext>
            </a:extLst>
          </p:cNvPr>
          <p:cNvSpPr>
            <a:spLocks noGrp="1"/>
          </p:cNvSpPr>
          <p:nvPr>
            <p:ph type="pic" sz="quarter" idx="15"/>
          </p:nvPr>
        </p:nvSpPr>
        <p:spPr>
          <a:xfrm>
            <a:off x="3601868" y="4476191"/>
            <a:ext cx="2130149" cy="1965966"/>
          </a:xfrm>
          <a:custGeom>
            <a:avLst/>
            <a:gdLst>
              <a:gd name="connsiteX0" fmla="*/ 1065075 w 2130149"/>
              <a:gd name="connsiteY0" fmla="*/ 0 h 1965966"/>
              <a:gd name="connsiteX1" fmla="*/ 1460093 w 2130149"/>
              <a:gd name="connsiteY1" fmla="*/ 228094 h 1965966"/>
              <a:gd name="connsiteX2" fmla="*/ 1764188 w 2130149"/>
              <a:gd name="connsiteY2" fmla="*/ 754948 h 1965966"/>
              <a:gd name="connsiteX3" fmla="*/ 2068393 w 2130149"/>
              <a:gd name="connsiteY3" fmla="*/ 1281708 h 1965966"/>
              <a:gd name="connsiteX4" fmla="*/ 1673375 w 2130149"/>
              <a:gd name="connsiteY4" fmla="*/ 1965966 h 1965966"/>
              <a:gd name="connsiteX5" fmla="*/ 1065075 w 2130149"/>
              <a:gd name="connsiteY5" fmla="*/ 1965966 h 1965966"/>
              <a:gd name="connsiteX6" fmla="*/ 456776 w 2130149"/>
              <a:gd name="connsiteY6" fmla="*/ 1965966 h 1965966"/>
              <a:gd name="connsiteX7" fmla="*/ 61758 w 2130149"/>
              <a:gd name="connsiteY7" fmla="*/ 1281708 h 1965966"/>
              <a:gd name="connsiteX8" fmla="*/ 365962 w 2130149"/>
              <a:gd name="connsiteY8" fmla="*/ 754948 h 1965966"/>
              <a:gd name="connsiteX9" fmla="*/ 670057 w 2130149"/>
              <a:gd name="connsiteY9" fmla="*/ 228094 h 1965966"/>
              <a:gd name="connsiteX10" fmla="*/ 1065075 w 2130149"/>
              <a:gd name="connsiteY10" fmla="*/ 0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149" h="1965966">
                <a:moveTo>
                  <a:pt x="1065075" y="0"/>
                </a:moveTo>
                <a:cubicBezTo>
                  <a:pt x="1218706" y="0"/>
                  <a:pt x="1372336" y="76031"/>
                  <a:pt x="1460093" y="228094"/>
                </a:cubicBezTo>
                <a:lnTo>
                  <a:pt x="1764188" y="754948"/>
                </a:lnTo>
                <a:lnTo>
                  <a:pt x="2068393" y="1281708"/>
                </a:lnTo>
                <a:cubicBezTo>
                  <a:pt x="2243908" y="1585833"/>
                  <a:pt x="2024405" y="1965966"/>
                  <a:pt x="1673375" y="1965966"/>
                </a:cubicBezTo>
                <a:lnTo>
                  <a:pt x="1065075" y="1965966"/>
                </a:lnTo>
                <a:lnTo>
                  <a:pt x="456776" y="1965966"/>
                </a:lnTo>
                <a:cubicBezTo>
                  <a:pt x="105746" y="1965966"/>
                  <a:pt x="-113758" y="1585833"/>
                  <a:pt x="61758" y="1281708"/>
                </a:cubicBezTo>
                <a:lnTo>
                  <a:pt x="365962" y="754948"/>
                </a:lnTo>
                <a:lnTo>
                  <a:pt x="670057" y="228094"/>
                </a:lnTo>
                <a:cubicBezTo>
                  <a:pt x="757815" y="76031"/>
                  <a:pt x="911445" y="0"/>
                  <a:pt x="1065075" y="0"/>
                </a:cubicBezTo>
                <a:close/>
              </a:path>
            </a:pathLst>
          </a:custGeom>
          <a:solidFill>
            <a:schemeClr val="bg2">
              <a:lumMod val="90000"/>
            </a:schemeClr>
          </a:solidFill>
        </p:spPr>
        <p:txBody>
          <a:bodyPr wrap="square">
            <a:noAutofit/>
          </a:bodyPr>
          <a:lstStyle/>
          <a:p>
            <a:endParaRPr lang="en-GB"/>
          </a:p>
        </p:txBody>
      </p:sp>
      <p:sp>
        <p:nvSpPr>
          <p:cNvPr id="23" name="Picture Placeholder 22">
            <a:extLst>
              <a:ext uri="{FF2B5EF4-FFF2-40B4-BE49-F238E27FC236}">
                <a16:creationId xmlns:a16="http://schemas.microsoft.com/office/drawing/2014/main" id="{5B556E3D-F770-0E47-80F8-A6BAAC3F5008}"/>
              </a:ext>
            </a:extLst>
          </p:cNvPr>
          <p:cNvSpPr>
            <a:spLocks noGrp="1"/>
          </p:cNvSpPr>
          <p:nvPr>
            <p:ph type="pic" sz="quarter" idx="16"/>
          </p:nvPr>
        </p:nvSpPr>
        <p:spPr>
          <a:xfrm>
            <a:off x="627924" y="344915"/>
            <a:ext cx="2130149" cy="1965966"/>
          </a:xfrm>
          <a:custGeom>
            <a:avLst/>
            <a:gdLst>
              <a:gd name="connsiteX0" fmla="*/ 1065075 w 2130149"/>
              <a:gd name="connsiteY0" fmla="*/ 0 h 1965966"/>
              <a:gd name="connsiteX1" fmla="*/ 1673375 w 2130149"/>
              <a:gd name="connsiteY1" fmla="*/ 0 h 1965966"/>
              <a:gd name="connsiteX2" fmla="*/ 2068393 w 2130149"/>
              <a:gd name="connsiteY2" fmla="*/ 684258 h 1965966"/>
              <a:gd name="connsiteX3" fmla="*/ 1764188 w 2130149"/>
              <a:gd name="connsiteY3" fmla="*/ 1211018 h 1965966"/>
              <a:gd name="connsiteX4" fmla="*/ 1460093 w 2130149"/>
              <a:gd name="connsiteY4" fmla="*/ 1737873 h 1965966"/>
              <a:gd name="connsiteX5" fmla="*/ 670057 w 2130149"/>
              <a:gd name="connsiteY5" fmla="*/ 1737873 h 1965966"/>
              <a:gd name="connsiteX6" fmla="*/ 365962 w 2130149"/>
              <a:gd name="connsiteY6" fmla="*/ 1211018 h 1965966"/>
              <a:gd name="connsiteX7" fmla="*/ 61758 w 2130149"/>
              <a:gd name="connsiteY7" fmla="*/ 684353 h 1965966"/>
              <a:gd name="connsiteX8" fmla="*/ 456776 w 2130149"/>
              <a:gd name="connsiteY8" fmla="*/ 95 h 1965966"/>
              <a:gd name="connsiteX9" fmla="*/ 1065075 w 2130149"/>
              <a:gd name="connsiteY9" fmla="*/ 95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0149" h="1965966">
                <a:moveTo>
                  <a:pt x="1065075" y="0"/>
                </a:moveTo>
                <a:lnTo>
                  <a:pt x="1673375" y="0"/>
                </a:lnTo>
                <a:cubicBezTo>
                  <a:pt x="2024405" y="0"/>
                  <a:pt x="2243908" y="380133"/>
                  <a:pt x="2068393" y="684258"/>
                </a:cubicBezTo>
                <a:lnTo>
                  <a:pt x="1764188" y="1211018"/>
                </a:lnTo>
                <a:lnTo>
                  <a:pt x="1460093" y="1737873"/>
                </a:lnTo>
                <a:cubicBezTo>
                  <a:pt x="1284578" y="2041998"/>
                  <a:pt x="845572" y="2041998"/>
                  <a:pt x="670057" y="1737873"/>
                </a:cubicBezTo>
                <a:lnTo>
                  <a:pt x="365962" y="1211018"/>
                </a:lnTo>
                <a:lnTo>
                  <a:pt x="61758" y="684353"/>
                </a:lnTo>
                <a:cubicBezTo>
                  <a:pt x="-113758" y="380228"/>
                  <a:pt x="105746" y="95"/>
                  <a:pt x="456776" y="95"/>
                </a:cubicBezTo>
                <a:lnTo>
                  <a:pt x="1065075" y="95"/>
                </a:lnTo>
                <a:close/>
              </a:path>
            </a:pathLst>
          </a:custGeom>
          <a:solidFill>
            <a:schemeClr val="bg2">
              <a:lumMod val="90000"/>
            </a:schemeClr>
          </a:solidFill>
        </p:spPr>
        <p:txBody>
          <a:bodyPr wrap="square">
            <a:noAutofit/>
          </a:bodyPr>
          <a:lstStyle/>
          <a:p>
            <a:endParaRPr lang="en-GB"/>
          </a:p>
        </p:txBody>
      </p:sp>
      <p:sp>
        <p:nvSpPr>
          <p:cNvPr id="6" name="Text Placeholder 7">
            <a:extLst>
              <a:ext uri="{FF2B5EF4-FFF2-40B4-BE49-F238E27FC236}">
                <a16:creationId xmlns:a16="http://schemas.microsoft.com/office/drawing/2014/main" id="{DB7A523D-BEB3-E44A-AEFE-8B5B61207AE6}"/>
              </a:ext>
            </a:extLst>
          </p:cNvPr>
          <p:cNvSpPr>
            <a:spLocks noGrp="1"/>
          </p:cNvSpPr>
          <p:nvPr>
            <p:ph type="body" sz="quarter" idx="18" hasCustomPrompt="1"/>
          </p:nvPr>
        </p:nvSpPr>
        <p:spPr>
          <a:xfrm>
            <a:off x="6370009" y="3188219"/>
            <a:ext cx="2440987" cy="552450"/>
          </a:xfrm>
        </p:spPr>
        <p:txBody>
          <a:bodyPr lIns="45720" rIns="0">
            <a:normAutofit/>
          </a:bodyPr>
          <a:lstStyle>
            <a:lvl1pPr marL="0" indent="0">
              <a:buNone/>
              <a:defRPr sz="2400">
                <a:solidFill>
                  <a:schemeClr val="accent2"/>
                </a:solidFill>
              </a:defRPr>
            </a:lvl1pPr>
          </a:lstStyle>
          <a:p>
            <a:pPr lvl="0"/>
            <a:r>
              <a:rPr lang="en-US" dirty="0"/>
              <a:t>Job Title Here</a:t>
            </a:r>
          </a:p>
        </p:txBody>
      </p:sp>
      <p:sp>
        <p:nvSpPr>
          <p:cNvPr id="7" name="Text Placeholder 7">
            <a:extLst>
              <a:ext uri="{FF2B5EF4-FFF2-40B4-BE49-F238E27FC236}">
                <a16:creationId xmlns:a16="http://schemas.microsoft.com/office/drawing/2014/main" id="{EAC8CA25-0FA9-5149-A8F3-A8003AEF2935}"/>
              </a:ext>
            </a:extLst>
          </p:cNvPr>
          <p:cNvSpPr>
            <a:spLocks noGrp="1"/>
          </p:cNvSpPr>
          <p:nvPr>
            <p:ph type="body" sz="quarter" idx="19"/>
          </p:nvPr>
        </p:nvSpPr>
        <p:spPr>
          <a:xfrm>
            <a:off x="6353385" y="3835490"/>
            <a:ext cx="2453039" cy="2557271"/>
          </a:xfrm>
        </p:spPr>
        <p:txBody>
          <a:bodyPr lIns="45720" rIns="0">
            <a:normAutofit/>
          </a:bodyPr>
          <a:lstStyle>
            <a:lvl1pPr marL="0" indent="0">
              <a:buNone/>
              <a:defRPr sz="2000">
                <a:solidFill>
                  <a:schemeClr val="tx1"/>
                </a:solidFill>
              </a:defRPr>
            </a:lvl1pPr>
          </a:lstStyle>
          <a:p>
            <a:pPr lvl="0"/>
            <a:endParaRPr lang="en-US" dirty="0"/>
          </a:p>
        </p:txBody>
      </p:sp>
      <p:sp>
        <p:nvSpPr>
          <p:cNvPr id="8" name="Text Placeholder 7">
            <a:extLst>
              <a:ext uri="{FF2B5EF4-FFF2-40B4-BE49-F238E27FC236}">
                <a16:creationId xmlns:a16="http://schemas.microsoft.com/office/drawing/2014/main" id="{B2BDAF86-A6B3-5A48-A401-8C9375E8FC68}"/>
              </a:ext>
            </a:extLst>
          </p:cNvPr>
          <p:cNvSpPr>
            <a:spLocks noGrp="1"/>
          </p:cNvSpPr>
          <p:nvPr>
            <p:ph type="body" sz="quarter" idx="21" hasCustomPrompt="1"/>
          </p:nvPr>
        </p:nvSpPr>
        <p:spPr>
          <a:xfrm>
            <a:off x="3443433" y="1176840"/>
            <a:ext cx="2440987" cy="552450"/>
          </a:xfrm>
        </p:spPr>
        <p:txBody>
          <a:bodyPr lIns="45720" rIns="0">
            <a:normAutofit/>
          </a:bodyPr>
          <a:lstStyle>
            <a:lvl1pPr marL="0" indent="0">
              <a:buNone/>
              <a:defRPr sz="2400">
                <a:solidFill>
                  <a:schemeClr val="accent2"/>
                </a:solidFill>
              </a:defRPr>
            </a:lvl1pPr>
          </a:lstStyle>
          <a:p>
            <a:pPr lvl="0"/>
            <a:r>
              <a:rPr lang="en-US" dirty="0"/>
              <a:t>Job Title Here</a:t>
            </a:r>
          </a:p>
        </p:txBody>
      </p:sp>
      <p:sp>
        <p:nvSpPr>
          <p:cNvPr id="9" name="Text Placeholder 7">
            <a:extLst>
              <a:ext uri="{FF2B5EF4-FFF2-40B4-BE49-F238E27FC236}">
                <a16:creationId xmlns:a16="http://schemas.microsoft.com/office/drawing/2014/main" id="{BD517946-3A6C-C24E-9FA4-9F612ABF0CD3}"/>
              </a:ext>
            </a:extLst>
          </p:cNvPr>
          <p:cNvSpPr>
            <a:spLocks noGrp="1"/>
          </p:cNvSpPr>
          <p:nvPr>
            <p:ph type="body" sz="quarter" idx="22"/>
          </p:nvPr>
        </p:nvSpPr>
        <p:spPr>
          <a:xfrm>
            <a:off x="3426809" y="1824106"/>
            <a:ext cx="2453039" cy="2390086"/>
          </a:xfrm>
        </p:spPr>
        <p:txBody>
          <a:bodyPr lIns="45720" rIns="0">
            <a:normAutofit/>
          </a:bodyPr>
          <a:lstStyle>
            <a:lvl1pPr marL="0" indent="0">
              <a:buNone/>
              <a:defRPr sz="2000">
                <a:solidFill>
                  <a:schemeClr val="tx1"/>
                </a:solidFill>
              </a:defRPr>
            </a:lvl1pPr>
          </a:lstStyle>
          <a:p>
            <a:pPr lvl="0"/>
            <a:endParaRPr lang="en-US" dirty="0"/>
          </a:p>
        </p:txBody>
      </p:sp>
      <p:sp>
        <p:nvSpPr>
          <p:cNvPr id="10" name="Text Placeholder 7">
            <a:extLst>
              <a:ext uri="{FF2B5EF4-FFF2-40B4-BE49-F238E27FC236}">
                <a16:creationId xmlns:a16="http://schemas.microsoft.com/office/drawing/2014/main" id="{BFE47E7A-CF72-8E47-8B73-509E19309E6C}"/>
              </a:ext>
            </a:extLst>
          </p:cNvPr>
          <p:cNvSpPr>
            <a:spLocks noGrp="1"/>
          </p:cNvSpPr>
          <p:nvPr>
            <p:ph type="body" sz="quarter" idx="24" hasCustomPrompt="1"/>
          </p:nvPr>
        </p:nvSpPr>
        <p:spPr>
          <a:xfrm>
            <a:off x="483105" y="3188219"/>
            <a:ext cx="2440987" cy="552450"/>
          </a:xfrm>
        </p:spPr>
        <p:txBody>
          <a:bodyPr lIns="45720" rIns="0">
            <a:normAutofit/>
          </a:bodyPr>
          <a:lstStyle>
            <a:lvl1pPr marL="0" indent="0">
              <a:buNone/>
              <a:defRPr sz="2400">
                <a:solidFill>
                  <a:schemeClr val="accent2"/>
                </a:solidFill>
              </a:defRPr>
            </a:lvl1pPr>
          </a:lstStyle>
          <a:p>
            <a:pPr lvl="0"/>
            <a:r>
              <a:rPr lang="en-US" dirty="0"/>
              <a:t>Job Title Here</a:t>
            </a:r>
          </a:p>
        </p:txBody>
      </p:sp>
      <p:sp>
        <p:nvSpPr>
          <p:cNvPr id="11" name="Text Placeholder 7">
            <a:extLst>
              <a:ext uri="{FF2B5EF4-FFF2-40B4-BE49-F238E27FC236}">
                <a16:creationId xmlns:a16="http://schemas.microsoft.com/office/drawing/2014/main" id="{A9F8B346-7E51-B742-93F4-FA79A47E1007}"/>
              </a:ext>
            </a:extLst>
          </p:cNvPr>
          <p:cNvSpPr>
            <a:spLocks noGrp="1"/>
          </p:cNvSpPr>
          <p:nvPr>
            <p:ph type="body" sz="quarter" idx="25"/>
          </p:nvPr>
        </p:nvSpPr>
        <p:spPr>
          <a:xfrm>
            <a:off x="466483" y="3835490"/>
            <a:ext cx="2453039" cy="2557271"/>
          </a:xfrm>
        </p:spPr>
        <p:txBody>
          <a:bodyPr lIns="45720" rIns="0">
            <a:normAutofit/>
          </a:bodyPr>
          <a:lstStyle>
            <a:lvl1pPr marL="0" indent="0">
              <a:buNone/>
              <a:defRPr sz="2000">
                <a:solidFill>
                  <a:schemeClr val="tx1"/>
                </a:solidFill>
              </a:defRPr>
            </a:lvl1pPr>
          </a:lstStyle>
          <a:p>
            <a:pPr lvl="0"/>
            <a:endParaRPr lang="en-US" dirty="0"/>
          </a:p>
        </p:txBody>
      </p:sp>
      <p:sp>
        <p:nvSpPr>
          <p:cNvPr id="12" name="Text Placeholder 7">
            <a:extLst>
              <a:ext uri="{FF2B5EF4-FFF2-40B4-BE49-F238E27FC236}">
                <a16:creationId xmlns:a16="http://schemas.microsoft.com/office/drawing/2014/main" id="{2C722356-2529-B84C-882E-B99F577FB0B2}"/>
              </a:ext>
            </a:extLst>
          </p:cNvPr>
          <p:cNvSpPr>
            <a:spLocks noGrp="1"/>
          </p:cNvSpPr>
          <p:nvPr>
            <p:ph type="body" sz="quarter" idx="27" hasCustomPrompt="1"/>
          </p:nvPr>
        </p:nvSpPr>
        <p:spPr>
          <a:xfrm>
            <a:off x="9245717" y="1176840"/>
            <a:ext cx="2440987" cy="552450"/>
          </a:xfrm>
        </p:spPr>
        <p:txBody>
          <a:bodyPr lIns="45720" rIns="0">
            <a:normAutofit/>
          </a:bodyPr>
          <a:lstStyle>
            <a:lvl1pPr marL="0" indent="0">
              <a:buNone/>
              <a:defRPr sz="2400">
                <a:solidFill>
                  <a:schemeClr val="accent2"/>
                </a:solidFill>
              </a:defRPr>
            </a:lvl1pPr>
          </a:lstStyle>
          <a:p>
            <a:pPr lvl="0"/>
            <a:r>
              <a:rPr lang="en-US" dirty="0"/>
              <a:t>Job Title Here</a:t>
            </a:r>
          </a:p>
        </p:txBody>
      </p:sp>
      <p:sp>
        <p:nvSpPr>
          <p:cNvPr id="13" name="Text Placeholder 7">
            <a:extLst>
              <a:ext uri="{FF2B5EF4-FFF2-40B4-BE49-F238E27FC236}">
                <a16:creationId xmlns:a16="http://schemas.microsoft.com/office/drawing/2014/main" id="{EDA92B9C-8940-5344-BEAE-2420F1277DEC}"/>
              </a:ext>
            </a:extLst>
          </p:cNvPr>
          <p:cNvSpPr>
            <a:spLocks noGrp="1"/>
          </p:cNvSpPr>
          <p:nvPr>
            <p:ph type="body" sz="quarter" idx="28"/>
          </p:nvPr>
        </p:nvSpPr>
        <p:spPr>
          <a:xfrm>
            <a:off x="9229093" y="1824111"/>
            <a:ext cx="2453039" cy="2390087"/>
          </a:xfrm>
        </p:spPr>
        <p:txBody>
          <a:bodyPr lIns="45720" rIns="0">
            <a:normAutofit/>
          </a:bodyPr>
          <a:lstStyle>
            <a:lvl1pPr marL="0" indent="0">
              <a:buNone/>
              <a:defRPr sz="2000">
                <a:solidFill>
                  <a:schemeClr val="tx1"/>
                </a:solidFill>
              </a:defRPr>
            </a:lvl1pPr>
          </a:lstStyle>
          <a:p>
            <a:pPr lvl="0"/>
            <a:endParaRPr lang="en-US" dirty="0"/>
          </a:p>
        </p:txBody>
      </p:sp>
      <p:sp>
        <p:nvSpPr>
          <p:cNvPr id="14" name="Text Placeholder 7">
            <a:extLst>
              <a:ext uri="{FF2B5EF4-FFF2-40B4-BE49-F238E27FC236}">
                <a16:creationId xmlns:a16="http://schemas.microsoft.com/office/drawing/2014/main" id="{73A39B5C-0E06-C646-8704-F3B7069A6EEA}"/>
              </a:ext>
            </a:extLst>
          </p:cNvPr>
          <p:cNvSpPr>
            <a:spLocks noGrp="1"/>
          </p:cNvSpPr>
          <p:nvPr>
            <p:ph type="body" sz="quarter" idx="29" hasCustomPrompt="1"/>
          </p:nvPr>
        </p:nvSpPr>
        <p:spPr>
          <a:xfrm>
            <a:off x="483105" y="2612471"/>
            <a:ext cx="2440987" cy="552450"/>
          </a:xfrm>
        </p:spPr>
        <p:txBody>
          <a:bodyPr lIns="45720" rIns="0">
            <a:normAutofit/>
          </a:bodyPr>
          <a:lstStyle>
            <a:lvl1pPr marL="0" indent="0">
              <a:buNone/>
              <a:defRPr sz="3200" b="1">
                <a:solidFill>
                  <a:schemeClr val="tx1"/>
                </a:solidFill>
              </a:defRPr>
            </a:lvl1pPr>
          </a:lstStyle>
          <a:p>
            <a:pPr lvl="0"/>
            <a:r>
              <a:rPr lang="en-US" dirty="0"/>
              <a:t>NAME Here</a:t>
            </a:r>
          </a:p>
        </p:txBody>
      </p:sp>
      <p:sp>
        <p:nvSpPr>
          <p:cNvPr id="15" name="Text Placeholder 7">
            <a:extLst>
              <a:ext uri="{FF2B5EF4-FFF2-40B4-BE49-F238E27FC236}">
                <a16:creationId xmlns:a16="http://schemas.microsoft.com/office/drawing/2014/main" id="{E7AC773C-8174-6F40-A5F2-9F9AE4D42F53}"/>
              </a:ext>
            </a:extLst>
          </p:cNvPr>
          <p:cNvSpPr>
            <a:spLocks noGrp="1"/>
          </p:cNvSpPr>
          <p:nvPr>
            <p:ph type="body" sz="quarter" idx="30" hasCustomPrompt="1"/>
          </p:nvPr>
        </p:nvSpPr>
        <p:spPr>
          <a:xfrm>
            <a:off x="3438857" y="599148"/>
            <a:ext cx="2440987" cy="552450"/>
          </a:xfrm>
        </p:spPr>
        <p:txBody>
          <a:bodyPr lIns="45720" rIns="0">
            <a:normAutofit/>
          </a:bodyPr>
          <a:lstStyle>
            <a:lvl1pPr marL="0" indent="0">
              <a:buNone/>
              <a:defRPr sz="3200" b="1">
                <a:solidFill>
                  <a:schemeClr val="tx1"/>
                </a:solidFill>
              </a:defRPr>
            </a:lvl1pPr>
          </a:lstStyle>
          <a:p>
            <a:pPr lvl="0"/>
            <a:r>
              <a:rPr lang="en-US" dirty="0"/>
              <a:t>NAME Here</a:t>
            </a:r>
          </a:p>
        </p:txBody>
      </p:sp>
      <p:sp>
        <p:nvSpPr>
          <p:cNvPr id="16" name="Text Placeholder 7">
            <a:extLst>
              <a:ext uri="{FF2B5EF4-FFF2-40B4-BE49-F238E27FC236}">
                <a16:creationId xmlns:a16="http://schemas.microsoft.com/office/drawing/2014/main" id="{65545589-E1A6-714E-8D61-5EC3CBFEBBD3}"/>
              </a:ext>
            </a:extLst>
          </p:cNvPr>
          <p:cNvSpPr>
            <a:spLocks noGrp="1"/>
          </p:cNvSpPr>
          <p:nvPr>
            <p:ph type="body" sz="quarter" idx="31" hasCustomPrompt="1"/>
          </p:nvPr>
        </p:nvSpPr>
        <p:spPr>
          <a:xfrm>
            <a:off x="6351893" y="2612471"/>
            <a:ext cx="2440987" cy="552450"/>
          </a:xfrm>
        </p:spPr>
        <p:txBody>
          <a:bodyPr lIns="45720" rIns="0">
            <a:normAutofit/>
          </a:bodyPr>
          <a:lstStyle>
            <a:lvl1pPr marL="0" indent="0">
              <a:buNone/>
              <a:defRPr sz="3200" b="1">
                <a:solidFill>
                  <a:schemeClr val="tx1"/>
                </a:solidFill>
              </a:defRPr>
            </a:lvl1pPr>
          </a:lstStyle>
          <a:p>
            <a:pPr lvl="0"/>
            <a:r>
              <a:rPr lang="en-US" dirty="0"/>
              <a:t>NAME Here</a:t>
            </a:r>
          </a:p>
        </p:txBody>
      </p:sp>
      <p:sp>
        <p:nvSpPr>
          <p:cNvPr id="17" name="Text Placeholder 7">
            <a:extLst>
              <a:ext uri="{FF2B5EF4-FFF2-40B4-BE49-F238E27FC236}">
                <a16:creationId xmlns:a16="http://schemas.microsoft.com/office/drawing/2014/main" id="{96562F4C-49A2-A542-8FC8-2F90E0D76A4D}"/>
              </a:ext>
            </a:extLst>
          </p:cNvPr>
          <p:cNvSpPr>
            <a:spLocks noGrp="1"/>
          </p:cNvSpPr>
          <p:nvPr>
            <p:ph type="body" sz="quarter" idx="32" hasCustomPrompt="1"/>
          </p:nvPr>
        </p:nvSpPr>
        <p:spPr>
          <a:xfrm>
            <a:off x="9261345" y="601092"/>
            <a:ext cx="2440987" cy="552450"/>
          </a:xfrm>
        </p:spPr>
        <p:txBody>
          <a:bodyPr lIns="45720" rIns="0">
            <a:normAutofit/>
          </a:bodyPr>
          <a:lstStyle>
            <a:lvl1pPr marL="0" indent="0">
              <a:buNone/>
              <a:defRPr sz="3200" b="1">
                <a:solidFill>
                  <a:schemeClr val="tx1"/>
                </a:solidFill>
              </a:defRPr>
            </a:lvl1pPr>
          </a:lstStyle>
          <a:p>
            <a:pPr lvl="0"/>
            <a:r>
              <a:rPr lang="en-US" dirty="0"/>
              <a:t>NAME Here</a:t>
            </a:r>
          </a:p>
        </p:txBody>
      </p:sp>
      <p:sp>
        <p:nvSpPr>
          <p:cNvPr id="18" name="Shape">
            <a:extLst>
              <a:ext uri="{FF2B5EF4-FFF2-40B4-BE49-F238E27FC236}">
                <a16:creationId xmlns:a16="http://schemas.microsoft.com/office/drawing/2014/main" id="{AA373174-7F7E-A749-BCFA-34CAAD2F4920}"/>
              </a:ext>
            </a:extLst>
          </p:cNvPr>
          <p:cNvSpPr/>
          <p:nvPr userDrawn="1"/>
        </p:nvSpPr>
        <p:spPr>
          <a:xfrm rot="5400000" flipH="1">
            <a:off x="3613795" y="4262302"/>
            <a:ext cx="2106292" cy="2282100"/>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19" name="Shape">
            <a:extLst>
              <a:ext uri="{FF2B5EF4-FFF2-40B4-BE49-F238E27FC236}">
                <a16:creationId xmlns:a16="http://schemas.microsoft.com/office/drawing/2014/main" id="{69D93F7F-BA5F-954D-8138-BAAF282D3AFB}"/>
              </a:ext>
            </a:extLst>
          </p:cNvPr>
          <p:cNvSpPr/>
          <p:nvPr userDrawn="1"/>
        </p:nvSpPr>
        <p:spPr>
          <a:xfrm rot="5400000" flipH="1">
            <a:off x="9399821" y="4218440"/>
            <a:ext cx="2106292" cy="2282100"/>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24" name="Shape">
            <a:extLst>
              <a:ext uri="{FF2B5EF4-FFF2-40B4-BE49-F238E27FC236}">
                <a16:creationId xmlns:a16="http://schemas.microsoft.com/office/drawing/2014/main" id="{5A57FAF8-4240-AA43-B282-33E3DCA278B3}"/>
              </a:ext>
            </a:extLst>
          </p:cNvPr>
          <p:cNvSpPr/>
          <p:nvPr userDrawn="1"/>
        </p:nvSpPr>
        <p:spPr>
          <a:xfrm rot="16200000" flipH="1">
            <a:off x="6513137" y="269511"/>
            <a:ext cx="2106292" cy="2282100"/>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25" name="Shape">
            <a:extLst>
              <a:ext uri="{FF2B5EF4-FFF2-40B4-BE49-F238E27FC236}">
                <a16:creationId xmlns:a16="http://schemas.microsoft.com/office/drawing/2014/main" id="{CE6043A8-1528-824D-A855-56542656561A}"/>
              </a:ext>
            </a:extLst>
          </p:cNvPr>
          <p:cNvSpPr/>
          <p:nvPr userDrawn="1"/>
        </p:nvSpPr>
        <p:spPr>
          <a:xfrm rot="16200000" flipH="1">
            <a:off x="639853" y="268408"/>
            <a:ext cx="2106292" cy="2282100"/>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1160570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08">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9B9278F9-6893-AE4E-B2D7-3E15EC54B01D}"/>
              </a:ext>
            </a:extLst>
          </p:cNvPr>
          <p:cNvSpPr>
            <a:spLocks noGrp="1"/>
          </p:cNvSpPr>
          <p:nvPr>
            <p:ph type="pic" sz="quarter" idx="10"/>
          </p:nvPr>
        </p:nvSpPr>
        <p:spPr>
          <a:xfrm>
            <a:off x="1755853" y="-1273205"/>
            <a:ext cx="8680235" cy="9404054"/>
          </a:xfrm>
          <a:custGeom>
            <a:avLst/>
            <a:gdLst>
              <a:gd name="connsiteX0" fmla="*/ 1160770 w 5082029"/>
              <a:gd name="connsiteY0" fmla="*/ 180 h 5505806"/>
              <a:gd name="connsiteX1" fmla="*/ 1768810 w 5082029"/>
              <a:gd name="connsiteY1" fmla="*/ 159643 h 5505806"/>
              <a:gd name="connsiteX2" fmla="*/ 3130485 w 5082029"/>
              <a:gd name="connsiteY2" fmla="*/ 946012 h 5505806"/>
              <a:gd name="connsiteX3" fmla="*/ 4492406 w 5082029"/>
              <a:gd name="connsiteY3" fmla="*/ 1732099 h 5505806"/>
              <a:gd name="connsiteX4" fmla="*/ 4492406 w 5082029"/>
              <a:gd name="connsiteY4" fmla="*/ 3774345 h 5505806"/>
              <a:gd name="connsiteX5" fmla="*/ 3130485 w 5082029"/>
              <a:gd name="connsiteY5" fmla="*/ 4560433 h 5505806"/>
              <a:gd name="connsiteX6" fmla="*/ 1768810 w 5082029"/>
              <a:gd name="connsiteY6" fmla="*/ 5346802 h 5505806"/>
              <a:gd name="connsiteX7" fmla="*/ 1313643 w 5082029"/>
              <a:gd name="connsiteY7" fmla="*/ 5498806 h 5505806"/>
              <a:gd name="connsiteX8" fmla="*/ 1170163 w 5082029"/>
              <a:gd name="connsiteY8" fmla="*/ 5505806 h 5505806"/>
              <a:gd name="connsiteX9" fmla="*/ 1155243 w 5082029"/>
              <a:gd name="connsiteY9" fmla="*/ 5505806 h 5505806"/>
              <a:gd name="connsiteX10" fmla="*/ 1010202 w 5082029"/>
              <a:gd name="connsiteY10" fmla="*/ 5493782 h 5505806"/>
              <a:gd name="connsiteX11" fmla="*/ 0 w 5082029"/>
              <a:gd name="connsiteY11" fmla="*/ 4325679 h 5505806"/>
              <a:gd name="connsiteX12" fmla="*/ 0 w 5082029"/>
              <a:gd name="connsiteY12" fmla="*/ 2753222 h 5505806"/>
              <a:gd name="connsiteX13" fmla="*/ 0 w 5082029"/>
              <a:gd name="connsiteY13" fmla="*/ 1180766 h 5505806"/>
              <a:gd name="connsiteX14" fmla="*/ 1160770 w 5082029"/>
              <a:gd name="connsiteY14" fmla="*/ 180 h 5505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82029" h="5505806">
                <a:moveTo>
                  <a:pt x="1160770" y="180"/>
                </a:moveTo>
                <a:cubicBezTo>
                  <a:pt x="1363448" y="-3391"/>
                  <a:pt x="1572269" y="46216"/>
                  <a:pt x="1768810" y="159643"/>
                </a:cubicBezTo>
                <a:lnTo>
                  <a:pt x="3130485" y="946012"/>
                </a:lnTo>
                <a:lnTo>
                  <a:pt x="4492406" y="1732099"/>
                </a:lnTo>
                <a:cubicBezTo>
                  <a:pt x="5278570" y="2185806"/>
                  <a:pt x="5278570" y="3320638"/>
                  <a:pt x="4492406" y="3774345"/>
                </a:cubicBezTo>
                <a:lnTo>
                  <a:pt x="3130485" y="4560433"/>
                </a:lnTo>
                <a:lnTo>
                  <a:pt x="1768810" y="5346802"/>
                </a:lnTo>
                <a:cubicBezTo>
                  <a:pt x="1621404" y="5431872"/>
                  <a:pt x="1467091" y="5481044"/>
                  <a:pt x="1313643" y="5498806"/>
                </a:cubicBezTo>
                <a:lnTo>
                  <a:pt x="1170163" y="5505806"/>
                </a:lnTo>
                <a:lnTo>
                  <a:pt x="1155243" y="5505806"/>
                </a:lnTo>
                <a:lnTo>
                  <a:pt x="1010202" y="5493782"/>
                </a:lnTo>
                <a:cubicBezTo>
                  <a:pt x="464453" y="5412671"/>
                  <a:pt x="0" y="4949526"/>
                  <a:pt x="0" y="4325679"/>
                </a:cubicBezTo>
                <a:lnTo>
                  <a:pt x="0" y="2753222"/>
                </a:lnTo>
                <a:lnTo>
                  <a:pt x="0" y="1180766"/>
                </a:lnTo>
                <a:cubicBezTo>
                  <a:pt x="0" y="500205"/>
                  <a:pt x="552738" y="10893"/>
                  <a:pt x="1160770" y="180"/>
                </a:cubicBezTo>
                <a:close/>
              </a:path>
            </a:pathLst>
          </a:custGeom>
          <a:solidFill>
            <a:schemeClr val="bg2">
              <a:lumMod val="90000"/>
            </a:schemeClr>
          </a:solidFill>
        </p:spPr>
        <p:txBody>
          <a:bodyPr wrap="square">
            <a:noAutofit/>
          </a:bodyPr>
          <a:lstStyle/>
          <a:p>
            <a:endParaRPr lang="en-GB" dirty="0"/>
          </a:p>
        </p:txBody>
      </p:sp>
      <p:sp>
        <p:nvSpPr>
          <p:cNvPr id="3" name="Title 15">
            <a:extLst>
              <a:ext uri="{FF2B5EF4-FFF2-40B4-BE49-F238E27FC236}">
                <a16:creationId xmlns:a16="http://schemas.microsoft.com/office/drawing/2014/main" id="{DED956A5-37B1-A143-9199-CD8EDE5EFD46}"/>
              </a:ext>
            </a:extLst>
          </p:cNvPr>
          <p:cNvSpPr>
            <a:spLocks noGrp="1"/>
          </p:cNvSpPr>
          <p:nvPr>
            <p:ph type="title"/>
          </p:nvPr>
        </p:nvSpPr>
        <p:spPr>
          <a:xfrm>
            <a:off x="2198079" y="1512282"/>
            <a:ext cx="6664568" cy="1916723"/>
          </a:xfrm>
        </p:spPr>
        <p:txBody>
          <a:bodyPr anchor="b" anchorCtr="0">
            <a:normAutofit/>
          </a:bodyPr>
          <a:lstStyle>
            <a:lvl1pPr>
              <a:defRPr sz="3600" b="1">
                <a:solidFill>
                  <a:schemeClr val="bg1"/>
                </a:solidFill>
                <a:latin typeface="+mn-lt"/>
              </a:defRPr>
            </a:lvl1pPr>
          </a:lstStyle>
          <a:p>
            <a:r>
              <a:rPr lang="en-US" dirty="0"/>
              <a:t>Click to edit Master title style</a:t>
            </a:r>
          </a:p>
        </p:txBody>
      </p:sp>
      <p:sp>
        <p:nvSpPr>
          <p:cNvPr id="4" name="Text Placeholder 2">
            <a:extLst>
              <a:ext uri="{FF2B5EF4-FFF2-40B4-BE49-F238E27FC236}">
                <a16:creationId xmlns:a16="http://schemas.microsoft.com/office/drawing/2014/main" id="{028D1E60-A966-EC48-875D-036DD173F907}"/>
              </a:ext>
            </a:extLst>
          </p:cNvPr>
          <p:cNvSpPr>
            <a:spLocks noGrp="1"/>
          </p:cNvSpPr>
          <p:nvPr>
            <p:ph type="body" idx="1"/>
          </p:nvPr>
        </p:nvSpPr>
        <p:spPr>
          <a:xfrm>
            <a:off x="2198081" y="3687294"/>
            <a:ext cx="4577859" cy="1658435"/>
          </a:xfrm>
        </p:spPr>
        <p:txBody>
          <a:bodyPr/>
          <a:lstStyle>
            <a:lvl1pPr marL="0" indent="0">
              <a:buNone/>
              <a:defRPr sz="2400" b="0" i="0">
                <a:solidFill>
                  <a:schemeClr val="accent1">
                    <a:lumMod val="60000"/>
                    <a:lumOff val="40000"/>
                  </a:schemeClr>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
        <p:nvSpPr>
          <p:cNvPr id="5" name="Shape">
            <a:extLst>
              <a:ext uri="{FF2B5EF4-FFF2-40B4-BE49-F238E27FC236}">
                <a16:creationId xmlns:a16="http://schemas.microsoft.com/office/drawing/2014/main" id="{5880D0D3-A659-FA42-A97F-C120C4E6ECC6}"/>
              </a:ext>
            </a:extLst>
          </p:cNvPr>
          <p:cNvSpPr/>
          <p:nvPr userDrawn="1"/>
        </p:nvSpPr>
        <p:spPr>
          <a:xfrm>
            <a:off x="1755855" y="-1751897"/>
            <a:ext cx="9563212" cy="10361437"/>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Tree>
    <p:extLst>
      <p:ext uri="{BB962C8B-B14F-4D97-AF65-F5344CB8AC3E}">
        <p14:creationId xmlns:p14="http://schemas.microsoft.com/office/powerpoint/2010/main" val="249011966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0">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4" name="Shape">
            <a:extLst>
              <a:ext uri="{FF2B5EF4-FFF2-40B4-BE49-F238E27FC236}">
                <a16:creationId xmlns:a16="http://schemas.microsoft.com/office/drawing/2014/main" id="{33B02226-4CFA-9143-ACF4-84719890EC82}"/>
              </a:ext>
            </a:extLst>
          </p:cNvPr>
          <p:cNvSpPr/>
          <p:nvPr userDrawn="1"/>
        </p:nvSpPr>
        <p:spPr>
          <a:xfrm rot="16200000">
            <a:off x="3121477" y="4062233"/>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prstClr val="white"/>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15" name="Shape">
            <a:extLst>
              <a:ext uri="{FF2B5EF4-FFF2-40B4-BE49-F238E27FC236}">
                <a16:creationId xmlns:a16="http://schemas.microsoft.com/office/drawing/2014/main" id="{84FCDF16-45C2-3641-8F33-94B9632037E2}"/>
              </a:ext>
            </a:extLst>
          </p:cNvPr>
          <p:cNvSpPr/>
          <p:nvPr userDrawn="1"/>
        </p:nvSpPr>
        <p:spPr>
          <a:xfrm rot="19800000">
            <a:off x="2249936" y="696181"/>
            <a:ext cx="2605923" cy="2823433"/>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dirty="0">
              <a:ln>
                <a:noFill/>
              </a:ln>
              <a:solidFill>
                <a:prstClr val="white"/>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16" name="Shape">
            <a:extLst>
              <a:ext uri="{FF2B5EF4-FFF2-40B4-BE49-F238E27FC236}">
                <a16:creationId xmlns:a16="http://schemas.microsoft.com/office/drawing/2014/main" id="{A58E80EC-67F9-A641-942E-01C809E87393}"/>
              </a:ext>
            </a:extLst>
          </p:cNvPr>
          <p:cNvSpPr/>
          <p:nvPr userDrawn="1"/>
        </p:nvSpPr>
        <p:spPr>
          <a:xfrm rot="16200000">
            <a:off x="5208365" y="653741"/>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prstClr val="white"/>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17" name="Shape">
            <a:extLst>
              <a:ext uri="{FF2B5EF4-FFF2-40B4-BE49-F238E27FC236}">
                <a16:creationId xmlns:a16="http://schemas.microsoft.com/office/drawing/2014/main" id="{41E333B1-5013-B54D-81FF-B4D9A51FACF9}"/>
              </a:ext>
            </a:extLst>
          </p:cNvPr>
          <p:cNvSpPr/>
          <p:nvPr userDrawn="1"/>
        </p:nvSpPr>
        <p:spPr>
          <a:xfrm rot="5400000">
            <a:off x="5013013" y="3697974"/>
            <a:ext cx="2437935" cy="264142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prstClr val="white"/>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18" name="Shape">
            <a:extLst>
              <a:ext uri="{FF2B5EF4-FFF2-40B4-BE49-F238E27FC236}">
                <a16:creationId xmlns:a16="http://schemas.microsoft.com/office/drawing/2014/main" id="{27FE05EB-4A11-5543-BA45-0195D08D8441}"/>
              </a:ext>
            </a:extLst>
          </p:cNvPr>
          <p:cNvSpPr/>
          <p:nvPr userDrawn="1"/>
        </p:nvSpPr>
        <p:spPr>
          <a:xfrm rot="9000000">
            <a:off x="743851" y="3487912"/>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prstClr val="white"/>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19" name="Shape">
            <a:extLst>
              <a:ext uri="{FF2B5EF4-FFF2-40B4-BE49-F238E27FC236}">
                <a16:creationId xmlns:a16="http://schemas.microsoft.com/office/drawing/2014/main" id="{D8E4C2AB-3F73-9F45-8048-530C08D4173D}"/>
              </a:ext>
            </a:extLst>
          </p:cNvPr>
          <p:cNvSpPr/>
          <p:nvPr userDrawn="1"/>
        </p:nvSpPr>
        <p:spPr>
          <a:xfrm rot="5400000">
            <a:off x="7664239" y="1016764"/>
            <a:ext cx="2484298" cy="2691657"/>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prstClr val="white"/>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24" name="Shape">
            <a:extLst>
              <a:ext uri="{FF2B5EF4-FFF2-40B4-BE49-F238E27FC236}">
                <a16:creationId xmlns:a16="http://schemas.microsoft.com/office/drawing/2014/main" id="{D34D6D29-5F8E-F449-8471-06F79A888A44}"/>
              </a:ext>
            </a:extLst>
          </p:cNvPr>
          <p:cNvSpPr/>
          <p:nvPr userDrawn="1"/>
        </p:nvSpPr>
        <p:spPr>
          <a:xfrm rot="16200000">
            <a:off x="7501371" y="3966801"/>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prstClr val="white"/>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25" name="Shape">
            <a:extLst>
              <a:ext uri="{FF2B5EF4-FFF2-40B4-BE49-F238E27FC236}">
                <a16:creationId xmlns:a16="http://schemas.microsoft.com/office/drawing/2014/main" id="{4046E1C5-A352-CB41-9C2E-79FDEA17ECFC}"/>
              </a:ext>
            </a:extLst>
          </p:cNvPr>
          <p:cNvSpPr/>
          <p:nvPr userDrawn="1"/>
        </p:nvSpPr>
        <p:spPr>
          <a:xfrm rot="16200000">
            <a:off x="9422683" y="2693244"/>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prstClr val="white"/>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32" name="Picture Placeholder 19">
            <a:extLst>
              <a:ext uri="{FF2B5EF4-FFF2-40B4-BE49-F238E27FC236}">
                <a16:creationId xmlns:a16="http://schemas.microsoft.com/office/drawing/2014/main" id="{9C21738B-1D0C-FC41-975A-B0168760E20B}"/>
              </a:ext>
            </a:extLst>
          </p:cNvPr>
          <p:cNvSpPr>
            <a:spLocks noGrp="1"/>
          </p:cNvSpPr>
          <p:nvPr>
            <p:ph type="pic" sz="quarter" idx="13"/>
          </p:nvPr>
        </p:nvSpPr>
        <p:spPr>
          <a:xfrm>
            <a:off x="3038232" y="3971981"/>
            <a:ext cx="2130149" cy="1965966"/>
          </a:xfrm>
          <a:custGeom>
            <a:avLst/>
            <a:gdLst>
              <a:gd name="connsiteX0" fmla="*/ 1065075 w 2130149"/>
              <a:gd name="connsiteY0" fmla="*/ 0 h 1965966"/>
              <a:gd name="connsiteX1" fmla="*/ 1460093 w 2130149"/>
              <a:gd name="connsiteY1" fmla="*/ 228094 h 1965966"/>
              <a:gd name="connsiteX2" fmla="*/ 1764188 w 2130149"/>
              <a:gd name="connsiteY2" fmla="*/ 754948 h 1965966"/>
              <a:gd name="connsiteX3" fmla="*/ 2068393 w 2130149"/>
              <a:gd name="connsiteY3" fmla="*/ 1281708 h 1965966"/>
              <a:gd name="connsiteX4" fmla="*/ 1673375 w 2130149"/>
              <a:gd name="connsiteY4" fmla="*/ 1965966 h 1965966"/>
              <a:gd name="connsiteX5" fmla="*/ 1065075 w 2130149"/>
              <a:gd name="connsiteY5" fmla="*/ 1965966 h 1965966"/>
              <a:gd name="connsiteX6" fmla="*/ 456776 w 2130149"/>
              <a:gd name="connsiteY6" fmla="*/ 1965966 h 1965966"/>
              <a:gd name="connsiteX7" fmla="*/ 61758 w 2130149"/>
              <a:gd name="connsiteY7" fmla="*/ 1281708 h 1965966"/>
              <a:gd name="connsiteX8" fmla="*/ 365962 w 2130149"/>
              <a:gd name="connsiteY8" fmla="*/ 754948 h 1965966"/>
              <a:gd name="connsiteX9" fmla="*/ 670057 w 2130149"/>
              <a:gd name="connsiteY9" fmla="*/ 228094 h 1965966"/>
              <a:gd name="connsiteX10" fmla="*/ 1065075 w 2130149"/>
              <a:gd name="connsiteY10" fmla="*/ 0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149" h="1965966">
                <a:moveTo>
                  <a:pt x="1065075" y="0"/>
                </a:moveTo>
                <a:cubicBezTo>
                  <a:pt x="1218705" y="0"/>
                  <a:pt x="1372336" y="76031"/>
                  <a:pt x="1460093" y="228094"/>
                </a:cubicBezTo>
                <a:lnTo>
                  <a:pt x="1764188" y="754948"/>
                </a:lnTo>
                <a:lnTo>
                  <a:pt x="2068393" y="1281708"/>
                </a:lnTo>
                <a:cubicBezTo>
                  <a:pt x="2243908" y="1585833"/>
                  <a:pt x="2024405" y="1965966"/>
                  <a:pt x="1673375" y="1965966"/>
                </a:cubicBezTo>
                <a:lnTo>
                  <a:pt x="1065075" y="1965966"/>
                </a:lnTo>
                <a:lnTo>
                  <a:pt x="456776" y="1965966"/>
                </a:lnTo>
                <a:cubicBezTo>
                  <a:pt x="105745" y="1965966"/>
                  <a:pt x="-113758" y="1585833"/>
                  <a:pt x="61758" y="1281708"/>
                </a:cubicBezTo>
                <a:lnTo>
                  <a:pt x="365962" y="754948"/>
                </a:lnTo>
                <a:lnTo>
                  <a:pt x="670057" y="228094"/>
                </a:lnTo>
                <a:cubicBezTo>
                  <a:pt x="757815" y="76031"/>
                  <a:pt x="911445" y="0"/>
                  <a:pt x="1065075" y="0"/>
                </a:cubicBezTo>
                <a:close/>
              </a:path>
            </a:pathLst>
          </a:custGeom>
          <a:solidFill>
            <a:schemeClr val="bg2">
              <a:lumMod val="90000"/>
            </a:schemeClr>
          </a:solidFill>
        </p:spPr>
        <p:txBody>
          <a:bodyPr wrap="square">
            <a:noAutofit/>
          </a:bodyPr>
          <a:lstStyle/>
          <a:p>
            <a:endParaRPr lang="en-GB"/>
          </a:p>
        </p:txBody>
      </p:sp>
      <p:sp>
        <p:nvSpPr>
          <p:cNvPr id="33" name="Picture Placeholder 21">
            <a:extLst>
              <a:ext uri="{FF2B5EF4-FFF2-40B4-BE49-F238E27FC236}">
                <a16:creationId xmlns:a16="http://schemas.microsoft.com/office/drawing/2014/main" id="{4A571AB3-0324-D041-BF57-897D2EE949F3}"/>
              </a:ext>
            </a:extLst>
          </p:cNvPr>
          <p:cNvSpPr>
            <a:spLocks noGrp="1"/>
          </p:cNvSpPr>
          <p:nvPr>
            <p:ph type="pic" sz="quarter" idx="15"/>
          </p:nvPr>
        </p:nvSpPr>
        <p:spPr>
          <a:xfrm>
            <a:off x="5116705" y="908594"/>
            <a:ext cx="2130149" cy="1965966"/>
          </a:xfrm>
          <a:custGeom>
            <a:avLst/>
            <a:gdLst>
              <a:gd name="connsiteX0" fmla="*/ 1065075 w 2130149"/>
              <a:gd name="connsiteY0" fmla="*/ 0 h 1965966"/>
              <a:gd name="connsiteX1" fmla="*/ 1460093 w 2130149"/>
              <a:gd name="connsiteY1" fmla="*/ 228094 h 1965966"/>
              <a:gd name="connsiteX2" fmla="*/ 1764188 w 2130149"/>
              <a:gd name="connsiteY2" fmla="*/ 754948 h 1965966"/>
              <a:gd name="connsiteX3" fmla="*/ 2068393 w 2130149"/>
              <a:gd name="connsiteY3" fmla="*/ 1281708 h 1965966"/>
              <a:gd name="connsiteX4" fmla="*/ 1673375 w 2130149"/>
              <a:gd name="connsiteY4" fmla="*/ 1965966 h 1965966"/>
              <a:gd name="connsiteX5" fmla="*/ 1065075 w 2130149"/>
              <a:gd name="connsiteY5" fmla="*/ 1965966 h 1965966"/>
              <a:gd name="connsiteX6" fmla="*/ 456776 w 2130149"/>
              <a:gd name="connsiteY6" fmla="*/ 1965966 h 1965966"/>
              <a:gd name="connsiteX7" fmla="*/ 61758 w 2130149"/>
              <a:gd name="connsiteY7" fmla="*/ 1281708 h 1965966"/>
              <a:gd name="connsiteX8" fmla="*/ 365962 w 2130149"/>
              <a:gd name="connsiteY8" fmla="*/ 754948 h 1965966"/>
              <a:gd name="connsiteX9" fmla="*/ 670057 w 2130149"/>
              <a:gd name="connsiteY9" fmla="*/ 228094 h 1965966"/>
              <a:gd name="connsiteX10" fmla="*/ 1065075 w 2130149"/>
              <a:gd name="connsiteY10" fmla="*/ 0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149" h="1965966">
                <a:moveTo>
                  <a:pt x="1065075" y="0"/>
                </a:moveTo>
                <a:cubicBezTo>
                  <a:pt x="1218706" y="0"/>
                  <a:pt x="1372336" y="76031"/>
                  <a:pt x="1460093" y="228094"/>
                </a:cubicBezTo>
                <a:lnTo>
                  <a:pt x="1764188" y="754948"/>
                </a:lnTo>
                <a:lnTo>
                  <a:pt x="2068393" y="1281708"/>
                </a:lnTo>
                <a:cubicBezTo>
                  <a:pt x="2243908" y="1585833"/>
                  <a:pt x="2024405" y="1965966"/>
                  <a:pt x="1673375" y="1965966"/>
                </a:cubicBezTo>
                <a:lnTo>
                  <a:pt x="1065075" y="1965966"/>
                </a:lnTo>
                <a:lnTo>
                  <a:pt x="456776" y="1965966"/>
                </a:lnTo>
                <a:cubicBezTo>
                  <a:pt x="105746" y="1965966"/>
                  <a:pt x="-113758" y="1585833"/>
                  <a:pt x="61758" y="1281708"/>
                </a:cubicBezTo>
                <a:lnTo>
                  <a:pt x="365962" y="754948"/>
                </a:lnTo>
                <a:lnTo>
                  <a:pt x="670057" y="228094"/>
                </a:lnTo>
                <a:cubicBezTo>
                  <a:pt x="757815" y="76031"/>
                  <a:pt x="911445" y="0"/>
                  <a:pt x="1065075" y="0"/>
                </a:cubicBezTo>
                <a:close/>
              </a:path>
            </a:pathLst>
          </a:custGeom>
          <a:solidFill>
            <a:schemeClr val="bg2">
              <a:lumMod val="90000"/>
            </a:schemeClr>
          </a:solidFill>
        </p:spPr>
        <p:txBody>
          <a:bodyPr wrap="square">
            <a:noAutofit/>
          </a:bodyPr>
          <a:lstStyle/>
          <a:p>
            <a:endParaRPr lang="en-GB"/>
          </a:p>
        </p:txBody>
      </p:sp>
      <p:sp>
        <p:nvSpPr>
          <p:cNvPr id="34" name="Picture Placeholder 19">
            <a:extLst>
              <a:ext uri="{FF2B5EF4-FFF2-40B4-BE49-F238E27FC236}">
                <a16:creationId xmlns:a16="http://schemas.microsoft.com/office/drawing/2014/main" id="{3961D252-CE8D-0542-9148-54D307ACC639}"/>
              </a:ext>
            </a:extLst>
          </p:cNvPr>
          <p:cNvSpPr>
            <a:spLocks noGrp="1"/>
          </p:cNvSpPr>
          <p:nvPr>
            <p:ph type="pic" sz="quarter" idx="17"/>
          </p:nvPr>
        </p:nvSpPr>
        <p:spPr>
          <a:xfrm>
            <a:off x="1001088" y="3186130"/>
            <a:ext cx="2130149" cy="1965966"/>
          </a:xfrm>
          <a:custGeom>
            <a:avLst/>
            <a:gdLst>
              <a:gd name="connsiteX0" fmla="*/ 1065075 w 2130149"/>
              <a:gd name="connsiteY0" fmla="*/ 0 h 1965966"/>
              <a:gd name="connsiteX1" fmla="*/ 1460093 w 2130149"/>
              <a:gd name="connsiteY1" fmla="*/ 228094 h 1965966"/>
              <a:gd name="connsiteX2" fmla="*/ 1764188 w 2130149"/>
              <a:gd name="connsiteY2" fmla="*/ 754948 h 1965966"/>
              <a:gd name="connsiteX3" fmla="*/ 2068393 w 2130149"/>
              <a:gd name="connsiteY3" fmla="*/ 1281708 h 1965966"/>
              <a:gd name="connsiteX4" fmla="*/ 1673375 w 2130149"/>
              <a:gd name="connsiteY4" fmla="*/ 1965966 h 1965966"/>
              <a:gd name="connsiteX5" fmla="*/ 1065075 w 2130149"/>
              <a:gd name="connsiteY5" fmla="*/ 1965966 h 1965966"/>
              <a:gd name="connsiteX6" fmla="*/ 456776 w 2130149"/>
              <a:gd name="connsiteY6" fmla="*/ 1965966 h 1965966"/>
              <a:gd name="connsiteX7" fmla="*/ 61758 w 2130149"/>
              <a:gd name="connsiteY7" fmla="*/ 1281708 h 1965966"/>
              <a:gd name="connsiteX8" fmla="*/ 365962 w 2130149"/>
              <a:gd name="connsiteY8" fmla="*/ 754948 h 1965966"/>
              <a:gd name="connsiteX9" fmla="*/ 670057 w 2130149"/>
              <a:gd name="connsiteY9" fmla="*/ 228094 h 1965966"/>
              <a:gd name="connsiteX10" fmla="*/ 1065075 w 2130149"/>
              <a:gd name="connsiteY10" fmla="*/ 0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149" h="1965966">
                <a:moveTo>
                  <a:pt x="1065075" y="0"/>
                </a:moveTo>
                <a:cubicBezTo>
                  <a:pt x="1218705" y="0"/>
                  <a:pt x="1372336" y="76031"/>
                  <a:pt x="1460093" y="228094"/>
                </a:cubicBezTo>
                <a:lnTo>
                  <a:pt x="1764188" y="754948"/>
                </a:lnTo>
                <a:lnTo>
                  <a:pt x="2068393" y="1281708"/>
                </a:lnTo>
                <a:cubicBezTo>
                  <a:pt x="2243908" y="1585833"/>
                  <a:pt x="2024405" y="1965966"/>
                  <a:pt x="1673375" y="1965966"/>
                </a:cubicBezTo>
                <a:lnTo>
                  <a:pt x="1065075" y="1965966"/>
                </a:lnTo>
                <a:lnTo>
                  <a:pt x="456776" y="1965966"/>
                </a:lnTo>
                <a:cubicBezTo>
                  <a:pt x="105745" y="1965966"/>
                  <a:pt x="-113758" y="1585833"/>
                  <a:pt x="61758" y="1281708"/>
                </a:cubicBezTo>
                <a:lnTo>
                  <a:pt x="365962" y="754948"/>
                </a:lnTo>
                <a:lnTo>
                  <a:pt x="670057" y="228094"/>
                </a:lnTo>
                <a:cubicBezTo>
                  <a:pt x="757815" y="76031"/>
                  <a:pt x="911445" y="0"/>
                  <a:pt x="1065075" y="0"/>
                </a:cubicBezTo>
                <a:close/>
              </a:path>
            </a:pathLst>
          </a:custGeom>
          <a:solidFill>
            <a:schemeClr val="bg2">
              <a:lumMod val="90000"/>
            </a:schemeClr>
          </a:solidFill>
        </p:spPr>
        <p:txBody>
          <a:bodyPr wrap="square">
            <a:noAutofit/>
          </a:bodyPr>
          <a:lstStyle/>
          <a:p>
            <a:endParaRPr lang="en-GB" dirty="0"/>
          </a:p>
        </p:txBody>
      </p:sp>
      <p:sp>
        <p:nvSpPr>
          <p:cNvPr id="35" name="Picture Placeholder 19">
            <a:extLst>
              <a:ext uri="{FF2B5EF4-FFF2-40B4-BE49-F238E27FC236}">
                <a16:creationId xmlns:a16="http://schemas.microsoft.com/office/drawing/2014/main" id="{BD824CAD-9054-7741-8087-52B90A3EBF13}"/>
              </a:ext>
            </a:extLst>
          </p:cNvPr>
          <p:cNvSpPr>
            <a:spLocks noGrp="1"/>
          </p:cNvSpPr>
          <p:nvPr>
            <p:ph type="pic" sz="quarter" idx="18"/>
          </p:nvPr>
        </p:nvSpPr>
        <p:spPr>
          <a:xfrm>
            <a:off x="7262992" y="3895257"/>
            <a:ext cx="2130149" cy="1965966"/>
          </a:xfrm>
          <a:custGeom>
            <a:avLst/>
            <a:gdLst>
              <a:gd name="connsiteX0" fmla="*/ 1065075 w 2130149"/>
              <a:gd name="connsiteY0" fmla="*/ 0 h 1965966"/>
              <a:gd name="connsiteX1" fmla="*/ 1460093 w 2130149"/>
              <a:gd name="connsiteY1" fmla="*/ 228094 h 1965966"/>
              <a:gd name="connsiteX2" fmla="*/ 1764188 w 2130149"/>
              <a:gd name="connsiteY2" fmla="*/ 754948 h 1965966"/>
              <a:gd name="connsiteX3" fmla="*/ 2068393 w 2130149"/>
              <a:gd name="connsiteY3" fmla="*/ 1281708 h 1965966"/>
              <a:gd name="connsiteX4" fmla="*/ 1673375 w 2130149"/>
              <a:gd name="connsiteY4" fmla="*/ 1965966 h 1965966"/>
              <a:gd name="connsiteX5" fmla="*/ 1065075 w 2130149"/>
              <a:gd name="connsiteY5" fmla="*/ 1965966 h 1965966"/>
              <a:gd name="connsiteX6" fmla="*/ 456776 w 2130149"/>
              <a:gd name="connsiteY6" fmla="*/ 1965966 h 1965966"/>
              <a:gd name="connsiteX7" fmla="*/ 61758 w 2130149"/>
              <a:gd name="connsiteY7" fmla="*/ 1281708 h 1965966"/>
              <a:gd name="connsiteX8" fmla="*/ 365962 w 2130149"/>
              <a:gd name="connsiteY8" fmla="*/ 754948 h 1965966"/>
              <a:gd name="connsiteX9" fmla="*/ 670057 w 2130149"/>
              <a:gd name="connsiteY9" fmla="*/ 228094 h 1965966"/>
              <a:gd name="connsiteX10" fmla="*/ 1065075 w 2130149"/>
              <a:gd name="connsiteY10" fmla="*/ 0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149" h="1965966">
                <a:moveTo>
                  <a:pt x="1065075" y="0"/>
                </a:moveTo>
                <a:cubicBezTo>
                  <a:pt x="1218705" y="0"/>
                  <a:pt x="1372336" y="76031"/>
                  <a:pt x="1460093" y="228094"/>
                </a:cubicBezTo>
                <a:lnTo>
                  <a:pt x="1764188" y="754948"/>
                </a:lnTo>
                <a:lnTo>
                  <a:pt x="2068393" y="1281708"/>
                </a:lnTo>
                <a:cubicBezTo>
                  <a:pt x="2243908" y="1585833"/>
                  <a:pt x="2024405" y="1965966"/>
                  <a:pt x="1673375" y="1965966"/>
                </a:cubicBezTo>
                <a:lnTo>
                  <a:pt x="1065075" y="1965966"/>
                </a:lnTo>
                <a:lnTo>
                  <a:pt x="456776" y="1965966"/>
                </a:lnTo>
                <a:cubicBezTo>
                  <a:pt x="105745" y="1965966"/>
                  <a:pt x="-113758" y="1585833"/>
                  <a:pt x="61758" y="1281708"/>
                </a:cubicBezTo>
                <a:lnTo>
                  <a:pt x="365962" y="754948"/>
                </a:lnTo>
                <a:lnTo>
                  <a:pt x="670057" y="228094"/>
                </a:lnTo>
                <a:cubicBezTo>
                  <a:pt x="757815" y="76031"/>
                  <a:pt x="911445" y="0"/>
                  <a:pt x="1065075" y="0"/>
                </a:cubicBezTo>
                <a:close/>
              </a:path>
            </a:pathLst>
          </a:custGeom>
          <a:solidFill>
            <a:schemeClr val="bg2">
              <a:lumMod val="90000"/>
            </a:schemeClr>
          </a:solidFill>
        </p:spPr>
        <p:txBody>
          <a:bodyPr wrap="square">
            <a:noAutofit/>
          </a:bodyPr>
          <a:lstStyle/>
          <a:p>
            <a:endParaRPr lang="en-GB"/>
          </a:p>
        </p:txBody>
      </p:sp>
      <p:sp>
        <p:nvSpPr>
          <p:cNvPr id="36" name="Picture Placeholder 19">
            <a:extLst>
              <a:ext uri="{FF2B5EF4-FFF2-40B4-BE49-F238E27FC236}">
                <a16:creationId xmlns:a16="http://schemas.microsoft.com/office/drawing/2014/main" id="{D72462E0-51D0-8B47-9698-FF5DC3BFD5C0}"/>
              </a:ext>
            </a:extLst>
          </p:cNvPr>
          <p:cNvSpPr>
            <a:spLocks noGrp="1"/>
          </p:cNvSpPr>
          <p:nvPr>
            <p:ph type="pic" sz="quarter" idx="19"/>
          </p:nvPr>
        </p:nvSpPr>
        <p:spPr>
          <a:xfrm>
            <a:off x="9195964" y="2827315"/>
            <a:ext cx="2130149" cy="1965966"/>
          </a:xfrm>
          <a:custGeom>
            <a:avLst/>
            <a:gdLst>
              <a:gd name="connsiteX0" fmla="*/ 1065075 w 2130149"/>
              <a:gd name="connsiteY0" fmla="*/ 0 h 1965966"/>
              <a:gd name="connsiteX1" fmla="*/ 1460093 w 2130149"/>
              <a:gd name="connsiteY1" fmla="*/ 228094 h 1965966"/>
              <a:gd name="connsiteX2" fmla="*/ 1764188 w 2130149"/>
              <a:gd name="connsiteY2" fmla="*/ 754948 h 1965966"/>
              <a:gd name="connsiteX3" fmla="*/ 2068393 w 2130149"/>
              <a:gd name="connsiteY3" fmla="*/ 1281708 h 1965966"/>
              <a:gd name="connsiteX4" fmla="*/ 1673375 w 2130149"/>
              <a:gd name="connsiteY4" fmla="*/ 1965966 h 1965966"/>
              <a:gd name="connsiteX5" fmla="*/ 1065075 w 2130149"/>
              <a:gd name="connsiteY5" fmla="*/ 1965966 h 1965966"/>
              <a:gd name="connsiteX6" fmla="*/ 456776 w 2130149"/>
              <a:gd name="connsiteY6" fmla="*/ 1965966 h 1965966"/>
              <a:gd name="connsiteX7" fmla="*/ 61758 w 2130149"/>
              <a:gd name="connsiteY7" fmla="*/ 1281708 h 1965966"/>
              <a:gd name="connsiteX8" fmla="*/ 365962 w 2130149"/>
              <a:gd name="connsiteY8" fmla="*/ 754948 h 1965966"/>
              <a:gd name="connsiteX9" fmla="*/ 670057 w 2130149"/>
              <a:gd name="connsiteY9" fmla="*/ 228094 h 1965966"/>
              <a:gd name="connsiteX10" fmla="*/ 1065075 w 2130149"/>
              <a:gd name="connsiteY10" fmla="*/ 0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149" h="1965966">
                <a:moveTo>
                  <a:pt x="1065075" y="0"/>
                </a:moveTo>
                <a:cubicBezTo>
                  <a:pt x="1218705" y="0"/>
                  <a:pt x="1372336" y="76031"/>
                  <a:pt x="1460093" y="228094"/>
                </a:cubicBezTo>
                <a:lnTo>
                  <a:pt x="1764188" y="754948"/>
                </a:lnTo>
                <a:lnTo>
                  <a:pt x="2068393" y="1281708"/>
                </a:lnTo>
                <a:cubicBezTo>
                  <a:pt x="2243908" y="1585833"/>
                  <a:pt x="2024405" y="1965966"/>
                  <a:pt x="1673375" y="1965966"/>
                </a:cubicBezTo>
                <a:lnTo>
                  <a:pt x="1065075" y="1965966"/>
                </a:lnTo>
                <a:lnTo>
                  <a:pt x="456776" y="1965966"/>
                </a:lnTo>
                <a:cubicBezTo>
                  <a:pt x="105745" y="1965966"/>
                  <a:pt x="-113758" y="1585833"/>
                  <a:pt x="61758" y="1281708"/>
                </a:cubicBezTo>
                <a:lnTo>
                  <a:pt x="365962" y="754948"/>
                </a:lnTo>
                <a:lnTo>
                  <a:pt x="670057" y="228094"/>
                </a:lnTo>
                <a:cubicBezTo>
                  <a:pt x="757815" y="76031"/>
                  <a:pt x="911445" y="0"/>
                  <a:pt x="1065075" y="0"/>
                </a:cubicBezTo>
                <a:close/>
              </a:path>
            </a:pathLst>
          </a:custGeom>
          <a:solidFill>
            <a:schemeClr val="bg2">
              <a:lumMod val="90000"/>
            </a:schemeClr>
          </a:solidFill>
        </p:spPr>
        <p:txBody>
          <a:bodyPr wrap="square">
            <a:noAutofit/>
          </a:bodyPr>
          <a:lstStyle/>
          <a:p>
            <a:endParaRPr lang="en-GB"/>
          </a:p>
        </p:txBody>
      </p:sp>
      <p:sp>
        <p:nvSpPr>
          <p:cNvPr id="37" name="Picture Placeholder 22">
            <a:extLst>
              <a:ext uri="{FF2B5EF4-FFF2-40B4-BE49-F238E27FC236}">
                <a16:creationId xmlns:a16="http://schemas.microsoft.com/office/drawing/2014/main" id="{B07D4300-E0F4-CE42-BB6D-66A058404490}"/>
              </a:ext>
            </a:extLst>
          </p:cNvPr>
          <p:cNvSpPr>
            <a:spLocks noGrp="1"/>
          </p:cNvSpPr>
          <p:nvPr>
            <p:ph type="pic" sz="quarter" idx="20"/>
          </p:nvPr>
        </p:nvSpPr>
        <p:spPr>
          <a:xfrm>
            <a:off x="2140677" y="1294877"/>
            <a:ext cx="2840947" cy="2621979"/>
          </a:xfrm>
          <a:custGeom>
            <a:avLst/>
            <a:gdLst>
              <a:gd name="connsiteX0" fmla="*/ 1065075 w 2130149"/>
              <a:gd name="connsiteY0" fmla="*/ 0 h 1965966"/>
              <a:gd name="connsiteX1" fmla="*/ 1673375 w 2130149"/>
              <a:gd name="connsiteY1" fmla="*/ 0 h 1965966"/>
              <a:gd name="connsiteX2" fmla="*/ 2068393 w 2130149"/>
              <a:gd name="connsiteY2" fmla="*/ 684258 h 1965966"/>
              <a:gd name="connsiteX3" fmla="*/ 1764188 w 2130149"/>
              <a:gd name="connsiteY3" fmla="*/ 1211018 h 1965966"/>
              <a:gd name="connsiteX4" fmla="*/ 1460093 w 2130149"/>
              <a:gd name="connsiteY4" fmla="*/ 1737873 h 1965966"/>
              <a:gd name="connsiteX5" fmla="*/ 670057 w 2130149"/>
              <a:gd name="connsiteY5" fmla="*/ 1737873 h 1965966"/>
              <a:gd name="connsiteX6" fmla="*/ 365962 w 2130149"/>
              <a:gd name="connsiteY6" fmla="*/ 1211018 h 1965966"/>
              <a:gd name="connsiteX7" fmla="*/ 61758 w 2130149"/>
              <a:gd name="connsiteY7" fmla="*/ 684353 h 1965966"/>
              <a:gd name="connsiteX8" fmla="*/ 456776 w 2130149"/>
              <a:gd name="connsiteY8" fmla="*/ 95 h 1965966"/>
              <a:gd name="connsiteX9" fmla="*/ 1065075 w 2130149"/>
              <a:gd name="connsiteY9" fmla="*/ 95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0149" h="1965966">
                <a:moveTo>
                  <a:pt x="1065075" y="0"/>
                </a:moveTo>
                <a:lnTo>
                  <a:pt x="1673375" y="0"/>
                </a:lnTo>
                <a:cubicBezTo>
                  <a:pt x="2024405" y="0"/>
                  <a:pt x="2243908" y="380133"/>
                  <a:pt x="2068393" y="684258"/>
                </a:cubicBezTo>
                <a:lnTo>
                  <a:pt x="1764188" y="1211018"/>
                </a:lnTo>
                <a:lnTo>
                  <a:pt x="1460093" y="1737873"/>
                </a:lnTo>
                <a:cubicBezTo>
                  <a:pt x="1284578" y="2041998"/>
                  <a:pt x="845572" y="2041998"/>
                  <a:pt x="670057" y="1737873"/>
                </a:cubicBezTo>
                <a:lnTo>
                  <a:pt x="365962" y="1211018"/>
                </a:lnTo>
                <a:lnTo>
                  <a:pt x="61758" y="684353"/>
                </a:lnTo>
                <a:cubicBezTo>
                  <a:pt x="-113758" y="380228"/>
                  <a:pt x="105746" y="95"/>
                  <a:pt x="456776" y="95"/>
                </a:cubicBezTo>
                <a:lnTo>
                  <a:pt x="1065075" y="95"/>
                </a:lnTo>
                <a:close/>
              </a:path>
            </a:pathLst>
          </a:custGeom>
          <a:solidFill>
            <a:schemeClr val="bg2">
              <a:lumMod val="90000"/>
            </a:schemeClr>
          </a:solidFill>
        </p:spPr>
        <p:txBody>
          <a:bodyPr wrap="square">
            <a:noAutofit/>
          </a:bodyPr>
          <a:lstStyle/>
          <a:p>
            <a:endParaRPr lang="en-GB"/>
          </a:p>
        </p:txBody>
      </p:sp>
      <p:sp>
        <p:nvSpPr>
          <p:cNvPr id="38" name="Picture Placeholder 22">
            <a:extLst>
              <a:ext uri="{FF2B5EF4-FFF2-40B4-BE49-F238E27FC236}">
                <a16:creationId xmlns:a16="http://schemas.microsoft.com/office/drawing/2014/main" id="{CB322035-D307-684C-9BCE-97C792C482B1}"/>
              </a:ext>
            </a:extLst>
          </p:cNvPr>
          <p:cNvSpPr>
            <a:spLocks noGrp="1"/>
          </p:cNvSpPr>
          <p:nvPr>
            <p:ph type="pic" sz="quarter" idx="21"/>
          </p:nvPr>
        </p:nvSpPr>
        <p:spPr>
          <a:xfrm>
            <a:off x="7465029" y="1341176"/>
            <a:ext cx="2691659" cy="2484197"/>
          </a:xfrm>
          <a:custGeom>
            <a:avLst/>
            <a:gdLst>
              <a:gd name="connsiteX0" fmla="*/ 1065075 w 2130149"/>
              <a:gd name="connsiteY0" fmla="*/ 0 h 1965966"/>
              <a:gd name="connsiteX1" fmla="*/ 1673375 w 2130149"/>
              <a:gd name="connsiteY1" fmla="*/ 0 h 1965966"/>
              <a:gd name="connsiteX2" fmla="*/ 2068393 w 2130149"/>
              <a:gd name="connsiteY2" fmla="*/ 684258 h 1965966"/>
              <a:gd name="connsiteX3" fmla="*/ 1764188 w 2130149"/>
              <a:gd name="connsiteY3" fmla="*/ 1211018 h 1965966"/>
              <a:gd name="connsiteX4" fmla="*/ 1460093 w 2130149"/>
              <a:gd name="connsiteY4" fmla="*/ 1737873 h 1965966"/>
              <a:gd name="connsiteX5" fmla="*/ 670057 w 2130149"/>
              <a:gd name="connsiteY5" fmla="*/ 1737873 h 1965966"/>
              <a:gd name="connsiteX6" fmla="*/ 365962 w 2130149"/>
              <a:gd name="connsiteY6" fmla="*/ 1211018 h 1965966"/>
              <a:gd name="connsiteX7" fmla="*/ 61758 w 2130149"/>
              <a:gd name="connsiteY7" fmla="*/ 684353 h 1965966"/>
              <a:gd name="connsiteX8" fmla="*/ 456776 w 2130149"/>
              <a:gd name="connsiteY8" fmla="*/ 95 h 1965966"/>
              <a:gd name="connsiteX9" fmla="*/ 1065075 w 2130149"/>
              <a:gd name="connsiteY9" fmla="*/ 95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0149" h="1965966">
                <a:moveTo>
                  <a:pt x="1065075" y="0"/>
                </a:moveTo>
                <a:lnTo>
                  <a:pt x="1673375" y="0"/>
                </a:lnTo>
                <a:cubicBezTo>
                  <a:pt x="2024405" y="0"/>
                  <a:pt x="2243908" y="380133"/>
                  <a:pt x="2068393" y="684258"/>
                </a:cubicBezTo>
                <a:lnTo>
                  <a:pt x="1764188" y="1211018"/>
                </a:lnTo>
                <a:lnTo>
                  <a:pt x="1460093" y="1737873"/>
                </a:lnTo>
                <a:cubicBezTo>
                  <a:pt x="1284578" y="2041998"/>
                  <a:pt x="845572" y="2041998"/>
                  <a:pt x="670057" y="1737873"/>
                </a:cubicBezTo>
                <a:lnTo>
                  <a:pt x="365962" y="1211018"/>
                </a:lnTo>
                <a:lnTo>
                  <a:pt x="61758" y="684353"/>
                </a:lnTo>
                <a:cubicBezTo>
                  <a:pt x="-113758" y="380228"/>
                  <a:pt x="105746" y="95"/>
                  <a:pt x="456776" y="95"/>
                </a:cubicBezTo>
                <a:lnTo>
                  <a:pt x="1065075" y="95"/>
                </a:lnTo>
                <a:close/>
              </a:path>
            </a:pathLst>
          </a:custGeom>
          <a:solidFill>
            <a:schemeClr val="bg2">
              <a:lumMod val="90000"/>
            </a:schemeClr>
          </a:solidFill>
        </p:spPr>
        <p:txBody>
          <a:bodyPr wrap="square">
            <a:noAutofit/>
          </a:bodyPr>
          <a:lstStyle/>
          <a:p>
            <a:endParaRPr lang="en-GB"/>
          </a:p>
        </p:txBody>
      </p:sp>
      <p:sp>
        <p:nvSpPr>
          <p:cNvPr id="39" name="Picture Placeholder 22">
            <a:extLst>
              <a:ext uri="{FF2B5EF4-FFF2-40B4-BE49-F238E27FC236}">
                <a16:creationId xmlns:a16="http://schemas.microsoft.com/office/drawing/2014/main" id="{5EA116BD-D9A6-244B-B2C4-6F67A48EAB73}"/>
              </a:ext>
            </a:extLst>
          </p:cNvPr>
          <p:cNvSpPr>
            <a:spLocks noGrp="1"/>
          </p:cNvSpPr>
          <p:nvPr>
            <p:ph type="pic" sz="quarter" idx="22"/>
          </p:nvPr>
        </p:nvSpPr>
        <p:spPr>
          <a:xfrm>
            <a:off x="4923800" y="3620347"/>
            <a:ext cx="2625935" cy="2423539"/>
          </a:xfrm>
          <a:custGeom>
            <a:avLst/>
            <a:gdLst>
              <a:gd name="connsiteX0" fmla="*/ 1065075 w 2130149"/>
              <a:gd name="connsiteY0" fmla="*/ 0 h 1965966"/>
              <a:gd name="connsiteX1" fmla="*/ 1673375 w 2130149"/>
              <a:gd name="connsiteY1" fmla="*/ 0 h 1965966"/>
              <a:gd name="connsiteX2" fmla="*/ 2068393 w 2130149"/>
              <a:gd name="connsiteY2" fmla="*/ 684258 h 1965966"/>
              <a:gd name="connsiteX3" fmla="*/ 1764188 w 2130149"/>
              <a:gd name="connsiteY3" fmla="*/ 1211018 h 1965966"/>
              <a:gd name="connsiteX4" fmla="*/ 1460093 w 2130149"/>
              <a:gd name="connsiteY4" fmla="*/ 1737873 h 1965966"/>
              <a:gd name="connsiteX5" fmla="*/ 670057 w 2130149"/>
              <a:gd name="connsiteY5" fmla="*/ 1737873 h 1965966"/>
              <a:gd name="connsiteX6" fmla="*/ 365962 w 2130149"/>
              <a:gd name="connsiteY6" fmla="*/ 1211018 h 1965966"/>
              <a:gd name="connsiteX7" fmla="*/ 61758 w 2130149"/>
              <a:gd name="connsiteY7" fmla="*/ 684353 h 1965966"/>
              <a:gd name="connsiteX8" fmla="*/ 456776 w 2130149"/>
              <a:gd name="connsiteY8" fmla="*/ 95 h 1965966"/>
              <a:gd name="connsiteX9" fmla="*/ 1065075 w 2130149"/>
              <a:gd name="connsiteY9" fmla="*/ 95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0149" h="1965966">
                <a:moveTo>
                  <a:pt x="1065075" y="0"/>
                </a:moveTo>
                <a:lnTo>
                  <a:pt x="1673375" y="0"/>
                </a:lnTo>
                <a:cubicBezTo>
                  <a:pt x="2024405" y="0"/>
                  <a:pt x="2243908" y="380133"/>
                  <a:pt x="2068393" y="684258"/>
                </a:cubicBezTo>
                <a:lnTo>
                  <a:pt x="1764188" y="1211018"/>
                </a:lnTo>
                <a:lnTo>
                  <a:pt x="1460093" y="1737873"/>
                </a:lnTo>
                <a:cubicBezTo>
                  <a:pt x="1284578" y="2041998"/>
                  <a:pt x="845572" y="2041998"/>
                  <a:pt x="670057" y="1737873"/>
                </a:cubicBezTo>
                <a:lnTo>
                  <a:pt x="365962" y="1211018"/>
                </a:lnTo>
                <a:lnTo>
                  <a:pt x="61758" y="684353"/>
                </a:lnTo>
                <a:cubicBezTo>
                  <a:pt x="-113758" y="380228"/>
                  <a:pt x="105746" y="95"/>
                  <a:pt x="456776" y="95"/>
                </a:cubicBezTo>
                <a:lnTo>
                  <a:pt x="1065075" y="95"/>
                </a:lnTo>
                <a:close/>
              </a:path>
            </a:pathLst>
          </a:custGeom>
          <a:solidFill>
            <a:schemeClr val="bg2">
              <a:lumMod val="90000"/>
            </a:schemeClr>
          </a:solidFill>
        </p:spPr>
        <p:txBody>
          <a:bodyPr wrap="square">
            <a:noAutofit/>
          </a:bodyPr>
          <a:lstStyle/>
          <a:p>
            <a:endParaRPr lang="en-GB"/>
          </a:p>
        </p:txBody>
      </p:sp>
      <p:sp>
        <p:nvSpPr>
          <p:cNvPr id="20" name="Text Placeholder 7">
            <a:extLst>
              <a:ext uri="{FF2B5EF4-FFF2-40B4-BE49-F238E27FC236}">
                <a16:creationId xmlns:a16="http://schemas.microsoft.com/office/drawing/2014/main" id="{5FF2996E-B798-C941-B039-8FBF2793C412}"/>
              </a:ext>
            </a:extLst>
          </p:cNvPr>
          <p:cNvSpPr>
            <a:spLocks noGrp="1"/>
          </p:cNvSpPr>
          <p:nvPr>
            <p:ph type="body" sz="quarter" idx="23" hasCustomPrompt="1"/>
          </p:nvPr>
        </p:nvSpPr>
        <p:spPr>
          <a:xfrm>
            <a:off x="7720277" y="825671"/>
            <a:ext cx="2440987" cy="224929"/>
          </a:xfrm>
        </p:spPr>
        <p:txBody>
          <a:bodyPr lIns="45720" rIns="0">
            <a:normAutofit/>
          </a:bodyPr>
          <a:lstStyle>
            <a:lvl1pPr marL="0" indent="0" algn="ctr">
              <a:buNone/>
              <a:defRPr sz="1000">
                <a:solidFill>
                  <a:schemeClr val="accent2"/>
                </a:solidFill>
              </a:defRPr>
            </a:lvl1pPr>
          </a:lstStyle>
          <a:p>
            <a:pPr lvl="0"/>
            <a:r>
              <a:rPr lang="en-US" dirty="0"/>
              <a:t>Job Title Here</a:t>
            </a:r>
          </a:p>
        </p:txBody>
      </p:sp>
      <p:sp>
        <p:nvSpPr>
          <p:cNvPr id="21" name="Text Placeholder 7">
            <a:extLst>
              <a:ext uri="{FF2B5EF4-FFF2-40B4-BE49-F238E27FC236}">
                <a16:creationId xmlns:a16="http://schemas.microsoft.com/office/drawing/2014/main" id="{463A5812-9617-6641-B093-01B834881B5B}"/>
              </a:ext>
            </a:extLst>
          </p:cNvPr>
          <p:cNvSpPr>
            <a:spLocks noGrp="1"/>
          </p:cNvSpPr>
          <p:nvPr>
            <p:ph type="body" sz="quarter" idx="30" hasCustomPrompt="1"/>
          </p:nvPr>
        </p:nvSpPr>
        <p:spPr>
          <a:xfrm>
            <a:off x="7715701" y="464382"/>
            <a:ext cx="2440987" cy="351517"/>
          </a:xfrm>
        </p:spPr>
        <p:txBody>
          <a:bodyPr lIns="45720" rIns="0">
            <a:normAutofit/>
          </a:bodyPr>
          <a:lstStyle>
            <a:lvl1pPr marL="0" indent="0" algn="ctr">
              <a:buNone/>
              <a:defRPr sz="1800" b="1">
                <a:solidFill>
                  <a:schemeClr val="tx1"/>
                </a:solidFill>
              </a:defRPr>
            </a:lvl1pPr>
          </a:lstStyle>
          <a:p>
            <a:pPr lvl="0"/>
            <a:r>
              <a:rPr lang="en-US" dirty="0"/>
              <a:t>NAME Here</a:t>
            </a:r>
          </a:p>
        </p:txBody>
      </p:sp>
      <p:sp>
        <p:nvSpPr>
          <p:cNvPr id="22" name="Text Placeholder 7">
            <a:extLst>
              <a:ext uri="{FF2B5EF4-FFF2-40B4-BE49-F238E27FC236}">
                <a16:creationId xmlns:a16="http://schemas.microsoft.com/office/drawing/2014/main" id="{2DE08F00-96D9-BA42-BA31-E95FEA2E13D4}"/>
              </a:ext>
            </a:extLst>
          </p:cNvPr>
          <p:cNvSpPr>
            <a:spLocks noGrp="1"/>
          </p:cNvSpPr>
          <p:nvPr>
            <p:ph type="body" sz="quarter" idx="31" hasCustomPrompt="1"/>
          </p:nvPr>
        </p:nvSpPr>
        <p:spPr>
          <a:xfrm>
            <a:off x="7179505" y="6451150"/>
            <a:ext cx="2440987" cy="224929"/>
          </a:xfrm>
        </p:spPr>
        <p:txBody>
          <a:bodyPr lIns="45720" rIns="0">
            <a:normAutofit/>
          </a:bodyPr>
          <a:lstStyle>
            <a:lvl1pPr marL="0" indent="0" algn="ctr">
              <a:buNone/>
              <a:defRPr sz="1000">
                <a:solidFill>
                  <a:schemeClr val="accent2"/>
                </a:solidFill>
              </a:defRPr>
            </a:lvl1pPr>
          </a:lstStyle>
          <a:p>
            <a:pPr lvl="0"/>
            <a:r>
              <a:rPr lang="en-US" dirty="0"/>
              <a:t>Job Title Here</a:t>
            </a:r>
          </a:p>
        </p:txBody>
      </p:sp>
      <p:sp>
        <p:nvSpPr>
          <p:cNvPr id="23" name="Text Placeholder 7">
            <a:extLst>
              <a:ext uri="{FF2B5EF4-FFF2-40B4-BE49-F238E27FC236}">
                <a16:creationId xmlns:a16="http://schemas.microsoft.com/office/drawing/2014/main" id="{C931792A-36D6-8C44-8953-18CBDAE5A7C0}"/>
              </a:ext>
            </a:extLst>
          </p:cNvPr>
          <p:cNvSpPr>
            <a:spLocks noGrp="1"/>
          </p:cNvSpPr>
          <p:nvPr>
            <p:ph type="body" sz="quarter" idx="32" hasCustomPrompt="1"/>
          </p:nvPr>
        </p:nvSpPr>
        <p:spPr>
          <a:xfrm>
            <a:off x="7174929" y="6089856"/>
            <a:ext cx="2440987" cy="351517"/>
          </a:xfrm>
        </p:spPr>
        <p:txBody>
          <a:bodyPr lIns="45720" rIns="0">
            <a:normAutofit/>
          </a:bodyPr>
          <a:lstStyle>
            <a:lvl1pPr marL="0" indent="0" algn="ctr">
              <a:buNone/>
              <a:defRPr sz="1800" b="1">
                <a:solidFill>
                  <a:schemeClr val="tx1"/>
                </a:solidFill>
              </a:defRPr>
            </a:lvl1pPr>
          </a:lstStyle>
          <a:p>
            <a:pPr lvl="0"/>
            <a:r>
              <a:rPr lang="en-US" dirty="0"/>
              <a:t>NAME Here</a:t>
            </a:r>
          </a:p>
        </p:txBody>
      </p:sp>
      <p:sp>
        <p:nvSpPr>
          <p:cNvPr id="26" name="Text Placeholder 7">
            <a:extLst>
              <a:ext uri="{FF2B5EF4-FFF2-40B4-BE49-F238E27FC236}">
                <a16:creationId xmlns:a16="http://schemas.microsoft.com/office/drawing/2014/main" id="{24DDA799-70B2-2246-9037-479A49DCA2A6}"/>
              </a:ext>
            </a:extLst>
          </p:cNvPr>
          <p:cNvSpPr>
            <a:spLocks noGrp="1"/>
          </p:cNvSpPr>
          <p:nvPr>
            <p:ph type="body" sz="quarter" idx="33" hasCustomPrompt="1"/>
          </p:nvPr>
        </p:nvSpPr>
        <p:spPr>
          <a:xfrm>
            <a:off x="2150305" y="885310"/>
            <a:ext cx="2440987" cy="224929"/>
          </a:xfrm>
        </p:spPr>
        <p:txBody>
          <a:bodyPr lIns="45720" rIns="0">
            <a:normAutofit/>
          </a:bodyPr>
          <a:lstStyle>
            <a:lvl1pPr marL="0" indent="0" algn="ctr">
              <a:buNone/>
              <a:defRPr sz="1000">
                <a:solidFill>
                  <a:schemeClr val="accent2"/>
                </a:solidFill>
              </a:defRPr>
            </a:lvl1pPr>
          </a:lstStyle>
          <a:p>
            <a:pPr lvl="0"/>
            <a:r>
              <a:rPr lang="en-US" dirty="0"/>
              <a:t>Job Title Here</a:t>
            </a:r>
          </a:p>
        </p:txBody>
      </p:sp>
      <p:sp>
        <p:nvSpPr>
          <p:cNvPr id="27" name="Text Placeholder 7">
            <a:extLst>
              <a:ext uri="{FF2B5EF4-FFF2-40B4-BE49-F238E27FC236}">
                <a16:creationId xmlns:a16="http://schemas.microsoft.com/office/drawing/2014/main" id="{23617EFC-BA28-C841-B0F3-F7283EB27E9E}"/>
              </a:ext>
            </a:extLst>
          </p:cNvPr>
          <p:cNvSpPr>
            <a:spLocks noGrp="1"/>
          </p:cNvSpPr>
          <p:nvPr>
            <p:ph type="body" sz="quarter" idx="34" hasCustomPrompt="1"/>
          </p:nvPr>
        </p:nvSpPr>
        <p:spPr>
          <a:xfrm>
            <a:off x="2145729" y="524017"/>
            <a:ext cx="2440987" cy="351517"/>
          </a:xfrm>
        </p:spPr>
        <p:txBody>
          <a:bodyPr lIns="45720" rIns="0">
            <a:normAutofit/>
          </a:bodyPr>
          <a:lstStyle>
            <a:lvl1pPr marL="0" indent="0" algn="ctr">
              <a:buNone/>
              <a:defRPr sz="1800" b="1">
                <a:solidFill>
                  <a:schemeClr val="tx1"/>
                </a:solidFill>
              </a:defRPr>
            </a:lvl1pPr>
          </a:lstStyle>
          <a:p>
            <a:pPr lvl="0"/>
            <a:r>
              <a:rPr lang="en-US" dirty="0"/>
              <a:t>NAME Here</a:t>
            </a:r>
          </a:p>
        </p:txBody>
      </p:sp>
      <p:sp>
        <p:nvSpPr>
          <p:cNvPr id="28" name="Text Placeholder 7">
            <a:extLst>
              <a:ext uri="{FF2B5EF4-FFF2-40B4-BE49-F238E27FC236}">
                <a16:creationId xmlns:a16="http://schemas.microsoft.com/office/drawing/2014/main" id="{24885F0A-C343-F14B-9356-A28E40547342}"/>
              </a:ext>
            </a:extLst>
          </p:cNvPr>
          <p:cNvSpPr>
            <a:spLocks noGrp="1"/>
          </p:cNvSpPr>
          <p:nvPr>
            <p:ph type="body" sz="quarter" idx="35" hasCustomPrompt="1"/>
          </p:nvPr>
        </p:nvSpPr>
        <p:spPr>
          <a:xfrm>
            <a:off x="2885801" y="6508122"/>
            <a:ext cx="2440987" cy="224929"/>
          </a:xfrm>
        </p:spPr>
        <p:txBody>
          <a:bodyPr lIns="45720" rIns="0">
            <a:normAutofit/>
          </a:bodyPr>
          <a:lstStyle>
            <a:lvl1pPr marL="0" indent="0" algn="ctr">
              <a:buNone/>
              <a:defRPr sz="1000">
                <a:solidFill>
                  <a:schemeClr val="accent2"/>
                </a:solidFill>
              </a:defRPr>
            </a:lvl1pPr>
          </a:lstStyle>
          <a:p>
            <a:pPr lvl="0"/>
            <a:r>
              <a:rPr lang="en-US" dirty="0"/>
              <a:t>Job Title Here</a:t>
            </a:r>
          </a:p>
        </p:txBody>
      </p:sp>
      <p:sp>
        <p:nvSpPr>
          <p:cNvPr id="29" name="Text Placeholder 7">
            <a:extLst>
              <a:ext uri="{FF2B5EF4-FFF2-40B4-BE49-F238E27FC236}">
                <a16:creationId xmlns:a16="http://schemas.microsoft.com/office/drawing/2014/main" id="{31228740-B71F-4347-89F8-4401FB4D82F1}"/>
              </a:ext>
            </a:extLst>
          </p:cNvPr>
          <p:cNvSpPr>
            <a:spLocks noGrp="1"/>
          </p:cNvSpPr>
          <p:nvPr>
            <p:ph type="body" sz="quarter" idx="36" hasCustomPrompt="1"/>
          </p:nvPr>
        </p:nvSpPr>
        <p:spPr>
          <a:xfrm>
            <a:off x="2881225" y="6146828"/>
            <a:ext cx="2440987" cy="351517"/>
          </a:xfrm>
        </p:spPr>
        <p:txBody>
          <a:bodyPr lIns="45720" rIns="0">
            <a:normAutofit/>
          </a:bodyPr>
          <a:lstStyle>
            <a:lvl1pPr marL="0" indent="0" algn="ctr">
              <a:buNone/>
              <a:defRPr sz="1800" b="1">
                <a:solidFill>
                  <a:schemeClr val="tx1"/>
                </a:solidFill>
              </a:defRPr>
            </a:lvl1pPr>
          </a:lstStyle>
          <a:p>
            <a:pPr lvl="0"/>
            <a:r>
              <a:rPr lang="en-US" dirty="0"/>
              <a:t>NAME Here</a:t>
            </a:r>
          </a:p>
        </p:txBody>
      </p:sp>
      <p:sp>
        <p:nvSpPr>
          <p:cNvPr id="30" name="Text Placeholder 7">
            <a:extLst>
              <a:ext uri="{FF2B5EF4-FFF2-40B4-BE49-F238E27FC236}">
                <a16:creationId xmlns:a16="http://schemas.microsoft.com/office/drawing/2014/main" id="{EB6D8E46-25E7-F74B-A600-279A54A22BE2}"/>
              </a:ext>
            </a:extLst>
          </p:cNvPr>
          <p:cNvSpPr>
            <a:spLocks noGrp="1"/>
          </p:cNvSpPr>
          <p:nvPr>
            <p:ph type="body" sz="quarter" idx="37" hasCustomPrompt="1"/>
          </p:nvPr>
        </p:nvSpPr>
        <p:spPr>
          <a:xfrm>
            <a:off x="609741" y="5656093"/>
            <a:ext cx="2440987" cy="224929"/>
          </a:xfrm>
        </p:spPr>
        <p:txBody>
          <a:bodyPr lIns="45720" rIns="0">
            <a:normAutofit/>
          </a:bodyPr>
          <a:lstStyle>
            <a:lvl1pPr marL="0" indent="0" algn="ctr">
              <a:buNone/>
              <a:defRPr sz="1000">
                <a:solidFill>
                  <a:schemeClr val="accent2"/>
                </a:solidFill>
              </a:defRPr>
            </a:lvl1pPr>
          </a:lstStyle>
          <a:p>
            <a:pPr lvl="0"/>
            <a:r>
              <a:rPr lang="en-US" dirty="0"/>
              <a:t>Job Title Here</a:t>
            </a:r>
          </a:p>
        </p:txBody>
      </p:sp>
      <p:sp>
        <p:nvSpPr>
          <p:cNvPr id="31" name="Text Placeholder 7">
            <a:extLst>
              <a:ext uri="{FF2B5EF4-FFF2-40B4-BE49-F238E27FC236}">
                <a16:creationId xmlns:a16="http://schemas.microsoft.com/office/drawing/2014/main" id="{9D389DA1-8006-9742-A6B0-B9A53ECC7DA6}"/>
              </a:ext>
            </a:extLst>
          </p:cNvPr>
          <p:cNvSpPr>
            <a:spLocks noGrp="1"/>
          </p:cNvSpPr>
          <p:nvPr>
            <p:ph type="body" sz="quarter" idx="38" hasCustomPrompt="1"/>
          </p:nvPr>
        </p:nvSpPr>
        <p:spPr>
          <a:xfrm>
            <a:off x="605165" y="5294799"/>
            <a:ext cx="2440987" cy="351517"/>
          </a:xfrm>
        </p:spPr>
        <p:txBody>
          <a:bodyPr lIns="45720" rIns="0">
            <a:normAutofit/>
          </a:bodyPr>
          <a:lstStyle>
            <a:lvl1pPr marL="0" indent="0" algn="ctr">
              <a:buNone/>
              <a:defRPr sz="1800" b="1">
                <a:solidFill>
                  <a:schemeClr val="tx1"/>
                </a:solidFill>
              </a:defRPr>
            </a:lvl1pPr>
          </a:lstStyle>
          <a:p>
            <a:pPr lvl="0"/>
            <a:r>
              <a:rPr lang="en-US" dirty="0"/>
              <a:t>NAME Here</a:t>
            </a:r>
          </a:p>
        </p:txBody>
      </p:sp>
      <p:sp>
        <p:nvSpPr>
          <p:cNvPr id="40" name="Text Placeholder 7">
            <a:extLst>
              <a:ext uri="{FF2B5EF4-FFF2-40B4-BE49-F238E27FC236}">
                <a16:creationId xmlns:a16="http://schemas.microsoft.com/office/drawing/2014/main" id="{3D7BB568-BFBD-8C45-BFE8-87FE11C949FD}"/>
              </a:ext>
            </a:extLst>
          </p:cNvPr>
          <p:cNvSpPr>
            <a:spLocks noGrp="1"/>
          </p:cNvSpPr>
          <p:nvPr>
            <p:ph type="body" sz="quarter" idx="39" hasCustomPrompt="1"/>
          </p:nvPr>
        </p:nvSpPr>
        <p:spPr>
          <a:xfrm>
            <a:off x="9505261" y="5228711"/>
            <a:ext cx="2440987" cy="224929"/>
          </a:xfrm>
        </p:spPr>
        <p:txBody>
          <a:bodyPr lIns="45720" rIns="0">
            <a:normAutofit/>
          </a:bodyPr>
          <a:lstStyle>
            <a:lvl1pPr marL="0" indent="0" algn="ctr">
              <a:buNone/>
              <a:defRPr sz="1000">
                <a:solidFill>
                  <a:schemeClr val="accent2"/>
                </a:solidFill>
              </a:defRPr>
            </a:lvl1pPr>
          </a:lstStyle>
          <a:p>
            <a:pPr lvl="0"/>
            <a:r>
              <a:rPr lang="en-US" dirty="0"/>
              <a:t>Job Title Here</a:t>
            </a:r>
          </a:p>
        </p:txBody>
      </p:sp>
      <p:sp>
        <p:nvSpPr>
          <p:cNvPr id="41" name="Text Placeholder 7">
            <a:extLst>
              <a:ext uri="{FF2B5EF4-FFF2-40B4-BE49-F238E27FC236}">
                <a16:creationId xmlns:a16="http://schemas.microsoft.com/office/drawing/2014/main" id="{23AD0BC8-A660-7A45-A535-0F3C87BF7F86}"/>
              </a:ext>
            </a:extLst>
          </p:cNvPr>
          <p:cNvSpPr>
            <a:spLocks noGrp="1"/>
          </p:cNvSpPr>
          <p:nvPr>
            <p:ph type="body" sz="quarter" idx="40" hasCustomPrompt="1"/>
          </p:nvPr>
        </p:nvSpPr>
        <p:spPr>
          <a:xfrm>
            <a:off x="9500689" y="4867417"/>
            <a:ext cx="2440987" cy="351517"/>
          </a:xfrm>
        </p:spPr>
        <p:txBody>
          <a:bodyPr lIns="45720" rIns="0">
            <a:normAutofit/>
          </a:bodyPr>
          <a:lstStyle>
            <a:lvl1pPr marL="0" indent="0" algn="ctr">
              <a:buNone/>
              <a:defRPr sz="1800" b="1">
                <a:solidFill>
                  <a:schemeClr val="tx1"/>
                </a:solidFill>
              </a:defRPr>
            </a:lvl1pPr>
          </a:lstStyle>
          <a:p>
            <a:pPr lvl="0"/>
            <a:r>
              <a:rPr lang="en-US" dirty="0"/>
              <a:t>NAME Here</a:t>
            </a:r>
          </a:p>
        </p:txBody>
      </p:sp>
      <p:sp>
        <p:nvSpPr>
          <p:cNvPr id="42" name="Text Placeholder 7">
            <a:extLst>
              <a:ext uri="{FF2B5EF4-FFF2-40B4-BE49-F238E27FC236}">
                <a16:creationId xmlns:a16="http://schemas.microsoft.com/office/drawing/2014/main" id="{919D8F71-157E-7540-9B7F-5C8A26C250ED}"/>
              </a:ext>
            </a:extLst>
          </p:cNvPr>
          <p:cNvSpPr>
            <a:spLocks noGrp="1"/>
          </p:cNvSpPr>
          <p:nvPr>
            <p:ph type="body" sz="quarter" idx="41" hasCustomPrompt="1"/>
          </p:nvPr>
        </p:nvSpPr>
        <p:spPr>
          <a:xfrm>
            <a:off x="4977074" y="517905"/>
            <a:ext cx="2440987" cy="224929"/>
          </a:xfrm>
        </p:spPr>
        <p:txBody>
          <a:bodyPr lIns="45720" rIns="0">
            <a:normAutofit/>
          </a:bodyPr>
          <a:lstStyle>
            <a:lvl1pPr marL="0" indent="0" algn="ctr">
              <a:buNone/>
              <a:defRPr sz="1000">
                <a:solidFill>
                  <a:schemeClr val="accent2"/>
                </a:solidFill>
              </a:defRPr>
            </a:lvl1pPr>
          </a:lstStyle>
          <a:p>
            <a:pPr lvl="0"/>
            <a:r>
              <a:rPr lang="en-US" dirty="0"/>
              <a:t>Job Title Here</a:t>
            </a:r>
          </a:p>
        </p:txBody>
      </p:sp>
      <p:sp>
        <p:nvSpPr>
          <p:cNvPr id="43" name="Text Placeholder 7">
            <a:extLst>
              <a:ext uri="{FF2B5EF4-FFF2-40B4-BE49-F238E27FC236}">
                <a16:creationId xmlns:a16="http://schemas.microsoft.com/office/drawing/2014/main" id="{0FBAB95C-C6F4-A848-9D7F-BD9F0003884E}"/>
              </a:ext>
            </a:extLst>
          </p:cNvPr>
          <p:cNvSpPr>
            <a:spLocks noGrp="1"/>
          </p:cNvSpPr>
          <p:nvPr>
            <p:ph type="body" sz="quarter" idx="42" hasCustomPrompt="1"/>
          </p:nvPr>
        </p:nvSpPr>
        <p:spPr>
          <a:xfrm>
            <a:off x="4972501" y="156611"/>
            <a:ext cx="2440987" cy="351517"/>
          </a:xfrm>
        </p:spPr>
        <p:txBody>
          <a:bodyPr lIns="45720" rIns="0">
            <a:normAutofit/>
          </a:bodyPr>
          <a:lstStyle>
            <a:lvl1pPr marL="0" indent="0" algn="ctr">
              <a:buNone/>
              <a:defRPr sz="1800" b="1">
                <a:solidFill>
                  <a:schemeClr val="tx1"/>
                </a:solidFill>
              </a:defRPr>
            </a:lvl1pPr>
          </a:lstStyle>
          <a:p>
            <a:pPr lvl="0"/>
            <a:r>
              <a:rPr lang="en-US" dirty="0"/>
              <a:t>NAME Here</a:t>
            </a:r>
          </a:p>
        </p:txBody>
      </p:sp>
      <p:sp>
        <p:nvSpPr>
          <p:cNvPr id="44" name="Text Placeholder 7">
            <a:extLst>
              <a:ext uri="{FF2B5EF4-FFF2-40B4-BE49-F238E27FC236}">
                <a16:creationId xmlns:a16="http://schemas.microsoft.com/office/drawing/2014/main" id="{8128EFDD-D28A-ED4A-8AA5-7BE8F2309076}"/>
              </a:ext>
            </a:extLst>
          </p:cNvPr>
          <p:cNvSpPr>
            <a:spLocks noGrp="1"/>
          </p:cNvSpPr>
          <p:nvPr>
            <p:ph type="body" sz="quarter" idx="43" hasCustomPrompt="1"/>
          </p:nvPr>
        </p:nvSpPr>
        <p:spPr>
          <a:xfrm>
            <a:off x="4947257" y="3310459"/>
            <a:ext cx="2440987" cy="224929"/>
          </a:xfrm>
        </p:spPr>
        <p:txBody>
          <a:bodyPr lIns="45720" rIns="0">
            <a:normAutofit/>
          </a:bodyPr>
          <a:lstStyle>
            <a:lvl1pPr marL="0" indent="0" algn="ctr">
              <a:buNone/>
              <a:defRPr sz="1000">
                <a:solidFill>
                  <a:schemeClr val="accent2"/>
                </a:solidFill>
              </a:defRPr>
            </a:lvl1pPr>
          </a:lstStyle>
          <a:p>
            <a:pPr lvl="0"/>
            <a:r>
              <a:rPr lang="en-US" dirty="0"/>
              <a:t>Job Title Here</a:t>
            </a:r>
          </a:p>
        </p:txBody>
      </p:sp>
      <p:sp>
        <p:nvSpPr>
          <p:cNvPr id="45" name="Text Placeholder 7">
            <a:extLst>
              <a:ext uri="{FF2B5EF4-FFF2-40B4-BE49-F238E27FC236}">
                <a16:creationId xmlns:a16="http://schemas.microsoft.com/office/drawing/2014/main" id="{13A36D58-E9D3-E349-BE24-C506BE02548A}"/>
              </a:ext>
            </a:extLst>
          </p:cNvPr>
          <p:cNvSpPr>
            <a:spLocks noGrp="1"/>
          </p:cNvSpPr>
          <p:nvPr>
            <p:ph type="body" sz="quarter" idx="44" hasCustomPrompt="1"/>
          </p:nvPr>
        </p:nvSpPr>
        <p:spPr>
          <a:xfrm>
            <a:off x="4942685" y="2949165"/>
            <a:ext cx="2440987" cy="351517"/>
          </a:xfrm>
        </p:spPr>
        <p:txBody>
          <a:bodyPr lIns="45720" rIns="0">
            <a:normAutofit/>
          </a:bodyPr>
          <a:lstStyle>
            <a:lvl1pPr marL="0" indent="0" algn="ctr">
              <a:buNone/>
              <a:defRPr sz="1800" b="1">
                <a:solidFill>
                  <a:schemeClr val="tx1"/>
                </a:solidFill>
              </a:defRPr>
            </a:lvl1pPr>
          </a:lstStyle>
          <a:p>
            <a:pPr lvl="0"/>
            <a:r>
              <a:rPr lang="en-US" dirty="0"/>
              <a:t>NAME Here</a:t>
            </a:r>
          </a:p>
        </p:txBody>
      </p:sp>
    </p:spTree>
    <p:extLst>
      <p:ext uri="{BB962C8B-B14F-4D97-AF65-F5344CB8AC3E}">
        <p14:creationId xmlns:p14="http://schemas.microsoft.com/office/powerpoint/2010/main" val="427838408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1">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AAFFC0CF-8CDA-6F4B-9DBA-4410D3102B6B}"/>
              </a:ext>
            </a:extLst>
          </p:cNvPr>
          <p:cNvSpPr>
            <a:spLocks noGrp="1"/>
          </p:cNvSpPr>
          <p:nvPr>
            <p:ph type="pic" sz="quarter" idx="11"/>
          </p:nvPr>
        </p:nvSpPr>
        <p:spPr>
          <a:xfrm>
            <a:off x="4551989" y="3379232"/>
            <a:ext cx="3471143" cy="3761029"/>
          </a:xfrm>
          <a:custGeom>
            <a:avLst/>
            <a:gdLst>
              <a:gd name="connsiteX0" fmla="*/ 792833 w 3471143"/>
              <a:gd name="connsiteY0" fmla="*/ 123 h 3761029"/>
              <a:gd name="connsiteX1" fmla="*/ 1208138 w 3471143"/>
              <a:gd name="connsiteY1" fmla="*/ 109039 h 3761029"/>
              <a:gd name="connsiteX2" fmla="*/ 2138194 w 3471143"/>
              <a:gd name="connsiteY2" fmla="*/ 646148 h 3761029"/>
              <a:gd name="connsiteX3" fmla="*/ 3068417 w 3471143"/>
              <a:gd name="connsiteY3" fmla="*/ 1183064 h 3761029"/>
              <a:gd name="connsiteX4" fmla="*/ 3068417 w 3471143"/>
              <a:gd name="connsiteY4" fmla="*/ 2577966 h 3761029"/>
              <a:gd name="connsiteX5" fmla="*/ 2138194 w 3471143"/>
              <a:gd name="connsiteY5" fmla="*/ 3114882 h 3761029"/>
              <a:gd name="connsiteX6" fmla="*/ 1208138 w 3471143"/>
              <a:gd name="connsiteY6" fmla="*/ 3651991 h 3761029"/>
              <a:gd name="connsiteX7" fmla="*/ 0 w 3471143"/>
              <a:gd name="connsiteY7" fmla="*/ 2954540 h 3761029"/>
              <a:gd name="connsiteX8" fmla="*/ 0 w 3471143"/>
              <a:gd name="connsiteY8" fmla="*/ 1880515 h 3761029"/>
              <a:gd name="connsiteX9" fmla="*/ 0 w 3471143"/>
              <a:gd name="connsiteY9" fmla="*/ 806490 h 3761029"/>
              <a:gd name="connsiteX10" fmla="*/ 792833 w 3471143"/>
              <a:gd name="connsiteY10" fmla="*/ 123 h 3761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71143" h="3761029">
                <a:moveTo>
                  <a:pt x="792833" y="123"/>
                </a:moveTo>
                <a:cubicBezTo>
                  <a:pt x="931266" y="-2316"/>
                  <a:pt x="1073896" y="31566"/>
                  <a:pt x="1208138" y="109039"/>
                </a:cubicBezTo>
                <a:lnTo>
                  <a:pt x="2138194" y="646148"/>
                </a:lnTo>
                <a:lnTo>
                  <a:pt x="3068417" y="1183064"/>
                </a:lnTo>
                <a:cubicBezTo>
                  <a:pt x="3605386" y="1492957"/>
                  <a:pt x="3605386" y="2268073"/>
                  <a:pt x="3068417" y="2577966"/>
                </a:cubicBezTo>
                <a:lnTo>
                  <a:pt x="2138194" y="3114882"/>
                </a:lnTo>
                <a:lnTo>
                  <a:pt x="1208138" y="3651991"/>
                </a:lnTo>
                <a:cubicBezTo>
                  <a:pt x="671169" y="3961883"/>
                  <a:pt x="0" y="3574325"/>
                  <a:pt x="0" y="2954540"/>
                </a:cubicBezTo>
                <a:lnTo>
                  <a:pt x="0" y="1880515"/>
                </a:lnTo>
                <a:lnTo>
                  <a:pt x="0" y="806490"/>
                </a:lnTo>
                <a:cubicBezTo>
                  <a:pt x="0" y="341651"/>
                  <a:pt x="377533" y="7440"/>
                  <a:pt x="792833" y="123"/>
                </a:cubicBezTo>
                <a:close/>
              </a:path>
            </a:pathLst>
          </a:custGeom>
          <a:solidFill>
            <a:schemeClr val="bg2">
              <a:lumMod val="90000"/>
            </a:schemeClr>
          </a:solidFill>
        </p:spPr>
        <p:txBody>
          <a:bodyPr wrap="square">
            <a:noAutofit/>
          </a:bodyPr>
          <a:lstStyle/>
          <a:p>
            <a:endParaRPr lang="en-GB"/>
          </a:p>
        </p:txBody>
      </p:sp>
      <p:sp>
        <p:nvSpPr>
          <p:cNvPr id="13" name="Picture Placeholder 12">
            <a:extLst>
              <a:ext uri="{FF2B5EF4-FFF2-40B4-BE49-F238E27FC236}">
                <a16:creationId xmlns:a16="http://schemas.microsoft.com/office/drawing/2014/main" id="{CC1AE296-DA98-3B4D-836E-67E04EE759AC}"/>
              </a:ext>
            </a:extLst>
          </p:cNvPr>
          <p:cNvSpPr>
            <a:spLocks noGrp="1"/>
          </p:cNvSpPr>
          <p:nvPr>
            <p:ph type="pic" sz="quarter" idx="10"/>
          </p:nvPr>
        </p:nvSpPr>
        <p:spPr>
          <a:xfrm>
            <a:off x="4360454" y="-332070"/>
            <a:ext cx="3471143" cy="3761030"/>
          </a:xfrm>
          <a:custGeom>
            <a:avLst/>
            <a:gdLst>
              <a:gd name="connsiteX0" fmla="*/ 2678311 w 3471143"/>
              <a:gd name="connsiteY0" fmla="*/ 123 h 3761030"/>
              <a:gd name="connsiteX1" fmla="*/ 3471143 w 3471143"/>
              <a:gd name="connsiteY1" fmla="*/ 806491 h 3761030"/>
              <a:gd name="connsiteX2" fmla="*/ 3471143 w 3471143"/>
              <a:gd name="connsiteY2" fmla="*/ 1880515 h 3761030"/>
              <a:gd name="connsiteX3" fmla="*/ 3471143 w 3471143"/>
              <a:gd name="connsiteY3" fmla="*/ 2954540 h 3761030"/>
              <a:gd name="connsiteX4" fmla="*/ 2263005 w 3471143"/>
              <a:gd name="connsiteY4" fmla="*/ 3651991 h 3761030"/>
              <a:gd name="connsiteX5" fmla="*/ 1332949 w 3471143"/>
              <a:gd name="connsiteY5" fmla="*/ 3114882 h 3761030"/>
              <a:gd name="connsiteX6" fmla="*/ 402726 w 3471143"/>
              <a:gd name="connsiteY6" fmla="*/ 2577966 h 3761030"/>
              <a:gd name="connsiteX7" fmla="*/ 402726 w 3471143"/>
              <a:gd name="connsiteY7" fmla="*/ 1183064 h 3761030"/>
              <a:gd name="connsiteX8" fmla="*/ 1332949 w 3471143"/>
              <a:gd name="connsiteY8" fmla="*/ 646148 h 3761030"/>
              <a:gd name="connsiteX9" fmla="*/ 2263005 w 3471143"/>
              <a:gd name="connsiteY9" fmla="*/ 109040 h 3761030"/>
              <a:gd name="connsiteX10" fmla="*/ 2678311 w 3471143"/>
              <a:gd name="connsiteY10" fmla="*/ 123 h 3761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71143" h="3761030">
                <a:moveTo>
                  <a:pt x="2678311" y="123"/>
                </a:moveTo>
                <a:cubicBezTo>
                  <a:pt x="3093611" y="7440"/>
                  <a:pt x="3471143" y="341652"/>
                  <a:pt x="3471143" y="806491"/>
                </a:cubicBezTo>
                <a:lnTo>
                  <a:pt x="3471143" y="1880515"/>
                </a:lnTo>
                <a:lnTo>
                  <a:pt x="3471143" y="2954540"/>
                </a:lnTo>
                <a:cubicBezTo>
                  <a:pt x="3471143" y="3574325"/>
                  <a:pt x="2799974" y="3961884"/>
                  <a:pt x="2263005" y="3651991"/>
                </a:cubicBezTo>
                <a:lnTo>
                  <a:pt x="1332949" y="3114882"/>
                </a:lnTo>
                <a:lnTo>
                  <a:pt x="402726" y="2577966"/>
                </a:lnTo>
                <a:cubicBezTo>
                  <a:pt x="-134242" y="2268074"/>
                  <a:pt x="-134242" y="1492957"/>
                  <a:pt x="402726" y="1183064"/>
                </a:cubicBezTo>
                <a:lnTo>
                  <a:pt x="1332949" y="646148"/>
                </a:lnTo>
                <a:lnTo>
                  <a:pt x="2263005" y="109040"/>
                </a:lnTo>
                <a:cubicBezTo>
                  <a:pt x="2397247" y="31566"/>
                  <a:pt x="2539877" y="-2316"/>
                  <a:pt x="2678311" y="123"/>
                </a:cubicBezTo>
                <a:close/>
              </a:path>
            </a:pathLst>
          </a:custGeom>
          <a:solidFill>
            <a:schemeClr val="bg2">
              <a:lumMod val="90000"/>
            </a:schemeClr>
          </a:solidFill>
        </p:spPr>
        <p:txBody>
          <a:bodyPr wrap="square">
            <a:noAutofit/>
          </a:bodyPr>
          <a:lstStyle/>
          <a:p>
            <a:endParaRPr lang="en-GB"/>
          </a:p>
        </p:txBody>
      </p:sp>
      <p:sp>
        <p:nvSpPr>
          <p:cNvPr id="7" name="Shape">
            <a:extLst>
              <a:ext uri="{FF2B5EF4-FFF2-40B4-BE49-F238E27FC236}">
                <a16:creationId xmlns:a16="http://schemas.microsoft.com/office/drawing/2014/main" id="{4859B534-5B33-8847-A364-49A94179F7BA}"/>
              </a:ext>
            </a:extLst>
          </p:cNvPr>
          <p:cNvSpPr/>
          <p:nvPr userDrawn="1"/>
        </p:nvSpPr>
        <p:spPr>
          <a:xfrm rot="10800000">
            <a:off x="4221244" y="-331918"/>
            <a:ext cx="3610349" cy="3911697"/>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dirty="0">
              <a:ln>
                <a:noFill/>
              </a:ln>
              <a:solidFill>
                <a:prstClr val="white"/>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10" name="Shape">
            <a:extLst>
              <a:ext uri="{FF2B5EF4-FFF2-40B4-BE49-F238E27FC236}">
                <a16:creationId xmlns:a16="http://schemas.microsoft.com/office/drawing/2014/main" id="{EEA2C478-185C-F84D-B045-B443BAFA3F8D}"/>
              </a:ext>
            </a:extLst>
          </p:cNvPr>
          <p:cNvSpPr/>
          <p:nvPr/>
        </p:nvSpPr>
        <p:spPr>
          <a:xfrm>
            <a:off x="4551984" y="3228413"/>
            <a:ext cx="3610349" cy="3911697"/>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dirty="0">
              <a:ln>
                <a:noFill/>
              </a:ln>
              <a:solidFill>
                <a:prstClr val="white"/>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6" name="Text Placeholder 7">
            <a:extLst>
              <a:ext uri="{FF2B5EF4-FFF2-40B4-BE49-F238E27FC236}">
                <a16:creationId xmlns:a16="http://schemas.microsoft.com/office/drawing/2014/main" id="{824D2969-FC7E-2040-BD2B-BB758209558F}"/>
              </a:ext>
            </a:extLst>
          </p:cNvPr>
          <p:cNvSpPr>
            <a:spLocks noGrp="1"/>
          </p:cNvSpPr>
          <p:nvPr>
            <p:ph type="body" sz="quarter" idx="24" hasCustomPrompt="1"/>
          </p:nvPr>
        </p:nvSpPr>
        <p:spPr>
          <a:xfrm>
            <a:off x="344849" y="1140170"/>
            <a:ext cx="3684863" cy="552450"/>
          </a:xfrm>
        </p:spPr>
        <p:txBody>
          <a:bodyPr lIns="45720" rIns="0">
            <a:normAutofit/>
          </a:bodyPr>
          <a:lstStyle>
            <a:lvl1pPr marL="0" indent="0" algn="r">
              <a:buNone/>
              <a:defRPr sz="2400">
                <a:solidFill>
                  <a:schemeClr val="accent2"/>
                </a:solidFill>
              </a:defRPr>
            </a:lvl1pPr>
          </a:lstStyle>
          <a:p>
            <a:pPr lvl="0"/>
            <a:r>
              <a:rPr lang="en-US" dirty="0"/>
              <a:t>Job Title Here</a:t>
            </a:r>
          </a:p>
        </p:txBody>
      </p:sp>
      <p:sp>
        <p:nvSpPr>
          <p:cNvPr id="8" name="Text Placeholder 7">
            <a:extLst>
              <a:ext uri="{FF2B5EF4-FFF2-40B4-BE49-F238E27FC236}">
                <a16:creationId xmlns:a16="http://schemas.microsoft.com/office/drawing/2014/main" id="{FD0AD251-F7BE-A047-865E-E9650B3207CA}"/>
              </a:ext>
            </a:extLst>
          </p:cNvPr>
          <p:cNvSpPr>
            <a:spLocks noGrp="1"/>
          </p:cNvSpPr>
          <p:nvPr>
            <p:ph type="body" sz="quarter" idx="25"/>
          </p:nvPr>
        </p:nvSpPr>
        <p:spPr>
          <a:xfrm>
            <a:off x="314251" y="1828645"/>
            <a:ext cx="3703055" cy="2723478"/>
          </a:xfrm>
        </p:spPr>
        <p:txBody>
          <a:bodyPr lIns="45720" rIns="0">
            <a:normAutofit/>
          </a:bodyPr>
          <a:lstStyle>
            <a:lvl1pPr marL="0" indent="0" algn="r">
              <a:buNone/>
              <a:defRPr sz="1600">
                <a:solidFill>
                  <a:schemeClr val="tx1"/>
                </a:solidFill>
              </a:defRPr>
            </a:lvl1pPr>
          </a:lstStyle>
          <a:p>
            <a:pPr lvl="0"/>
            <a:endParaRPr lang="en-US" dirty="0"/>
          </a:p>
        </p:txBody>
      </p:sp>
      <p:sp>
        <p:nvSpPr>
          <p:cNvPr id="9" name="Text Placeholder 7">
            <a:extLst>
              <a:ext uri="{FF2B5EF4-FFF2-40B4-BE49-F238E27FC236}">
                <a16:creationId xmlns:a16="http://schemas.microsoft.com/office/drawing/2014/main" id="{24F2EBCC-72C3-A543-82E8-76FD1CDEEC95}"/>
              </a:ext>
            </a:extLst>
          </p:cNvPr>
          <p:cNvSpPr>
            <a:spLocks noGrp="1"/>
          </p:cNvSpPr>
          <p:nvPr>
            <p:ph type="body" sz="quarter" idx="31" hasCustomPrompt="1"/>
          </p:nvPr>
        </p:nvSpPr>
        <p:spPr>
          <a:xfrm>
            <a:off x="345337" y="464883"/>
            <a:ext cx="3681320" cy="552450"/>
          </a:xfrm>
        </p:spPr>
        <p:txBody>
          <a:bodyPr lIns="45720" rIns="0">
            <a:normAutofit/>
          </a:bodyPr>
          <a:lstStyle>
            <a:lvl1pPr marL="0" indent="0" algn="r">
              <a:buNone/>
              <a:defRPr sz="3200" b="1">
                <a:solidFill>
                  <a:schemeClr val="tx1"/>
                </a:solidFill>
              </a:defRPr>
            </a:lvl1pPr>
          </a:lstStyle>
          <a:p>
            <a:pPr lvl="0"/>
            <a:r>
              <a:rPr lang="en-US" dirty="0"/>
              <a:t>NAME Here</a:t>
            </a:r>
          </a:p>
        </p:txBody>
      </p:sp>
      <p:sp>
        <p:nvSpPr>
          <p:cNvPr id="15" name="Text Placeholder 7">
            <a:extLst>
              <a:ext uri="{FF2B5EF4-FFF2-40B4-BE49-F238E27FC236}">
                <a16:creationId xmlns:a16="http://schemas.microsoft.com/office/drawing/2014/main" id="{CC85BF7E-B97D-0C44-BE53-B46AB3240336}"/>
              </a:ext>
            </a:extLst>
          </p:cNvPr>
          <p:cNvSpPr>
            <a:spLocks noGrp="1"/>
          </p:cNvSpPr>
          <p:nvPr>
            <p:ph type="body" sz="quarter" idx="32" hasCustomPrompt="1"/>
          </p:nvPr>
        </p:nvSpPr>
        <p:spPr>
          <a:xfrm>
            <a:off x="8383884" y="5881135"/>
            <a:ext cx="3567309" cy="552450"/>
          </a:xfrm>
        </p:spPr>
        <p:txBody>
          <a:bodyPr lIns="45720" rIns="0">
            <a:normAutofit/>
          </a:bodyPr>
          <a:lstStyle>
            <a:lvl1pPr marL="0" indent="0" algn="l">
              <a:buNone/>
              <a:defRPr sz="2400">
                <a:solidFill>
                  <a:schemeClr val="accent2"/>
                </a:solidFill>
              </a:defRPr>
            </a:lvl1pPr>
          </a:lstStyle>
          <a:p>
            <a:pPr lvl="0"/>
            <a:r>
              <a:rPr lang="en-US" dirty="0"/>
              <a:t>Job Title Here</a:t>
            </a:r>
          </a:p>
        </p:txBody>
      </p:sp>
      <p:sp>
        <p:nvSpPr>
          <p:cNvPr id="17" name="Text Placeholder 7">
            <a:extLst>
              <a:ext uri="{FF2B5EF4-FFF2-40B4-BE49-F238E27FC236}">
                <a16:creationId xmlns:a16="http://schemas.microsoft.com/office/drawing/2014/main" id="{9F83BAB5-491B-0941-B5E1-F5A66A258FB1}"/>
              </a:ext>
            </a:extLst>
          </p:cNvPr>
          <p:cNvSpPr>
            <a:spLocks noGrp="1"/>
          </p:cNvSpPr>
          <p:nvPr>
            <p:ph type="body" sz="quarter" idx="33"/>
          </p:nvPr>
        </p:nvSpPr>
        <p:spPr>
          <a:xfrm>
            <a:off x="8353869" y="2345480"/>
            <a:ext cx="3584923" cy="2723478"/>
          </a:xfrm>
        </p:spPr>
        <p:txBody>
          <a:bodyPr lIns="45720" rIns="0" anchor="b">
            <a:normAutofit/>
          </a:bodyPr>
          <a:lstStyle>
            <a:lvl1pPr marL="0" indent="0" algn="l">
              <a:buNone/>
              <a:defRPr sz="1600">
                <a:solidFill>
                  <a:schemeClr val="tx1"/>
                </a:solidFill>
              </a:defRPr>
            </a:lvl1pPr>
          </a:lstStyle>
          <a:p>
            <a:pPr lvl="0"/>
            <a:endParaRPr lang="en-US" dirty="0"/>
          </a:p>
        </p:txBody>
      </p:sp>
      <p:sp>
        <p:nvSpPr>
          <p:cNvPr id="18" name="Text Placeholder 7">
            <a:extLst>
              <a:ext uri="{FF2B5EF4-FFF2-40B4-BE49-F238E27FC236}">
                <a16:creationId xmlns:a16="http://schemas.microsoft.com/office/drawing/2014/main" id="{E19F8644-6AB8-734D-B6D2-0CD01D80D376}"/>
              </a:ext>
            </a:extLst>
          </p:cNvPr>
          <p:cNvSpPr>
            <a:spLocks noGrp="1"/>
          </p:cNvSpPr>
          <p:nvPr>
            <p:ph type="body" sz="quarter" idx="34" hasCustomPrompt="1"/>
          </p:nvPr>
        </p:nvSpPr>
        <p:spPr>
          <a:xfrm>
            <a:off x="8384264" y="5205848"/>
            <a:ext cx="3563880" cy="552450"/>
          </a:xfrm>
        </p:spPr>
        <p:txBody>
          <a:bodyPr lIns="45720" rIns="0">
            <a:normAutofit/>
          </a:bodyPr>
          <a:lstStyle>
            <a:lvl1pPr marL="0" indent="0" algn="l">
              <a:buNone/>
              <a:defRPr sz="3200" b="1">
                <a:solidFill>
                  <a:schemeClr val="tx1"/>
                </a:solidFill>
              </a:defRPr>
            </a:lvl1pPr>
          </a:lstStyle>
          <a:p>
            <a:pPr lvl="0"/>
            <a:r>
              <a:rPr lang="en-US" dirty="0"/>
              <a:t>NAME Here</a:t>
            </a:r>
          </a:p>
        </p:txBody>
      </p:sp>
    </p:spTree>
    <p:extLst>
      <p:ext uri="{BB962C8B-B14F-4D97-AF65-F5344CB8AC3E}">
        <p14:creationId xmlns:p14="http://schemas.microsoft.com/office/powerpoint/2010/main" val="121008150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2">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BA03FEF-90C3-6146-B1CD-A554644888AD}"/>
              </a:ext>
            </a:extLst>
          </p:cNvPr>
          <p:cNvSpPr>
            <a:spLocks noGrp="1"/>
          </p:cNvSpPr>
          <p:nvPr>
            <p:ph type="pic" sz="quarter" idx="10"/>
          </p:nvPr>
        </p:nvSpPr>
        <p:spPr>
          <a:xfrm>
            <a:off x="-801792" y="-150517"/>
            <a:ext cx="6265669" cy="6265670"/>
          </a:xfrm>
          <a:custGeom>
            <a:avLst/>
            <a:gdLst>
              <a:gd name="connsiteX0" fmla="*/ 3962700 w 6265669"/>
              <a:gd name="connsiteY0" fmla="*/ 115 h 6265670"/>
              <a:gd name="connsiteX1" fmla="*/ 5272710 w 6265669"/>
              <a:gd name="connsiteY1" fmla="*/ 1015243 h 6265670"/>
              <a:gd name="connsiteX2" fmla="*/ 5744904 w 6265669"/>
              <a:gd name="connsiteY2" fmla="*/ 2778295 h 6265670"/>
              <a:gd name="connsiteX3" fmla="*/ 6217530 w 6265669"/>
              <a:gd name="connsiteY3" fmla="*/ 4541316 h 6265670"/>
              <a:gd name="connsiteX4" fmla="*/ 4541314 w 6265669"/>
              <a:gd name="connsiteY4" fmla="*/ 6217531 h 6265670"/>
              <a:gd name="connsiteX5" fmla="*/ 2778294 w 6265669"/>
              <a:gd name="connsiteY5" fmla="*/ 5744905 h 6265670"/>
              <a:gd name="connsiteX6" fmla="*/ 1015242 w 6265669"/>
              <a:gd name="connsiteY6" fmla="*/ 5272711 h 6265670"/>
              <a:gd name="connsiteX7" fmla="*/ 401564 w 6265669"/>
              <a:gd name="connsiteY7" fmla="*/ 2982817 h 6265670"/>
              <a:gd name="connsiteX8" fmla="*/ 1692190 w 6265669"/>
              <a:gd name="connsiteY8" fmla="*/ 1692191 h 6265670"/>
              <a:gd name="connsiteX9" fmla="*/ 2982816 w 6265669"/>
              <a:gd name="connsiteY9" fmla="*/ 401565 h 6265670"/>
              <a:gd name="connsiteX10" fmla="*/ 3962700 w 6265669"/>
              <a:gd name="connsiteY10" fmla="*/ 115 h 6265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65669" h="6265670">
                <a:moveTo>
                  <a:pt x="3962700" y="115"/>
                </a:moveTo>
                <a:cubicBezTo>
                  <a:pt x="4541241" y="7572"/>
                  <a:pt x="5102166" y="379212"/>
                  <a:pt x="5272710" y="1015243"/>
                </a:cubicBezTo>
                <a:lnTo>
                  <a:pt x="5744904" y="2778295"/>
                </a:lnTo>
                <a:lnTo>
                  <a:pt x="6217530" y="4541316"/>
                </a:lnTo>
                <a:cubicBezTo>
                  <a:pt x="6490401" y="5558965"/>
                  <a:pt x="5558964" y="6490402"/>
                  <a:pt x="4541314" y="6217531"/>
                </a:cubicBezTo>
                <a:lnTo>
                  <a:pt x="2778294" y="5744905"/>
                </a:lnTo>
                <a:lnTo>
                  <a:pt x="1015242" y="5272711"/>
                </a:lnTo>
                <a:cubicBezTo>
                  <a:pt x="-2408" y="4999840"/>
                  <a:pt x="-343215" y="3727596"/>
                  <a:pt x="401564" y="2982817"/>
                </a:cubicBezTo>
                <a:lnTo>
                  <a:pt x="1692190" y="1692191"/>
                </a:lnTo>
                <a:lnTo>
                  <a:pt x="2982816" y="401565"/>
                </a:lnTo>
                <a:cubicBezTo>
                  <a:pt x="3262108" y="122273"/>
                  <a:pt x="3615575" y="-4359"/>
                  <a:pt x="3962700" y="115"/>
                </a:cubicBezTo>
                <a:close/>
              </a:path>
            </a:pathLst>
          </a:custGeom>
          <a:solidFill>
            <a:schemeClr val="bg2">
              <a:lumMod val="90000"/>
            </a:schemeClr>
          </a:solidFill>
        </p:spPr>
        <p:txBody>
          <a:bodyPr wrap="square">
            <a:noAutofit/>
          </a:bodyPr>
          <a:lstStyle/>
          <a:p>
            <a:endParaRPr lang="en-GB"/>
          </a:p>
        </p:txBody>
      </p:sp>
      <p:sp>
        <p:nvSpPr>
          <p:cNvPr id="8" name="Shape">
            <a:extLst>
              <a:ext uri="{FF2B5EF4-FFF2-40B4-BE49-F238E27FC236}">
                <a16:creationId xmlns:a16="http://schemas.microsoft.com/office/drawing/2014/main" id="{BE501D8A-5233-0047-890B-C10F54710722}"/>
              </a:ext>
            </a:extLst>
          </p:cNvPr>
          <p:cNvSpPr/>
          <p:nvPr/>
        </p:nvSpPr>
        <p:spPr>
          <a:xfrm rot="2700000">
            <a:off x="257680" y="477574"/>
            <a:ext cx="6135506" cy="6647623"/>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dirty="0">
              <a:ln>
                <a:noFill/>
              </a:ln>
              <a:solidFill>
                <a:prstClr val="white"/>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4" name="Text Placeholder 7">
            <a:extLst>
              <a:ext uri="{FF2B5EF4-FFF2-40B4-BE49-F238E27FC236}">
                <a16:creationId xmlns:a16="http://schemas.microsoft.com/office/drawing/2014/main" id="{D28DBBD3-5E04-5C4E-9208-DB46105D387A}"/>
              </a:ext>
            </a:extLst>
          </p:cNvPr>
          <p:cNvSpPr>
            <a:spLocks noGrp="1"/>
          </p:cNvSpPr>
          <p:nvPr>
            <p:ph type="body" sz="quarter" idx="24" hasCustomPrompt="1"/>
          </p:nvPr>
        </p:nvSpPr>
        <p:spPr>
          <a:xfrm>
            <a:off x="5318269" y="1076517"/>
            <a:ext cx="6271699" cy="552450"/>
          </a:xfrm>
        </p:spPr>
        <p:txBody>
          <a:bodyPr lIns="45720" rIns="0">
            <a:normAutofit/>
          </a:bodyPr>
          <a:lstStyle>
            <a:lvl1pPr marL="0" indent="0">
              <a:buNone/>
              <a:defRPr sz="2400">
                <a:solidFill>
                  <a:schemeClr val="accent2"/>
                </a:solidFill>
              </a:defRPr>
            </a:lvl1pPr>
          </a:lstStyle>
          <a:p>
            <a:pPr lvl="0"/>
            <a:r>
              <a:rPr lang="en-US" dirty="0"/>
              <a:t>Job Title Here</a:t>
            </a:r>
          </a:p>
        </p:txBody>
      </p:sp>
      <p:sp>
        <p:nvSpPr>
          <p:cNvPr id="5" name="Text Placeholder 7">
            <a:extLst>
              <a:ext uri="{FF2B5EF4-FFF2-40B4-BE49-F238E27FC236}">
                <a16:creationId xmlns:a16="http://schemas.microsoft.com/office/drawing/2014/main" id="{3CD8FCC2-098A-BE4A-BA23-0F21A8C47130}"/>
              </a:ext>
            </a:extLst>
          </p:cNvPr>
          <p:cNvSpPr>
            <a:spLocks noGrp="1"/>
          </p:cNvSpPr>
          <p:nvPr>
            <p:ph type="body" sz="quarter" idx="25"/>
          </p:nvPr>
        </p:nvSpPr>
        <p:spPr>
          <a:xfrm>
            <a:off x="6291471" y="1847658"/>
            <a:ext cx="5297556" cy="4609112"/>
          </a:xfrm>
        </p:spPr>
        <p:txBody>
          <a:bodyPr lIns="45720" rIns="0">
            <a:normAutofit/>
          </a:bodyPr>
          <a:lstStyle>
            <a:lvl1pPr marL="0" indent="0">
              <a:buNone/>
              <a:defRPr sz="2400">
                <a:solidFill>
                  <a:schemeClr val="tx1"/>
                </a:solidFill>
              </a:defRPr>
            </a:lvl1pPr>
          </a:lstStyle>
          <a:p>
            <a:pPr lvl="0"/>
            <a:endParaRPr lang="en-US" dirty="0"/>
          </a:p>
        </p:txBody>
      </p:sp>
      <p:sp>
        <p:nvSpPr>
          <p:cNvPr id="6" name="Text Placeholder 7">
            <a:extLst>
              <a:ext uri="{FF2B5EF4-FFF2-40B4-BE49-F238E27FC236}">
                <a16:creationId xmlns:a16="http://schemas.microsoft.com/office/drawing/2014/main" id="{34795D48-9CDD-634A-AEE5-A05978E31104}"/>
              </a:ext>
            </a:extLst>
          </p:cNvPr>
          <p:cNvSpPr>
            <a:spLocks noGrp="1"/>
          </p:cNvSpPr>
          <p:nvPr>
            <p:ph type="body" sz="quarter" idx="31" hasCustomPrompt="1"/>
          </p:nvPr>
        </p:nvSpPr>
        <p:spPr>
          <a:xfrm>
            <a:off x="5319016" y="401230"/>
            <a:ext cx="6265669" cy="552450"/>
          </a:xfrm>
        </p:spPr>
        <p:txBody>
          <a:bodyPr lIns="45720" rIns="0">
            <a:normAutofit/>
          </a:bodyPr>
          <a:lstStyle>
            <a:lvl1pPr marL="0" indent="0">
              <a:buNone/>
              <a:defRPr sz="3200" b="1">
                <a:solidFill>
                  <a:schemeClr val="tx1"/>
                </a:solidFill>
              </a:defRPr>
            </a:lvl1pPr>
          </a:lstStyle>
          <a:p>
            <a:pPr lvl="0"/>
            <a:r>
              <a:rPr lang="en-US" dirty="0"/>
              <a:t>NAME Here</a:t>
            </a:r>
          </a:p>
        </p:txBody>
      </p:sp>
    </p:spTree>
    <p:extLst>
      <p:ext uri="{BB962C8B-B14F-4D97-AF65-F5344CB8AC3E}">
        <p14:creationId xmlns:p14="http://schemas.microsoft.com/office/powerpoint/2010/main" val="223859052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3">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E9F30FBA-13B6-5948-B215-61338FC9611C}"/>
              </a:ext>
            </a:extLst>
          </p:cNvPr>
          <p:cNvSpPr>
            <a:spLocks noGrp="1"/>
          </p:cNvSpPr>
          <p:nvPr>
            <p:ph type="pic" sz="quarter" idx="10"/>
          </p:nvPr>
        </p:nvSpPr>
        <p:spPr>
          <a:xfrm>
            <a:off x="970409" y="-3062350"/>
            <a:ext cx="10251187" cy="9461057"/>
          </a:xfrm>
          <a:custGeom>
            <a:avLst/>
            <a:gdLst>
              <a:gd name="connsiteX0" fmla="*/ 1314699 w 6131036"/>
              <a:gd name="connsiteY0" fmla="*/ 0 h 5658475"/>
              <a:gd name="connsiteX1" fmla="*/ 3065518 w 6131036"/>
              <a:gd name="connsiteY1" fmla="*/ 0 h 5658475"/>
              <a:gd name="connsiteX2" fmla="*/ 4816338 w 6131036"/>
              <a:gd name="connsiteY2" fmla="*/ 0 h 5658475"/>
              <a:gd name="connsiteX3" fmla="*/ 5953287 w 6131036"/>
              <a:gd name="connsiteY3" fmla="*/ 1969443 h 5658475"/>
              <a:gd name="connsiteX4" fmla="*/ 5077720 w 6131036"/>
              <a:gd name="connsiteY4" fmla="*/ 3485571 h 5658475"/>
              <a:gd name="connsiteX5" fmla="*/ 4202467 w 6131036"/>
              <a:gd name="connsiteY5" fmla="*/ 5001972 h 5658475"/>
              <a:gd name="connsiteX6" fmla="*/ 1928569 w 6131036"/>
              <a:gd name="connsiteY6" fmla="*/ 5001972 h 5658475"/>
              <a:gd name="connsiteX7" fmla="*/ 1053317 w 6131036"/>
              <a:gd name="connsiteY7" fmla="*/ 3485571 h 5658475"/>
              <a:gd name="connsiteX8" fmla="*/ 177750 w 6131036"/>
              <a:gd name="connsiteY8" fmla="*/ 1969443 h 5658475"/>
              <a:gd name="connsiteX9" fmla="*/ 1314699 w 6131036"/>
              <a:gd name="connsiteY9" fmla="*/ 0 h 565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31036" h="5658475">
                <a:moveTo>
                  <a:pt x="1314699" y="0"/>
                </a:moveTo>
                <a:lnTo>
                  <a:pt x="3065518" y="0"/>
                </a:lnTo>
                <a:lnTo>
                  <a:pt x="4816338" y="0"/>
                </a:lnTo>
                <a:cubicBezTo>
                  <a:pt x="5826680" y="0"/>
                  <a:pt x="6458458" y="1094105"/>
                  <a:pt x="5953287" y="1969443"/>
                </a:cubicBezTo>
                <a:lnTo>
                  <a:pt x="5077720" y="3485571"/>
                </a:lnTo>
                <a:lnTo>
                  <a:pt x="4202467" y="5001972"/>
                </a:lnTo>
                <a:cubicBezTo>
                  <a:pt x="3697296" y="5877310"/>
                  <a:pt x="2433740" y="5877310"/>
                  <a:pt x="1928569" y="5001972"/>
                </a:cubicBezTo>
                <a:lnTo>
                  <a:pt x="1053317" y="3485571"/>
                </a:lnTo>
                <a:lnTo>
                  <a:pt x="177750" y="1969443"/>
                </a:lnTo>
                <a:cubicBezTo>
                  <a:pt x="-327421" y="1094105"/>
                  <a:pt x="304357" y="0"/>
                  <a:pt x="1314699" y="0"/>
                </a:cubicBezTo>
                <a:close/>
              </a:path>
            </a:pathLst>
          </a:custGeom>
          <a:solidFill>
            <a:schemeClr val="bg2">
              <a:lumMod val="90000"/>
            </a:schemeClr>
          </a:solidFill>
        </p:spPr>
        <p:txBody>
          <a:bodyPr wrap="square">
            <a:noAutofit/>
          </a:bodyPr>
          <a:lstStyle/>
          <a:p>
            <a:endParaRPr lang="en-GB" dirty="0"/>
          </a:p>
        </p:txBody>
      </p:sp>
      <p:sp>
        <p:nvSpPr>
          <p:cNvPr id="3" name="Title 15">
            <a:extLst>
              <a:ext uri="{FF2B5EF4-FFF2-40B4-BE49-F238E27FC236}">
                <a16:creationId xmlns:a16="http://schemas.microsoft.com/office/drawing/2014/main" id="{DED956A5-37B1-A143-9199-CD8EDE5EFD46}"/>
              </a:ext>
            </a:extLst>
          </p:cNvPr>
          <p:cNvSpPr>
            <a:spLocks noGrp="1"/>
          </p:cNvSpPr>
          <p:nvPr>
            <p:ph type="title"/>
          </p:nvPr>
        </p:nvSpPr>
        <p:spPr>
          <a:xfrm>
            <a:off x="2764135" y="459299"/>
            <a:ext cx="6664568" cy="1916723"/>
          </a:xfrm>
        </p:spPr>
        <p:txBody>
          <a:bodyPr anchor="b" anchorCtr="0">
            <a:normAutofit/>
          </a:bodyPr>
          <a:lstStyle>
            <a:lvl1pPr algn="ctr">
              <a:defRPr sz="3600" b="1">
                <a:solidFill>
                  <a:schemeClr val="bg1"/>
                </a:solidFill>
                <a:latin typeface="+mn-lt"/>
              </a:defRPr>
            </a:lvl1pPr>
          </a:lstStyle>
          <a:p>
            <a:r>
              <a:rPr lang="en-US" dirty="0"/>
              <a:t>Click to edit Master title style</a:t>
            </a:r>
          </a:p>
        </p:txBody>
      </p:sp>
      <p:sp>
        <p:nvSpPr>
          <p:cNvPr id="4" name="Text Placeholder 2">
            <a:extLst>
              <a:ext uri="{FF2B5EF4-FFF2-40B4-BE49-F238E27FC236}">
                <a16:creationId xmlns:a16="http://schemas.microsoft.com/office/drawing/2014/main" id="{028D1E60-A966-EC48-875D-036DD173F907}"/>
              </a:ext>
            </a:extLst>
          </p:cNvPr>
          <p:cNvSpPr>
            <a:spLocks noGrp="1"/>
          </p:cNvSpPr>
          <p:nvPr>
            <p:ph type="body" idx="1"/>
          </p:nvPr>
        </p:nvSpPr>
        <p:spPr>
          <a:xfrm>
            <a:off x="3807073" y="2634311"/>
            <a:ext cx="4577859" cy="1658435"/>
          </a:xfrm>
        </p:spPr>
        <p:txBody>
          <a:bodyPr/>
          <a:lstStyle>
            <a:lvl1pPr marL="0" indent="0" algn="ctr">
              <a:buNone/>
              <a:defRPr sz="2400" b="0" i="0">
                <a:solidFill>
                  <a:schemeClr val="accent1">
                    <a:lumMod val="60000"/>
                    <a:lumOff val="40000"/>
                  </a:schemeClr>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05189410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14">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128192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5">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ACAFD17-9586-DD47-8899-CDAA143B1C39}"/>
              </a:ext>
            </a:extLst>
          </p:cNvPr>
          <p:cNvSpPr>
            <a:spLocks noGrp="1"/>
          </p:cNvSpPr>
          <p:nvPr>
            <p:ph type="pic" sz="quarter" idx="10"/>
          </p:nvPr>
        </p:nvSpPr>
        <p:spPr>
          <a:xfrm>
            <a:off x="-1712068" y="366809"/>
            <a:ext cx="10505872" cy="10505874"/>
          </a:xfrm>
          <a:custGeom>
            <a:avLst/>
            <a:gdLst>
              <a:gd name="connsiteX0" fmla="*/ 4612745 w 5878310"/>
              <a:gd name="connsiteY0" fmla="*/ 77 h 5878311"/>
              <a:gd name="connsiteX1" fmla="*/ 5833147 w 5878310"/>
              <a:gd name="connsiteY1" fmla="*/ 1617753 h 5878311"/>
              <a:gd name="connsiteX2" fmla="*/ 5389740 w 5878310"/>
              <a:gd name="connsiteY2" fmla="*/ 3271779 h 5878311"/>
              <a:gd name="connsiteX3" fmla="*/ 4946739 w 5878310"/>
              <a:gd name="connsiteY3" fmla="*/ 4925834 h 5878311"/>
              <a:gd name="connsiteX4" fmla="*/ 2798412 w 5878310"/>
              <a:gd name="connsiteY4" fmla="*/ 5501573 h 5878311"/>
              <a:gd name="connsiteX5" fmla="*/ 1587575 w 5878310"/>
              <a:gd name="connsiteY5" fmla="*/ 4290736 h 5878311"/>
              <a:gd name="connsiteX6" fmla="*/ 376739 w 5878310"/>
              <a:gd name="connsiteY6" fmla="*/ 3079900 h 5878311"/>
              <a:gd name="connsiteX7" fmla="*/ 952477 w 5878310"/>
              <a:gd name="connsiteY7" fmla="*/ 931573 h 5878311"/>
              <a:gd name="connsiteX8" fmla="*/ 2606533 w 5878310"/>
              <a:gd name="connsiteY8" fmla="*/ 488572 h 5878311"/>
              <a:gd name="connsiteX9" fmla="*/ 4260559 w 5878310"/>
              <a:gd name="connsiteY9" fmla="*/ 45165 h 5878311"/>
              <a:gd name="connsiteX10" fmla="*/ 4612745 w 5878310"/>
              <a:gd name="connsiteY10" fmla="*/ 77 h 5878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78310" h="5878311">
                <a:moveTo>
                  <a:pt x="4612745" y="77"/>
                </a:moveTo>
                <a:cubicBezTo>
                  <a:pt x="5416104" y="8891"/>
                  <a:pt x="6057148" y="782359"/>
                  <a:pt x="5833147" y="1617753"/>
                </a:cubicBezTo>
                <a:lnTo>
                  <a:pt x="5389740" y="3271779"/>
                </a:lnTo>
                <a:lnTo>
                  <a:pt x="4946739" y="4925834"/>
                </a:lnTo>
                <a:cubicBezTo>
                  <a:pt x="4690737" y="5880570"/>
                  <a:pt x="3497147" y="6200308"/>
                  <a:pt x="2798412" y="5501573"/>
                </a:cubicBezTo>
                <a:lnTo>
                  <a:pt x="1587575" y="4290736"/>
                </a:lnTo>
                <a:lnTo>
                  <a:pt x="376739" y="3079900"/>
                </a:lnTo>
                <a:cubicBezTo>
                  <a:pt x="-321996" y="2381165"/>
                  <a:pt x="-2259" y="1187574"/>
                  <a:pt x="952477" y="931573"/>
                </a:cubicBezTo>
                <a:lnTo>
                  <a:pt x="2606533" y="488572"/>
                </a:lnTo>
                <a:lnTo>
                  <a:pt x="4260559" y="45165"/>
                </a:lnTo>
                <a:cubicBezTo>
                  <a:pt x="4379901" y="13165"/>
                  <a:pt x="4497979" y="-1182"/>
                  <a:pt x="4612745" y="77"/>
                </a:cubicBezTo>
                <a:close/>
              </a:path>
            </a:pathLst>
          </a:custGeom>
          <a:solidFill>
            <a:schemeClr val="bg2">
              <a:lumMod val="90000"/>
            </a:schemeClr>
          </a:solidFill>
        </p:spPr>
        <p:txBody>
          <a:bodyPr wrap="square">
            <a:noAutofit/>
          </a:bodyPr>
          <a:lstStyle/>
          <a:p>
            <a:endParaRPr lang="en-GB"/>
          </a:p>
        </p:txBody>
      </p:sp>
      <p:sp>
        <p:nvSpPr>
          <p:cNvPr id="3" name="Title 15">
            <a:extLst>
              <a:ext uri="{FF2B5EF4-FFF2-40B4-BE49-F238E27FC236}">
                <a16:creationId xmlns:a16="http://schemas.microsoft.com/office/drawing/2014/main" id="{DED956A5-37B1-A143-9199-CD8EDE5EFD46}"/>
              </a:ext>
            </a:extLst>
          </p:cNvPr>
          <p:cNvSpPr>
            <a:spLocks noGrp="1"/>
          </p:cNvSpPr>
          <p:nvPr>
            <p:ph type="title"/>
          </p:nvPr>
        </p:nvSpPr>
        <p:spPr>
          <a:xfrm>
            <a:off x="1052067" y="2288099"/>
            <a:ext cx="6664568" cy="1916723"/>
          </a:xfrm>
        </p:spPr>
        <p:txBody>
          <a:bodyPr anchor="b" anchorCtr="0">
            <a:normAutofit/>
          </a:bodyPr>
          <a:lstStyle>
            <a:lvl1pPr algn="l">
              <a:defRPr sz="3600" b="1">
                <a:solidFill>
                  <a:schemeClr val="bg1"/>
                </a:solidFill>
                <a:latin typeface="+mn-lt"/>
              </a:defRPr>
            </a:lvl1pPr>
          </a:lstStyle>
          <a:p>
            <a:r>
              <a:rPr lang="en-US" dirty="0"/>
              <a:t>Click to edit Master title style</a:t>
            </a:r>
          </a:p>
        </p:txBody>
      </p:sp>
      <p:sp>
        <p:nvSpPr>
          <p:cNvPr id="4" name="Text Placeholder 2">
            <a:extLst>
              <a:ext uri="{FF2B5EF4-FFF2-40B4-BE49-F238E27FC236}">
                <a16:creationId xmlns:a16="http://schemas.microsoft.com/office/drawing/2014/main" id="{028D1E60-A966-EC48-875D-036DD173F907}"/>
              </a:ext>
            </a:extLst>
          </p:cNvPr>
          <p:cNvSpPr>
            <a:spLocks noGrp="1"/>
          </p:cNvSpPr>
          <p:nvPr>
            <p:ph type="body" idx="1"/>
          </p:nvPr>
        </p:nvSpPr>
        <p:spPr>
          <a:xfrm>
            <a:off x="1052065" y="4463111"/>
            <a:ext cx="4577859" cy="1658435"/>
          </a:xfrm>
        </p:spPr>
        <p:txBody>
          <a:bodyPr/>
          <a:lstStyle>
            <a:lvl1pPr marL="0" indent="0" algn="l">
              <a:buNone/>
              <a:defRPr sz="2400" b="0" i="0">
                <a:solidFill>
                  <a:schemeClr val="accent1">
                    <a:lumMod val="60000"/>
                    <a:lumOff val="40000"/>
                  </a:schemeClr>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2030531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16">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227267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7">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2105AE9-D7B3-F942-842B-6D21C0711F2E}"/>
              </a:ext>
            </a:extLst>
          </p:cNvPr>
          <p:cNvSpPr>
            <a:spLocks noGrp="1"/>
          </p:cNvSpPr>
          <p:nvPr>
            <p:ph type="pic" sz="quarter" idx="10"/>
          </p:nvPr>
        </p:nvSpPr>
        <p:spPr>
          <a:xfrm>
            <a:off x="-730560" y="-3756940"/>
            <a:ext cx="10505872" cy="10505874"/>
          </a:xfrm>
          <a:custGeom>
            <a:avLst/>
            <a:gdLst>
              <a:gd name="connsiteX0" fmla="*/ 4612745 w 5878310"/>
              <a:gd name="connsiteY0" fmla="*/ 77 h 5878311"/>
              <a:gd name="connsiteX1" fmla="*/ 5833147 w 5878310"/>
              <a:gd name="connsiteY1" fmla="*/ 1617753 h 5878311"/>
              <a:gd name="connsiteX2" fmla="*/ 5389740 w 5878310"/>
              <a:gd name="connsiteY2" fmla="*/ 3271779 h 5878311"/>
              <a:gd name="connsiteX3" fmla="*/ 4946739 w 5878310"/>
              <a:gd name="connsiteY3" fmla="*/ 4925834 h 5878311"/>
              <a:gd name="connsiteX4" fmla="*/ 2798412 w 5878310"/>
              <a:gd name="connsiteY4" fmla="*/ 5501573 h 5878311"/>
              <a:gd name="connsiteX5" fmla="*/ 1587575 w 5878310"/>
              <a:gd name="connsiteY5" fmla="*/ 4290736 h 5878311"/>
              <a:gd name="connsiteX6" fmla="*/ 376739 w 5878310"/>
              <a:gd name="connsiteY6" fmla="*/ 3079900 h 5878311"/>
              <a:gd name="connsiteX7" fmla="*/ 952477 w 5878310"/>
              <a:gd name="connsiteY7" fmla="*/ 931573 h 5878311"/>
              <a:gd name="connsiteX8" fmla="*/ 2606533 w 5878310"/>
              <a:gd name="connsiteY8" fmla="*/ 488572 h 5878311"/>
              <a:gd name="connsiteX9" fmla="*/ 4260559 w 5878310"/>
              <a:gd name="connsiteY9" fmla="*/ 45165 h 5878311"/>
              <a:gd name="connsiteX10" fmla="*/ 4612745 w 5878310"/>
              <a:gd name="connsiteY10" fmla="*/ 77 h 5878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78310" h="5878311">
                <a:moveTo>
                  <a:pt x="4612745" y="77"/>
                </a:moveTo>
                <a:cubicBezTo>
                  <a:pt x="5416104" y="8891"/>
                  <a:pt x="6057148" y="782359"/>
                  <a:pt x="5833147" y="1617753"/>
                </a:cubicBezTo>
                <a:lnTo>
                  <a:pt x="5389740" y="3271779"/>
                </a:lnTo>
                <a:lnTo>
                  <a:pt x="4946739" y="4925834"/>
                </a:lnTo>
                <a:cubicBezTo>
                  <a:pt x="4690737" y="5880570"/>
                  <a:pt x="3497147" y="6200308"/>
                  <a:pt x="2798412" y="5501573"/>
                </a:cubicBezTo>
                <a:lnTo>
                  <a:pt x="1587575" y="4290736"/>
                </a:lnTo>
                <a:lnTo>
                  <a:pt x="376739" y="3079900"/>
                </a:lnTo>
                <a:cubicBezTo>
                  <a:pt x="-321996" y="2381165"/>
                  <a:pt x="-2259" y="1187574"/>
                  <a:pt x="952477" y="931573"/>
                </a:cubicBezTo>
                <a:lnTo>
                  <a:pt x="2606533" y="488572"/>
                </a:lnTo>
                <a:lnTo>
                  <a:pt x="4260559" y="45165"/>
                </a:lnTo>
                <a:cubicBezTo>
                  <a:pt x="4379901" y="13165"/>
                  <a:pt x="4497979" y="-1182"/>
                  <a:pt x="4612745" y="77"/>
                </a:cubicBezTo>
                <a:close/>
              </a:path>
            </a:pathLst>
          </a:custGeom>
          <a:solidFill>
            <a:schemeClr val="bg2">
              <a:lumMod val="90000"/>
            </a:schemeClr>
          </a:solidFill>
        </p:spPr>
        <p:txBody>
          <a:bodyPr wrap="square">
            <a:noAutofit/>
          </a:bodyPr>
          <a:lstStyle/>
          <a:p>
            <a:endParaRPr lang="en-GB"/>
          </a:p>
        </p:txBody>
      </p:sp>
      <p:sp>
        <p:nvSpPr>
          <p:cNvPr id="6" name="Title 15">
            <a:extLst>
              <a:ext uri="{FF2B5EF4-FFF2-40B4-BE49-F238E27FC236}">
                <a16:creationId xmlns:a16="http://schemas.microsoft.com/office/drawing/2014/main" id="{75A2A35C-42C4-3248-8008-9D6920C10222}"/>
              </a:ext>
            </a:extLst>
          </p:cNvPr>
          <p:cNvSpPr>
            <a:spLocks noGrp="1"/>
          </p:cNvSpPr>
          <p:nvPr>
            <p:ph type="title"/>
          </p:nvPr>
        </p:nvSpPr>
        <p:spPr>
          <a:xfrm>
            <a:off x="1985921" y="576031"/>
            <a:ext cx="6664568" cy="1916723"/>
          </a:xfrm>
        </p:spPr>
        <p:txBody>
          <a:bodyPr anchor="b" anchorCtr="0">
            <a:normAutofit/>
          </a:bodyPr>
          <a:lstStyle>
            <a:lvl1pPr algn="ctr">
              <a:defRPr sz="3600" b="1">
                <a:solidFill>
                  <a:schemeClr val="bg1"/>
                </a:solidFill>
                <a:latin typeface="+mn-lt"/>
              </a:defRPr>
            </a:lvl1pPr>
          </a:lstStyle>
          <a:p>
            <a:r>
              <a:rPr lang="en-US" dirty="0"/>
              <a:t>Click to edit Master title style</a:t>
            </a:r>
          </a:p>
        </p:txBody>
      </p:sp>
      <p:sp>
        <p:nvSpPr>
          <p:cNvPr id="7" name="Text Placeholder 2">
            <a:extLst>
              <a:ext uri="{FF2B5EF4-FFF2-40B4-BE49-F238E27FC236}">
                <a16:creationId xmlns:a16="http://schemas.microsoft.com/office/drawing/2014/main" id="{E389596A-E099-4940-B379-DA594B5DB8AF}"/>
              </a:ext>
            </a:extLst>
          </p:cNvPr>
          <p:cNvSpPr>
            <a:spLocks noGrp="1"/>
          </p:cNvSpPr>
          <p:nvPr>
            <p:ph type="body" idx="1"/>
          </p:nvPr>
        </p:nvSpPr>
        <p:spPr>
          <a:xfrm>
            <a:off x="3029277" y="2751037"/>
            <a:ext cx="4577859" cy="1658435"/>
          </a:xfrm>
        </p:spPr>
        <p:txBody>
          <a:bodyPr/>
          <a:lstStyle>
            <a:lvl1pPr marL="0" indent="0" algn="ctr">
              <a:buNone/>
              <a:defRPr sz="2400" b="0" i="0">
                <a:solidFill>
                  <a:schemeClr val="accent1">
                    <a:lumMod val="60000"/>
                    <a:lumOff val="40000"/>
                  </a:schemeClr>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3917885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8">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9" name="Shape">
            <a:extLst>
              <a:ext uri="{FF2B5EF4-FFF2-40B4-BE49-F238E27FC236}">
                <a16:creationId xmlns:a16="http://schemas.microsoft.com/office/drawing/2014/main" id="{E363CD42-52B3-0B4E-8676-8EE630699897}"/>
              </a:ext>
            </a:extLst>
          </p:cNvPr>
          <p:cNvSpPr/>
          <p:nvPr userDrawn="1"/>
        </p:nvSpPr>
        <p:spPr>
          <a:xfrm>
            <a:off x="4221341" y="-779290"/>
            <a:ext cx="7767855" cy="841622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10" name="Shape">
            <a:extLst>
              <a:ext uri="{FF2B5EF4-FFF2-40B4-BE49-F238E27FC236}">
                <a16:creationId xmlns:a16="http://schemas.microsoft.com/office/drawing/2014/main" id="{6F1CED87-0BF5-6A46-B708-A992D6AD6C04}"/>
              </a:ext>
            </a:extLst>
          </p:cNvPr>
          <p:cNvSpPr/>
          <p:nvPr userDrawn="1"/>
        </p:nvSpPr>
        <p:spPr>
          <a:xfrm>
            <a:off x="-402226" y="203200"/>
            <a:ext cx="5954252" cy="645124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50000"/>
            </a:schemeClr>
          </a:solidFill>
          <a:ln w="25400">
            <a:no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CA1A76CB-DB60-8B42-99AB-7D6CAB017EFE}"/>
              </a:ext>
            </a:extLst>
          </p:cNvPr>
          <p:cNvGrpSpPr/>
          <p:nvPr userDrawn="1"/>
        </p:nvGrpSpPr>
        <p:grpSpPr>
          <a:xfrm>
            <a:off x="781761" y="591099"/>
            <a:ext cx="2696547" cy="5675457"/>
            <a:chOff x="11836399" y="2222500"/>
            <a:chExt cx="926593" cy="1950212"/>
          </a:xfrm>
        </p:grpSpPr>
        <p:sp>
          <p:nvSpPr>
            <p:cNvPr id="13" name="Shape">
              <a:extLst>
                <a:ext uri="{FF2B5EF4-FFF2-40B4-BE49-F238E27FC236}">
                  <a16:creationId xmlns:a16="http://schemas.microsoft.com/office/drawing/2014/main" id="{CC64E206-895B-A642-B97E-9280DFCEAF0D}"/>
                </a:ext>
              </a:extLst>
            </p:cNvPr>
            <p:cNvSpPr/>
            <p:nvPr/>
          </p:nvSpPr>
          <p:spPr>
            <a:xfrm>
              <a:off x="11836399" y="2222500"/>
              <a:ext cx="926593" cy="1950212"/>
            </a:xfrm>
            <a:custGeom>
              <a:avLst/>
              <a:gdLst/>
              <a:ahLst/>
              <a:cxnLst>
                <a:cxn ang="0">
                  <a:pos x="wd2" y="hd2"/>
                </a:cxn>
                <a:cxn ang="5400000">
                  <a:pos x="wd2" y="hd2"/>
                </a:cxn>
                <a:cxn ang="10800000">
                  <a:pos x="wd2" y="hd2"/>
                </a:cxn>
                <a:cxn ang="16200000">
                  <a:pos x="wd2" y="hd2"/>
                </a:cxn>
              </a:cxnLst>
              <a:rect l="0" t="0" r="r" b="b"/>
              <a:pathLst>
                <a:path w="21600" h="21600" extrusionOk="0">
                  <a:moveTo>
                    <a:pt x="21600" y="20002"/>
                  </a:moveTo>
                  <a:cubicBezTo>
                    <a:pt x="21600" y="20880"/>
                    <a:pt x="20087" y="21600"/>
                    <a:pt x="18237" y="21600"/>
                  </a:cubicBezTo>
                  <a:lnTo>
                    <a:pt x="3363" y="21600"/>
                  </a:lnTo>
                  <a:cubicBezTo>
                    <a:pt x="1513" y="21600"/>
                    <a:pt x="0" y="20880"/>
                    <a:pt x="0" y="20002"/>
                  </a:cubicBezTo>
                  <a:lnTo>
                    <a:pt x="0" y="1598"/>
                  </a:lnTo>
                  <a:cubicBezTo>
                    <a:pt x="0" y="719"/>
                    <a:pt x="1513" y="0"/>
                    <a:pt x="3363" y="0"/>
                  </a:cubicBezTo>
                  <a:lnTo>
                    <a:pt x="18237" y="0"/>
                  </a:lnTo>
                  <a:cubicBezTo>
                    <a:pt x="20087" y="0"/>
                    <a:pt x="21600" y="719"/>
                    <a:pt x="21600" y="1598"/>
                  </a:cubicBezTo>
                  <a:lnTo>
                    <a:pt x="21600" y="20002"/>
                  </a:lnTo>
                  <a:close/>
                </a:path>
              </a:pathLst>
            </a:custGeom>
            <a:solidFill>
              <a:srgbClr val="535154"/>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Rectangle">
              <a:extLst>
                <a:ext uri="{FF2B5EF4-FFF2-40B4-BE49-F238E27FC236}">
                  <a16:creationId xmlns:a16="http://schemas.microsoft.com/office/drawing/2014/main" id="{88BE35E0-7EA3-8C4C-B8C2-D4199035A940}"/>
                </a:ext>
              </a:extLst>
            </p:cNvPr>
            <p:cNvSpPr/>
            <p:nvPr/>
          </p:nvSpPr>
          <p:spPr>
            <a:xfrm>
              <a:off x="11899899" y="2489200"/>
              <a:ext cx="790575" cy="1425956"/>
            </a:xfrm>
            <a:prstGeom prst="rect">
              <a:avLst/>
            </a:prstGeom>
            <a:solidFill>
              <a:srgbClr val="EBECED"/>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Shape">
              <a:extLst>
                <a:ext uri="{FF2B5EF4-FFF2-40B4-BE49-F238E27FC236}">
                  <a16:creationId xmlns:a16="http://schemas.microsoft.com/office/drawing/2014/main" id="{76F08690-8155-7149-8D2D-8907F81E439E}"/>
                </a:ext>
              </a:extLst>
            </p:cNvPr>
            <p:cNvSpPr/>
            <p:nvPr/>
          </p:nvSpPr>
          <p:spPr>
            <a:xfrm>
              <a:off x="12230100" y="3962400"/>
              <a:ext cx="130048" cy="130175"/>
            </a:xfrm>
            <a:custGeom>
              <a:avLst/>
              <a:gdLst/>
              <a:ahLst/>
              <a:cxnLst>
                <a:cxn ang="0">
                  <a:pos x="wd2" y="hd2"/>
                </a:cxn>
                <a:cxn ang="5400000">
                  <a:pos x="wd2" y="hd2"/>
                </a:cxn>
                <a:cxn ang="10800000">
                  <a:pos x="wd2" y="hd2"/>
                </a:cxn>
                <a:cxn ang="16200000">
                  <a:pos x="wd2" y="hd2"/>
                </a:cxn>
              </a:cxnLst>
              <a:rect l="0" t="0" r="r" b="b"/>
              <a:pathLst>
                <a:path w="21600" h="21600" extrusionOk="0">
                  <a:moveTo>
                    <a:pt x="21600" y="10789"/>
                  </a:moveTo>
                  <a:cubicBezTo>
                    <a:pt x="21600" y="16753"/>
                    <a:pt x="16770" y="21600"/>
                    <a:pt x="10800" y="21600"/>
                  </a:cubicBezTo>
                  <a:cubicBezTo>
                    <a:pt x="4830" y="21600"/>
                    <a:pt x="0" y="16753"/>
                    <a:pt x="0" y="10789"/>
                  </a:cubicBezTo>
                  <a:cubicBezTo>
                    <a:pt x="0" y="4847"/>
                    <a:pt x="4830" y="0"/>
                    <a:pt x="10800" y="0"/>
                  </a:cubicBezTo>
                  <a:cubicBezTo>
                    <a:pt x="16770" y="0"/>
                    <a:pt x="21600" y="4847"/>
                    <a:pt x="21600" y="10789"/>
                  </a:cubicBezTo>
                  <a:close/>
                </a:path>
              </a:pathLst>
            </a:custGeom>
            <a:solidFill>
              <a:srgbClr val="939496"/>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Shape">
              <a:extLst>
                <a:ext uri="{FF2B5EF4-FFF2-40B4-BE49-F238E27FC236}">
                  <a16:creationId xmlns:a16="http://schemas.microsoft.com/office/drawing/2014/main" id="{6F153367-4DBE-C542-94F9-6522C8762D7F}"/>
                </a:ext>
              </a:extLst>
            </p:cNvPr>
            <p:cNvSpPr/>
            <p:nvPr/>
          </p:nvSpPr>
          <p:spPr>
            <a:xfrm>
              <a:off x="12204699" y="2374899"/>
              <a:ext cx="160401" cy="38863"/>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29"/>
                    <a:pt x="20420" y="21600"/>
                    <a:pt x="18966" y="21600"/>
                  </a:cubicBezTo>
                  <a:lnTo>
                    <a:pt x="2634" y="21600"/>
                  </a:lnTo>
                  <a:cubicBezTo>
                    <a:pt x="1197" y="21600"/>
                    <a:pt x="0" y="16729"/>
                    <a:pt x="0" y="10800"/>
                  </a:cubicBezTo>
                  <a:lnTo>
                    <a:pt x="0" y="10800"/>
                  </a:lnTo>
                  <a:cubicBezTo>
                    <a:pt x="0" y="4871"/>
                    <a:pt x="1180" y="0"/>
                    <a:pt x="2634" y="0"/>
                  </a:cubicBezTo>
                  <a:lnTo>
                    <a:pt x="18966" y="0"/>
                  </a:lnTo>
                  <a:cubicBezTo>
                    <a:pt x="20420" y="71"/>
                    <a:pt x="21600" y="4871"/>
                    <a:pt x="21600" y="10800"/>
                  </a:cubicBezTo>
                  <a:lnTo>
                    <a:pt x="21600" y="10800"/>
                  </a:lnTo>
                  <a:close/>
                </a:path>
              </a:pathLst>
            </a:custGeom>
            <a:solidFill>
              <a:srgbClr val="6B6C6E"/>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
        <p:nvSpPr>
          <p:cNvPr id="3" name="Picture Placeholder 2">
            <a:extLst>
              <a:ext uri="{FF2B5EF4-FFF2-40B4-BE49-F238E27FC236}">
                <a16:creationId xmlns:a16="http://schemas.microsoft.com/office/drawing/2014/main" id="{C55E585B-FB5A-624B-B294-DF4A8FB56E15}"/>
              </a:ext>
            </a:extLst>
          </p:cNvPr>
          <p:cNvSpPr>
            <a:spLocks noGrp="1"/>
          </p:cNvSpPr>
          <p:nvPr>
            <p:ph type="pic" sz="quarter" idx="10"/>
          </p:nvPr>
        </p:nvSpPr>
        <p:spPr>
          <a:xfrm>
            <a:off x="966369" y="1366843"/>
            <a:ext cx="2300711" cy="4149725"/>
          </a:xfrm>
        </p:spPr>
        <p:txBody>
          <a:bodyPr/>
          <a:lstStyle/>
          <a:p>
            <a:endParaRPr lang="en-GB"/>
          </a:p>
        </p:txBody>
      </p:sp>
      <p:sp>
        <p:nvSpPr>
          <p:cNvPr id="17" name="Content Placeholder 2">
            <a:extLst>
              <a:ext uri="{FF2B5EF4-FFF2-40B4-BE49-F238E27FC236}">
                <a16:creationId xmlns:a16="http://schemas.microsoft.com/office/drawing/2014/main" id="{211FB036-9C56-CB41-8821-C2C13A550663}"/>
              </a:ext>
            </a:extLst>
          </p:cNvPr>
          <p:cNvSpPr>
            <a:spLocks noGrp="1"/>
          </p:cNvSpPr>
          <p:nvPr>
            <p:ph sz="half" idx="16"/>
          </p:nvPr>
        </p:nvSpPr>
        <p:spPr>
          <a:xfrm>
            <a:off x="4662293" y="510130"/>
            <a:ext cx="6747947" cy="5837740"/>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148402664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9">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9" name="Shape">
            <a:extLst>
              <a:ext uri="{FF2B5EF4-FFF2-40B4-BE49-F238E27FC236}">
                <a16:creationId xmlns:a16="http://schemas.microsoft.com/office/drawing/2014/main" id="{E363CD42-52B3-0B4E-8676-8EE630699897}"/>
              </a:ext>
            </a:extLst>
          </p:cNvPr>
          <p:cNvSpPr/>
          <p:nvPr userDrawn="1"/>
        </p:nvSpPr>
        <p:spPr>
          <a:xfrm rot="10800000">
            <a:off x="343609" y="-779290"/>
            <a:ext cx="7767855" cy="841622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10" name="Shape">
            <a:extLst>
              <a:ext uri="{FF2B5EF4-FFF2-40B4-BE49-F238E27FC236}">
                <a16:creationId xmlns:a16="http://schemas.microsoft.com/office/drawing/2014/main" id="{6F1CED87-0BF5-6A46-B708-A992D6AD6C04}"/>
              </a:ext>
            </a:extLst>
          </p:cNvPr>
          <p:cNvSpPr/>
          <p:nvPr userDrawn="1"/>
        </p:nvSpPr>
        <p:spPr>
          <a:xfrm rot="10800000">
            <a:off x="6523507" y="203200"/>
            <a:ext cx="5954252" cy="645124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50000"/>
            </a:schemeClr>
          </a:solidFill>
          <a:ln w="25400">
            <a:no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grpSp>
        <p:nvGrpSpPr>
          <p:cNvPr id="4" name="Group 3">
            <a:extLst>
              <a:ext uri="{FF2B5EF4-FFF2-40B4-BE49-F238E27FC236}">
                <a16:creationId xmlns:a16="http://schemas.microsoft.com/office/drawing/2014/main" id="{5F8DDB44-ADB0-B543-9869-F92F98F7EDE7}"/>
              </a:ext>
            </a:extLst>
          </p:cNvPr>
          <p:cNvGrpSpPr/>
          <p:nvPr userDrawn="1"/>
        </p:nvGrpSpPr>
        <p:grpSpPr>
          <a:xfrm>
            <a:off x="7156636" y="581034"/>
            <a:ext cx="4382349" cy="5695576"/>
            <a:chOff x="10655300" y="5321300"/>
            <a:chExt cx="2674240" cy="3475610"/>
          </a:xfrm>
        </p:grpSpPr>
        <p:sp>
          <p:nvSpPr>
            <p:cNvPr id="5" name="Shape">
              <a:extLst>
                <a:ext uri="{FF2B5EF4-FFF2-40B4-BE49-F238E27FC236}">
                  <a16:creationId xmlns:a16="http://schemas.microsoft.com/office/drawing/2014/main" id="{A31C8030-81CD-EA46-A444-DC2F955F0EE2}"/>
                </a:ext>
              </a:extLst>
            </p:cNvPr>
            <p:cNvSpPr/>
            <p:nvPr/>
          </p:nvSpPr>
          <p:spPr>
            <a:xfrm>
              <a:off x="10655300" y="5321300"/>
              <a:ext cx="2674240" cy="3475610"/>
            </a:xfrm>
            <a:custGeom>
              <a:avLst/>
              <a:gdLst/>
              <a:ahLst/>
              <a:cxnLst>
                <a:cxn ang="0">
                  <a:pos x="wd2" y="hd2"/>
                </a:cxn>
                <a:cxn ang="5400000">
                  <a:pos x="wd2" y="hd2"/>
                </a:cxn>
                <a:cxn ang="10800000">
                  <a:pos x="wd2" y="hd2"/>
                </a:cxn>
                <a:cxn ang="16200000">
                  <a:pos x="wd2" y="hd2"/>
                </a:cxn>
              </a:cxnLst>
              <a:rect l="0" t="0" r="r" b="b"/>
              <a:pathLst>
                <a:path w="21600" h="21600" extrusionOk="0">
                  <a:moveTo>
                    <a:pt x="21600" y="20641"/>
                  </a:moveTo>
                  <a:cubicBezTo>
                    <a:pt x="21600" y="21168"/>
                    <a:pt x="21040" y="21600"/>
                    <a:pt x="20354" y="21600"/>
                  </a:cubicBezTo>
                  <a:lnTo>
                    <a:pt x="1245" y="21600"/>
                  </a:lnTo>
                  <a:cubicBezTo>
                    <a:pt x="561" y="21600"/>
                    <a:pt x="0" y="21169"/>
                    <a:pt x="0" y="20641"/>
                  </a:cubicBezTo>
                  <a:lnTo>
                    <a:pt x="0" y="959"/>
                  </a:lnTo>
                  <a:cubicBezTo>
                    <a:pt x="0" y="432"/>
                    <a:pt x="561" y="0"/>
                    <a:pt x="1245" y="0"/>
                  </a:cubicBezTo>
                  <a:lnTo>
                    <a:pt x="20353" y="0"/>
                  </a:lnTo>
                  <a:cubicBezTo>
                    <a:pt x="21039" y="0"/>
                    <a:pt x="21599" y="432"/>
                    <a:pt x="21599" y="959"/>
                  </a:cubicBezTo>
                  <a:lnTo>
                    <a:pt x="21599" y="20641"/>
                  </a:lnTo>
                  <a:close/>
                </a:path>
              </a:pathLst>
            </a:custGeom>
            <a:solidFill>
              <a:srgbClr val="535154"/>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Rectangle">
              <a:extLst>
                <a:ext uri="{FF2B5EF4-FFF2-40B4-BE49-F238E27FC236}">
                  <a16:creationId xmlns:a16="http://schemas.microsoft.com/office/drawing/2014/main" id="{79A3A3F4-53CC-CC4D-82F5-2D8471A637B9}"/>
                </a:ext>
              </a:extLst>
            </p:cNvPr>
            <p:cNvSpPr/>
            <p:nvPr/>
          </p:nvSpPr>
          <p:spPr>
            <a:xfrm>
              <a:off x="10922000" y="5613400"/>
              <a:ext cx="2155700" cy="2884298"/>
            </a:xfrm>
            <a:prstGeom prst="rect">
              <a:avLst/>
            </a:prstGeom>
            <a:solidFill>
              <a:srgbClr val="EBECED"/>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Shape">
              <a:extLst>
                <a:ext uri="{FF2B5EF4-FFF2-40B4-BE49-F238E27FC236}">
                  <a16:creationId xmlns:a16="http://schemas.microsoft.com/office/drawing/2014/main" id="{FE789B4A-1229-1649-BA8B-EE9AD7FD840B}"/>
                </a:ext>
              </a:extLst>
            </p:cNvPr>
            <p:cNvSpPr/>
            <p:nvPr/>
          </p:nvSpPr>
          <p:spPr>
            <a:xfrm>
              <a:off x="11963399" y="5448299"/>
              <a:ext cx="68582" cy="68582"/>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0"/>
                    <a:pt x="16720" y="21600"/>
                    <a:pt x="10800" y="21600"/>
                  </a:cubicBezTo>
                  <a:cubicBezTo>
                    <a:pt x="4840" y="21600"/>
                    <a:pt x="0" y="16760"/>
                    <a:pt x="0" y="10800"/>
                  </a:cubicBezTo>
                  <a:cubicBezTo>
                    <a:pt x="0" y="4840"/>
                    <a:pt x="4840" y="0"/>
                    <a:pt x="10800" y="0"/>
                  </a:cubicBezTo>
                  <a:cubicBezTo>
                    <a:pt x="16720" y="40"/>
                    <a:pt x="21600" y="4840"/>
                    <a:pt x="21600" y="10800"/>
                  </a:cubicBezTo>
                  <a:close/>
                </a:path>
              </a:pathLst>
            </a:custGeom>
            <a:solidFill>
              <a:srgbClr val="6B6C6E"/>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Shape">
              <a:extLst>
                <a:ext uri="{FF2B5EF4-FFF2-40B4-BE49-F238E27FC236}">
                  <a16:creationId xmlns:a16="http://schemas.microsoft.com/office/drawing/2014/main" id="{4E74DE90-1B4A-A047-8AF2-3D9C110F4003}"/>
                </a:ext>
              </a:extLst>
            </p:cNvPr>
            <p:cNvSpPr/>
            <p:nvPr/>
          </p:nvSpPr>
          <p:spPr>
            <a:xfrm>
              <a:off x="11938000" y="8572500"/>
              <a:ext cx="120015" cy="120143"/>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59"/>
                    <a:pt x="16777" y="21600"/>
                    <a:pt x="10811" y="21600"/>
                  </a:cubicBezTo>
                  <a:cubicBezTo>
                    <a:pt x="4846" y="21600"/>
                    <a:pt x="0" y="16759"/>
                    <a:pt x="0" y="10800"/>
                  </a:cubicBezTo>
                  <a:cubicBezTo>
                    <a:pt x="0" y="4841"/>
                    <a:pt x="4823" y="0"/>
                    <a:pt x="10811" y="0"/>
                  </a:cubicBezTo>
                  <a:cubicBezTo>
                    <a:pt x="16754" y="0"/>
                    <a:pt x="21600" y="4841"/>
                    <a:pt x="21600" y="10800"/>
                  </a:cubicBezTo>
                  <a:close/>
                </a:path>
              </a:pathLst>
            </a:custGeom>
            <a:solidFill>
              <a:srgbClr val="939496"/>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
        <p:nvSpPr>
          <p:cNvPr id="3" name="Picture Placeholder 2">
            <a:extLst>
              <a:ext uri="{FF2B5EF4-FFF2-40B4-BE49-F238E27FC236}">
                <a16:creationId xmlns:a16="http://schemas.microsoft.com/office/drawing/2014/main" id="{A18CF522-A62C-2144-8FC8-B9D49AB9FF11}"/>
              </a:ext>
            </a:extLst>
          </p:cNvPr>
          <p:cNvSpPr>
            <a:spLocks noGrp="1"/>
          </p:cNvSpPr>
          <p:nvPr>
            <p:ph type="pic" sz="quarter" idx="10"/>
          </p:nvPr>
        </p:nvSpPr>
        <p:spPr>
          <a:xfrm>
            <a:off x="7593017" y="1060450"/>
            <a:ext cx="3533775" cy="4725988"/>
          </a:xfrm>
        </p:spPr>
        <p:txBody>
          <a:bodyPr/>
          <a:lstStyle/>
          <a:p>
            <a:endParaRPr lang="en-GB"/>
          </a:p>
        </p:txBody>
      </p:sp>
      <p:sp>
        <p:nvSpPr>
          <p:cNvPr id="11" name="Content Placeholder 2">
            <a:extLst>
              <a:ext uri="{FF2B5EF4-FFF2-40B4-BE49-F238E27FC236}">
                <a16:creationId xmlns:a16="http://schemas.microsoft.com/office/drawing/2014/main" id="{F3A639DB-BEB9-1F40-AE91-30D8E7DF88EC}"/>
              </a:ext>
            </a:extLst>
          </p:cNvPr>
          <p:cNvSpPr>
            <a:spLocks noGrp="1"/>
          </p:cNvSpPr>
          <p:nvPr>
            <p:ph sz="half" idx="16"/>
          </p:nvPr>
        </p:nvSpPr>
        <p:spPr>
          <a:xfrm>
            <a:off x="473529" y="510130"/>
            <a:ext cx="6270411" cy="5837740"/>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Tree>
    <p:extLst>
      <p:ext uri="{BB962C8B-B14F-4D97-AF65-F5344CB8AC3E}">
        <p14:creationId xmlns:p14="http://schemas.microsoft.com/office/powerpoint/2010/main" val="32923230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09">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334347DA-9DA8-CA4C-A532-153E4A813955}"/>
              </a:ext>
            </a:extLst>
          </p:cNvPr>
          <p:cNvSpPr>
            <a:spLocks noGrp="1"/>
          </p:cNvSpPr>
          <p:nvPr>
            <p:ph type="pic" sz="quarter" idx="13"/>
          </p:nvPr>
        </p:nvSpPr>
        <p:spPr>
          <a:xfrm>
            <a:off x="9387896" y="4446667"/>
            <a:ext cx="2130149" cy="1965966"/>
          </a:xfrm>
          <a:custGeom>
            <a:avLst/>
            <a:gdLst>
              <a:gd name="connsiteX0" fmla="*/ 1065075 w 2130149"/>
              <a:gd name="connsiteY0" fmla="*/ 0 h 1965966"/>
              <a:gd name="connsiteX1" fmla="*/ 1460093 w 2130149"/>
              <a:gd name="connsiteY1" fmla="*/ 228094 h 1965966"/>
              <a:gd name="connsiteX2" fmla="*/ 1764188 w 2130149"/>
              <a:gd name="connsiteY2" fmla="*/ 754948 h 1965966"/>
              <a:gd name="connsiteX3" fmla="*/ 2068393 w 2130149"/>
              <a:gd name="connsiteY3" fmla="*/ 1281708 h 1965966"/>
              <a:gd name="connsiteX4" fmla="*/ 1673375 w 2130149"/>
              <a:gd name="connsiteY4" fmla="*/ 1965966 h 1965966"/>
              <a:gd name="connsiteX5" fmla="*/ 1065075 w 2130149"/>
              <a:gd name="connsiteY5" fmla="*/ 1965966 h 1965966"/>
              <a:gd name="connsiteX6" fmla="*/ 456776 w 2130149"/>
              <a:gd name="connsiteY6" fmla="*/ 1965966 h 1965966"/>
              <a:gd name="connsiteX7" fmla="*/ 61758 w 2130149"/>
              <a:gd name="connsiteY7" fmla="*/ 1281708 h 1965966"/>
              <a:gd name="connsiteX8" fmla="*/ 365962 w 2130149"/>
              <a:gd name="connsiteY8" fmla="*/ 754948 h 1965966"/>
              <a:gd name="connsiteX9" fmla="*/ 670057 w 2130149"/>
              <a:gd name="connsiteY9" fmla="*/ 228094 h 1965966"/>
              <a:gd name="connsiteX10" fmla="*/ 1065075 w 2130149"/>
              <a:gd name="connsiteY10" fmla="*/ 0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149" h="1965966">
                <a:moveTo>
                  <a:pt x="1065075" y="0"/>
                </a:moveTo>
                <a:cubicBezTo>
                  <a:pt x="1218705" y="0"/>
                  <a:pt x="1372336" y="76031"/>
                  <a:pt x="1460093" y="228094"/>
                </a:cubicBezTo>
                <a:lnTo>
                  <a:pt x="1764188" y="754948"/>
                </a:lnTo>
                <a:lnTo>
                  <a:pt x="2068393" y="1281708"/>
                </a:lnTo>
                <a:cubicBezTo>
                  <a:pt x="2243908" y="1585833"/>
                  <a:pt x="2024405" y="1965966"/>
                  <a:pt x="1673375" y="1965966"/>
                </a:cubicBezTo>
                <a:lnTo>
                  <a:pt x="1065075" y="1965966"/>
                </a:lnTo>
                <a:lnTo>
                  <a:pt x="456776" y="1965966"/>
                </a:lnTo>
                <a:cubicBezTo>
                  <a:pt x="105745" y="1965966"/>
                  <a:pt x="-113758" y="1585833"/>
                  <a:pt x="61758" y="1281708"/>
                </a:cubicBezTo>
                <a:lnTo>
                  <a:pt x="365962" y="754948"/>
                </a:lnTo>
                <a:lnTo>
                  <a:pt x="670057" y="228094"/>
                </a:lnTo>
                <a:cubicBezTo>
                  <a:pt x="757815" y="76031"/>
                  <a:pt x="911445" y="0"/>
                  <a:pt x="1065075" y="0"/>
                </a:cubicBezTo>
                <a:close/>
              </a:path>
            </a:pathLst>
          </a:custGeom>
          <a:solidFill>
            <a:schemeClr val="bg2">
              <a:lumMod val="90000"/>
            </a:schemeClr>
          </a:solidFill>
        </p:spPr>
        <p:txBody>
          <a:bodyPr wrap="square">
            <a:noAutofit/>
          </a:bodyPr>
          <a:lstStyle/>
          <a:p>
            <a:endParaRPr lang="en-GB"/>
          </a:p>
        </p:txBody>
      </p:sp>
      <p:sp>
        <p:nvSpPr>
          <p:cNvPr id="21" name="Picture Placeholder 20">
            <a:extLst>
              <a:ext uri="{FF2B5EF4-FFF2-40B4-BE49-F238E27FC236}">
                <a16:creationId xmlns:a16="http://schemas.microsoft.com/office/drawing/2014/main" id="{337B7E46-C38B-7548-B493-43EF6815C1D5}"/>
              </a:ext>
            </a:extLst>
          </p:cNvPr>
          <p:cNvSpPr>
            <a:spLocks noGrp="1"/>
          </p:cNvSpPr>
          <p:nvPr>
            <p:ph type="pic" sz="quarter" idx="14"/>
          </p:nvPr>
        </p:nvSpPr>
        <p:spPr>
          <a:xfrm>
            <a:off x="6501212" y="344915"/>
            <a:ext cx="2130149" cy="1965966"/>
          </a:xfrm>
          <a:custGeom>
            <a:avLst/>
            <a:gdLst>
              <a:gd name="connsiteX0" fmla="*/ 1065075 w 2130149"/>
              <a:gd name="connsiteY0" fmla="*/ 0 h 1965966"/>
              <a:gd name="connsiteX1" fmla="*/ 1673375 w 2130149"/>
              <a:gd name="connsiteY1" fmla="*/ 0 h 1965966"/>
              <a:gd name="connsiteX2" fmla="*/ 2068393 w 2130149"/>
              <a:gd name="connsiteY2" fmla="*/ 684258 h 1965966"/>
              <a:gd name="connsiteX3" fmla="*/ 1764188 w 2130149"/>
              <a:gd name="connsiteY3" fmla="*/ 1211018 h 1965966"/>
              <a:gd name="connsiteX4" fmla="*/ 1460093 w 2130149"/>
              <a:gd name="connsiteY4" fmla="*/ 1737873 h 1965966"/>
              <a:gd name="connsiteX5" fmla="*/ 670057 w 2130149"/>
              <a:gd name="connsiteY5" fmla="*/ 1737873 h 1965966"/>
              <a:gd name="connsiteX6" fmla="*/ 365962 w 2130149"/>
              <a:gd name="connsiteY6" fmla="*/ 1211018 h 1965966"/>
              <a:gd name="connsiteX7" fmla="*/ 61758 w 2130149"/>
              <a:gd name="connsiteY7" fmla="*/ 684353 h 1965966"/>
              <a:gd name="connsiteX8" fmla="*/ 456776 w 2130149"/>
              <a:gd name="connsiteY8" fmla="*/ 95 h 1965966"/>
              <a:gd name="connsiteX9" fmla="*/ 1065075 w 2130149"/>
              <a:gd name="connsiteY9" fmla="*/ 95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0149" h="1965966">
                <a:moveTo>
                  <a:pt x="1065075" y="0"/>
                </a:moveTo>
                <a:lnTo>
                  <a:pt x="1673375" y="0"/>
                </a:lnTo>
                <a:cubicBezTo>
                  <a:pt x="2024405" y="0"/>
                  <a:pt x="2243908" y="380133"/>
                  <a:pt x="2068393" y="684258"/>
                </a:cubicBezTo>
                <a:lnTo>
                  <a:pt x="1764188" y="1211018"/>
                </a:lnTo>
                <a:lnTo>
                  <a:pt x="1460093" y="1737873"/>
                </a:lnTo>
                <a:cubicBezTo>
                  <a:pt x="1284578" y="2041998"/>
                  <a:pt x="845572" y="2041998"/>
                  <a:pt x="670057" y="1737873"/>
                </a:cubicBezTo>
                <a:lnTo>
                  <a:pt x="365962" y="1211018"/>
                </a:lnTo>
                <a:lnTo>
                  <a:pt x="61758" y="684353"/>
                </a:lnTo>
                <a:cubicBezTo>
                  <a:pt x="-113758" y="380228"/>
                  <a:pt x="105746" y="95"/>
                  <a:pt x="456776" y="95"/>
                </a:cubicBezTo>
                <a:lnTo>
                  <a:pt x="1065075" y="95"/>
                </a:lnTo>
                <a:close/>
              </a:path>
            </a:pathLst>
          </a:custGeom>
          <a:solidFill>
            <a:schemeClr val="bg2">
              <a:lumMod val="90000"/>
            </a:schemeClr>
          </a:solidFill>
        </p:spPr>
        <p:txBody>
          <a:bodyPr wrap="square">
            <a:noAutofit/>
          </a:bodyPr>
          <a:lstStyle/>
          <a:p>
            <a:endParaRPr lang="en-GB"/>
          </a:p>
        </p:txBody>
      </p:sp>
      <p:sp>
        <p:nvSpPr>
          <p:cNvPr id="22" name="Picture Placeholder 21">
            <a:extLst>
              <a:ext uri="{FF2B5EF4-FFF2-40B4-BE49-F238E27FC236}">
                <a16:creationId xmlns:a16="http://schemas.microsoft.com/office/drawing/2014/main" id="{F7D44DAB-2DDB-7042-ABCF-65751B50EC88}"/>
              </a:ext>
            </a:extLst>
          </p:cNvPr>
          <p:cNvSpPr>
            <a:spLocks noGrp="1"/>
          </p:cNvSpPr>
          <p:nvPr>
            <p:ph type="pic" sz="quarter" idx="15"/>
          </p:nvPr>
        </p:nvSpPr>
        <p:spPr>
          <a:xfrm>
            <a:off x="3601868" y="4476191"/>
            <a:ext cx="2130149" cy="1965966"/>
          </a:xfrm>
          <a:custGeom>
            <a:avLst/>
            <a:gdLst>
              <a:gd name="connsiteX0" fmla="*/ 1065075 w 2130149"/>
              <a:gd name="connsiteY0" fmla="*/ 0 h 1965966"/>
              <a:gd name="connsiteX1" fmla="*/ 1460093 w 2130149"/>
              <a:gd name="connsiteY1" fmla="*/ 228094 h 1965966"/>
              <a:gd name="connsiteX2" fmla="*/ 1764188 w 2130149"/>
              <a:gd name="connsiteY2" fmla="*/ 754948 h 1965966"/>
              <a:gd name="connsiteX3" fmla="*/ 2068393 w 2130149"/>
              <a:gd name="connsiteY3" fmla="*/ 1281708 h 1965966"/>
              <a:gd name="connsiteX4" fmla="*/ 1673375 w 2130149"/>
              <a:gd name="connsiteY4" fmla="*/ 1965966 h 1965966"/>
              <a:gd name="connsiteX5" fmla="*/ 1065075 w 2130149"/>
              <a:gd name="connsiteY5" fmla="*/ 1965966 h 1965966"/>
              <a:gd name="connsiteX6" fmla="*/ 456776 w 2130149"/>
              <a:gd name="connsiteY6" fmla="*/ 1965966 h 1965966"/>
              <a:gd name="connsiteX7" fmla="*/ 61758 w 2130149"/>
              <a:gd name="connsiteY7" fmla="*/ 1281708 h 1965966"/>
              <a:gd name="connsiteX8" fmla="*/ 365962 w 2130149"/>
              <a:gd name="connsiteY8" fmla="*/ 754948 h 1965966"/>
              <a:gd name="connsiteX9" fmla="*/ 670057 w 2130149"/>
              <a:gd name="connsiteY9" fmla="*/ 228094 h 1965966"/>
              <a:gd name="connsiteX10" fmla="*/ 1065075 w 2130149"/>
              <a:gd name="connsiteY10" fmla="*/ 0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149" h="1965966">
                <a:moveTo>
                  <a:pt x="1065075" y="0"/>
                </a:moveTo>
                <a:cubicBezTo>
                  <a:pt x="1218706" y="0"/>
                  <a:pt x="1372336" y="76031"/>
                  <a:pt x="1460093" y="228094"/>
                </a:cubicBezTo>
                <a:lnTo>
                  <a:pt x="1764188" y="754948"/>
                </a:lnTo>
                <a:lnTo>
                  <a:pt x="2068393" y="1281708"/>
                </a:lnTo>
                <a:cubicBezTo>
                  <a:pt x="2243908" y="1585833"/>
                  <a:pt x="2024405" y="1965966"/>
                  <a:pt x="1673375" y="1965966"/>
                </a:cubicBezTo>
                <a:lnTo>
                  <a:pt x="1065075" y="1965966"/>
                </a:lnTo>
                <a:lnTo>
                  <a:pt x="456776" y="1965966"/>
                </a:lnTo>
                <a:cubicBezTo>
                  <a:pt x="105746" y="1965966"/>
                  <a:pt x="-113758" y="1585833"/>
                  <a:pt x="61758" y="1281708"/>
                </a:cubicBezTo>
                <a:lnTo>
                  <a:pt x="365962" y="754948"/>
                </a:lnTo>
                <a:lnTo>
                  <a:pt x="670057" y="228094"/>
                </a:lnTo>
                <a:cubicBezTo>
                  <a:pt x="757815" y="76031"/>
                  <a:pt x="911445" y="0"/>
                  <a:pt x="1065075" y="0"/>
                </a:cubicBezTo>
                <a:close/>
              </a:path>
            </a:pathLst>
          </a:custGeom>
          <a:solidFill>
            <a:schemeClr val="bg2">
              <a:lumMod val="90000"/>
            </a:schemeClr>
          </a:solidFill>
        </p:spPr>
        <p:txBody>
          <a:bodyPr wrap="square">
            <a:noAutofit/>
          </a:bodyPr>
          <a:lstStyle/>
          <a:p>
            <a:endParaRPr lang="en-GB"/>
          </a:p>
        </p:txBody>
      </p:sp>
      <p:sp>
        <p:nvSpPr>
          <p:cNvPr id="23" name="Picture Placeholder 22">
            <a:extLst>
              <a:ext uri="{FF2B5EF4-FFF2-40B4-BE49-F238E27FC236}">
                <a16:creationId xmlns:a16="http://schemas.microsoft.com/office/drawing/2014/main" id="{5B556E3D-F770-0E47-80F8-A6BAAC3F5008}"/>
              </a:ext>
            </a:extLst>
          </p:cNvPr>
          <p:cNvSpPr>
            <a:spLocks noGrp="1"/>
          </p:cNvSpPr>
          <p:nvPr>
            <p:ph type="pic" sz="quarter" idx="16"/>
          </p:nvPr>
        </p:nvSpPr>
        <p:spPr>
          <a:xfrm>
            <a:off x="627924" y="344915"/>
            <a:ext cx="2130149" cy="1965966"/>
          </a:xfrm>
          <a:custGeom>
            <a:avLst/>
            <a:gdLst>
              <a:gd name="connsiteX0" fmla="*/ 1065075 w 2130149"/>
              <a:gd name="connsiteY0" fmla="*/ 0 h 1965966"/>
              <a:gd name="connsiteX1" fmla="*/ 1673375 w 2130149"/>
              <a:gd name="connsiteY1" fmla="*/ 0 h 1965966"/>
              <a:gd name="connsiteX2" fmla="*/ 2068393 w 2130149"/>
              <a:gd name="connsiteY2" fmla="*/ 684258 h 1965966"/>
              <a:gd name="connsiteX3" fmla="*/ 1764188 w 2130149"/>
              <a:gd name="connsiteY3" fmla="*/ 1211018 h 1965966"/>
              <a:gd name="connsiteX4" fmla="*/ 1460093 w 2130149"/>
              <a:gd name="connsiteY4" fmla="*/ 1737873 h 1965966"/>
              <a:gd name="connsiteX5" fmla="*/ 670057 w 2130149"/>
              <a:gd name="connsiteY5" fmla="*/ 1737873 h 1965966"/>
              <a:gd name="connsiteX6" fmla="*/ 365962 w 2130149"/>
              <a:gd name="connsiteY6" fmla="*/ 1211018 h 1965966"/>
              <a:gd name="connsiteX7" fmla="*/ 61758 w 2130149"/>
              <a:gd name="connsiteY7" fmla="*/ 684353 h 1965966"/>
              <a:gd name="connsiteX8" fmla="*/ 456776 w 2130149"/>
              <a:gd name="connsiteY8" fmla="*/ 95 h 1965966"/>
              <a:gd name="connsiteX9" fmla="*/ 1065075 w 2130149"/>
              <a:gd name="connsiteY9" fmla="*/ 95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0149" h="1965966">
                <a:moveTo>
                  <a:pt x="1065075" y="0"/>
                </a:moveTo>
                <a:lnTo>
                  <a:pt x="1673375" y="0"/>
                </a:lnTo>
                <a:cubicBezTo>
                  <a:pt x="2024405" y="0"/>
                  <a:pt x="2243908" y="380133"/>
                  <a:pt x="2068393" y="684258"/>
                </a:cubicBezTo>
                <a:lnTo>
                  <a:pt x="1764188" y="1211018"/>
                </a:lnTo>
                <a:lnTo>
                  <a:pt x="1460093" y="1737873"/>
                </a:lnTo>
                <a:cubicBezTo>
                  <a:pt x="1284578" y="2041998"/>
                  <a:pt x="845572" y="2041998"/>
                  <a:pt x="670057" y="1737873"/>
                </a:cubicBezTo>
                <a:lnTo>
                  <a:pt x="365962" y="1211018"/>
                </a:lnTo>
                <a:lnTo>
                  <a:pt x="61758" y="684353"/>
                </a:lnTo>
                <a:cubicBezTo>
                  <a:pt x="-113758" y="380228"/>
                  <a:pt x="105746" y="95"/>
                  <a:pt x="456776" y="95"/>
                </a:cubicBezTo>
                <a:lnTo>
                  <a:pt x="1065075" y="95"/>
                </a:lnTo>
                <a:close/>
              </a:path>
            </a:pathLst>
          </a:custGeom>
          <a:solidFill>
            <a:schemeClr val="bg2">
              <a:lumMod val="90000"/>
            </a:schemeClr>
          </a:solidFill>
        </p:spPr>
        <p:txBody>
          <a:bodyPr wrap="square">
            <a:noAutofit/>
          </a:bodyPr>
          <a:lstStyle/>
          <a:p>
            <a:endParaRPr lang="en-GB"/>
          </a:p>
        </p:txBody>
      </p:sp>
      <p:sp>
        <p:nvSpPr>
          <p:cNvPr id="6" name="Text Placeholder 7">
            <a:extLst>
              <a:ext uri="{FF2B5EF4-FFF2-40B4-BE49-F238E27FC236}">
                <a16:creationId xmlns:a16="http://schemas.microsoft.com/office/drawing/2014/main" id="{DB7A523D-BEB3-E44A-AEFE-8B5B61207AE6}"/>
              </a:ext>
            </a:extLst>
          </p:cNvPr>
          <p:cNvSpPr>
            <a:spLocks noGrp="1"/>
          </p:cNvSpPr>
          <p:nvPr>
            <p:ph type="body" sz="quarter" idx="18" hasCustomPrompt="1"/>
          </p:nvPr>
        </p:nvSpPr>
        <p:spPr>
          <a:xfrm>
            <a:off x="6370009" y="3188219"/>
            <a:ext cx="2440987" cy="552450"/>
          </a:xfrm>
        </p:spPr>
        <p:txBody>
          <a:bodyPr lIns="45720" rIns="0">
            <a:normAutofit/>
          </a:bodyPr>
          <a:lstStyle>
            <a:lvl1pPr marL="0" indent="0">
              <a:buNone/>
              <a:defRPr sz="2400">
                <a:solidFill>
                  <a:schemeClr val="accent2"/>
                </a:solidFill>
              </a:defRPr>
            </a:lvl1pPr>
          </a:lstStyle>
          <a:p>
            <a:pPr lvl="0"/>
            <a:r>
              <a:rPr lang="en-US" dirty="0"/>
              <a:t>Job Title Here</a:t>
            </a:r>
          </a:p>
        </p:txBody>
      </p:sp>
      <p:sp>
        <p:nvSpPr>
          <p:cNvPr id="7" name="Text Placeholder 7">
            <a:extLst>
              <a:ext uri="{FF2B5EF4-FFF2-40B4-BE49-F238E27FC236}">
                <a16:creationId xmlns:a16="http://schemas.microsoft.com/office/drawing/2014/main" id="{EAC8CA25-0FA9-5149-A8F3-A8003AEF2935}"/>
              </a:ext>
            </a:extLst>
          </p:cNvPr>
          <p:cNvSpPr>
            <a:spLocks noGrp="1"/>
          </p:cNvSpPr>
          <p:nvPr>
            <p:ph type="body" sz="quarter" idx="19"/>
          </p:nvPr>
        </p:nvSpPr>
        <p:spPr>
          <a:xfrm>
            <a:off x="6353385" y="3835490"/>
            <a:ext cx="2453039" cy="2557271"/>
          </a:xfrm>
        </p:spPr>
        <p:txBody>
          <a:bodyPr lIns="45720" rIns="0">
            <a:normAutofit/>
          </a:bodyPr>
          <a:lstStyle>
            <a:lvl1pPr marL="0" indent="0">
              <a:buNone/>
              <a:defRPr sz="2000">
                <a:solidFill>
                  <a:schemeClr val="tx1"/>
                </a:solidFill>
              </a:defRPr>
            </a:lvl1pPr>
          </a:lstStyle>
          <a:p>
            <a:pPr lvl="0"/>
            <a:endParaRPr lang="en-US" dirty="0"/>
          </a:p>
        </p:txBody>
      </p:sp>
      <p:sp>
        <p:nvSpPr>
          <p:cNvPr id="8" name="Text Placeholder 7">
            <a:extLst>
              <a:ext uri="{FF2B5EF4-FFF2-40B4-BE49-F238E27FC236}">
                <a16:creationId xmlns:a16="http://schemas.microsoft.com/office/drawing/2014/main" id="{B2BDAF86-A6B3-5A48-A401-8C9375E8FC68}"/>
              </a:ext>
            </a:extLst>
          </p:cNvPr>
          <p:cNvSpPr>
            <a:spLocks noGrp="1"/>
          </p:cNvSpPr>
          <p:nvPr>
            <p:ph type="body" sz="quarter" idx="21" hasCustomPrompt="1"/>
          </p:nvPr>
        </p:nvSpPr>
        <p:spPr>
          <a:xfrm>
            <a:off x="3443433" y="1176840"/>
            <a:ext cx="2440987" cy="552450"/>
          </a:xfrm>
        </p:spPr>
        <p:txBody>
          <a:bodyPr lIns="45720" rIns="0">
            <a:normAutofit/>
          </a:bodyPr>
          <a:lstStyle>
            <a:lvl1pPr marL="0" indent="0">
              <a:buNone/>
              <a:defRPr sz="2400">
                <a:solidFill>
                  <a:schemeClr val="accent2"/>
                </a:solidFill>
              </a:defRPr>
            </a:lvl1pPr>
          </a:lstStyle>
          <a:p>
            <a:pPr lvl="0"/>
            <a:r>
              <a:rPr lang="en-US" dirty="0"/>
              <a:t>Job Title Here</a:t>
            </a:r>
          </a:p>
        </p:txBody>
      </p:sp>
      <p:sp>
        <p:nvSpPr>
          <p:cNvPr id="9" name="Text Placeholder 7">
            <a:extLst>
              <a:ext uri="{FF2B5EF4-FFF2-40B4-BE49-F238E27FC236}">
                <a16:creationId xmlns:a16="http://schemas.microsoft.com/office/drawing/2014/main" id="{BD517946-3A6C-C24E-9FA4-9F612ABF0CD3}"/>
              </a:ext>
            </a:extLst>
          </p:cNvPr>
          <p:cNvSpPr>
            <a:spLocks noGrp="1"/>
          </p:cNvSpPr>
          <p:nvPr>
            <p:ph type="body" sz="quarter" idx="22"/>
          </p:nvPr>
        </p:nvSpPr>
        <p:spPr>
          <a:xfrm>
            <a:off x="3426809" y="1824106"/>
            <a:ext cx="2453039" cy="2390086"/>
          </a:xfrm>
        </p:spPr>
        <p:txBody>
          <a:bodyPr lIns="45720" rIns="0">
            <a:normAutofit/>
          </a:bodyPr>
          <a:lstStyle>
            <a:lvl1pPr marL="0" indent="0">
              <a:buNone/>
              <a:defRPr sz="2000">
                <a:solidFill>
                  <a:schemeClr val="tx1"/>
                </a:solidFill>
              </a:defRPr>
            </a:lvl1pPr>
          </a:lstStyle>
          <a:p>
            <a:pPr lvl="0"/>
            <a:endParaRPr lang="en-US" dirty="0"/>
          </a:p>
        </p:txBody>
      </p:sp>
      <p:sp>
        <p:nvSpPr>
          <p:cNvPr id="10" name="Text Placeholder 7">
            <a:extLst>
              <a:ext uri="{FF2B5EF4-FFF2-40B4-BE49-F238E27FC236}">
                <a16:creationId xmlns:a16="http://schemas.microsoft.com/office/drawing/2014/main" id="{BFE47E7A-CF72-8E47-8B73-509E19309E6C}"/>
              </a:ext>
            </a:extLst>
          </p:cNvPr>
          <p:cNvSpPr>
            <a:spLocks noGrp="1"/>
          </p:cNvSpPr>
          <p:nvPr>
            <p:ph type="body" sz="quarter" idx="24" hasCustomPrompt="1"/>
          </p:nvPr>
        </p:nvSpPr>
        <p:spPr>
          <a:xfrm>
            <a:off x="483105" y="3188219"/>
            <a:ext cx="2440987" cy="552450"/>
          </a:xfrm>
        </p:spPr>
        <p:txBody>
          <a:bodyPr lIns="45720" rIns="0">
            <a:normAutofit/>
          </a:bodyPr>
          <a:lstStyle>
            <a:lvl1pPr marL="0" indent="0">
              <a:buNone/>
              <a:defRPr sz="2400">
                <a:solidFill>
                  <a:schemeClr val="accent2"/>
                </a:solidFill>
              </a:defRPr>
            </a:lvl1pPr>
          </a:lstStyle>
          <a:p>
            <a:pPr lvl="0"/>
            <a:r>
              <a:rPr lang="en-US" dirty="0"/>
              <a:t>Job Title Here</a:t>
            </a:r>
          </a:p>
        </p:txBody>
      </p:sp>
      <p:sp>
        <p:nvSpPr>
          <p:cNvPr id="11" name="Text Placeholder 7">
            <a:extLst>
              <a:ext uri="{FF2B5EF4-FFF2-40B4-BE49-F238E27FC236}">
                <a16:creationId xmlns:a16="http://schemas.microsoft.com/office/drawing/2014/main" id="{A9F8B346-7E51-B742-93F4-FA79A47E1007}"/>
              </a:ext>
            </a:extLst>
          </p:cNvPr>
          <p:cNvSpPr>
            <a:spLocks noGrp="1"/>
          </p:cNvSpPr>
          <p:nvPr>
            <p:ph type="body" sz="quarter" idx="25"/>
          </p:nvPr>
        </p:nvSpPr>
        <p:spPr>
          <a:xfrm>
            <a:off x="466483" y="3835490"/>
            <a:ext cx="2453039" cy="2557271"/>
          </a:xfrm>
        </p:spPr>
        <p:txBody>
          <a:bodyPr lIns="45720" rIns="0">
            <a:normAutofit/>
          </a:bodyPr>
          <a:lstStyle>
            <a:lvl1pPr marL="0" indent="0">
              <a:buNone/>
              <a:defRPr sz="2000">
                <a:solidFill>
                  <a:schemeClr val="tx1"/>
                </a:solidFill>
              </a:defRPr>
            </a:lvl1pPr>
          </a:lstStyle>
          <a:p>
            <a:pPr lvl="0"/>
            <a:endParaRPr lang="en-US" dirty="0"/>
          </a:p>
        </p:txBody>
      </p:sp>
      <p:sp>
        <p:nvSpPr>
          <p:cNvPr id="12" name="Text Placeholder 7">
            <a:extLst>
              <a:ext uri="{FF2B5EF4-FFF2-40B4-BE49-F238E27FC236}">
                <a16:creationId xmlns:a16="http://schemas.microsoft.com/office/drawing/2014/main" id="{2C722356-2529-B84C-882E-B99F577FB0B2}"/>
              </a:ext>
            </a:extLst>
          </p:cNvPr>
          <p:cNvSpPr>
            <a:spLocks noGrp="1"/>
          </p:cNvSpPr>
          <p:nvPr>
            <p:ph type="body" sz="quarter" idx="27" hasCustomPrompt="1"/>
          </p:nvPr>
        </p:nvSpPr>
        <p:spPr>
          <a:xfrm>
            <a:off x="9245717" y="1176840"/>
            <a:ext cx="2440987" cy="552450"/>
          </a:xfrm>
        </p:spPr>
        <p:txBody>
          <a:bodyPr lIns="45720" rIns="0">
            <a:normAutofit/>
          </a:bodyPr>
          <a:lstStyle>
            <a:lvl1pPr marL="0" indent="0">
              <a:buNone/>
              <a:defRPr sz="2400">
                <a:solidFill>
                  <a:schemeClr val="accent2"/>
                </a:solidFill>
              </a:defRPr>
            </a:lvl1pPr>
          </a:lstStyle>
          <a:p>
            <a:pPr lvl="0"/>
            <a:r>
              <a:rPr lang="en-US" dirty="0"/>
              <a:t>Job Title Here</a:t>
            </a:r>
          </a:p>
        </p:txBody>
      </p:sp>
      <p:sp>
        <p:nvSpPr>
          <p:cNvPr id="13" name="Text Placeholder 7">
            <a:extLst>
              <a:ext uri="{FF2B5EF4-FFF2-40B4-BE49-F238E27FC236}">
                <a16:creationId xmlns:a16="http://schemas.microsoft.com/office/drawing/2014/main" id="{EDA92B9C-8940-5344-BEAE-2420F1277DEC}"/>
              </a:ext>
            </a:extLst>
          </p:cNvPr>
          <p:cNvSpPr>
            <a:spLocks noGrp="1"/>
          </p:cNvSpPr>
          <p:nvPr>
            <p:ph type="body" sz="quarter" idx="28"/>
          </p:nvPr>
        </p:nvSpPr>
        <p:spPr>
          <a:xfrm>
            <a:off x="9229093" y="1824111"/>
            <a:ext cx="2453039" cy="2390087"/>
          </a:xfrm>
        </p:spPr>
        <p:txBody>
          <a:bodyPr lIns="45720" rIns="0">
            <a:normAutofit/>
          </a:bodyPr>
          <a:lstStyle>
            <a:lvl1pPr marL="0" indent="0">
              <a:buNone/>
              <a:defRPr sz="2000">
                <a:solidFill>
                  <a:schemeClr val="tx1"/>
                </a:solidFill>
              </a:defRPr>
            </a:lvl1pPr>
          </a:lstStyle>
          <a:p>
            <a:pPr lvl="0"/>
            <a:endParaRPr lang="en-US" dirty="0"/>
          </a:p>
        </p:txBody>
      </p:sp>
      <p:sp>
        <p:nvSpPr>
          <p:cNvPr id="14" name="Text Placeholder 7">
            <a:extLst>
              <a:ext uri="{FF2B5EF4-FFF2-40B4-BE49-F238E27FC236}">
                <a16:creationId xmlns:a16="http://schemas.microsoft.com/office/drawing/2014/main" id="{73A39B5C-0E06-C646-8704-F3B7069A6EEA}"/>
              </a:ext>
            </a:extLst>
          </p:cNvPr>
          <p:cNvSpPr>
            <a:spLocks noGrp="1"/>
          </p:cNvSpPr>
          <p:nvPr>
            <p:ph type="body" sz="quarter" idx="29" hasCustomPrompt="1"/>
          </p:nvPr>
        </p:nvSpPr>
        <p:spPr>
          <a:xfrm>
            <a:off x="483105" y="2612471"/>
            <a:ext cx="2440987" cy="552450"/>
          </a:xfrm>
        </p:spPr>
        <p:txBody>
          <a:bodyPr lIns="45720" rIns="0">
            <a:normAutofit/>
          </a:bodyPr>
          <a:lstStyle>
            <a:lvl1pPr marL="0" indent="0">
              <a:buNone/>
              <a:defRPr sz="3200" b="1">
                <a:solidFill>
                  <a:schemeClr val="tx1"/>
                </a:solidFill>
              </a:defRPr>
            </a:lvl1pPr>
          </a:lstStyle>
          <a:p>
            <a:pPr lvl="0"/>
            <a:r>
              <a:rPr lang="en-US" dirty="0"/>
              <a:t>NAME Here</a:t>
            </a:r>
          </a:p>
        </p:txBody>
      </p:sp>
      <p:sp>
        <p:nvSpPr>
          <p:cNvPr id="15" name="Text Placeholder 7">
            <a:extLst>
              <a:ext uri="{FF2B5EF4-FFF2-40B4-BE49-F238E27FC236}">
                <a16:creationId xmlns:a16="http://schemas.microsoft.com/office/drawing/2014/main" id="{E7AC773C-8174-6F40-A5F2-9F9AE4D42F53}"/>
              </a:ext>
            </a:extLst>
          </p:cNvPr>
          <p:cNvSpPr>
            <a:spLocks noGrp="1"/>
          </p:cNvSpPr>
          <p:nvPr>
            <p:ph type="body" sz="quarter" idx="30" hasCustomPrompt="1"/>
          </p:nvPr>
        </p:nvSpPr>
        <p:spPr>
          <a:xfrm>
            <a:off x="3438857" y="599148"/>
            <a:ext cx="2440987" cy="552450"/>
          </a:xfrm>
        </p:spPr>
        <p:txBody>
          <a:bodyPr lIns="45720" rIns="0">
            <a:normAutofit/>
          </a:bodyPr>
          <a:lstStyle>
            <a:lvl1pPr marL="0" indent="0">
              <a:buNone/>
              <a:defRPr sz="3200" b="1">
                <a:solidFill>
                  <a:schemeClr val="tx1"/>
                </a:solidFill>
              </a:defRPr>
            </a:lvl1pPr>
          </a:lstStyle>
          <a:p>
            <a:pPr lvl="0"/>
            <a:r>
              <a:rPr lang="en-US" dirty="0"/>
              <a:t>NAME Here</a:t>
            </a:r>
          </a:p>
        </p:txBody>
      </p:sp>
      <p:sp>
        <p:nvSpPr>
          <p:cNvPr id="16" name="Text Placeholder 7">
            <a:extLst>
              <a:ext uri="{FF2B5EF4-FFF2-40B4-BE49-F238E27FC236}">
                <a16:creationId xmlns:a16="http://schemas.microsoft.com/office/drawing/2014/main" id="{65545589-E1A6-714E-8D61-5EC3CBFEBBD3}"/>
              </a:ext>
            </a:extLst>
          </p:cNvPr>
          <p:cNvSpPr>
            <a:spLocks noGrp="1"/>
          </p:cNvSpPr>
          <p:nvPr>
            <p:ph type="body" sz="quarter" idx="31" hasCustomPrompt="1"/>
          </p:nvPr>
        </p:nvSpPr>
        <p:spPr>
          <a:xfrm>
            <a:off x="6351893" y="2612471"/>
            <a:ext cx="2440987" cy="552450"/>
          </a:xfrm>
        </p:spPr>
        <p:txBody>
          <a:bodyPr lIns="45720" rIns="0">
            <a:normAutofit/>
          </a:bodyPr>
          <a:lstStyle>
            <a:lvl1pPr marL="0" indent="0">
              <a:buNone/>
              <a:defRPr sz="3200" b="1">
                <a:solidFill>
                  <a:schemeClr val="tx1"/>
                </a:solidFill>
              </a:defRPr>
            </a:lvl1pPr>
          </a:lstStyle>
          <a:p>
            <a:pPr lvl="0"/>
            <a:r>
              <a:rPr lang="en-US" dirty="0"/>
              <a:t>NAME Here</a:t>
            </a:r>
          </a:p>
        </p:txBody>
      </p:sp>
      <p:sp>
        <p:nvSpPr>
          <p:cNvPr id="17" name="Text Placeholder 7">
            <a:extLst>
              <a:ext uri="{FF2B5EF4-FFF2-40B4-BE49-F238E27FC236}">
                <a16:creationId xmlns:a16="http://schemas.microsoft.com/office/drawing/2014/main" id="{96562F4C-49A2-A542-8FC8-2F90E0D76A4D}"/>
              </a:ext>
            </a:extLst>
          </p:cNvPr>
          <p:cNvSpPr>
            <a:spLocks noGrp="1"/>
          </p:cNvSpPr>
          <p:nvPr>
            <p:ph type="body" sz="quarter" idx="32" hasCustomPrompt="1"/>
          </p:nvPr>
        </p:nvSpPr>
        <p:spPr>
          <a:xfrm>
            <a:off x="9261345" y="601092"/>
            <a:ext cx="2440987" cy="552450"/>
          </a:xfrm>
        </p:spPr>
        <p:txBody>
          <a:bodyPr lIns="45720" rIns="0">
            <a:normAutofit/>
          </a:bodyPr>
          <a:lstStyle>
            <a:lvl1pPr marL="0" indent="0">
              <a:buNone/>
              <a:defRPr sz="3200" b="1">
                <a:solidFill>
                  <a:schemeClr val="tx1"/>
                </a:solidFill>
              </a:defRPr>
            </a:lvl1pPr>
          </a:lstStyle>
          <a:p>
            <a:pPr lvl="0"/>
            <a:r>
              <a:rPr lang="en-US" dirty="0"/>
              <a:t>NAME Here</a:t>
            </a:r>
          </a:p>
        </p:txBody>
      </p:sp>
      <p:sp>
        <p:nvSpPr>
          <p:cNvPr id="18" name="Shape">
            <a:extLst>
              <a:ext uri="{FF2B5EF4-FFF2-40B4-BE49-F238E27FC236}">
                <a16:creationId xmlns:a16="http://schemas.microsoft.com/office/drawing/2014/main" id="{AA373174-7F7E-A749-BCFA-34CAAD2F4920}"/>
              </a:ext>
            </a:extLst>
          </p:cNvPr>
          <p:cNvSpPr/>
          <p:nvPr userDrawn="1"/>
        </p:nvSpPr>
        <p:spPr>
          <a:xfrm rot="5400000" flipH="1">
            <a:off x="3613795" y="4262302"/>
            <a:ext cx="2106292" cy="2282100"/>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9" name="Shape">
            <a:extLst>
              <a:ext uri="{FF2B5EF4-FFF2-40B4-BE49-F238E27FC236}">
                <a16:creationId xmlns:a16="http://schemas.microsoft.com/office/drawing/2014/main" id="{69D93F7F-BA5F-954D-8138-BAAF282D3AFB}"/>
              </a:ext>
            </a:extLst>
          </p:cNvPr>
          <p:cNvSpPr/>
          <p:nvPr userDrawn="1"/>
        </p:nvSpPr>
        <p:spPr>
          <a:xfrm rot="5400000" flipH="1">
            <a:off x="9399821" y="4218440"/>
            <a:ext cx="2106292" cy="2282100"/>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24" name="Shape">
            <a:extLst>
              <a:ext uri="{FF2B5EF4-FFF2-40B4-BE49-F238E27FC236}">
                <a16:creationId xmlns:a16="http://schemas.microsoft.com/office/drawing/2014/main" id="{5A57FAF8-4240-AA43-B282-33E3DCA278B3}"/>
              </a:ext>
            </a:extLst>
          </p:cNvPr>
          <p:cNvSpPr/>
          <p:nvPr userDrawn="1"/>
        </p:nvSpPr>
        <p:spPr>
          <a:xfrm rot="16200000" flipH="1">
            <a:off x="6513137" y="269511"/>
            <a:ext cx="2106292" cy="2282100"/>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25" name="Shape">
            <a:extLst>
              <a:ext uri="{FF2B5EF4-FFF2-40B4-BE49-F238E27FC236}">
                <a16:creationId xmlns:a16="http://schemas.microsoft.com/office/drawing/2014/main" id="{CE6043A8-1528-824D-A855-56542656561A}"/>
              </a:ext>
            </a:extLst>
          </p:cNvPr>
          <p:cNvSpPr/>
          <p:nvPr userDrawn="1"/>
        </p:nvSpPr>
        <p:spPr>
          <a:xfrm rot="16200000" flipH="1">
            <a:off x="639853" y="268408"/>
            <a:ext cx="2106292" cy="2282100"/>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Tree>
    <p:extLst>
      <p:ext uri="{BB962C8B-B14F-4D97-AF65-F5344CB8AC3E}">
        <p14:creationId xmlns:p14="http://schemas.microsoft.com/office/powerpoint/2010/main" val="408404886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20">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9" name="Shape">
            <a:extLst>
              <a:ext uri="{FF2B5EF4-FFF2-40B4-BE49-F238E27FC236}">
                <a16:creationId xmlns:a16="http://schemas.microsoft.com/office/drawing/2014/main" id="{E363CD42-52B3-0B4E-8676-8EE630699897}"/>
              </a:ext>
            </a:extLst>
          </p:cNvPr>
          <p:cNvSpPr/>
          <p:nvPr userDrawn="1"/>
        </p:nvSpPr>
        <p:spPr>
          <a:xfrm rot="10800000">
            <a:off x="6096003" y="-779290"/>
            <a:ext cx="7767855" cy="841622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10" name="Shape">
            <a:extLst>
              <a:ext uri="{FF2B5EF4-FFF2-40B4-BE49-F238E27FC236}">
                <a16:creationId xmlns:a16="http://schemas.microsoft.com/office/drawing/2014/main" id="{6F1CED87-0BF5-6A46-B708-A992D6AD6C04}"/>
              </a:ext>
            </a:extLst>
          </p:cNvPr>
          <p:cNvSpPr/>
          <p:nvPr userDrawn="1"/>
        </p:nvSpPr>
        <p:spPr>
          <a:xfrm rot="10800000">
            <a:off x="6753527" y="-569647"/>
            <a:ext cx="7380868" cy="799693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50000"/>
            </a:schemeClr>
          </a:solidFill>
          <a:ln w="25400">
            <a:no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4" name="Shape">
            <a:extLst>
              <a:ext uri="{FF2B5EF4-FFF2-40B4-BE49-F238E27FC236}">
                <a16:creationId xmlns:a16="http://schemas.microsoft.com/office/drawing/2014/main" id="{75990909-2B1F-B44E-B9FF-C87DD9104D1B}"/>
              </a:ext>
            </a:extLst>
          </p:cNvPr>
          <p:cNvSpPr/>
          <p:nvPr userDrawn="1"/>
        </p:nvSpPr>
        <p:spPr>
          <a:xfrm>
            <a:off x="-1671856" y="-779290"/>
            <a:ext cx="7767855" cy="841622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5" name="Shape">
            <a:extLst>
              <a:ext uri="{FF2B5EF4-FFF2-40B4-BE49-F238E27FC236}">
                <a16:creationId xmlns:a16="http://schemas.microsoft.com/office/drawing/2014/main" id="{D9427370-80E3-6B45-8B62-24F461803D55}"/>
              </a:ext>
            </a:extLst>
          </p:cNvPr>
          <p:cNvSpPr/>
          <p:nvPr userDrawn="1"/>
        </p:nvSpPr>
        <p:spPr>
          <a:xfrm>
            <a:off x="-1671854" y="-569647"/>
            <a:ext cx="7380868" cy="799693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50000"/>
            </a:schemeClr>
          </a:solidFill>
          <a:ln w="25400">
            <a:no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CE012313-1F91-7541-860F-9EC0CFE82B57}"/>
              </a:ext>
            </a:extLst>
          </p:cNvPr>
          <p:cNvGrpSpPr/>
          <p:nvPr userDrawn="1"/>
        </p:nvGrpSpPr>
        <p:grpSpPr>
          <a:xfrm>
            <a:off x="2158751" y="1308847"/>
            <a:ext cx="7874503" cy="4239948"/>
            <a:chOff x="6515100" y="9728200"/>
            <a:chExt cx="6812534" cy="3668143"/>
          </a:xfrm>
        </p:grpSpPr>
        <p:sp>
          <p:nvSpPr>
            <p:cNvPr id="7" name="Shape">
              <a:extLst>
                <a:ext uri="{FF2B5EF4-FFF2-40B4-BE49-F238E27FC236}">
                  <a16:creationId xmlns:a16="http://schemas.microsoft.com/office/drawing/2014/main" id="{E4FD3640-F549-2248-9D4A-6066DFA27E50}"/>
                </a:ext>
              </a:extLst>
            </p:cNvPr>
            <p:cNvSpPr/>
            <p:nvPr/>
          </p:nvSpPr>
          <p:spPr>
            <a:xfrm>
              <a:off x="7378699" y="9728200"/>
              <a:ext cx="5099051" cy="3357499"/>
            </a:xfrm>
            <a:custGeom>
              <a:avLst/>
              <a:gdLst/>
              <a:ahLst/>
              <a:cxnLst>
                <a:cxn ang="0">
                  <a:pos x="wd2" y="hd2"/>
                </a:cxn>
                <a:cxn ang="5400000">
                  <a:pos x="wd2" y="hd2"/>
                </a:cxn>
                <a:cxn ang="10800000">
                  <a:pos x="wd2" y="hd2"/>
                </a:cxn>
                <a:cxn ang="16200000">
                  <a:pos x="wd2" y="hd2"/>
                </a:cxn>
              </a:cxnLst>
              <a:rect l="0" t="0" r="r" b="b"/>
              <a:pathLst>
                <a:path w="21599" h="21600" extrusionOk="0">
                  <a:moveTo>
                    <a:pt x="21082" y="0"/>
                  </a:moveTo>
                  <a:lnTo>
                    <a:pt x="519" y="0"/>
                  </a:lnTo>
                  <a:cubicBezTo>
                    <a:pt x="233" y="0"/>
                    <a:pt x="0" y="355"/>
                    <a:pt x="0" y="787"/>
                  </a:cubicBezTo>
                  <a:lnTo>
                    <a:pt x="0" y="21600"/>
                  </a:lnTo>
                  <a:lnTo>
                    <a:pt x="21599" y="21600"/>
                  </a:lnTo>
                  <a:lnTo>
                    <a:pt x="21599" y="787"/>
                  </a:lnTo>
                  <a:cubicBezTo>
                    <a:pt x="21600" y="355"/>
                    <a:pt x="21367" y="0"/>
                    <a:pt x="21082" y="0"/>
                  </a:cubicBezTo>
                  <a:close/>
                </a:path>
              </a:pathLst>
            </a:custGeom>
            <a:solidFill>
              <a:srgbClr val="535154"/>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8" name="Rectangle">
              <a:extLst>
                <a:ext uri="{FF2B5EF4-FFF2-40B4-BE49-F238E27FC236}">
                  <a16:creationId xmlns:a16="http://schemas.microsoft.com/office/drawing/2014/main" id="{A93F465E-227E-CE4C-8A42-6F153A208EE3}"/>
                </a:ext>
              </a:extLst>
            </p:cNvPr>
            <p:cNvSpPr/>
            <p:nvPr/>
          </p:nvSpPr>
          <p:spPr>
            <a:xfrm>
              <a:off x="7607300" y="9944100"/>
              <a:ext cx="4650486" cy="2988056"/>
            </a:xfrm>
            <a:prstGeom prst="rect">
              <a:avLst/>
            </a:prstGeom>
            <a:solidFill>
              <a:srgbClr val="EBECED"/>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 name="Shape">
              <a:extLst>
                <a:ext uri="{FF2B5EF4-FFF2-40B4-BE49-F238E27FC236}">
                  <a16:creationId xmlns:a16="http://schemas.microsoft.com/office/drawing/2014/main" id="{82D9C3B7-8259-DF44-B07B-1BCF500CEA8E}"/>
                </a:ext>
              </a:extLst>
            </p:cNvPr>
            <p:cNvSpPr/>
            <p:nvPr/>
          </p:nvSpPr>
          <p:spPr>
            <a:xfrm>
              <a:off x="6515100" y="13284199"/>
              <a:ext cx="6812406" cy="112144"/>
            </a:xfrm>
            <a:custGeom>
              <a:avLst/>
              <a:gdLst/>
              <a:ahLst/>
              <a:cxnLst>
                <a:cxn ang="0">
                  <a:pos x="wd2" y="hd2"/>
                </a:cxn>
                <a:cxn ang="5400000">
                  <a:pos x="wd2" y="hd2"/>
                </a:cxn>
                <a:cxn ang="10800000">
                  <a:pos x="wd2" y="hd2"/>
                </a:cxn>
                <a:cxn ang="16200000">
                  <a:pos x="wd2" y="hd2"/>
                </a:cxn>
              </a:cxnLst>
              <a:rect l="0" t="0" r="r" b="b"/>
              <a:pathLst>
                <a:path w="21600" h="21600" extrusionOk="0">
                  <a:moveTo>
                    <a:pt x="20630" y="21600"/>
                  </a:moveTo>
                  <a:lnTo>
                    <a:pt x="970" y="21600"/>
                  </a:lnTo>
                  <a:lnTo>
                    <a:pt x="0" y="0"/>
                  </a:lnTo>
                  <a:lnTo>
                    <a:pt x="21600" y="0"/>
                  </a:lnTo>
                  <a:close/>
                </a:path>
              </a:pathLst>
            </a:custGeom>
            <a:solidFill>
              <a:srgbClr val="8F949C"/>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Shape">
              <a:extLst>
                <a:ext uri="{FF2B5EF4-FFF2-40B4-BE49-F238E27FC236}">
                  <a16:creationId xmlns:a16="http://schemas.microsoft.com/office/drawing/2014/main" id="{763889E5-57D0-A54F-8B16-B3C039CC8B61}"/>
                </a:ext>
              </a:extLst>
            </p:cNvPr>
            <p:cNvSpPr/>
            <p:nvPr/>
          </p:nvSpPr>
          <p:spPr>
            <a:xfrm>
              <a:off x="9893299" y="9842500"/>
              <a:ext cx="43435" cy="43308"/>
            </a:xfrm>
            <a:custGeom>
              <a:avLst/>
              <a:gdLst/>
              <a:ahLst/>
              <a:cxnLst>
                <a:cxn ang="0">
                  <a:pos x="wd2" y="hd2"/>
                </a:cxn>
                <a:cxn ang="5400000">
                  <a:pos x="wd2" y="hd2"/>
                </a:cxn>
                <a:cxn ang="10800000">
                  <a:pos x="wd2" y="hd2"/>
                </a:cxn>
                <a:cxn ang="16200000">
                  <a:pos x="wd2" y="hd2"/>
                </a:cxn>
              </a:cxnLst>
              <a:rect l="0" t="0" r="r" b="b"/>
              <a:pathLst>
                <a:path w="21600" h="21600" extrusionOk="0">
                  <a:moveTo>
                    <a:pt x="21600" y="10832"/>
                  </a:moveTo>
                  <a:cubicBezTo>
                    <a:pt x="21600" y="16786"/>
                    <a:pt x="16800" y="21600"/>
                    <a:pt x="10800" y="21600"/>
                  </a:cubicBezTo>
                  <a:cubicBezTo>
                    <a:pt x="4863" y="21600"/>
                    <a:pt x="0" y="16786"/>
                    <a:pt x="0" y="10832"/>
                  </a:cubicBezTo>
                  <a:cubicBezTo>
                    <a:pt x="0" y="4814"/>
                    <a:pt x="4863" y="0"/>
                    <a:pt x="10800" y="0"/>
                  </a:cubicBezTo>
                  <a:cubicBezTo>
                    <a:pt x="16863" y="0"/>
                    <a:pt x="21600" y="4877"/>
                    <a:pt x="21600" y="10832"/>
                  </a:cubicBezTo>
                  <a:close/>
                </a:path>
              </a:pathLst>
            </a:custGeom>
            <a:solidFill>
              <a:srgbClr val="939496"/>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Rectangle">
              <a:extLst>
                <a:ext uri="{FF2B5EF4-FFF2-40B4-BE49-F238E27FC236}">
                  <a16:creationId xmlns:a16="http://schemas.microsoft.com/office/drawing/2014/main" id="{7674E4E3-4118-4F4E-9787-9B54448ABBA3}"/>
                </a:ext>
              </a:extLst>
            </p:cNvPr>
            <p:cNvSpPr/>
            <p:nvPr/>
          </p:nvSpPr>
          <p:spPr>
            <a:xfrm>
              <a:off x="9372600" y="13093700"/>
              <a:ext cx="1104012" cy="112141"/>
            </a:xfrm>
            <a:prstGeom prst="rect">
              <a:avLst/>
            </a:prstGeom>
            <a:solidFill>
              <a:srgbClr val="B6B8B9"/>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Shape">
              <a:extLst>
                <a:ext uri="{FF2B5EF4-FFF2-40B4-BE49-F238E27FC236}">
                  <a16:creationId xmlns:a16="http://schemas.microsoft.com/office/drawing/2014/main" id="{C1711674-7E91-E649-905D-1770716B0722}"/>
                </a:ext>
              </a:extLst>
            </p:cNvPr>
            <p:cNvSpPr/>
            <p:nvPr/>
          </p:nvSpPr>
          <p:spPr>
            <a:xfrm>
              <a:off x="6515100" y="13093700"/>
              <a:ext cx="6812534" cy="190247"/>
            </a:xfrm>
            <a:custGeom>
              <a:avLst/>
              <a:gdLst/>
              <a:ahLst/>
              <a:cxnLst>
                <a:cxn ang="0">
                  <a:pos x="wd2" y="hd2"/>
                </a:cxn>
                <a:cxn ang="5400000">
                  <a:pos x="wd2" y="hd2"/>
                </a:cxn>
                <a:cxn ang="10800000">
                  <a:pos x="wd2" y="hd2"/>
                </a:cxn>
                <a:cxn ang="16200000">
                  <a:pos x="wd2" y="hd2"/>
                </a:cxn>
              </a:cxnLst>
              <a:rect l="0" t="0" r="r" b="b"/>
              <a:pathLst>
                <a:path w="21600" h="21600" extrusionOk="0">
                  <a:moveTo>
                    <a:pt x="12266" y="0"/>
                  </a:moveTo>
                  <a:lnTo>
                    <a:pt x="12266" y="4629"/>
                  </a:lnTo>
                  <a:cubicBezTo>
                    <a:pt x="12266" y="7815"/>
                    <a:pt x="12193" y="10425"/>
                    <a:pt x="12104" y="10425"/>
                  </a:cubicBezTo>
                  <a:lnTo>
                    <a:pt x="9485" y="10425"/>
                  </a:lnTo>
                  <a:cubicBezTo>
                    <a:pt x="9396" y="10425"/>
                    <a:pt x="9323" y="7815"/>
                    <a:pt x="9323" y="4629"/>
                  </a:cubicBezTo>
                  <a:lnTo>
                    <a:pt x="9323" y="0"/>
                  </a:lnTo>
                  <a:lnTo>
                    <a:pt x="0" y="0"/>
                  </a:lnTo>
                  <a:lnTo>
                    <a:pt x="0" y="21600"/>
                  </a:lnTo>
                  <a:lnTo>
                    <a:pt x="21600" y="21600"/>
                  </a:lnTo>
                  <a:lnTo>
                    <a:pt x="21600" y="0"/>
                  </a:lnTo>
                  <a:lnTo>
                    <a:pt x="12266" y="0"/>
                  </a:lnTo>
                  <a:close/>
                </a:path>
              </a:pathLst>
            </a:custGeom>
            <a:solidFill>
              <a:srgbClr val="D0D7DD"/>
            </a:solidFill>
            <a:ln w="12700">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
        <p:nvSpPr>
          <p:cNvPr id="3" name="Picture Placeholder 2">
            <a:extLst>
              <a:ext uri="{FF2B5EF4-FFF2-40B4-BE49-F238E27FC236}">
                <a16:creationId xmlns:a16="http://schemas.microsoft.com/office/drawing/2014/main" id="{EA648924-CD59-D94B-B20A-CE109FDEE40C}"/>
              </a:ext>
            </a:extLst>
          </p:cNvPr>
          <p:cNvSpPr>
            <a:spLocks noGrp="1"/>
          </p:cNvSpPr>
          <p:nvPr>
            <p:ph type="pic" sz="quarter" idx="10"/>
          </p:nvPr>
        </p:nvSpPr>
        <p:spPr>
          <a:xfrm>
            <a:off x="3421065" y="1558931"/>
            <a:ext cx="5375275" cy="3452813"/>
          </a:xfrm>
        </p:spPr>
        <p:txBody>
          <a:bodyPr/>
          <a:lstStyle/>
          <a:p>
            <a:endParaRPr lang="en-GB"/>
          </a:p>
        </p:txBody>
      </p:sp>
      <p:sp>
        <p:nvSpPr>
          <p:cNvPr id="15" name="Content Placeholder 2">
            <a:extLst>
              <a:ext uri="{FF2B5EF4-FFF2-40B4-BE49-F238E27FC236}">
                <a16:creationId xmlns:a16="http://schemas.microsoft.com/office/drawing/2014/main" id="{B362F846-1F7F-6E42-B6AF-49BDBB912DF3}"/>
              </a:ext>
            </a:extLst>
          </p:cNvPr>
          <p:cNvSpPr>
            <a:spLocks noGrp="1"/>
          </p:cNvSpPr>
          <p:nvPr>
            <p:ph sz="half" idx="17"/>
          </p:nvPr>
        </p:nvSpPr>
        <p:spPr>
          <a:xfrm>
            <a:off x="9314980" y="510136"/>
            <a:ext cx="2408937" cy="4274141"/>
          </a:xfrm>
        </p:spPr>
        <p:txBody>
          <a:bodyPr vert="horz" lIns="0" tIns="91440" rIns="0" bIns="45720" rtlCol="0">
            <a:normAutofit/>
          </a:bodyPr>
          <a:lstStyle>
            <a:lvl1pPr>
              <a:defRPr lang="en-US" sz="1800">
                <a:solidFill>
                  <a:schemeClr val="tx1"/>
                </a:solidFill>
              </a:defRPr>
            </a:lvl1pPr>
            <a:lvl2pPr>
              <a:defRPr lang="en-US" sz="1800">
                <a:solidFill>
                  <a:schemeClr val="tx1"/>
                </a:solidFill>
              </a:defRPr>
            </a:lvl2pPr>
            <a:lvl3pPr>
              <a:defRPr lang="en-US" sz="1800">
                <a:solidFill>
                  <a:schemeClr val="tx1"/>
                </a:solidFill>
              </a:defRPr>
            </a:lvl3pPr>
            <a:lvl4pPr>
              <a:defRPr lang="en-US" sz="1800">
                <a:solidFill>
                  <a:schemeClr val="tx1"/>
                </a:solidFill>
              </a:defRPr>
            </a:lvl4pPr>
            <a:lvl5pPr>
              <a:defRPr lang="en-US" sz="1800">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6" name="Content Placeholder 2">
            <a:extLst>
              <a:ext uri="{FF2B5EF4-FFF2-40B4-BE49-F238E27FC236}">
                <a16:creationId xmlns:a16="http://schemas.microsoft.com/office/drawing/2014/main" id="{DD1E79CE-493B-7E46-880B-B7950333F291}"/>
              </a:ext>
            </a:extLst>
          </p:cNvPr>
          <p:cNvSpPr>
            <a:spLocks noGrp="1"/>
          </p:cNvSpPr>
          <p:nvPr>
            <p:ph sz="half" idx="18"/>
          </p:nvPr>
        </p:nvSpPr>
        <p:spPr>
          <a:xfrm>
            <a:off x="404062" y="510136"/>
            <a:ext cx="2408937" cy="4274141"/>
          </a:xfrm>
        </p:spPr>
        <p:txBody>
          <a:bodyPr vert="horz" lIns="0" tIns="91440" rIns="0" bIns="45720" rtlCol="0">
            <a:normAutofit/>
          </a:bodyPr>
          <a:lstStyle>
            <a:lvl1pPr>
              <a:defRPr lang="en-US" sz="1800">
                <a:solidFill>
                  <a:schemeClr val="tx1"/>
                </a:solidFill>
              </a:defRPr>
            </a:lvl1pPr>
            <a:lvl2pPr>
              <a:defRPr lang="en-US" sz="1800">
                <a:solidFill>
                  <a:schemeClr val="tx1"/>
                </a:solidFill>
              </a:defRPr>
            </a:lvl2pPr>
            <a:lvl3pPr>
              <a:defRPr lang="en-US" sz="1800">
                <a:solidFill>
                  <a:schemeClr val="tx1"/>
                </a:solidFill>
              </a:defRPr>
            </a:lvl3pPr>
            <a:lvl4pPr>
              <a:defRPr lang="en-US" sz="1800">
                <a:solidFill>
                  <a:schemeClr val="tx1"/>
                </a:solidFill>
              </a:defRPr>
            </a:lvl4pPr>
            <a:lvl5pPr>
              <a:defRPr lang="en-US" sz="1800">
                <a:solidFill>
                  <a:schemeClr val="tx1"/>
                </a:solidFill>
              </a:defRPr>
            </a:lvl5pPr>
          </a:lstStyle>
          <a:p>
            <a:pPr lvl="0">
              <a:spcBef>
                <a:spcPts val="0"/>
              </a:spcBef>
              <a:spcAft>
                <a:spcPts val="2400"/>
              </a:spcAft>
            </a:pPr>
            <a:r>
              <a:rPr lang="en-US" dirty="0"/>
              <a:t>Edit Master text styles</a:t>
            </a:r>
          </a:p>
          <a:p>
            <a:pPr lvl="1">
              <a:spcBef>
                <a:spcPts val="0"/>
              </a:spcBef>
            </a:pPr>
            <a:r>
              <a:rPr lang="en-US" dirty="0"/>
              <a:t>Second level</a:t>
            </a:r>
          </a:p>
          <a:p>
            <a:pPr lvl="2">
              <a:spcBef>
                <a:spcPts val="0"/>
              </a:spcBef>
            </a:pPr>
            <a:r>
              <a:rPr lang="en-US" dirty="0"/>
              <a:t>Third level</a:t>
            </a:r>
          </a:p>
          <a:p>
            <a:pPr lvl="3">
              <a:spcBef>
                <a:spcPts val="0"/>
              </a:spcBef>
            </a:pPr>
            <a:r>
              <a:rPr lang="en-US" dirty="0"/>
              <a:t>Fourth level</a:t>
            </a:r>
          </a:p>
          <a:p>
            <a:pPr lvl="4">
              <a:spcBef>
                <a:spcPts val="0"/>
              </a:spcBef>
            </a:pPr>
            <a:r>
              <a:rPr lang="en-US" dirty="0"/>
              <a:t>Fifth level</a:t>
            </a:r>
          </a:p>
        </p:txBody>
      </p:sp>
      <p:sp>
        <p:nvSpPr>
          <p:cNvPr id="17" name="Title 1">
            <a:extLst>
              <a:ext uri="{FF2B5EF4-FFF2-40B4-BE49-F238E27FC236}">
                <a16:creationId xmlns:a16="http://schemas.microsoft.com/office/drawing/2014/main" id="{42F4EC43-0C07-364D-84A0-FEE647C2C515}"/>
              </a:ext>
            </a:extLst>
          </p:cNvPr>
          <p:cNvSpPr>
            <a:spLocks noGrp="1"/>
          </p:cNvSpPr>
          <p:nvPr>
            <p:ph type="title"/>
          </p:nvPr>
        </p:nvSpPr>
        <p:spPr>
          <a:xfrm>
            <a:off x="3156973" y="-356203"/>
            <a:ext cx="5887465" cy="1588127"/>
          </a:xfrm>
        </p:spPr>
        <p:txBody>
          <a:bodyPr wrap="square" lIns="0" rIns="0" anchor="b">
            <a:spAutoFit/>
          </a:bodyPr>
          <a:lstStyle>
            <a:lvl1pPr algn="ctr">
              <a:defRPr sz="5400">
                <a:solidFill>
                  <a:schemeClr val="tx1"/>
                </a:solidFill>
              </a:defRPr>
            </a:lvl1pPr>
          </a:lstStyle>
          <a:p>
            <a:r>
              <a:rPr lang="en-US" dirty="0"/>
              <a:t>Click to edit Master title style</a:t>
            </a:r>
          </a:p>
        </p:txBody>
      </p:sp>
    </p:spTree>
    <p:extLst>
      <p:ext uri="{BB962C8B-B14F-4D97-AF65-F5344CB8AC3E}">
        <p14:creationId xmlns:p14="http://schemas.microsoft.com/office/powerpoint/2010/main" val="348568525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21">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2105AE9-D7B3-F942-842B-6D21C0711F2E}"/>
              </a:ext>
            </a:extLst>
          </p:cNvPr>
          <p:cNvSpPr>
            <a:spLocks noGrp="1"/>
          </p:cNvSpPr>
          <p:nvPr>
            <p:ph type="pic" sz="quarter" idx="10"/>
          </p:nvPr>
        </p:nvSpPr>
        <p:spPr>
          <a:xfrm>
            <a:off x="2776791" y="502997"/>
            <a:ext cx="10505872" cy="10505874"/>
          </a:xfrm>
          <a:custGeom>
            <a:avLst/>
            <a:gdLst>
              <a:gd name="connsiteX0" fmla="*/ 4612745 w 5878310"/>
              <a:gd name="connsiteY0" fmla="*/ 77 h 5878311"/>
              <a:gd name="connsiteX1" fmla="*/ 5833147 w 5878310"/>
              <a:gd name="connsiteY1" fmla="*/ 1617753 h 5878311"/>
              <a:gd name="connsiteX2" fmla="*/ 5389740 w 5878310"/>
              <a:gd name="connsiteY2" fmla="*/ 3271779 h 5878311"/>
              <a:gd name="connsiteX3" fmla="*/ 4946739 w 5878310"/>
              <a:gd name="connsiteY3" fmla="*/ 4925834 h 5878311"/>
              <a:gd name="connsiteX4" fmla="*/ 2798412 w 5878310"/>
              <a:gd name="connsiteY4" fmla="*/ 5501573 h 5878311"/>
              <a:gd name="connsiteX5" fmla="*/ 1587575 w 5878310"/>
              <a:gd name="connsiteY5" fmla="*/ 4290736 h 5878311"/>
              <a:gd name="connsiteX6" fmla="*/ 376739 w 5878310"/>
              <a:gd name="connsiteY6" fmla="*/ 3079900 h 5878311"/>
              <a:gd name="connsiteX7" fmla="*/ 952477 w 5878310"/>
              <a:gd name="connsiteY7" fmla="*/ 931573 h 5878311"/>
              <a:gd name="connsiteX8" fmla="*/ 2606533 w 5878310"/>
              <a:gd name="connsiteY8" fmla="*/ 488572 h 5878311"/>
              <a:gd name="connsiteX9" fmla="*/ 4260559 w 5878310"/>
              <a:gd name="connsiteY9" fmla="*/ 45165 h 5878311"/>
              <a:gd name="connsiteX10" fmla="*/ 4612745 w 5878310"/>
              <a:gd name="connsiteY10" fmla="*/ 77 h 5878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78310" h="5878311">
                <a:moveTo>
                  <a:pt x="4612745" y="77"/>
                </a:moveTo>
                <a:cubicBezTo>
                  <a:pt x="5416104" y="8891"/>
                  <a:pt x="6057148" y="782359"/>
                  <a:pt x="5833147" y="1617753"/>
                </a:cubicBezTo>
                <a:lnTo>
                  <a:pt x="5389740" y="3271779"/>
                </a:lnTo>
                <a:lnTo>
                  <a:pt x="4946739" y="4925834"/>
                </a:lnTo>
                <a:cubicBezTo>
                  <a:pt x="4690737" y="5880570"/>
                  <a:pt x="3497147" y="6200308"/>
                  <a:pt x="2798412" y="5501573"/>
                </a:cubicBezTo>
                <a:lnTo>
                  <a:pt x="1587575" y="4290736"/>
                </a:lnTo>
                <a:lnTo>
                  <a:pt x="376739" y="3079900"/>
                </a:lnTo>
                <a:cubicBezTo>
                  <a:pt x="-321996" y="2381165"/>
                  <a:pt x="-2259" y="1187574"/>
                  <a:pt x="952477" y="931573"/>
                </a:cubicBezTo>
                <a:lnTo>
                  <a:pt x="2606533" y="488572"/>
                </a:lnTo>
                <a:lnTo>
                  <a:pt x="4260559" y="45165"/>
                </a:lnTo>
                <a:cubicBezTo>
                  <a:pt x="4379901" y="13165"/>
                  <a:pt x="4497979" y="-1182"/>
                  <a:pt x="4612745" y="77"/>
                </a:cubicBezTo>
                <a:close/>
              </a:path>
            </a:pathLst>
          </a:custGeom>
          <a:solidFill>
            <a:schemeClr val="bg2">
              <a:lumMod val="90000"/>
            </a:schemeClr>
          </a:solidFill>
        </p:spPr>
        <p:txBody>
          <a:bodyPr wrap="square">
            <a:noAutofit/>
          </a:bodyPr>
          <a:lstStyle/>
          <a:p>
            <a:endParaRPr lang="en-GB"/>
          </a:p>
        </p:txBody>
      </p:sp>
      <p:sp>
        <p:nvSpPr>
          <p:cNvPr id="6" name="Title 15">
            <a:extLst>
              <a:ext uri="{FF2B5EF4-FFF2-40B4-BE49-F238E27FC236}">
                <a16:creationId xmlns:a16="http://schemas.microsoft.com/office/drawing/2014/main" id="{75A2A35C-42C4-3248-8008-9D6920C10222}"/>
              </a:ext>
            </a:extLst>
          </p:cNvPr>
          <p:cNvSpPr>
            <a:spLocks noGrp="1"/>
          </p:cNvSpPr>
          <p:nvPr>
            <p:ph type="title"/>
          </p:nvPr>
        </p:nvSpPr>
        <p:spPr>
          <a:xfrm>
            <a:off x="4534568" y="2288099"/>
            <a:ext cx="6664568" cy="1916723"/>
          </a:xfrm>
        </p:spPr>
        <p:txBody>
          <a:bodyPr anchor="b" anchorCtr="0">
            <a:normAutofit/>
          </a:bodyPr>
          <a:lstStyle>
            <a:lvl1pPr algn="r">
              <a:defRPr sz="3600" b="1">
                <a:solidFill>
                  <a:schemeClr val="bg1"/>
                </a:solidFill>
                <a:latin typeface="+mn-lt"/>
              </a:defRPr>
            </a:lvl1pPr>
          </a:lstStyle>
          <a:p>
            <a:r>
              <a:rPr lang="en-US" dirty="0"/>
              <a:t>Click to edit Master title style</a:t>
            </a:r>
          </a:p>
        </p:txBody>
      </p:sp>
      <p:sp>
        <p:nvSpPr>
          <p:cNvPr id="7" name="Text Placeholder 2">
            <a:extLst>
              <a:ext uri="{FF2B5EF4-FFF2-40B4-BE49-F238E27FC236}">
                <a16:creationId xmlns:a16="http://schemas.microsoft.com/office/drawing/2014/main" id="{E389596A-E099-4940-B379-DA594B5DB8AF}"/>
              </a:ext>
            </a:extLst>
          </p:cNvPr>
          <p:cNvSpPr>
            <a:spLocks noGrp="1"/>
          </p:cNvSpPr>
          <p:nvPr>
            <p:ph type="body" idx="1"/>
          </p:nvPr>
        </p:nvSpPr>
        <p:spPr>
          <a:xfrm>
            <a:off x="6621277" y="4463111"/>
            <a:ext cx="4577859" cy="1658435"/>
          </a:xfrm>
        </p:spPr>
        <p:txBody>
          <a:bodyPr/>
          <a:lstStyle>
            <a:lvl1pPr marL="0" indent="0" algn="r">
              <a:buNone/>
              <a:defRPr sz="2400" b="0" i="0">
                <a:solidFill>
                  <a:schemeClr val="accent1">
                    <a:lumMod val="60000"/>
                    <a:lumOff val="40000"/>
                  </a:schemeClr>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72218003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22">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4" name="Shape">
            <a:extLst>
              <a:ext uri="{FF2B5EF4-FFF2-40B4-BE49-F238E27FC236}">
                <a16:creationId xmlns:a16="http://schemas.microsoft.com/office/drawing/2014/main" id="{34D4B382-A6E0-2F4E-8459-FE398654CE8B}"/>
              </a:ext>
            </a:extLst>
          </p:cNvPr>
          <p:cNvSpPr/>
          <p:nvPr userDrawn="1"/>
        </p:nvSpPr>
        <p:spPr>
          <a:xfrm rot="5400000">
            <a:off x="-360844" y="-961340"/>
            <a:ext cx="8269359" cy="89595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14" name="Picture Placeholder 13">
            <a:extLst>
              <a:ext uri="{FF2B5EF4-FFF2-40B4-BE49-F238E27FC236}">
                <a16:creationId xmlns:a16="http://schemas.microsoft.com/office/drawing/2014/main" id="{9B9278F9-6893-AE4E-B2D7-3E15EC54B01D}"/>
              </a:ext>
            </a:extLst>
          </p:cNvPr>
          <p:cNvSpPr>
            <a:spLocks noGrp="1"/>
          </p:cNvSpPr>
          <p:nvPr>
            <p:ph type="pic" sz="quarter" idx="10"/>
          </p:nvPr>
        </p:nvSpPr>
        <p:spPr>
          <a:xfrm>
            <a:off x="7355592" y="477078"/>
            <a:ext cx="5549656" cy="6012426"/>
          </a:xfrm>
          <a:custGeom>
            <a:avLst/>
            <a:gdLst>
              <a:gd name="connsiteX0" fmla="*/ 1160770 w 5082029"/>
              <a:gd name="connsiteY0" fmla="*/ 180 h 5505806"/>
              <a:gd name="connsiteX1" fmla="*/ 1768810 w 5082029"/>
              <a:gd name="connsiteY1" fmla="*/ 159643 h 5505806"/>
              <a:gd name="connsiteX2" fmla="*/ 3130485 w 5082029"/>
              <a:gd name="connsiteY2" fmla="*/ 946012 h 5505806"/>
              <a:gd name="connsiteX3" fmla="*/ 4492406 w 5082029"/>
              <a:gd name="connsiteY3" fmla="*/ 1732099 h 5505806"/>
              <a:gd name="connsiteX4" fmla="*/ 4492406 w 5082029"/>
              <a:gd name="connsiteY4" fmla="*/ 3774345 h 5505806"/>
              <a:gd name="connsiteX5" fmla="*/ 3130485 w 5082029"/>
              <a:gd name="connsiteY5" fmla="*/ 4560433 h 5505806"/>
              <a:gd name="connsiteX6" fmla="*/ 1768810 w 5082029"/>
              <a:gd name="connsiteY6" fmla="*/ 5346802 h 5505806"/>
              <a:gd name="connsiteX7" fmla="*/ 1313643 w 5082029"/>
              <a:gd name="connsiteY7" fmla="*/ 5498806 h 5505806"/>
              <a:gd name="connsiteX8" fmla="*/ 1170163 w 5082029"/>
              <a:gd name="connsiteY8" fmla="*/ 5505806 h 5505806"/>
              <a:gd name="connsiteX9" fmla="*/ 1155243 w 5082029"/>
              <a:gd name="connsiteY9" fmla="*/ 5505806 h 5505806"/>
              <a:gd name="connsiteX10" fmla="*/ 1010202 w 5082029"/>
              <a:gd name="connsiteY10" fmla="*/ 5493782 h 5505806"/>
              <a:gd name="connsiteX11" fmla="*/ 0 w 5082029"/>
              <a:gd name="connsiteY11" fmla="*/ 4325679 h 5505806"/>
              <a:gd name="connsiteX12" fmla="*/ 0 w 5082029"/>
              <a:gd name="connsiteY12" fmla="*/ 2753222 h 5505806"/>
              <a:gd name="connsiteX13" fmla="*/ 0 w 5082029"/>
              <a:gd name="connsiteY13" fmla="*/ 1180766 h 5505806"/>
              <a:gd name="connsiteX14" fmla="*/ 1160770 w 5082029"/>
              <a:gd name="connsiteY14" fmla="*/ 180 h 5505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82029" h="5505806">
                <a:moveTo>
                  <a:pt x="1160770" y="180"/>
                </a:moveTo>
                <a:cubicBezTo>
                  <a:pt x="1363448" y="-3391"/>
                  <a:pt x="1572269" y="46216"/>
                  <a:pt x="1768810" y="159643"/>
                </a:cubicBezTo>
                <a:lnTo>
                  <a:pt x="3130485" y="946012"/>
                </a:lnTo>
                <a:lnTo>
                  <a:pt x="4492406" y="1732099"/>
                </a:lnTo>
                <a:cubicBezTo>
                  <a:pt x="5278570" y="2185806"/>
                  <a:pt x="5278570" y="3320638"/>
                  <a:pt x="4492406" y="3774345"/>
                </a:cubicBezTo>
                <a:lnTo>
                  <a:pt x="3130485" y="4560433"/>
                </a:lnTo>
                <a:lnTo>
                  <a:pt x="1768810" y="5346802"/>
                </a:lnTo>
                <a:cubicBezTo>
                  <a:pt x="1621404" y="5431872"/>
                  <a:pt x="1467091" y="5481044"/>
                  <a:pt x="1313643" y="5498806"/>
                </a:cubicBezTo>
                <a:lnTo>
                  <a:pt x="1170163" y="5505806"/>
                </a:lnTo>
                <a:lnTo>
                  <a:pt x="1155243" y="5505806"/>
                </a:lnTo>
                <a:lnTo>
                  <a:pt x="1010202" y="5493782"/>
                </a:lnTo>
                <a:cubicBezTo>
                  <a:pt x="464453" y="5412671"/>
                  <a:pt x="0" y="4949526"/>
                  <a:pt x="0" y="4325679"/>
                </a:cubicBezTo>
                <a:lnTo>
                  <a:pt x="0" y="2753222"/>
                </a:lnTo>
                <a:lnTo>
                  <a:pt x="0" y="1180766"/>
                </a:lnTo>
                <a:cubicBezTo>
                  <a:pt x="0" y="500205"/>
                  <a:pt x="552738" y="10893"/>
                  <a:pt x="1160770" y="180"/>
                </a:cubicBezTo>
                <a:close/>
              </a:path>
            </a:pathLst>
          </a:custGeom>
          <a:solidFill>
            <a:schemeClr val="bg2">
              <a:lumMod val="90000"/>
            </a:schemeClr>
          </a:solidFill>
        </p:spPr>
        <p:txBody>
          <a:bodyPr wrap="square">
            <a:noAutofit/>
          </a:bodyPr>
          <a:lstStyle/>
          <a:p>
            <a:endParaRPr lang="en-GB"/>
          </a:p>
        </p:txBody>
      </p:sp>
      <p:sp>
        <p:nvSpPr>
          <p:cNvPr id="5" name="Shape">
            <a:extLst>
              <a:ext uri="{FF2B5EF4-FFF2-40B4-BE49-F238E27FC236}">
                <a16:creationId xmlns:a16="http://schemas.microsoft.com/office/drawing/2014/main" id="{7F8A3B00-D6B4-5044-99A8-3B889F24FD66}"/>
              </a:ext>
            </a:extLst>
          </p:cNvPr>
          <p:cNvSpPr/>
          <p:nvPr userDrawn="1"/>
        </p:nvSpPr>
        <p:spPr>
          <a:xfrm rot="18000000">
            <a:off x="8980956" y="6055257"/>
            <a:ext cx="1481809" cy="1605491"/>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31000"/>
            </a:schemeClr>
          </a:solidFill>
          <a:ln w="635000">
            <a:no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6" name="Shape">
            <a:extLst>
              <a:ext uri="{FF2B5EF4-FFF2-40B4-BE49-F238E27FC236}">
                <a16:creationId xmlns:a16="http://schemas.microsoft.com/office/drawing/2014/main" id="{D260586C-DA76-5548-A3E2-A44E3899428C}"/>
              </a:ext>
            </a:extLst>
          </p:cNvPr>
          <p:cNvSpPr/>
          <p:nvPr userDrawn="1"/>
        </p:nvSpPr>
        <p:spPr>
          <a:xfrm rot="18000000">
            <a:off x="10842678" y="5144593"/>
            <a:ext cx="1220981" cy="1322892"/>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60000"/>
            </a:schemeClr>
          </a:solidFill>
          <a:ln w="635000">
            <a:no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7" name="Shape">
            <a:extLst>
              <a:ext uri="{FF2B5EF4-FFF2-40B4-BE49-F238E27FC236}">
                <a16:creationId xmlns:a16="http://schemas.microsoft.com/office/drawing/2014/main" id="{9335E322-6099-9940-ACD8-9B1FE8E5CD49}"/>
              </a:ext>
            </a:extLst>
          </p:cNvPr>
          <p:cNvSpPr/>
          <p:nvPr userDrawn="1"/>
        </p:nvSpPr>
        <p:spPr>
          <a:xfrm rot="14400000">
            <a:off x="10251610" y="6196557"/>
            <a:ext cx="1220981" cy="1322892"/>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8" name="Shape">
            <a:extLst>
              <a:ext uri="{FF2B5EF4-FFF2-40B4-BE49-F238E27FC236}">
                <a16:creationId xmlns:a16="http://schemas.microsoft.com/office/drawing/2014/main" id="{D3E075B9-DA61-1041-B6E9-E71A59DCC803}"/>
              </a:ext>
            </a:extLst>
          </p:cNvPr>
          <p:cNvSpPr/>
          <p:nvPr userDrawn="1"/>
        </p:nvSpPr>
        <p:spPr>
          <a:xfrm rot="18000000">
            <a:off x="10048380" y="-1046197"/>
            <a:ext cx="2322528" cy="2516381"/>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60000"/>
            </a:schemeClr>
          </a:solidFill>
          <a:ln w="635000">
            <a:no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9" name="Title 1">
            <a:extLst>
              <a:ext uri="{FF2B5EF4-FFF2-40B4-BE49-F238E27FC236}">
                <a16:creationId xmlns:a16="http://schemas.microsoft.com/office/drawing/2014/main" id="{9DF4C520-723D-4749-82DE-C3EB2B4F9723}"/>
              </a:ext>
            </a:extLst>
          </p:cNvPr>
          <p:cNvSpPr>
            <a:spLocks noGrp="1"/>
          </p:cNvSpPr>
          <p:nvPr>
            <p:ph type="title"/>
          </p:nvPr>
        </p:nvSpPr>
        <p:spPr>
          <a:xfrm>
            <a:off x="838200" y="-356203"/>
            <a:ext cx="6019800" cy="1588127"/>
          </a:xfrm>
        </p:spPr>
        <p:txBody>
          <a:bodyPr wrap="square" lIns="0" rIns="0" anchor="b">
            <a:spAutoFit/>
          </a:bodyPr>
          <a:lstStyle>
            <a:lvl1pPr>
              <a:defRPr sz="5400">
                <a:solidFill>
                  <a:schemeClr val="tx1"/>
                </a:solidFill>
              </a:defRPr>
            </a:lvl1pPr>
          </a:lstStyle>
          <a:p>
            <a:r>
              <a:rPr lang="en-US" dirty="0"/>
              <a:t>Click to edit Master title style</a:t>
            </a:r>
          </a:p>
        </p:txBody>
      </p:sp>
      <p:sp>
        <p:nvSpPr>
          <p:cNvPr id="10" name="Text Placeholder 7">
            <a:extLst>
              <a:ext uri="{FF2B5EF4-FFF2-40B4-BE49-F238E27FC236}">
                <a16:creationId xmlns:a16="http://schemas.microsoft.com/office/drawing/2014/main" id="{D9E3D7C3-71AC-9044-9241-9686B08536A1}"/>
              </a:ext>
            </a:extLst>
          </p:cNvPr>
          <p:cNvSpPr>
            <a:spLocks noGrp="1"/>
          </p:cNvSpPr>
          <p:nvPr>
            <p:ph type="body" sz="quarter" idx="13"/>
          </p:nvPr>
        </p:nvSpPr>
        <p:spPr>
          <a:xfrm>
            <a:off x="838201" y="1269500"/>
            <a:ext cx="6019800" cy="552450"/>
          </a:xfrm>
        </p:spPr>
        <p:txBody>
          <a:bodyPr lIns="45720" rIns="0">
            <a:normAutofit/>
          </a:bodyPr>
          <a:lstStyle>
            <a:lvl1pPr marL="0" indent="0">
              <a:buNone/>
              <a:defRPr sz="2400">
                <a:solidFill>
                  <a:schemeClr val="accent2"/>
                </a:solidFill>
              </a:defRPr>
            </a:lvl1pPr>
          </a:lstStyle>
          <a:p>
            <a:pPr lvl="0"/>
            <a:endParaRPr lang="en-US" dirty="0"/>
          </a:p>
        </p:txBody>
      </p:sp>
      <p:sp>
        <p:nvSpPr>
          <p:cNvPr id="11" name="Content Placeholder 2">
            <a:extLst>
              <a:ext uri="{FF2B5EF4-FFF2-40B4-BE49-F238E27FC236}">
                <a16:creationId xmlns:a16="http://schemas.microsoft.com/office/drawing/2014/main" id="{625F53EE-6DE0-1146-A44A-436478B78B7D}"/>
              </a:ext>
            </a:extLst>
          </p:cNvPr>
          <p:cNvSpPr>
            <a:spLocks noGrp="1"/>
          </p:cNvSpPr>
          <p:nvPr>
            <p:ph sz="half" idx="1"/>
          </p:nvPr>
        </p:nvSpPr>
        <p:spPr>
          <a:xfrm>
            <a:off x="838200" y="2103275"/>
            <a:ext cx="6019800"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a:t>Edit Master text styles</a:t>
            </a:r>
          </a:p>
          <a:p>
            <a:pPr lvl="1">
              <a:spcBef>
                <a:spcPts val="0"/>
              </a:spcBef>
            </a:pPr>
            <a:r>
              <a:rPr lang="en-US"/>
              <a:t>Second level</a:t>
            </a:r>
          </a:p>
          <a:p>
            <a:pPr lvl="2">
              <a:spcBef>
                <a:spcPts val="0"/>
              </a:spcBef>
            </a:pPr>
            <a:r>
              <a:rPr lang="en-US"/>
              <a:t>Third level</a:t>
            </a:r>
          </a:p>
          <a:p>
            <a:pPr lvl="3">
              <a:spcBef>
                <a:spcPts val="0"/>
              </a:spcBef>
            </a:pPr>
            <a:r>
              <a:rPr lang="en-US"/>
              <a:t>Fourth level</a:t>
            </a:r>
          </a:p>
          <a:p>
            <a:pPr lvl="4">
              <a:spcBef>
                <a:spcPts val="0"/>
              </a:spcBef>
            </a:pPr>
            <a:r>
              <a:rPr lang="en-US"/>
              <a:t>Fifth level</a:t>
            </a:r>
          </a:p>
        </p:txBody>
      </p:sp>
    </p:spTree>
    <p:extLst>
      <p:ext uri="{BB962C8B-B14F-4D97-AF65-F5344CB8AC3E}">
        <p14:creationId xmlns:p14="http://schemas.microsoft.com/office/powerpoint/2010/main" val="234664800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23">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4" name="Shape">
            <a:extLst>
              <a:ext uri="{FF2B5EF4-FFF2-40B4-BE49-F238E27FC236}">
                <a16:creationId xmlns:a16="http://schemas.microsoft.com/office/drawing/2014/main" id="{8923E8A6-AD0E-194E-B22A-D360DAB948A4}"/>
              </a:ext>
            </a:extLst>
          </p:cNvPr>
          <p:cNvSpPr/>
          <p:nvPr userDrawn="1"/>
        </p:nvSpPr>
        <p:spPr>
          <a:xfrm rot="1800000">
            <a:off x="3960556" y="-1991546"/>
            <a:ext cx="9314208" cy="10091636"/>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14" name="Picture Placeholder 13">
            <a:extLst>
              <a:ext uri="{FF2B5EF4-FFF2-40B4-BE49-F238E27FC236}">
                <a16:creationId xmlns:a16="http://schemas.microsoft.com/office/drawing/2014/main" id="{9B9278F9-6893-AE4E-B2D7-3E15EC54B01D}"/>
              </a:ext>
            </a:extLst>
          </p:cNvPr>
          <p:cNvSpPr>
            <a:spLocks noGrp="1"/>
          </p:cNvSpPr>
          <p:nvPr>
            <p:ph type="pic" sz="quarter" idx="10"/>
          </p:nvPr>
        </p:nvSpPr>
        <p:spPr>
          <a:xfrm>
            <a:off x="477019" y="477078"/>
            <a:ext cx="5549656" cy="6012426"/>
          </a:xfrm>
          <a:custGeom>
            <a:avLst/>
            <a:gdLst>
              <a:gd name="connsiteX0" fmla="*/ 1160770 w 5082029"/>
              <a:gd name="connsiteY0" fmla="*/ 180 h 5505806"/>
              <a:gd name="connsiteX1" fmla="*/ 1768810 w 5082029"/>
              <a:gd name="connsiteY1" fmla="*/ 159643 h 5505806"/>
              <a:gd name="connsiteX2" fmla="*/ 3130485 w 5082029"/>
              <a:gd name="connsiteY2" fmla="*/ 946012 h 5505806"/>
              <a:gd name="connsiteX3" fmla="*/ 4492406 w 5082029"/>
              <a:gd name="connsiteY3" fmla="*/ 1732099 h 5505806"/>
              <a:gd name="connsiteX4" fmla="*/ 4492406 w 5082029"/>
              <a:gd name="connsiteY4" fmla="*/ 3774345 h 5505806"/>
              <a:gd name="connsiteX5" fmla="*/ 3130485 w 5082029"/>
              <a:gd name="connsiteY5" fmla="*/ 4560433 h 5505806"/>
              <a:gd name="connsiteX6" fmla="*/ 1768810 w 5082029"/>
              <a:gd name="connsiteY6" fmla="*/ 5346802 h 5505806"/>
              <a:gd name="connsiteX7" fmla="*/ 1313643 w 5082029"/>
              <a:gd name="connsiteY7" fmla="*/ 5498806 h 5505806"/>
              <a:gd name="connsiteX8" fmla="*/ 1170163 w 5082029"/>
              <a:gd name="connsiteY8" fmla="*/ 5505806 h 5505806"/>
              <a:gd name="connsiteX9" fmla="*/ 1155243 w 5082029"/>
              <a:gd name="connsiteY9" fmla="*/ 5505806 h 5505806"/>
              <a:gd name="connsiteX10" fmla="*/ 1010202 w 5082029"/>
              <a:gd name="connsiteY10" fmla="*/ 5493782 h 5505806"/>
              <a:gd name="connsiteX11" fmla="*/ 0 w 5082029"/>
              <a:gd name="connsiteY11" fmla="*/ 4325679 h 5505806"/>
              <a:gd name="connsiteX12" fmla="*/ 0 w 5082029"/>
              <a:gd name="connsiteY12" fmla="*/ 2753222 h 5505806"/>
              <a:gd name="connsiteX13" fmla="*/ 0 w 5082029"/>
              <a:gd name="connsiteY13" fmla="*/ 1180766 h 5505806"/>
              <a:gd name="connsiteX14" fmla="*/ 1160770 w 5082029"/>
              <a:gd name="connsiteY14" fmla="*/ 180 h 5505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82029" h="5505806">
                <a:moveTo>
                  <a:pt x="1160770" y="180"/>
                </a:moveTo>
                <a:cubicBezTo>
                  <a:pt x="1363448" y="-3391"/>
                  <a:pt x="1572269" y="46216"/>
                  <a:pt x="1768810" y="159643"/>
                </a:cubicBezTo>
                <a:lnTo>
                  <a:pt x="3130485" y="946012"/>
                </a:lnTo>
                <a:lnTo>
                  <a:pt x="4492406" y="1732099"/>
                </a:lnTo>
                <a:cubicBezTo>
                  <a:pt x="5278570" y="2185806"/>
                  <a:pt x="5278570" y="3320638"/>
                  <a:pt x="4492406" y="3774345"/>
                </a:cubicBezTo>
                <a:lnTo>
                  <a:pt x="3130485" y="4560433"/>
                </a:lnTo>
                <a:lnTo>
                  <a:pt x="1768810" y="5346802"/>
                </a:lnTo>
                <a:cubicBezTo>
                  <a:pt x="1621404" y="5431872"/>
                  <a:pt x="1467091" y="5481044"/>
                  <a:pt x="1313643" y="5498806"/>
                </a:cubicBezTo>
                <a:lnTo>
                  <a:pt x="1170163" y="5505806"/>
                </a:lnTo>
                <a:lnTo>
                  <a:pt x="1155243" y="5505806"/>
                </a:lnTo>
                <a:lnTo>
                  <a:pt x="1010202" y="5493782"/>
                </a:lnTo>
                <a:cubicBezTo>
                  <a:pt x="464453" y="5412671"/>
                  <a:pt x="0" y="4949526"/>
                  <a:pt x="0" y="4325679"/>
                </a:cubicBezTo>
                <a:lnTo>
                  <a:pt x="0" y="2753222"/>
                </a:lnTo>
                <a:lnTo>
                  <a:pt x="0" y="1180766"/>
                </a:lnTo>
                <a:cubicBezTo>
                  <a:pt x="0" y="500205"/>
                  <a:pt x="552738" y="10893"/>
                  <a:pt x="1160770" y="180"/>
                </a:cubicBezTo>
                <a:close/>
              </a:path>
            </a:pathLst>
          </a:custGeom>
          <a:solidFill>
            <a:schemeClr val="bg2">
              <a:lumMod val="90000"/>
            </a:schemeClr>
          </a:solidFill>
        </p:spPr>
        <p:txBody>
          <a:bodyPr wrap="square">
            <a:noAutofit/>
          </a:bodyPr>
          <a:lstStyle/>
          <a:p>
            <a:endParaRPr lang="en-GB"/>
          </a:p>
        </p:txBody>
      </p:sp>
      <p:sp>
        <p:nvSpPr>
          <p:cNvPr id="5" name="Title 1">
            <a:extLst>
              <a:ext uri="{FF2B5EF4-FFF2-40B4-BE49-F238E27FC236}">
                <a16:creationId xmlns:a16="http://schemas.microsoft.com/office/drawing/2014/main" id="{D2899F7E-E5FA-B44C-ACDB-406C73506E06}"/>
              </a:ext>
            </a:extLst>
          </p:cNvPr>
          <p:cNvSpPr>
            <a:spLocks noGrp="1"/>
          </p:cNvSpPr>
          <p:nvPr>
            <p:ph type="title"/>
          </p:nvPr>
        </p:nvSpPr>
        <p:spPr>
          <a:xfrm>
            <a:off x="3793068" y="391692"/>
            <a:ext cx="8077200" cy="840230"/>
          </a:xfrm>
        </p:spPr>
        <p:txBody>
          <a:bodyPr wrap="square" lIns="0" rIns="0" anchor="b">
            <a:spAutoFit/>
          </a:bodyPr>
          <a:lstStyle>
            <a:lvl1pPr>
              <a:defRPr sz="5400">
                <a:solidFill>
                  <a:schemeClr val="tx1"/>
                </a:solidFill>
              </a:defRPr>
            </a:lvl1pPr>
          </a:lstStyle>
          <a:p>
            <a:r>
              <a:rPr lang="en-US" dirty="0"/>
              <a:t>Click to edit Master title style</a:t>
            </a:r>
          </a:p>
        </p:txBody>
      </p:sp>
      <p:sp>
        <p:nvSpPr>
          <p:cNvPr id="6" name="Text Placeholder 7">
            <a:extLst>
              <a:ext uri="{FF2B5EF4-FFF2-40B4-BE49-F238E27FC236}">
                <a16:creationId xmlns:a16="http://schemas.microsoft.com/office/drawing/2014/main" id="{927FB325-E182-4C4D-944F-B27D402EDA36}"/>
              </a:ext>
            </a:extLst>
          </p:cNvPr>
          <p:cNvSpPr>
            <a:spLocks noGrp="1"/>
          </p:cNvSpPr>
          <p:nvPr>
            <p:ph type="body" sz="quarter" idx="13"/>
          </p:nvPr>
        </p:nvSpPr>
        <p:spPr>
          <a:xfrm>
            <a:off x="4821771" y="1269500"/>
            <a:ext cx="7048500" cy="552450"/>
          </a:xfrm>
        </p:spPr>
        <p:txBody>
          <a:bodyPr lIns="45720" rIns="0">
            <a:normAutofit/>
          </a:bodyPr>
          <a:lstStyle>
            <a:lvl1pPr marL="0" indent="0">
              <a:buNone/>
              <a:defRPr sz="2400">
                <a:solidFill>
                  <a:schemeClr val="accent2"/>
                </a:solidFill>
              </a:defRPr>
            </a:lvl1pPr>
          </a:lstStyle>
          <a:p>
            <a:pPr lvl="0"/>
            <a:endParaRPr lang="en-US" dirty="0"/>
          </a:p>
        </p:txBody>
      </p:sp>
      <p:sp>
        <p:nvSpPr>
          <p:cNvPr id="7" name="Content Placeholder 2">
            <a:extLst>
              <a:ext uri="{FF2B5EF4-FFF2-40B4-BE49-F238E27FC236}">
                <a16:creationId xmlns:a16="http://schemas.microsoft.com/office/drawing/2014/main" id="{FD226008-75B1-4D49-8C20-881699113758}"/>
              </a:ext>
            </a:extLst>
          </p:cNvPr>
          <p:cNvSpPr>
            <a:spLocks noGrp="1"/>
          </p:cNvSpPr>
          <p:nvPr>
            <p:ph sz="half" idx="1"/>
          </p:nvPr>
        </p:nvSpPr>
        <p:spPr>
          <a:xfrm>
            <a:off x="6307665" y="2099739"/>
            <a:ext cx="5562603" cy="4189773"/>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a:t>Edit Master text styles</a:t>
            </a:r>
          </a:p>
          <a:p>
            <a:pPr lvl="1">
              <a:spcBef>
                <a:spcPts val="0"/>
              </a:spcBef>
            </a:pPr>
            <a:r>
              <a:rPr lang="en-US"/>
              <a:t>Second level</a:t>
            </a:r>
          </a:p>
          <a:p>
            <a:pPr lvl="2">
              <a:spcBef>
                <a:spcPts val="0"/>
              </a:spcBef>
            </a:pPr>
            <a:r>
              <a:rPr lang="en-US"/>
              <a:t>Third level</a:t>
            </a:r>
          </a:p>
          <a:p>
            <a:pPr lvl="3">
              <a:spcBef>
                <a:spcPts val="0"/>
              </a:spcBef>
            </a:pPr>
            <a:r>
              <a:rPr lang="en-US"/>
              <a:t>Fourth level</a:t>
            </a:r>
          </a:p>
          <a:p>
            <a:pPr lvl="4">
              <a:spcBef>
                <a:spcPts val="0"/>
              </a:spcBef>
            </a:pPr>
            <a:r>
              <a:rPr lang="en-US"/>
              <a:t>Fifth level</a:t>
            </a:r>
          </a:p>
        </p:txBody>
      </p:sp>
    </p:spTree>
    <p:extLst>
      <p:ext uri="{BB962C8B-B14F-4D97-AF65-F5344CB8AC3E}">
        <p14:creationId xmlns:p14="http://schemas.microsoft.com/office/powerpoint/2010/main" val="233861040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24">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2" name="Shape">
            <a:extLst>
              <a:ext uri="{FF2B5EF4-FFF2-40B4-BE49-F238E27FC236}">
                <a16:creationId xmlns:a16="http://schemas.microsoft.com/office/drawing/2014/main" id="{EA7DF91E-9E11-844F-8874-B18877F0AF59}"/>
              </a:ext>
            </a:extLst>
          </p:cNvPr>
          <p:cNvSpPr/>
          <p:nvPr userDrawn="1"/>
        </p:nvSpPr>
        <p:spPr>
          <a:xfrm rot="2700000">
            <a:off x="2346827" y="-1960289"/>
            <a:ext cx="10969680" cy="11885296"/>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dirty="0">
              <a:ln>
                <a:noFill/>
              </a:ln>
              <a:solidFill>
                <a:prstClr val="white"/>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D2899F7E-E5FA-B44C-ACDB-406C73506E06}"/>
              </a:ext>
            </a:extLst>
          </p:cNvPr>
          <p:cNvSpPr>
            <a:spLocks noGrp="1"/>
          </p:cNvSpPr>
          <p:nvPr>
            <p:ph type="title"/>
          </p:nvPr>
        </p:nvSpPr>
        <p:spPr>
          <a:xfrm>
            <a:off x="3793071" y="-356203"/>
            <a:ext cx="7048500" cy="1588127"/>
          </a:xfrm>
        </p:spPr>
        <p:txBody>
          <a:bodyPr wrap="square" lIns="0" rIns="0" anchor="b">
            <a:spAutoFit/>
          </a:bodyPr>
          <a:lstStyle>
            <a:lvl1pPr>
              <a:defRPr sz="5400">
                <a:solidFill>
                  <a:schemeClr val="tx1"/>
                </a:solidFill>
              </a:defRPr>
            </a:lvl1pPr>
          </a:lstStyle>
          <a:p>
            <a:r>
              <a:rPr lang="en-US" dirty="0"/>
              <a:t>Click to edit Master title style</a:t>
            </a:r>
          </a:p>
        </p:txBody>
      </p:sp>
      <p:sp>
        <p:nvSpPr>
          <p:cNvPr id="6" name="Text Placeholder 7">
            <a:extLst>
              <a:ext uri="{FF2B5EF4-FFF2-40B4-BE49-F238E27FC236}">
                <a16:creationId xmlns:a16="http://schemas.microsoft.com/office/drawing/2014/main" id="{927FB325-E182-4C4D-944F-B27D402EDA36}"/>
              </a:ext>
            </a:extLst>
          </p:cNvPr>
          <p:cNvSpPr>
            <a:spLocks noGrp="1"/>
          </p:cNvSpPr>
          <p:nvPr>
            <p:ph type="body" sz="quarter" idx="13"/>
          </p:nvPr>
        </p:nvSpPr>
        <p:spPr>
          <a:xfrm>
            <a:off x="3793071" y="1269500"/>
            <a:ext cx="7048500" cy="552450"/>
          </a:xfrm>
        </p:spPr>
        <p:txBody>
          <a:bodyPr lIns="45720" rIns="0">
            <a:normAutofit/>
          </a:bodyPr>
          <a:lstStyle>
            <a:lvl1pPr marL="0" indent="0">
              <a:buNone/>
              <a:defRPr sz="2400">
                <a:solidFill>
                  <a:schemeClr val="accent2"/>
                </a:solidFill>
              </a:defRPr>
            </a:lvl1pPr>
          </a:lstStyle>
          <a:p>
            <a:pPr lvl="0"/>
            <a:endParaRPr lang="en-US" dirty="0"/>
          </a:p>
        </p:txBody>
      </p:sp>
      <p:sp>
        <p:nvSpPr>
          <p:cNvPr id="7" name="Content Placeholder 2">
            <a:extLst>
              <a:ext uri="{FF2B5EF4-FFF2-40B4-BE49-F238E27FC236}">
                <a16:creationId xmlns:a16="http://schemas.microsoft.com/office/drawing/2014/main" id="{FD226008-75B1-4D49-8C20-881699113758}"/>
              </a:ext>
            </a:extLst>
          </p:cNvPr>
          <p:cNvSpPr>
            <a:spLocks noGrp="1"/>
          </p:cNvSpPr>
          <p:nvPr>
            <p:ph sz="half" idx="1"/>
          </p:nvPr>
        </p:nvSpPr>
        <p:spPr>
          <a:xfrm>
            <a:off x="3806801" y="2099739"/>
            <a:ext cx="5562603" cy="4189773"/>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a:t>Edit Master text styles</a:t>
            </a:r>
          </a:p>
          <a:p>
            <a:pPr lvl="1">
              <a:spcBef>
                <a:spcPts val="0"/>
              </a:spcBef>
            </a:pPr>
            <a:r>
              <a:rPr lang="en-US"/>
              <a:t>Second level</a:t>
            </a:r>
          </a:p>
          <a:p>
            <a:pPr lvl="2">
              <a:spcBef>
                <a:spcPts val="0"/>
              </a:spcBef>
            </a:pPr>
            <a:r>
              <a:rPr lang="en-US"/>
              <a:t>Third level</a:t>
            </a:r>
          </a:p>
          <a:p>
            <a:pPr lvl="3">
              <a:spcBef>
                <a:spcPts val="0"/>
              </a:spcBef>
            </a:pPr>
            <a:r>
              <a:rPr lang="en-US"/>
              <a:t>Fourth level</a:t>
            </a:r>
          </a:p>
          <a:p>
            <a:pPr lvl="4">
              <a:spcBef>
                <a:spcPts val="0"/>
              </a:spcBef>
            </a:pPr>
            <a:r>
              <a:rPr lang="en-US"/>
              <a:t>Fifth level</a:t>
            </a:r>
          </a:p>
        </p:txBody>
      </p:sp>
      <p:sp>
        <p:nvSpPr>
          <p:cNvPr id="8" name="Picture Placeholder 10">
            <a:extLst>
              <a:ext uri="{FF2B5EF4-FFF2-40B4-BE49-F238E27FC236}">
                <a16:creationId xmlns:a16="http://schemas.microsoft.com/office/drawing/2014/main" id="{1B880B69-A5C7-2C40-BF16-D06F47D502AD}"/>
              </a:ext>
            </a:extLst>
          </p:cNvPr>
          <p:cNvSpPr>
            <a:spLocks noGrp="1"/>
          </p:cNvSpPr>
          <p:nvPr>
            <p:ph type="pic" sz="quarter" idx="10"/>
          </p:nvPr>
        </p:nvSpPr>
        <p:spPr>
          <a:xfrm>
            <a:off x="-1924104" y="-1201041"/>
            <a:ext cx="5451607" cy="5451608"/>
          </a:xfrm>
          <a:custGeom>
            <a:avLst/>
            <a:gdLst>
              <a:gd name="connsiteX0" fmla="*/ 3962700 w 6265669"/>
              <a:gd name="connsiteY0" fmla="*/ 115 h 6265670"/>
              <a:gd name="connsiteX1" fmla="*/ 5272710 w 6265669"/>
              <a:gd name="connsiteY1" fmla="*/ 1015243 h 6265670"/>
              <a:gd name="connsiteX2" fmla="*/ 5744904 w 6265669"/>
              <a:gd name="connsiteY2" fmla="*/ 2778295 h 6265670"/>
              <a:gd name="connsiteX3" fmla="*/ 6217530 w 6265669"/>
              <a:gd name="connsiteY3" fmla="*/ 4541316 h 6265670"/>
              <a:gd name="connsiteX4" fmla="*/ 4541314 w 6265669"/>
              <a:gd name="connsiteY4" fmla="*/ 6217531 h 6265670"/>
              <a:gd name="connsiteX5" fmla="*/ 2778294 w 6265669"/>
              <a:gd name="connsiteY5" fmla="*/ 5744905 h 6265670"/>
              <a:gd name="connsiteX6" fmla="*/ 1015242 w 6265669"/>
              <a:gd name="connsiteY6" fmla="*/ 5272711 h 6265670"/>
              <a:gd name="connsiteX7" fmla="*/ 401564 w 6265669"/>
              <a:gd name="connsiteY7" fmla="*/ 2982817 h 6265670"/>
              <a:gd name="connsiteX8" fmla="*/ 1692190 w 6265669"/>
              <a:gd name="connsiteY8" fmla="*/ 1692191 h 6265670"/>
              <a:gd name="connsiteX9" fmla="*/ 2982816 w 6265669"/>
              <a:gd name="connsiteY9" fmla="*/ 401565 h 6265670"/>
              <a:gd name="connsiteX10" fmla="*/ 3962700 w 6265669"/>
              <a:gd name="connsiteY10" fmla="*/ 115 h 6265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65669" h="6265670">
                <a:moveTo>
                  <a:pt x="3962700" y="115"/>
                </a:moveTo>
                <a:cubicBezTo>
                  <a:pt x="4541241" y="7572"/>
                  <a:pt x="5102166" y="379212"/>
                  <a:pt x="5272710" y="1015243"/>
                </a:cubicBezTo>
                <a:lnTo>
                  <a:pt x="5744904" y="2778295"/>
                </a:lnTo>
                <a:lnTo>
                  <a:pt x="6217530" y="4541316"/>
                </a:lnTo>
                <a:cubicBezTo>
                  <a:pt x="6490401" y="5558965"/>
                  <a:pt x="5558964" y="6490402"/>
                  <a:pt x="4541314" y="6217531"/>
                </a:cubicBezTo>
                <a:lnTo>
                  <a:pt x="2778294" y="5744905"/>
                </a:lnTo>
                <a:lnTo>
                  <a:pt x="1015242" y="5272711"/>
                </a:lnTo>
                <a:cubicBezTo>
                  <a:pt x="-2408" y="4999840"/>
                  <a:pt x="-343215" y="3727596"/>
                  <a:pt x="401564" y="2982817"/>
                </a:cubicBezTo>
                <a:lnTo>
                  <a:pt x="1692190" y="1692191"/>
                </a:lnTo>
                <a:lnTo>
                  <a:pt x="2982816" y="401565"/>
                </a:lnTo>
                <a:cubicBezTo>
                  <a:pt x="3262108" y="122273"/>
                  <a:pt x="3615575" y="-4359"/>
                  <a:pt x="3962700" y="115"/>
                </a:cubicBezTo>
                <a:close/>
              </a:path>
            </a:pathLst>
          </a:custGeom>
          <a:solidFill>
            <a:schemeClr val="bg2">
              <a:lumMod val="90000"/>
            </a:schemeClr>
          </a:solidFill>
        </p:spPr>
        <p:txBody>
          <a:bodyPr wrap="square">
            <a:noAutofit/>
          </a:bodyPr>
          <a:lstStyle/>
          <a:p>
            <a:endParaRPr lang="en-GB"/>
          </a:p>
        </p:txBody>
      </p:sp>
      <p:sp>
        <p:nvSpPr>
          <p:cNvPr id="9" name="Shape">
            <a:extLst>
              <a:ext uri="{FF2B5EF4-FFF2-40B4-BE49-F238E27FC236}">
                <a16:creationId xmlns:a16="http://schemas.microsoft.com/office/drawing/2014/main" id="{91426311-1336-D245-A7B1-7709BC355FC2}"/>
              </a:ext>
            </a:extLst>
          </p:cNvPr>
          <p:cNvSpPr/>
          <p:nvPr userDrawn="1"/>
        </p:nvSpPr>
        <p:spPr>
          <a:xfrm rot="2700000">
            <a:off x="-1256594" y="-728305"/>
            <a:ext cx="5338355" cy="5783936"/>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dirty="0">
              <a:ln>
                <a:noFill/>
              </a:ln>
              <a:solidFill>
                <a:prstClr val="white"/>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10" name="Picture Placeholder 10">
            <a:extLst>
              <a:ext uri="{FF2B5EF4-FFF2-40B4-BE49-F238E27FC236}">
                <a16:creationId xmlns:a16="http://schemas.microsoft.com/office/drawing/2014/main" id="{22E72D92-FC14-6244-A06E-01EE9F35D966}"/>
              </a:ext>
            </a:extLst>
          </p:cNvPr>
          <p:cNvSpPr>
            <a:spLocks noGrp="1"/>
          </p:cNvSpPr>
          <p:nvPr>
            <p:ph type="pic" sz="quarter" idx="14"/>
          </p:nvPr>
        </p:nvSpPr>
        <p:spPr>
          <a:xfrm>
            <a:off x="8170157" y="1524229"/>
            <a:ext cx="5451607" cy="5451608"/>
          </a:xfrm>
          <a:custGeom>
            <a:avLst/>
            <a:gdLst>
              <a:gd name="connsiteX0" fmla="*/ 3962700 w 6265669"/>
              <a:gd name="connsiteY0" fmla="*/ 115 h 6265670"/>
              <a:gd name="connsiteX1" fmla="*/ 5272710 w 6265669"/>
              <a:gd name="connsiteY1" fmla="*/ 1015243 h 6265670"/>
              <a:gd name="connsiteX2" fmla="*/ 5744904 w 6265669"/>
              <a:gd name="connsiteY2" fmla="*/ 2778295 h 6265670"/>
              <a:gd name="connsiteX3" fmla="*/ 6217530 w 6265669"/>
              <a:gd name="connsiteY3" fmla="*/ 4541316 h 6265670"/>
              <a:gd name="connsiteX4" fmla="*/ 4541314 w 6265669"/>
              <a:gd name="connsiteY4" fmla="*/ 6217531 h 6265670"/>
              <a:gd name="connsiteX5" fmla="*/ 2778294 w 6265669"/>
              <a:gd name="connsiteY5" fmla="*/ 5744905 h 6265670"/>
              <a:gd name="connsiteX6" fmla="*/ 1015242 w 6265669"/>
              <a:gd name="connsiteY6" fmla="*/ 5272711 h 6265670"/>
              <a:gd name="connsiteX7" fmla="*/ 401564 w 6265669"/>
              <a:gd name="connsiteY7" fmla="*/ 2982817 h 6265670"/>
              <a:gd name="connsiteX8" fmla="*/ 1692190 w 6265669"/>
              <a:gd name="connsiteY8" fmla="*/ 1692191 h 6265670"/>
              <a:gd name="connsiteX9" fmla="*/ 2982816 w 6265669"/>
              <a:gd name="connsiteY9" fmla="*/ 401565 h 6265670"/>
              <a:gd name="connsiteX10" fmla="*/ 3962700 w 6265669"/>
              <a:gd name="connsiteY10" fmla="*/ 115 h 6265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65669" h="6265670">
                <a:moveTo>
                  <a:pt x="3962700" y="115"/>
                </a:moveTo>
                <a:cubicBezTo>
                  <a:pt x="4541241" y="7572"/>
                  <a:pt x="5102166" y="379212"/>
                  <a:pt x="5272710" y="1015243"/>
                </a:cubicBezTo>
                <a:lnTo>
                  <a:pt x="5744904" y="2778295"/>
                </a:lnTo>
                <a:lnTo>
                  <a:pt x="6217530" y="4541316"/>
                </a:lnTo>
                <a:cubicBezTo>
                  <a:pt x="6490401" y="5558965"/>
                  <a:pt x="5558964" y="6490402"/>
                  <a:pt x="4541314" y="6217531"/>
                </a:cubicBezTo>
                <a:lnTo>
                  <a:pt x="2778294" y="5744905"/>
                </a:lnTo>
                <a:lnTo>
                  <a:pt x="1015242" y="5272711"/>
                </a:lnTo>
                <a:cubicBezTo>
                  <a:pt x="-2408" y="4999840"/>
                  <a:pt x="-343215" y="3727596"/>
                  <a:pt x="401564" y="2982817"/>
                </a:cubicBezTo>
                <a:lnTo>
                  <a:pt x="1692190" y="1692191"/>
                </a:lnTo>
                <a:lnTo>
                  <a:pt x="2982816" y="401565"/>
                </a:lnTo>
                <a:cubicBezTo>
                  <a:pt x="3262108" y="122273"/>
                  <a:pt x="3615575" y="-4359"/>
                  <a:pt x="3962700" y="115"/>
                </a:cubicBezTo>
                <a:close/>
              </a:path>
            </a:pathLst>
          </a:custGeom>
          <a:solidFill>
            <a:schemeClr val="bg2">
              <a:lumMod val="90000"/>
            </a:schemeClr>
          </a:solidFill>
        </p:spPr>
        <p:txBody>
          <a:bodyPr wrap="square">
            <a:noAutofit/>
          </a:bodyPr>
          <a:lstStyle/>
          <a:p>
            <a:endParaRPr lang="en-GB"/>
          </a:p>
        </p:txBody>
      </p:sp>
      <p:sp>
        <p:nvSpPr>
          <p:cNvPr id="11" name="Shape">
            <a:extLst>
              <a:ext uri="{FF2B5EF4-FFF2-40B4-BE49-F238E27FC236}">
                <a16:creationId xmlns:a16="http://schemas.microsoft.com/office/drawing/2014/main" id="{13398480-4FB5-3E48-80A4-65F8C9500F4F}"/>
              </a:ext>
            </a:extLst>
          </p:cNvPr>
          <p:cNvSpPr/>
          <p:nvPr userDrawn="1"/>
        </p:nvSpPr>
        <p:spPr>
          <a:xfrm rot="2700000">
            <a:off x="8837667" y="1996965"/>
            <a:ext cx="5338355" cy="5783936"/>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dirty="0">
              <a:ln>
                <a:noFill/>
              </a:ln>
              <a:solidFill>
                <a:prstClr val="white"/>
              </a:solidFill>
              <a:effectLst>
                <a:outerShdw blurRad="38100" dist="12700" dir="5400000" rotWithShape="0">
                  <a:srgbClr val="000000">
                    <a:alpha val="50000"/>
                  </a:srgb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52342597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25">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58" name="Picture Placeholder 57">
            <a:extLst>
              <a:ext uri="{FF2B5EF4-FFF2-40B4-BE49-F238E27FC236}">
                <a16:creationId xmlns:a16="http://schemas.microsoft.com/office/drawing/2014/main" id="{EA7A0F97-CAF5-0744-A3A4-DE6F10C7457E}"/>
              </a:ext>
            </a:extLst>
          </p:cNvPr>
          <p:cNvSpPr>
            <a:spLocks noGrp="1"/>
          </p:cNvSpPr>
          <p:nvPr>
            <p:ph type="pic" sz="quarter" idx="12"/>
          </p:nvPr>
        </p:nvSpPr>
        <p:spPr>
          <a:xfrm>
            <a:off x="10591197" y="3271310"/>
            <a:ext cx="2043955" cy="1886416"/>
          </a:xfrm>
          <a:custGeom>
            <a:avLst/>
            <a:gdLst>
              <a:gd name="connsiteX0" fmla="*/ 1021977 w 2043954"/>
              <a:gd name="connsiteY0" fmla="*/ 0 h 1886416"/>
              <a:gd name="connsiteX1" fmla="*/ 1401011 w 2043954"/>
              <a:gd name="connsiteY1" fmla="*/ 218865 h 1886416"/>
              <a:gd name="connsiteX2" fmla="*/ 1692802 w 2043954"/>
              <a:gd name="connsiteY2" fmla="*/ 724400 h 1886416"/>
              <a:gd name="connsiteX3" fmla="*/ 1984697 w 2043954"/>
              <a:gd name="connsiteY3" fmla="*/ 1229845 h 1886416"/>
              <a:gd name="connsiteX4" fmla="*/ 1605663 w 2043954"/>
              <a:gd name="connsiteY4" fmla="*/ 1886416 h 1886416"/>
              <a:gd name="connsiteX5" fmla="*/ 1021977 w 2043954"/>
              <a:gd name="connsiteY5" fmla="*/ 1886416 h 1886416"/>
              <a:gd name="connsiteX6" fmla="*/ 438292 w 2043954"/>
              <a:gd name="connsiteY6" fmla="*/ 1886416 h 1886416"/>
              <a:gd name="connsiteX7" fmla="*/ 59258 w 2043954"/>
              <a:gd name="connsiteY7" fmla="*/ 1229845 h 1886416"/>
              <a:gd name="connsiteX8" fmla="*/ 351153 w 2043954"/>
              <a:gd name="connsiteY8" fmla="*/ 724400 h 1886416"/>
              <a:gd name="connsiteX9" fmla="*/ 642943 w 2043954"/>
              <a:gd name="connsiteY9" fmla="*/ 218865 h 1886416"/>
              <a:gd name="connsiteX10" fmla="*/ 1021977 w 2043954"/>
              <a:gd name="connsiteY10" fmla="*/ 0 h 188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43954" h="1886416">
                <a:moveTo>
                  <a:pt x="1021977" y="0"/>
                </a:moveTo>
                <a:cubicBezTo>
                  <a:pt x="1169391" y="0"/>
                  <a:pt x="1316805" y="72955"/>
                  <a:pt x="1401011" y="218865"/>
                </a:cubicBezTo>
                <a:lnTo>
                  <a:pt x="1692802" y="724400"/>
                </a:lnTo>
                <a:lnTo>
                  <a:pt x="1984697" y="1229845"/>
                </a:lnTo>
                <a:cubicBezTo>
                  <a:pt x="2153109" y="1521664"/>
                  <a:pt x="1942489" y="1886416"/>
                  <a:pt x="1605663" y="1886416"/>
                </a:cubicBezTo>
                <a:lnTo>
                  <a:pt x="1021977" y="1886416"/>
                </a:lnTo>
                <a:lnTo>
                  <a:pt x="438292" y="1886416"/>
                </a:lnTo>
                <a:cubicBezTo>
                  <a:pt x="101466" y="1886416"/>
                  <a:pt x="-109155" y="1521664"/>
                  <a:pt x="59258" y="1229845"/>
                </a:cubicBezTo>
                <a:lnTo>
                  <a:pt x="351153" y="724400"/>
                </a:lnTo>
                <a:lnTo>
                  <a:pt x="642943" y="218865"/>
                </a:lnTo>
                <a:cubicBezTo>
                  <a:pt x="727150" y="72955"/>
                  <a:pt x="874563" y="0"/>
                  <a:pt x="1021977" y="0"/>
                </a:cubicBezTo>
                <a:close/>
              </a:path>
            </a:pathLst>
          </a:custGeom>
          <a:solidFill>
            <a:schemeClr val="bg2">
              <a:lumMod val="90000"/>
            </a:schemeClr>
          </a:solidFill>
        </p:spPr>
        <p:txBody>
          <a:bodyPr wrap="square">
            <a:noAutofit/>
          </a:bodyPr>
          <a:lstStyle/>
          <a:p>
            <a:endParaRPr lang="en-GB"/>
          </a:p>
        </p:txBody>
      </p:sp>
      <p:sp>
        <p:nvSpPr>
          <p:cNvPr id="57" name="Picture Placeholder 56">
            <a:extLst>
              <a:ext uri="{FF2B5EF4-FFF2-40B4-BE49-F238E27FC236}">
                <a16:creationId xmlns:a16="http://schemas.microsoft.com/office/drawing/2014/main" id="{8DE5E580-1975-ED43-9F51-6B3EEED63C5E}"/>
              </a:ext>
            </a:extLst>
          </p:cNvPr>
          <p:cNvSpPr>
            <a:spLocks noGrp="1"/>
          </p:cNvSpPr>
          <p:nvPr>
            <p:ph type="pic" sz="quarter" idx="11"/>
          </p:nvPr>
        </p:nvSpPr>
        <p:spPr>
          <a:xfrm>
            <a:off x="9539721" y="240279"/>
            <a:ext cx="2043955" cy="1886415"/>
          </a:xfrm>
          <a:custGeom>
            <a:avLst/>
            <a:gdLst>
              <a:gd name="connsiteX0" fmla="*/ 438292 w 2043954"/>
              <a:gd name="connsiteY0" fmla="*/ 0 h 1886415"/>
              <a:gd name="connsiteX1" fmla="*/ 1021978 w 2043954"/>
              <a:gd name="connsiteY1" fmla="*/ 0 h 1886415"/>
              <a:gd name="connsiteX2" fmla="*/ 1605663 w 2043954"/>
              <a:gd name="connsiteY2" fmla="*/ 0 h 1886415"/>
              <a:gd name="connsiteX3" fmla="*/ 1984697 w 2043954"/>
              <a:gd name="connsiteY3" fmla="*/ 656571 h 1886415"/>
              <a:gd name="connsiteX4" fmla="*/ 1692802 w 2043954"/>
              <a:gd name="connsiteY4" fmla="*/ 1162015 h 1886415"/>
              <a:gd name="connsiteX5" fmla="*/ 1401012 w 2043954"/>
              <a:gd name="connsiteY5" fmla="*/ 1667551 h 1886415"/>
              <a:gd name="connsiteX6" fmla="*/ 642944 w 2043954"/>
              <a:gd name="connsiteY6" fmla="*/ 1667551 h 1886415"/>
              <a:gd name="connsiteX7" fmla="*/ 351153 w 2043954"/>
              <a:gd name="connsiteY7" fmla="*/ 1162015 h 1886415"/>
              <a:gd name="connsiteX8" fmla="*/ 59258 w 2043954"/>
              <a:gd name="connsiteY8" fmla="*/ 656571 h 1886415"/>
              <a:gd name="connsiteX9" fmla="*/ 438292 w 2043954"/>
              <a:gd name="connsiteY9" fmla="*/ 0 h 1886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43954" h="1886415">
                <a:moveTo>
                  <a:pt x="438292" y="0"/>
                </a:moveTo>
                <a:lnTo>
                  <a:pt x="1021978" y="0"/>
                </a:lnTo>
                <a:lnTo>
                  <a:pt x="1605663" y="0"/>
                </a:lnTo>
                <a:cubicBezTo>
                  <a:pt x="1942489" y="0"/>
                  <a:pt x="2153110" y="364751"/>
                  <a:pt x="1984697" y="656571"/>
                </a:cubicBezTo>
                <a:lnTo>
                  <a:pt x="1692802" y="1162015"/>
                </a:lnTo>
                <a:lnTo>
                  <a:pt x="1401012" y="1667551"/>
                </a:lnTo>
                <a:cubicBezTo>
                  <a:pt x="1232599" y="1959370"/>
                  <a:pt x="811357" y="1959370"/>
                  <a:pt x="642944" y="1667551"/>
                </a:cubicBezTo>
                <a:lnTo>
                  <a:pt x="351153" y="1162015"/>
                </a:lnTo>
                <a:lnTo>
                  <a:pt x="59258" y="656571"/>
                </a:lnTo>
                <a:cubicBezTo>
                  <a:pt x="-109155" y="364751"/>
                  <a:pt x="101466" y="0"/>
                  <a:pt x="438292" y="0"/>
                </a:cubicBezTo>
                <a:close/>
              </a:path>
            </a:pathLst>
          </a:custGeom>
          <a:solidFill>
            <a:schemeClr val="bg2">
              <a:lumMod val="90000"/>
            </a:schemeClr>
          </a:solidFill>
        </p:spPr>
        <p:txBody>
          <a:bodyPr wrap="square">
            <a:noAutofit/>
          </a:bodyPr>
          <a:lstStyle/>
          <a:p>
            <a:endParaRPr lang="en-GB"/>
          </a:p>
        </p:txBody>
      </p:sp>
      <p:sp>
        <p:nvSpPr>
          <p:cNvPr id="56" name="Picture Placeholder 55">
            <a:extLst>
              <a:ext uri="{FF2B5EF4-FFF2-40B4-BE49-F238E27FC236}">
                <a16:creationId xmlns:a16="http://schemas.microsoft.com/office/drawing/2014/main" id="{B8E13446-6D76-E843-8905-794258C2CC4E}"/>
              </a:ext>
            </a:extLst>
          </p:cNvPr>
          <p:cNvSpPr>
            <a:spLocks noGrp="1"/>
          </p:cNvSpPr>
          <p:nvPr>
            <p:ph type="pic" sz="quarter" idx="10"/>
          </p:nvPr>
        </p:nvSpPr>
        <p:spPr>
          <a:xfrm>
            <a:off x="8253629" y="3120384"/>
            <a:ext cx="2662627" cy="2457098"/>
          </a:xfrm>
          <a:custGeom>
            <a:avLst/>
            <a:gdLst>
              <a:gd name="connsiteX0" fmla="*/ 570996 w 2662626"/>
              <a:gd name="connsiteY0" fmla="*/ 1 h 2457098"/>
              <a:gd name="connsiteX1" fmla="*/ 1331328 w 2662626"/>
              <a:gd name="connsiteY1" fmla="*/ 92 h 2457098"/>
              <a:gd name="connsiteX2" fmla="*/ 2091626 w 2662626"/>
              <a:gd name="connsiteY2" fmla="*/ 6 h 2457098"/>
              <a:gd name="connsiteX3" fmla="*/ 2585430 w 2662626"/>
              <a:gd name="connsiteY3" fmla="*/ 855216 h 2457098"/>
              <a:gd name="connsiteX4" fmla="*/ 2205275 w 2662626"/>
              <a:gd name="connsiteY4" fmla="*/ 1513665 h 2457098"/>
              <a:gd name="connsiteX5" fmla="*/ 1825119 w 2662626"/>
              <a:gd name="connsiteY5" fmla="*/ 2172113 h 2457098"/>
              <a:gd name="connsiteX6" fmla="*/ 837584 w 2662626"/>
              <a:gd name="connsiteY6" fmla="*/ 2172071 h 2457098"/>
              <a:gd name="connsiteX7" fmla="*/ 457509 w 2662626"/>
              <a:gd name="connsiteY7" fmla="*/ 1513591 h 2457098"/>
              <a:gd name="connsiteX8" fmla="*/ 77264 w 2662626"/>
              <a:gd name="connsiteY8" fmla="*/ 855169 h 2457098"/>
              <a:gd name="connsiteX9" fmla="*/ 570996 w 2662626"/>
              <a:gd name="connsiteY9" fmla="*/ 1 h 2457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62626" h="2457098">
                <a:moveTo>
                  <a:pt x="570996" y="1"/>
                </a:moveTo>
                <a:lnTo>
                  <a:pt x="1331328" y="92"/>
                </a:lnTo>
                <a:lnTo>
                  <a:pt x="2091626" y="6"/>
                </a:lnTo>
                <a:cubicBezTo>
                  <a:pt x="2530512" y="84"/>
                  <a:pt x="2804805" y="475247"/>
                  <a:pt x="2585430" y="855216"/>
                </a:cubicBezTo>
                <a:lnTo>
                  <a:pt x="2205275" y="1513665"/>
                </a:lnTo>
                <a:lnTo>
                  <a:pt x="1825119" y="2172113"/>
                </a:lnTo>
                <a:cubicBezTo>
                  <a:pt x="1605744" y="2552083"/>
                  <a:pt x="1057094" y="2552119"/>
                  <a:pt x="837584" y="2172071"/>
                </a:cubicBezTo>
                <a:lnTo>
                  <a:pt x="457509" y="1513591"/>
                </a:lnTo>
                <a:lnTo>
                  <a:pt x="77264" y="855169"/>
                </a:lnTo>
                <a:cubicBezTo>
                  <a:pt x="-142246" y="475122"/>
                  <a:pt x="132110" y="-76"/>
                  <a:pt x="570996" y="1"/>
                </a:cubicBezTo>
                <a:close/>
              </a:path>
            </a:pathLst>
          </a:custGeom>
          <a:solidFill>
            <a:schemeClr val="bg2">
              <a:lumMod val="90000"/>
            </a:schemeClr>
          </a:solidFill>
        </p:spPr>
        <p:txBody>
          <a:bodyPr wrap="square">
            <a:noAutofit/>
          </a:bodyPr>
          <a:lstStyle/>
          <a:p>
            <a:endParaRPr lang="en-GB" dirty="0"/>
          </a:p>
        </p:txBody>
      </p:sp>
      <p:sp>
        <p:nvSpPr>
          <p:cNvPr id="4" name="Shape">
            <a:extLst>
              <a:ext uri="{FF2B5EF4-FFF2-40B4-BE49-F238E27FC236}">
                <a16:creationId xmlns:a16="http://schemas.microsoft.com/office/drawing/2014/main" id="{34D4B382-A6E0-2F4E-8459-FE398654CE8B}"/>
              </a:ext>
            </a:extLst>
          </p:cNvPr>
          <p:cNvSpPr/>
          <p:nvPr userDrawn="1"/>
        </p:nvSpPr>
        <p:spPr>
          <a:xfrm rot="12600000">
            <a:off x="7448997" y="-1759008"/>
            <a:ext cx="8269359" cy="89595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6" name="Shape">
            <a:extLst>
              <a:ext uri="{FF2B5EF4-FFF2-40B4-BE49-F238E27FC236}">
                <a16:creationId xmlns:a16="http://schemas.microsoft.com/office/drawing/2014/main" id="{B1DF93C4-2F4C-4C4F-B4DA-3A93D45890F4}"/>
              </a:ext>
            </a:extLst>
          </p:cNvPr>
          <p:cNvSpPr/>
          <p:nvPr userDrawn="1"/>
        </p:nvSpPr>
        <p:spPr>
          <a:xfrm rot="16200000">
            <a:off x="8902208" y="1441771"/>
            <a:ext cx="1481809" cy="1605491"/>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31000"/>
            </a:schemeClr>
          </a:solidFill>
          <a:ln w="635000">
            <a:no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8" name="Shape">
            <a:extLst>
              <a:ext uri="{FF2B5EF4-FFF2-40B4-BE49-F238E27FC236}">
                <a16:creationId xmlns:a16="http://schemas.microsoft.com/office/drawing/2014/main" id="{7FEE4A90-AB11-4E49-A2B1-9EACC549E0F9}"/>
              </a:ext>
            </a:extLst>
          </p:cNvPr>
          <p:cNvSpPr/>
          <p:nvPr userDrawn="1"/>
        </p:nvSpPr>
        <p:spPr>
          <a:xfrm rot="16200000">
            <a:off x="10767173" y="1149945"/>
            <a:ext cx="1886438" cy="2043893"/>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alpha val="60000"/>
            </a:schemeClr>
          </a:solidFill>
          <a:ln w="635000">
            <a:no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10" name="Shape">
            <a:extLst>
              <a:ext uri="{FF2B5EF4-FFF2-40B4-BE49-F238E27FC236}">
                <a16:creationId xmlns:a16="http://schemas.microsoft.com/office/drawing/2014/main" id="{62477BAE-BA8A-9B4C-8CB2-72B6868FE8FE}"/>
              </a:ext>
            </a:extLst>
          </p:cNvPr>
          <p:cNvSpPr/>
          <p:nvPr userDrawn="1"/>
        </p:nvSpPr>
        <p:spPr>
          <a:xfrm rot="5400000">
            <a:off x="10195245" y="5226356"/>
            <a:ext cx="1332831" cy="1444079"/>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9" name="Picture Placeholder 56">
            <a:extLst>
              <a:ext uri="{FF2B5EF4-FFF2-40B4-BE49-F238E27FC236}">
                <a16:creationId xmlns:a16="http://schemas.microsoft.com/office/drawing/2014/main" id="{70510A9F-63A0-D84C-9182-7F9425E91F5F}"/>
              </a:ext>
            </a:extLst>
          </p:cNvPr>
          <p:cNvSpPr>
            <a:spLocks noGrp="1"/>
          </p:cNvSpPr>
          <p:nvPr>
            <p:ph type="pic" sz="quarter" idx="13"/>
          </p:nvPr>
        </p:nvSpPr>
        <p:spPr>
          <a:xfrm>
            <a:off x="6942804" y="608535"/>
            <a:ext cx="2464057" cy="2274138"/>
          </a:xfrm>
          <a:custGeom>
            <a:avLst/>
            <a:gdLst>
              <a:gd name="connsiteX0" fmla="*/ 438292 w 2043954"/>
              <a:gd name="connsiteY0" fmla="*/ 0 h 1886415"/>
              <a:gd name="connsiteX1" fmla="*/ 1021978 w 2043954"/>
              <a:gd name="connsiteY1" fmla="*/ 0 h 1886415"/>
              <a:gd name="connsiteX2" fmla="*/ 1605663 w 2043954"/>
              <a:gd name="connsiteY2" fmla="*/ 0 h 1886415"/>
              <a:gd name="connsiteX3" fmla="*/ 1984697 w 2043954"/>
              <a:gd name="connsiteY3" fmla="*/ 656571 h 1886415"/>
              <a:gd name="connsiteX4" fmla="*/ 1692802 w 2043954"/>
              <a:gd name="connsiteY4" fmla="*/ 1162015 h 1886415"/>
              <a:gd name="connsiteX5" fmla="*/ 1401012 w 2043954"/>
              <a:gd name="connsiteY5" fmla="*/ 1667551 h 1886415"/>
              <a:gd name="connsiteX6" fmla="*/ 642944 w 2043954"/>
              <a:gd name="connsiteY6" fmla="*/ 1667551 h 1886415"/>
              <a:gd name="connsiteX7" fmla="*/ 351153 w 2043954"/>
              <a:gd name="connsiteY7" fmla="*/ 1162015 h 1886415"/>
              <a:gd name="connsiteX8" fmla="*/ 59258 w 2043954"/>
              <a:gd name="connsiteY8" fmla="*/ 656571 h 1886415"/>
              <a:gd name="connsiteX9" fmla="*/ 438292 w 2043954"/>
              <a:gd name="connsiteY9" fmla="*/ 0 h 1886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43954" h="1886415">
                <a:moveTo>
                  <a:pt x="438292" y="0"/>
                </a:moveTo>
                <a:lnTo>
                  <a:pt x="1021978" y="0"/>
                </a:lnTo>
                <a:lnTo>
                  <a:pt x="1605663" y="0"/>
                </a:lnTo>
                <a:cubicBezTo>
                  <a:pt x="1942489" y="0"/>
                  <a:pt x="2153110" y="364751"/>
                  <a:pt x="1984697" y="656571"/>
                </a:cubicBezTo>
                <a:lnTo>
                  <a:pt x="1692802" y="1162015"/>
                </a:lnTo>
                <a:lnTo>
                  <a:pt x="1401012" y="1667551"/>
                </a:lnTo>
                <a:cubicBezTo>
                  <a:pt x="1232599" y="1959370"/>
                  <a:pt x="811357" y="1959370"/>
                  <a:pt x="642944" y="1667551"/>
                </a:cubicBezTo>
                <a:lnTo>
                  <a:pt x="351153" y="1162015"/>
                </a:lnTo>
                <a:lnTo>
                  <a:pt x="59258" y="656571"/>
                </a:lnTo>
                <a:cubicBezTo>
                  <a:pt x="-109155" y="364751"/>
                  <a:pt x="101466" y="0"/>
                  <a:pt x="438292" y="0"/>
                </a:cubicBezTo>
                <a:close/>
              </a:path>
            </a:pathLst>
          </a:custGeom>
          <a:solidFill>
            <a:schemeClr val="bg2">
              <a:lumMod val="90000"/>
            </a:schemeClr>
          </a:solidFill>
        </p:spPr>
        <p:txBody>
          <a:bodyPr wrap="square">
            <a:noAutofit/>
          </a:bodyPr>
          <a:lstStyle/>
          <a:p>
            <a:endParaRPr lang="en-GB"/>
          </a:p>
        </p:txBody>
      </p:sp>
      <p:sp>
        <p:nvSpPr>
          <p:cNvPr id="11" name="Title 1">
            <a:extLst>
              <a:ext uri="{FF2B5EF4-FFF2-40B4-BE49-F238E27FC236}">
                <a16:creationId xmlns:a16="http://schemas.microsoft.com/office/drawing/2014/main" id="{7B4A4BF6-0378-4B48-93E6-8A6FC055FD14}"/>
              </a:ext>
            </a:extLst>
          </p:cNvPr>
          <p:cNvSpPr>
            <a:spLocks noGrp="1"/>
          </p:cNvSpPr>
          <p:nvPr>
            <p:ph type="title"/>
          </p:nvPr>
        </p:nvSpPr>
        <p:spPr>
          <a:xfrm>
            <a:off x="838200" y="-356203"/>
            <a:ext cx="6019800" cy="1588127"/>
          </a:xfrm>
        </p:spPr>
        <p:txBody>
          <a:bodyPr wrap="square" lIns="0" rIns="0" anchor="b">
            <a:spAutoFit/>
          </a:bodyPr>
          <a:lstStyle>
            <a:lvl1pPr>
              <a:defRPr sz="5400">
                <a:solidFill>
                  <a:schemeClr val="tx1"/>
                </a:solidFill>
              </a:defRPr>
            </a:lvl1pPr>
          </a:lstStyle>
          <a:p>
            <a:r>
              <a:rPr lang="en-US" dirty="0"/>
              <a:t>Click to edit Master title style</a:t>
            </a:r>
          </a:p>
        </p:txBody>
      </p:sp>
      <p:sp>
        <p:nvSpPr>
          <p:cNvPr id="12" name="Text Placeholder 7">
            <a:extLst>
              <a:ext uri="{FF2B5EF4-FFF2-40B4-BE49-F238E27FC236}">
                <a16:creationId xmlns:a16="http://schemas.microsoft.com/office/drawing/2014/main" id="{F8B2BE1A-9B37-2444-A759-A7E831D337B7}"/>
              </a:ext>
            </a:extLst>
          </p:cNvPr>
          <p:cNvSpPr>
            <a:spLocks noGrp="1"/>
          </p:cNvSpPr>
          <p:nvPr>
            <p:ph type="body" sz="quarter" idx="14"/>
          </p:nvPr>
        </p:nvSpPr>
        <p:spPr>
          <a:xfrm>
            <a:off x="838201" y="1269500"/>
            <a:ext cx="6019800" cy="552450"/>
          </a:xfrm>
        </p:spPr>
        <p:txBody>
          <a:bodyPr lIns="45720" rIns="0">
            <a:normAutofit/>
          </a:bodyPr>
          <a:lstStyle>
            <a:lvl1pPr marL="0" indent="0">
              <a:buNone/>
              <a:defRPr sz="2400">
                <a:solidFill>
                  <a:schemeClr val="accent2"/>
                </a:solidFill>
              </a:defRPr>
            </a:lvl1pPr>
          </a:lstStyle>
          <a:p>
            <a:pPr lvl="0"/>
            <a:endParaRPr lang="en-US" dirty="0"/>
          </a:p>
        </p:txBody>
      </p:sp>
      <p:sp>
        <p:nvSpPr>
          <p:cNvPr id="13" name="Content Placeholder 2">
            <a:extLst>
              <a:ext uri="{FF2B5EF4-FFF2-40B4-BE49-F238E27FC236}">
                <a16:creationId xmlns:a16="http://schemas.microsoft.com/office/drawing/2014/main" id="{3D363AB1-352A-F340-9B7F-21CB934440B6}"/>
              </a:ext>
            </a:extLst>
          </p:cNvPr>
          <p:cNvSpPr>
            <a:spLocks noGrp="1"/>
          </p:cNvSpPr>
          <p:nvPr>
            <p:ph sz="half" idx="1"/>
          </p:nvPr>
        </p:nvSpPr>
        <p:spPr>
          <a:xfrm>
            <a:off x="838200" y="2103275"/>
            <a:ext cx="6019800" cy="4186237"/>
          </a:xfrm>
        </p:spPr>
        <p:txBody>
          <a:bodyPr vert="horz" lIns="0" tIns="91440" rIns="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spcBef>
                <a:spcPts val="0"/>
              </a:spcBef>
              <a:spcAft>
                <a:spcPts val="2400"/>
              </a:spcAft>
            </a:pPr>
            <a:r>
              <a:rPr lang="en-US"/>
              <a:t>Edit Master text styles</a:t>
            </a:r>
          </a:p>
          <a:p>
            <a:pPr lvl="1">
              <a:spcBef>
                <a:spcPts val="0"/>
              </a:spcBef>
            </a:pPr>
            <a:r>
              <a:rPr lang="en-US"/>
              <a:t>Second level</a:t>
            </a:r>
          </a:p>
          <a:p>
            <a:pPr lvl="2">
              <a:spcBef>
                <a:spcPts val="0"/>
              </a:spcBef>
            </a:pPr>
            <a:r>
              <a:rPr lang="en-US"/>
              <a:t>Third level</a:t>
            </a:r>
          </a:p>
          <a:p>
            <a:pPr lvl="3">
              <a:spcBef>
                <a:spcPts val="0"/>
              </a:spcBef>
            </a:pPr>
            <a:r>
              <a:rPr lang="en-US"/>
              <a:t>Fourth level</a:t>
            </a:r>
          </a:p>
          <a:p>
            <a:pPr lvl="4">
              <a:spcBef>
                <a:spcPts val="0"/>
              </a:spcBef>
            </a:pPr>
            <a:r>
              <a:rPr lang="en-US"/>
              <a:t>Fifth level</a:t>
            </a:r>
          </a:p>
        </p:txBody>
      </p:sp>
    </p:spTree>
    <p:extLst>
      <p:ext uri="{BB962C8B-B14F-4D97-AF65-F5344CB8AC3E}">
        <p14:creationId xmlns:p14="http://schemas.microsoft.com/office/powerpoint/2010/main" val="114727195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26">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5" name="Picture Placeholder 21">
            <a:extLst>
              <a:ext uri="{FF2B5EF4-FFF2-40B4-BE49-F238E27FC236}">
                <a16:creationId xmlns:a16="http://schemas.microsoft.com/office/drawing/2014/main" id="{F5615027-79DD-B44C-B986-88A49199E2B6}"/>
              </a:ext>
            </a:extLst>
          </p:cNvPr>
          <p:cNvSpPr>
            <a:spLocks noGrp="1"/>
          </p:cNvSpPr>
          <p:nvPr>
            <p:ph type="pic" sz="quarter" idx="15"/>
          </p:nvPr>
        </p:nvSpPr>
        <p:spPr>
          <a:xfrm>
            <a:off x="752273" y="459293"/>
            <a:ext cx="10687459" cy="9863712"/>
          </a:xfrm>
          <a:custGeom>
            <a:avLst/>
            <a:gdLst>
              <a:gd name="connsiteX0" fmla="*/ 1065075 w 2130149"/>
              <a:gd name="connsiteY0" fmla="*/ 0 h 1965966"/>
              <a:gd name="connsiteX1" fmla="*/ 1460093 w 2130149"/>
              <a:gd name="connsiteY1" fmla="*/ 228094 h 1965966"/>
              <a:gd name="connsiteX2" fmla="*/ 1764188 w 2130149"/>
              <a:gd name="connsiteY2" fmla="*/ 754948 h 1965966"/>
              <a:gd name="connsiteX3" fmla="*/ 2068393 w 2130149"/>
              <a:gd name="connsiteY3" fmla="*/ 1281708 h 1965966"/>
              <a:gd name="connsiteX4" fmla="*/ 1673375 w 2130149"/>
              <a:gd name="connsiteY4" fmla="*/ 1965966 h 1965966"/>
              <a:gd name="connsiteX5" fmla="*/ 1065075 w 2130149"/>
              <a:gd name="connsiteY5" fmla="*/ 1965966 h 1965966"/>
              <a:gd name="connsiteX6" fmla="*/ 456776 w 2130149"/>
              <a:gd name="connsiteY6" fmla="*/ 1965966 h 1965966"/>
              <a:gd name="connsiteX7" fmla="*/ 61758 w 2130149"/>
              <a:gd name="connsiteY7" fmla="*/ 1281708 h 1965966"/>
              <a:gd name="connsiteX8" fmla="*/ 365962 w 2130149"/>
              <a:gd name="connsiteY8" fmla="*/ 754948 h 1965966"/>
              <a:gd name="connsiteX9" fmla="*/ 670057 w 2130149"/>
              <a:gd name="connsiteY9" fmla="*/ 228094 h 1965966"/>
              <a:gd name="connsiteX10" fmla="*/ 1065075 w 2130149"/>
              <a:gd name="connsiteY10" fmla="*/ 0 h 196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149" h="1965966">
                <a:moveTo>
                  <a:pt x="1065075" y="0"/>
                </a:moveTo>
                <a:cubicBezTo>
                  <a:pt x="1218706" y="0"/>
                  <a:pt x="1372336" y="76031"/>
                  <a:pt x="1460093" y="228094"/>
                </a:cubicBezTo>
                <a:lnTo>
                  <a:pt x="1764188" y="754948"/>
                </a:lnTo>
                <a:lnTo>
                  <a:pt x="2068393" y="1281708"/>
                </a:lnTo>
                <a:cubicBezTo>
                  <a:pt x="2243908" y="1585833"/>
                  <a:pt x="2024405" y="1965966"/>
                  <a:pt x="1673375" y="1965966"/>
                </a:cubicBezTo>
                <a:lnTo>
                  <a:pt x="1065075" y="1965966"/>
                </a:lnTo>
                <a:lnTo>
                  <a:pt x="456776" y="1965966"/>
                </a:lnTo>
                <a:cubicBezTo>
                  <a:pt x="105746" y="1965966"/>
                  <a:pt x="-113758" y="1585833"/>
                  <a:pt x="61758" y="1281708"/>
                </a:cubicBezTo>
                <a:lnTo>
                  <a:pt x="365962" y="754948"/>
                </a:lnTo>
                <a:lnTo>
                  <a:pt x="670057" y="228094"/>
                </a:lnTo>
                <a:cubicBezTo>
                  <a:pt x="757815" y="76031"/>
                  <a:pt x="911445" y="0"/>
                  <a:pt x="1065075" y="0"/>
                </a:cubicBezTo>
                <a:close/>
              </a:path>
            </a:pathLst>
          </a:custGeom>
          <a:solidFill>
            <a:schemeClr val="bg2">
              <a:lumMod val="90000"/>
            </a:schemeClr>
          </a:solidFill>
        </p:spPr>
        <p:txBody>
          <a:bodyPr wrap="square">
            <a:noAutofit/>
          </a:bodyPr>
          <a:lstStyle/>
          <a:p>
            <a:endParaRPr lang="en-GB"/>
          </a:p>
        </p:txBody>
      </p:sp>
      <p:sp>
        <p:nvSpPr>
          <p:cNvPr id="3" name="Title 15">
            <a:extLst>
              <a:ext uri="{FF2B5EF4-FFF2-40B4-BE49-F238E27FC236}">
                <a16:creationId xmlns:a16="http://schemas.microsoft.com/office/drawing/2014/main" id="{DED956A5-37B1-A143-9199-CD8EDE5EFD46}"/>
              </a:ext>
            </a:extLst>
          </p:cNvPr>
          <p:cNvSpPr>
            <a:spLocks noGrp="1"/>
          </p:cNvSpPr>
          <p:nvPr>
            <p:ph type="title"/>
          </p:nvPr>
        </p:nvSpPr>
        <p:spPr>
          <a:xfrm>
            <a:off x="3788143" y="2105913"/>
            <a:ext cx="4616559" cy="2387897"/>
          </a:xfrm>
        </p:spPr>
        <p:txBody>
          <a:bodyPr anchor="b" anchorCtr="0">
            <a:normAutofit/>
          </a:bodyPr>
          <a:lstStyle>
            <a:lvl1pPr algn="ctr">
              <a:defRPr sz="3600" b="1">
                <a:solidFill>
                  <a:schemeClr val="bg1"/>
                </a:solidFill>
                <a:latin typeface="+mn-lt"/>
              </a:defRPr>
            </a:lvl1pPr>
          </a:lstStyle>
          <a:p>
            <a:r>
              <a:rPr lang="en-US" dirty="0"/>
              <a:t>Click to edit Master title style</a:t>
            </a:r>
          </a:p>
        </p:txBody>
      </p:sp>
      <p:sp>
        <p:nvSpPr>
          <p:cNvPr id="4" name="Text Placeholder 2">
            <a:extLst>
              <a:ext uri="{FF2B5EF4-FFF2-40B4-BE49-F238E27FC236}">
                <a16:creationId xmlns:a16="http://schemas.microsoft.com/office/drawing/2014/main" id="{028D1E60-A966-EC48-875D-036DD173F907}"/>
              </a:ext>
            </a:extLst>
          </p:cNvPr>
          <p:cNvSpPr>
            <a:spLocks noGrp="1"/>
          </p:cNvSpPr>
          <p:nvPr>
            <p:ph type="body" idx="1"/>
          </p:nvPr>
        </p:nvSpPr>
        <p:spPr>
          <a:xfrm>
            <a:off x="3807073" y="4752099"/>
            <a:ext cx="4577859" cy="1658435"/>
          </a:xfrm>
        </p:spPr>
        <p:txBody>
          <a:bodyPr/>
          <a:lstStyle>
            <a:lvl1pPr marL="0" indent="0" algn="ctr">
              <a:buNone/>
              <a:defRPr sz="2400" b="0" i="0">
                <a:solidFill>
                  <a:schemeClr val="accent1">
                    <a:lumMod val="60000"/>
                    <a:lumOff val="40000"/>
                  </a:schemeClr>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56059249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27">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hape">
            <a:extLst>
              <a:ext uri="{FF2B5EF4-FFF2-40B4-BE49-F238E27FC236}">
                <a16:creationId xmlns:a16="http://schemas.microsoft.com/office/drawing/2014/main" id="{8A30E19C-3C10-1F49-B795-91555C3627EC}"/>
              </a:ext>
            </a:extLst>
          </p:cNvPr>
          <p:cNvSpPr/>
          <p:nvPr userDrawn="1"/>
        </p:nvSpPr>
        <p:spPr>
          <a:xfrm>
            <a:off x="9882175" y="2015067"/>
            <a:ext cx="2610016" cy="2827866"/>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6" name="Shape">
            <a:extLst>
              <a:ext uri="{FF2B5EF4-FFF2-40B4-BE49-F238E27FC236}">
                <a16:creationId xmlns:a16="http://schemas.microsoft.com/office/drawing/2014/main" id="{AA913FF2-0544-D441-9DAA-8E4E8BB1A6D1}"/>
              </a:ext>
            </a:extLst>
          </p:cNvPr>
          <p:cNvSpPr/>
          <p:nvPr userDrawn="1"/>
        </p:nvSpPr>
        <p:spPr>
          <a:xfrm>
            <a:off x="5370905" y="694267"/>
            <a:ext cx="5048115" cy="5469466"/>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8" name="Title 15">
            <a:extLst>
              <a:ext uri="{FF2B5EF4-FFF2-40B4-BE49-F238E27FC236}">
                <a16:creationId xmlns:a16="http://schemas.microsoft.com/office/drawing/2014/main" id="{B95140A8-D880-7947-9949-9DE17126DB38}"/>
              </a:ext>
            </a:extLst>
          </p:cNvPr>
          <p:cNvSpPr>
            <a:spLocks noGrp="1"/>
          </p:cNvSpPr>
          <p:nvPr>
            <p:ph type="title"/>
          </p:nvPr>
        </p:nvSpPr>
        <p:spPr>
          <a:xfrm>
            <a:off x="7634651" y="2269073"/>
            <a:ext cx="2610016" cy="2480733"/>
          </a:xfrm>
        </p:spPr>
        <p:txBody>
          <a:bodyPr anchor="ctr" anchorCtr="0">
            <a:noAutofit/>
          </a:bodyPr>
          <a:lstStyle>
            <a:lvl1pPr algn="ctr">
              <a:defRPr sz="4800" b="1">
                <a:solidFill>
                  <a:schemeClr val="tx1"/>
                </a:solidFill>
              </a:defRPr>
            </a:lvl1pPr>
          </a:lstStyle>
          <a:p>
            <a:r>
              <a:rPr lang="en-US" dirty="0"/>
              <a:t>Click to edit Master title style</a:t>
            </a:r>
          </a:p>
        </p:txBody>
      </p:sp>
      <p:sp>
        <p:nvSpPr>
          <p:cNvPr id="9" name="Text Placeholder 2">
            <a:extLst>
              <a:ext uri="{FF2B5EF4-FFF2-40B4-BE49-F238E27FC236}">
                <a16:creationId xmlns:a16="http://schemas.microsoft.com/office/drawing/2014/main" id="{30D2BF80-02D1-724C-8DF6-DA82468BBFF0}"/>
              </a:ext>
            </a:extLst>
          </p:cNvPr>
          <p:cNvSpPr>
            <a:spLocks noGrp="1"/>
          </p:cNvSpPr>
          <p:nvPr>
            <p:ph type="body" idx="1" hasCustomPrompt="1"/>
          </p:nvPr>
        </p:nvSpPr>
        <p:spPr>
          <a:xfrm>
            <a:off x="10553713" y="2804393"/>
            <a:ext cx="1418155" cy="1249214"/>
          </a:xfrm>
        </p:spPr>
        <p:txBody>
          <a:bodyPr anchor="ctr" anchorCtr="0">
            <a:noAutofit/>
          </a:bodyPr>
          <a:lstStyle>
            <a:lvl1pPr marL="0" indent="0" algn="ctr">
              <a:buNone/>
              <a:defRPr sz="3600" b="1" i="0">
                <a:solidFill>
                  <a:schemeClr val="accent2"/>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
        <p:nvSpPr>
          <p:cNvPr id="7" name="Picture Placeholder 13">
            <a:extLst>
              <a:ext uri="{FF2B5EF4-FFF2-40B4-BE49-F238E27FC236}">
                <a16:creationId xmlns:a16="http://schemas.microsoft.com/office/drawing/2014/main" id="{F025736D-57A0-F240-93FC-F48C1F2470BB}"/>
              </a:ext>
            </a:extLst>
          </p:cNvPr>
          <p:cNvSpPr>
            <a:spLocks noGrp="1"/>
          </p:cNvSpPr>
          <p:nvPr>
            <p:ph type="pic" sz="quarter" idx="13"/>
          </p:nvPr>
        </p:nvSpPr>
        <p:spPr>
          <a:xfrm>
            <a:off x="-473726" y="-909980"/>
            <a:ext cx="8110251" cy="8786542"/>
          </a:xfrm>
          <a:custGeom>
            <a:avLst/>
            <a:gdLst>
              <a:gd name="connsiteX0" fmla="*/ 1160770 w 5082029"/>
              <a:gd name="connsiteY0" fmla="*/ 180 h 5505806"/>
              <a:gd name="connsiteX1" fmla="*/ 1768810 w 5082029"/>
              <a:gd name="connsiteY1" fmla="*/ 159643 h 5505806"/>
              <a:gd name="connsiteX2" fmla="*/ 3130485 w 5082029"/>
              <a:gd name="connsiteY2" fmla="*/ 946012 h 5505806"/>
              <a:gd name="connsiteX3" fmla="*/ 4492406 w 5082029"/>
              <a:gd name="connsiteY3" fmla="*/ 1732099 h 5505806"/>
              <a:gd name="connsiteX4" fmla="*/ 4492406 w 5082029"/>
              <a:gd name="connsiteY4" fmla="*/ 3774345 h 5505806"/>
              <a:gd name="connsiteX5" fmla="*/ 3130485 w 5082029"/>
              <a:gd name="connsiteY5" fmla="*/ 4560433 h 5505806"/>
              <a:gd name="connsiteX6" fmla="*/ 1768810 w 5082029"/>
              <a:gd name="connsiteY6" fmla="*/ 5346802 h 5505806"/>
              <a:gd name="connsiteX7" fmla="*/ 1313643 w 5082029"/>
              <a:gd name="connsiteY7" fmla="*/ 5498806 h 5505806"/>
              <a:gd name="connsiteX8" fmla="*/ 1170163 w 5082029"/>
              <a:gd name="connsiteY8" fmla="*/ 5505806 h 5505806"/>
              <a:gd name="connsiteX9" fmla="*/ 1155243 w 5082029"/>
              <a:gd name="connsiteY9" fmla="*/ 5505806 h 5505806"/>
              <a:gd name="connsiteX10" fmla="*/ 1010202 w 5082029"/>
              <a:gd name="connsiteY10" fmla="*/ 5493782 h 5505806"/>
              <a:gd name="connsiteX11" fmla="*/ 0 w 5082029"/>
              <a:gd name="connsiteY11" fmla="*/ 4325679 h 5505806"/>
              <a:gd name="connsiteX12" fmla="*/ 0 w 5082029"/>
              <a:gd name="connsiteY12" fmla="*/ 2753222 h 5505806"/>
              <a:gd name="connsiteX13" fmla="*/ 0 w 5082029"/>
              <a:gd name="connsiteY13" fmla="*/ 1180766 h 5505806"/>
              <a:gd name="connsiteX14" fmla="*/ 1160770 w 5082029"/>
              <a:gd name="connsiteY14" fmla="*/ 180 h 5505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82029" h="5505806">
                <a:moveTo>
                  <a:pt x="1160770" y="180"/>
                </a:moveTo>
                <a:cubicBezTo>
                  <a:pt x="1363448" y="-3391"/>
                  <a:pt x="1572269" y="46216"/>
                  <a:pt x="1768810" y="159643"/>
                </a:cubicBezTo>
                <a:lnTo>
                  <a:pt x="3130485" y="946012"/>
                </a:lnTo>
                <a:lnTo>
                  <a:pt x="4492406" y="1732099"/>
                </a:lnTo>
                <a:cubicBezTo>
                  <a:pt x="5278570" y="2185806"/>
                  <a:pt x="5278570" y="3320638"/>
                  <a:pt x="4492406" y="3774345"/>
                </a:cubicBezTo>
                <a:lnTo>
                  <a:pt x="3130485" y="4560433"/>
                </a:lnTo>
                <a:lnTo>
                  <a:pt x="1768810" y="5346802"/>
                </a:lnTo>
                <a:cubicBezTo>
                  <a:pt x="1621404" y="5431872"/>
                  <a:pt x="1467091" y="5481044"/>
                  <a:pt x="1313643" y="5498806"/>
                </a:cubicBezTo>
                <a:lnTo>
                  <a:pt x="1170163" y="5505806"/>
                </a:lnTo>
                <a:lnTo>
                  <a:pt x="1155243" y="5505806"/>
                </a:lnTo>
                <a:lnTo>
                  <a:pt x="1010202" y="5493782"/>
                </a:lnTo>
                <a:cubicBezTo>
                  <a:pt x="464453" y="5412671"/>
                  <a:pt x="0" y="4949526"/>
                  <a:pt x="0" y="4325679"/>
                </a:cubicBezTo>
                <a:lnTo>
                  <a:pt x="0" y="2753222"/>
                </a:lnTo>
                <a:lnTo>
                  <a:pt x="0" y="1180766"/>
                </a:lnTo>
                <a:cubicBezTo>
                  <a:pt x="0" y="500205"/>
                  <a:pt x="552738" y="10893"/>
                  <a:pt x="1160770" y="180"/>
                </a:cubicBezTo>
                <a:close/>
              </a:path>
            </a:pathLst>
          </a:custGeom>
          <a:solidFill>
            <a:schemeClr val="bg2">
              <a:lumMod val="90000"/>
            </a:schemeClr>
          </a:solidFill>
        </p:spPr>
        <p:txBody>
          <a:bodyPr wrap="square">
            <a:noAutofit/>
          </a:bodyPr>
          <a:lstStyle/>
          <a:p>
            <a:endParaRPr lang="en-GB"/>
          </a:p>
        </p:txBody>
      </p:sp>
    </p:spTree>
    <p:extLst>
      <p:ext uri="{BB962C8B-B14F-4D97-AF65-F5344CB8AC3E}">
        <p14:creationId xmlns:p14="http://schemas.microsoft.com/office/powerpoint/2010/main" val="69634082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28">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hape">
            <a:extLst>
              <a:ext uri="{FF2B5EF4-FFF2-40B4-BE49-F238E27FC236}">
                <a16:creationId xmlns:a16="http://schemas.microsoft.com/office/drawing/2014/main" id="{8A30E19C-3C10-1F49-B795-91555C3627EC}"/>
              </a:ext>
            </a:extLst>
          </p:cNvPr>
          <p:cNvSpPr/>
          <p:nvPr userDrawn="1"/>
        </p:nvSpPr>
        <p:spPr>
          <a:xfrm rot="5400000">
            <a:off x="-1731316" y="-221539"/>
            <a:ext cx="13461744" cy="1458535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6" name="Shape">
            <a:extLst>
              <a:ext uri="{FF2B5EF4-FFF2-40B4-BE49-F238E27FC236}">
                <a16:creationId xmlns:a16="http://schemas.microsoft.com/office/drawing/2014/main" id="{AA913FF2-0544-D441-9DAA-8E4E8BB1A6D1}"/>
              </a:ext>
            </a:extLst>
          </p:cNvPr>
          <p:cNvSpPr/>
          <p:nvPr userDrawn="1"/>
        </p:nvSpPr>
        <p:spPr>
          <a:xfrm rot="5400000">
            <a:off x="776418" y="227552"/>
            <a:ext cx="6569421" cy="7117752"/>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a:ea typeface="+mn-ea"/>
              <a:cs typeface="+mn-cs"/>
            </a:endParaRPr>
          </a:p>
        </p:txBody>
      </p:sp>
      <p:sp>
        <p:nvSpPr>
          <p:cNvPr id="8" name="Title 15">
            <a:extLst>
              <a:ext uri="{FF2B5EF4-FFF2-40B4-BE49-F238E27FC236}">
                <a16:creationId xmlns:a16="http://schemas.microsoft.com/office/drawing/2014/main" id="{B95140A8-D880-7947-9949-9DE17126DB38}"/>
              </a:ext>
            </a:extLst>
          </p:cNvPr>
          <p:cNvSpPr>
            <a:spLocks noGrp="1"/>
          </p:cNvSpPr>
          <p:nvPr>
            <p:ph type="title"/>
          </p:nvPr>
        </p:nvSpPr>
        <p:spPr>
          <a:xfrm>
            <a:off x="1024197" y="501723"/>
            <a:ext cx="6168251" cy="1473769"/>
          </a:xfrm>
        </p:spPr>
        <p:txBody>
          <a:bodyPr anchor="ctr" anchorCtr="0">
            <a:noAutofit/>
          </a:bodyPr>
          <a:lstStyle>
            <a:lvl1pPr algn="ctr">
              <a:defRPr sz="6600" b="1">
                <a:solidFill>
                  <a:schemeClr val="tx1"/>
                </a:solidFill>
                <a:latin typeface="+mn-lt"/>
              </a:defRPr>
            </a:lvl1pPr>
          </a:lstStyle>
          <a:p>
            <a:r>
              <a:rPr lang="en-US" dirty="0"/>
              <a:t>Click to edit Master title style</a:t>
            </a:r>
          </a:p>
        </p:txBody>
      </p:sp>
      <p:sp>
        <p:nvSpPr>
          <p:cNvPr id="9" name="Text Placeholder 2">
            <a:extLst>
              <a:ext uri="{FF2B5EF4-FFF2-40B4-BE49-F238E27FC236}">
                <a16:creationId xmlns:a16="http://schemas.microsoft.com/office/drawing/2014/main" id="{30D2BF80-02D1-724C-8DF6-DA82468BBFF0}"/>
              </a:ext>
            </a:extLst>
          </p:cNvPr>
          <p:cNvSpPr>
            <a:spLocks noGrp="1"/>
          </p:cNvSpPr>
          <p:nvPr>
            <p:ph type="body" idx="1" hasCustomPrompt="1"/>
          </p:nvPr>
        </p:nvSpPr>
        <p:spPr>
          <a:xfrm>
            <a:off x="7714397" y="621725"/>
            <a:ext cx="2935679" cy="1249214"/>
          </a:xfrm>
        </p:spPr>
        <p:txBody>
          <a:bodyPr anchor="ctr" anchorCtr="0">
            <a:noAutofit/>
          </a:bodyPr>
          <a:lstStyle>
            <a:lvl1pPr marL="0" indent="0" algn="ctr">
              <a:buNone/>
              <a:defRPr sz="3600" b="1" i="0">
                <a:solidFill>
                  <a:schemeClr val="accent2"/>
                </a:solidFill>
                <a:latin typeface="+mn-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Edit Master text styles</a:t>
            </a:r>
          </a:p>
        </p:txBody>
      </p:sp>
      <p:sp>
        <p:nvSpPr>
          <p:cNvPr id="10" name="Picture Placeholder 7">
            <a:extLst>
              <a:ext uri="{FF2B5EF4-FFF2-40B4-BE49-F238E27FC236}">
                <a16:creationId xmlns:a16="http://schemas.microsoft.com/office/drawing/2014/main" id="{9CEDF4E5-9A6E-7147-AF84-D6F35A727CA9}"/>
              </a:ext>
            </a:extLst>
          </p:cNvPr>
          <p:cNvSpPr>
            <a:spLocks noGrp="1"/>
          </p:cNvSpPr>
          <p:nvPr>
            <p:ph type="pic" sz="quarter" idx="13"/>
          </p:nvPr>
        </p:nvSpPr>
        <p:spPr>
          <a:xfrm>
            <a:off x="970409" y="1990952"/>
            <a:ext cx="10251187" cy="9461057"/>
          </a:xfrm>
          <a:custGeom>
            <a:avLst/>
            <a:gdLst>
              <a:gd name="connsiteX0" fmla="*/ 1314699 w 6131036"/>
              <a:gd name="connsiteY0" fmla="*/ 0 h 5658475"/>
              <a:gd name="connsiteX1" fmla="*/ 3065518 w 6131036"/>
              <a:gd name="connsiteY1" fmla="*/ 0 h 5658475"/>
              <a:gd name="connsiteX2" fmla="*/ 4816338 w 6131036"/>
              <a:gd name="connsiteY2" fmla="*/ 0 h 5658475"/>
              <a:gd name="connsiteX3" fmla="*/ 5953287 w 6131036"/>
              <a:gd name="connsiteY3" fmla="*/ 1969443 h 5658475"/>
              <a:gd name="connsiteX4" fmla="*/ 5077720 w 6131036"/>
              <a:gd name="connsiteY4" fmla="*/ 3485571 h 5658475"/>
              <a:gd name="connsiteX5" fmla="*/ 4202467 w 6131036"/>
              <a:gd name="connsiteY5" fmla="*/ 5001972 h 5658475"/>
              <a:gd name="connsiteX6" fmla="*/ 1928569 w 6131036"/>
              <a:gd name="connsiteY6" fmla="*/ 5001972 h 5658475"/>
              <a:gd name="connsiteX7" fmla="*/ 1053317 w 6131036"/>
              <a:gd name="connsiteY7" fmla="*/ 3485571 h 5658475"/>
              <a:gd name="connsiteX8" fmla="*/ 177750 w 6131036"/>
              <a:gd name="connsiteY8" fmla="*/ 1969443 h 5658475"/>
              <a:gd name="connsiteX9" fmla="*/ 1314699 w 6131036"/>
              <a:gd name="connsiteY9" fmla="*/ 0 h 565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31036" h="5658475">
                <a:moveTo>
                  <a:pt x="1314699" y="0"/>
                </a:moveTo>
                <a:lnTo>
                  <a:pt x="3065518" y="0"/>
                </a:lnTo>
                <a:lnTo>
                  <a:pt x="4816338" y="0"/>
                </a:lnTo>
                <a:cubicBezTo>
                  <a:pt x="5826680" y="0"/>
                  <a:pt x="6458458" y="1094105"/>
                  <a:pt x="5953287" y="1969443"/>
                </a:cubicBezTo>
                <a:lnTo>
                  <a:pt x="5077720" y="3485571"/>
                </a:lnTo>
                <a:lnTo>
                  <a:pt x="4202467" y="5001972"/>
                </a:lnTo>
                <a:cubicBezTo>
                  <a:pt x="3697296" y="5877310"/>
                  <a:pt x="2433740" y="5877310"/>
                  <a:pt x="1928569" y="5001972"/>
                </a:cubicBezTo>
                <a:lnTo>
                  <a:pt x="1053317" y="3485571"/>
                </a:lnTo>
                <a:lnTo>
                  <a:pt x="177750" y="1969443"/>
                </a:lnTo>
                <a:cubicBezTo>
                  <a:pt x="-327421" y="1094105"/>
                  <a:pt x="304357" y="0"/>
                  <a:pt x="1314699" y="0"/>
                </a:cubicBezTo>
                <a:close/>
              </a:path>
            </a:pathLst>
          </a:custGeom>
          <a:solidFill>
            <a:schemeClr val="bg2">
              <a:lumMod val="90000"/>
            </a:schemeClr>
          </a:solidFill>
        </p:spPr>
        <p:txBody>
          <a:bodyPr wrap="square">
            <a:noAutofit/>
          </a:bodyPr>
          <a:lstStyle/>
          <a:p>
            <a:endParaRPr lang="en-GB" dirty="0"/>
          </a:p>
        </p:txBody>
      </p:sp>
    </p:spTree>
    <p:extLst>
      <p:ext uri="{BB962C8B-B14F-4D97-AF65-F5344CB8AC3E}">
        <p14:creationId xmlns:p14="http://schemas.microsoft.com/office/powerpoint/2010/main" val="241051235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 preserve="1">
  <p:cSld name="29">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985174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8.xml"/><Relationship Id="rId18" Type="http://schemas.openxmlformats.org/officeDocument/2006/relationships/slideLayout" Target="../slideLayouts/slideLayout53.xml"/><Relationship Id="rId26" Type="http://schemas.openxmlformats.org/officeDocument/2006/relationships/slideLayout" Target="../slideLayouts/slideLayout61.xml"/><Relationship Id="rId3" Type="http://schemas.openxmlformats.org/officeDocument/2006/relationships/slideLayout" Target="../slideLayouts/slideLayout38.xml"/><Relationship Id="rId21" Type="http://schemas.openxmlformats.org/officeDocument/2006/relationships/slideLayout" Target="../slideLayouts/slideLayout56.xml"/><Relationship Id="rId34" Type="http://schemas.openxmlformats.org/officeDocument/2006/relationships/slideLayout" Target="../slideLayouts/slideLayout69.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slideLayout" Target="../slideLayouts/slideLayout52.xml"/><Relationship Id="rId25" Type="http://schemas.openxmlformats.org/officeDocument/2006/relationships/slideLayout" Target="../slideLayouts/slideLayout60.xml"/><Relationship Id="rId33" Type="http://schemas.openxmlformats.org/officeDocument/2006/relationships/slideLayout" Target="../slideLayouts/slideLayout68.xml"/><Relationship Id="rId2" Type="http://schemas.openxmlformats.org/officeDocument/2006/relationships/slideLayout" Target="../slideLayouts/slideLayout37.xml"/><Relationship Id="rId16" Type="http://schemas.openxmlformats.org/officeDocument/2006/relationships/slideLayout" Target="../slideLayouts/slideLayout51.xml"/><Relationship Id="rId20" Type="http://schemas.openxmlformats.org/officeDocument/2006/relationships/slideLayout" Target="../slideLayouts/slideLayout55.xml"/><Relationship Id="rId29" Type="http://schemas.openxmlformats.org/officeDocument/2006/relationships/slideLayout" Target="../slideLayouts/slideLayout64.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24" Type="http://schemas.openxmlformats.org/officeDocument/2006/relationships/slideLayout" Target="../slideLayouts/slideLayout59.xml"/><Relationship Id="rId32" Type="http://schemas.openxmlformats.org/officeDocument/2006/relationships/slideLayout" Target="../slideLayouts/slideLayout67.xml"/><Relationship Id="rId5" Type="http://schemas.openxmlformats.org/officeDocument/2006/relationships/slideLayout" Target="../slideLayouts/slideLayout40.xml"/><Relationship Id="rId15" Type="http://schemas.openxmlformats.org/officeDocument/2006/relationships/slideLayout" Target="../slideLayouts/slideLayout50.xml"/><Relationship Id="rId23" Type="http://schemas.openxmlformats.org/officeDocument/2006/relationships/slideLayout" Target="../slideLayouts/slideLayout58.xml"/><Relationship Id="rId28" Type="http://schemas.openxmlformats.org/officeDocument/2006/relationships/slideLayout" Target="../slideLayouts/slideLayout63.xml"/><Relationship Id="rId36" Type="http://schemas.openxmlformats.org/officeDocument/2006/relationships/theme" Target="../theme/theme2.xml"/><Relationship Id="rId10" Type="http://schemas.openxmlformats.org/officeDocument/2006/relationships/slideLayout" Target="../slideLayouts/slideLayout45.xml"/><Relationship Id="rId19" Type="http://schemas.openxmlformats.org/officeDocument/2006/relationships/slideLayout" Target="../slideLayouts/slideLayout54.xml"/><Relationship Id="rId31" Type="http://schemas.openxmlformats.org/officeDocument/2006/relationships/slideLayout" Target="../slideLayouts/slideLayout66.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 Id="rId22" Type="http://schemas.openxmlformats.org/officeDocument/2006/relationships/slideLayout" Target="../slideLayouts/slideLayout57.xml"/><Relationship Id="rId27" Type="http://schemas.openxmlformats.org/officeDocument/2006/relationships/slideLayout" Target="../slideLayouts/slideLayout62.xml"/><Relationship Id="rId30" Type="http://schemas.openxmlformats.org/officeDocument/2006/relationships/slideLayout" Target="../slideLayouts/slideLayout65.xml"/><Relationship Id="rId35" Type="http://schemas.openxmlformats.org/officeDocument/2006/relationships/slideLayout" Target="../slideLayouts/slideLayout70.xml"/><Relationship Id="rId8" Type="http://schemas.openxmlformats.org/officeDocument/2006/relationships/slideLayout" Target="../slideLayouts/slideLayout43.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83.xml"/><Relationship Id="rId18" Type="http://schemas.openxmlformats.org/officeDocument/2006/relationships/slideLayout" Target="../slideLayouts/slideLayout88.xml"/><Relationship Id="rId26" Type="http://schemas.openxmlformats.org/officeDocument/2006/relationships/slideLayout" Target="../slideLayouts/slideLayout96.xml"/><Relationship Id="rId3" Type="http://schemas.openxmlformats.org/officeDocument/2006/relationships/slideLayout" Target="../slideLayouts/slideLayout73.xml"/><Relationship Id="rId21" Type="http://schemas.openxmlformats.org/officeDocument/2006/relationships/slideLayout" Target="../slideLayouts/slideLayout91.xml"/><Relationship Id="rId34" Type="http://schemas.openxmlformats.org/officeDocument/2006/relationships/slideLayout" Target="../slideLayouts/slideLayout104.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17" Type="http://schemas.openxmlformats.org/officeDocument/2006/relationships/slideLayout" Target="../slideLayouts/slideLayout87.xml"/><Relationship Id="rId25" Type="http://schemas.openxmlformats.org/officeDocument/2006/relationships/slideLayout" Target="../slideLayouts/slideLayout95.xml"/><Relationship Id="rId33" Type="http://schemas.openxmlformats.org/officeDocument/2006/relationships/slideLayout" Target="../slideLayouts/slideLayout103.xml"/><Relationship Id="rId2" Type="http://schemas.openxmlformats.org/officeDocument/2006/relationships/slideLayout" Target="../slideLayouts/slideLayout72.xml"/><Relationship Id="rId16" Type="http://schemas.openxmlformats.org/officeDocument/2006/relationships/slideLayout" Target="../slideLayouts/slideLayout86.xml"/><Relationship Id="rId20" Type="http://schemas.openxmlformats.org/officeDocument/2006/relationships/slideLayout" Target="../slideLayouts/slideLayout90.xml"/><Relationship Id="rId29" Type="http://schemas.openxmlformats.org/officeDocument/2006/relationships/slideLayout" Target="../slideLayouts/slideLayout99.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24" Type="http://schemas.openxmlformats.org/officeDocument/2006/relationships/slideLayout" Target="../slideLayouts/slideLayout94.xml"/><Relationship Id="rId32" Type="http://schemas.openxmlformats.org/officeDocument/2006/relationships/slideLayout" Target="../slideLayouts/slideLayout102.xml"/><Relationship Id="rId5" Type="http://schemas.openxmlformats.org/officeDocument/2006/relationships/slideLayout" Target="../slideLayouts/slideLayout75.xml"/><Relationship Id="rId15" Type="http://schemas.openxmlformats.org/officeDocument/2006/relationships/slideLayout" Target="../slideLayouts/slideLayout85.xml"/><Relationship Id="rId23" Type="http://schemas.openxmlformats.org/officeDocument/2006/relationships/slideLayout" Target="../slideLayouts/slideLayout93.xml"/><Relationship Id="rId28" Type="http://schemas.openxmlformats.org/officeDocument/2006/relationships/slideLayout" Target="../slideLayouts/slideLayout98.xml"/><Relationship Id="rId36" Type="http://schemas.openxmlformats.org/officeDocument/2006/relationships/theme" Target="../theme/theme3.xml"/><Relationship Id="rId10" Type="http://schemas.openxmlformats.org/officeDocument/2006/relationships/slideLayout" Target="../slideLayouts/slideLayout80.xml"/><Relationship Id="rId19" Type="http://schemas.openxmlformats.org/officeDocument/2006/relationships/slideLayout" Target="../slideLayouts/slideLayout89.xml"/><Relationship Id="rId31" Type="http://schemas.openxmlformats.org/officeDocument/2006/relationships/slideLayout" Target="../slideLayouts/slideLayout101.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slideLayout" Target="../slideLayouts/slideLayout84.xml"/><Relationship Id="rId22" Type="http://schemas.openxmlformats.org/officeDocument/2006/relationships/slideLayout" Target="../slideLayouts/slideLayout92.xml"/><Relationship Id="rId27" Type="http://schemas.openxmlformats.org/officeDocument/2006/relationships/slideLayout" Target="../slideLayouts/slideLayout97.xml"/><Relationship Id="rId30" Type="http://schemas.openxmlformats.org/officeDocument/2006/relationships/slideLayout" Target="../slideLayouts/slideLayout100.xml"/><Relationship Id="rId35" Type="http://schemas.openxmlformats.org/officeDocument/2006/relationships/slideLayout" Target="../slideLayouts/slideLayout105.xml"/><Relationship Id="rId8" Type="http://schemas.openxmlformats.org/officeDocument/2006/relationships/slideLayout" Target="../slideLayouts/slideLayout78.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18.xml"/><Relationship Id="rId18" Type="http://schemas.openxmlformats.org/officeDocument/2006/relationships/slideLayout" Target="../slideLayouts/slideLayout123.xml"/><Relationship Id="rId26" Type="http://schemas.openxmlformats.org/officeDocument/2006/relationships/slideLayout" Target="../slideLayouts/slideLayout131.xml"/><Relationship Id="rId3" Type="http://schemas.openxmlformats.org/officeDocument/2006/relationships/slideLayout" Target="../slideLayouts/slideLayout108.xml"/><Relationship Id="rId21" Type="http://schemas.openxmlformats.org/officeDocument/2006/relationships/slideLayout" Target="../slideLayouts/slideLayout126.xml"/><Relationship Id="rId34" Type="http://schemas.openxmlformats.org/officeDocument/2006/relationships/slideLayout" Target="../slideLayouts/slideLayout139.xml"/><Relationship Id="rId7" Type="http://schemas.openxmlformats.org/officeDocument/2006/relationships/slideLayout" Target="../slideLayouts/slideLayout112.xml"/><Relationship Id="rId12" Type="http://schemas.openxmlformats.org/officeDocument/2006/relationships/slideLayout" Target="../slideLayouts/slideLayout117.xml"/><Relationship Id="rId17" Type="http://schemas.openxmlformats.org/officeDocument/2006/relationships/slideLayout" Target="../slideLayouts/slideLayout122.xml"/><Relationship Id="rId25" Type="http://schemas.openxmlformats.org/officeDocument/2006/relationships/slideLayout" Target="../slideLayouts/slideLayout130.xml"/><Relationship Id="rId33" Type="http://schemas.openxmlformats.org/officeDocument/2006/relationships/slideLayout" Target="../slideLayouts/slideLayout138.xml"/><Relationship Id="rId2" Type="http://schemas.openxmlformats.org/officeDocument/2006/relationships/slideLayout" Target="../slideLayouts/slideLayout107.xml"/><Relationship Id="rId16" Type="http://schemas.openxmlformats.org/officeDocument/2006/relationships/slideLayout" Target="../slideLayouts/slideLayout121.xml"/><Relationship Id="rId20" Type="http://schemas.openxmlformats.org/officeDocument/2006/relationships/slideLayout" Target="../slideLayouts/slideLayout125.xml"/><Relationship Id="rId29" Type="http://schemas.openxmlformats.org/officeDocument/2006/relationships/slideLayout" Target="../slideLayouts/slideLayout134.xml"/><Relationship Id="rId1" Type="http://schemas.openxmlformats.org/officeDocument/2006/relationships/slideLayout" Target="../slideLayouts/slideLayout106.xml"/><Relationship Id="rId6" Type="http://schemas.openxmlformats.org/officeDocument/2006/relationships/slideLayout" Target="../slideLayouts/slideLayout111.xml"/><Relationship Id="rId11" Type="http://schemas.openxmlformats.org/officeDocument/2006/relationships/slideLayout" Target="../slideLayouts/slideLayout116.xml"/><Relationship Id="rId24" Type="http://schemas.openxmlformats.org/officeDocument/2006/relationships/slideLayout" Target="../slideLayouts/slideLayout129.xml"/><Relationship Id="rId32" Type="http://schemas.openxmlformats.org/officeDocument/2006/relationships/slideLayout" Target="../slideLayouts/slideLayout137.xml"/><Relationship Id="rId5" Type="http://schemas.openxmlformats.org/officeDocument/2006/relationships/slideLayout" Target="../slideLayouts/slideLayout110.xml"/><Relationship Id="rId15" Type="http://schemas.openxmlformats.org/officeDocument/2006/relationships/slideLayout" Target="../slideLayouts/slideLayout120.xml"/><Relationship Id="rId23" Type="http://schemas.openxmlformats.org/officeDocument/2006/relationships/slideLayout" Target="../slideLayouts/slideLayout128.xml"/><Relationship Id="rId28" Type="http://schemas.openxmlformats.org/officeDocument/2006/relationships/slideLayout" Target="../slideLayouts/slideLayout133.xml"/><Relationship Id="rId36" Type="http://schemas.openxmlformats.org/officeDocument/2006/relationships/theme" Target="../theme/theme4.xml"/><Relationship Id="rId10" Type="http://schemas.openxmlformats.org/officeDocument/2006/relationships/slideLayout" Target="../slideLayouts/slideLayout115.xml"/><Relationship Id="rId19" Type="http://schemas.openxmlformats.org/officeDocument/2006/relationships/slideLayout" Target="../slideLayouts/slideLayout124.xml"/><Relationship Id="rId31" Type="http://schemas.openxmlformats.org/officeDocument/2006/relationships/slideLayout" Target="../slideLayouts/slideLayout136.xml"/><Relationship Id="rId4" Type="http://schemas.openxmlformats.org/officeDocument/2006/relationships/slideLayout" Target="../slideLayouts/slideLayout109.xml"/><Relationship Id="rId9" Type="http://schemas.openxmlformats.org/officeDocument/2006/relationships/slideLayout" Target="../slideLayouts/slideLayout114.xml"/><Relationship Id="rId14" Type="http://schemas.openxmlformats.org/officeDocument/2006/relationships/slideLayout" Target="../slideLayouts/slideLayout119.xml"/><Relationship Id="rId22" Type="http://schemas.openxmlformats.org/officeDocument/2006/relationships/slideLayout" Target="../slideLayouts/slideLayout127.xml"/><Relationship Id="rId27" Type="http://schemas.openxmlformats.org/officeDocument/2006/relationships/slideLayout" Target="../slideLayouts/slideLayout132.xml"/><Relationship Id="rId30" Type="http://schemas.openxmlformats.org/officeDocument/2006/relationships/slideLayout" Target="../slideLayouts/slideLayout135.xml"/><Relationship Id="rId35" Type="http://schemas.openxmlformats.org/officeDocument/2006/relationships/slideLayout" Target="../slideLayouts/slideLayout140.xml"/><Relationship Id="rId8" Type="http://schemas.openxmlformats.org/officeDocument/2006/relationships/slideLayout" Target="../slideLayouts/slideLayout113.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53.xml"/><Relationship Id="rId18" Type="http://schemas.openxmlformats.org/officeDocument/2006/relationships/slideLayout" Target="../slideLayouts/slideLayout158.xml"/><Relationship Id="rId26" Type="http://schemas.openxmlformats.org/officeDocument/2006/relationships/slideLayout" Target="../slideLayouts/slideLayout166.xml"/><Relationship Id="rId3" Type="http://schemas.openxmlformats.org/officeDocument/2006/relationships/slideLayout" Target="../slideLayouts/slideLayout143.xml"/><Relationship Id="rId21" Type="http://schemas.openxmlformats.org/officeDocument/2006/relationships/slideLayout" Target="../slideLayouts/slideLayout161.xml"/><Relationship Id="rId34" Type="http://schemas.openxmlformats.org/officeDocument/2006/relationships/slideLayout" Target="../slideLayouts/slideLayout174.xml"/><Relationship Id="rId7" Type="http://schemas.openxmlformats.org/officeDocument/2006/relationships/slideLayout" Target="../slideLayouts/slideLayout147.xml"/><Relationship Id="rId12" Type="http://schemas.openxmlformats.org/officeDocument/2006/relationships/slideLayout" Target="../slideLayouts/slideLayout152.xml"/><Relationship Id="rId17" Type="http://schemas.openxmlformats.org/officeDocument/2006/relationships/slideLayout" Target="../slideLayouts/slideLayout157.xml"/><Relationship Id="rId25" Type="http://schemas.openxmlformats.org/officeDocument/2006/relationships/slideLayout" Target="../slideLayouts/slideLayout165.xml"/><Relationship Id="rId33" Type="http://schemas.openxmlformats.org/officeDocument/2006/relationships/slideLayout" Target="../slideLayouts/slideLayout173.xml"/><Relationship Id="rId2" Type="http://schemas.openxmlformats.org/officeDocument/2006/relationships/slideLayout" Target="../slideLayouts/slideLayout142.xml"/><Relationship Id="rId16" Type="http://schemas.openxmlformats.org/officeDocument/2006/relationships/slideLayout" Target="../slideLayouts/slideLayout156.xml"/><Relationship Id="rId20" Type="http://schemas.openxmlformats.org/officeDocument/2006/relationships/slideLayout" Target="../slideLayouts/slideLayout160.xml"/><Relationship Id="rId29" Type="http://schemas.openxmlformats.org/officeDocument/2006/relationships/slideLayout" Target="../slideLayouts/slideLayout169.xml"/><Relationship Id="rId1" Type="http://schemas.openxmlformats.org/officeDocument/2006/relationships/slideLayout" Target="../slideLayouts/slideLayout141.xml"/><Relationship Id="rId6" Type="http://schemas.openxmlformats.org/officeDocument/2006/relationships/slideLayout" Target="../slideLayouts/slideLayout146.xml"/><Relationship Id="rId11" Type="http://schemas.openxmlformats.org/officeDocument/2006/relationships/slideLayout" Target="../slideLayouts/slideLayout151.xml"/><Relationship Id="rId24" Type="http://schemas.openxmlformats.org/officeDocument/2006/relationships/slideLayout" Target="../slideLayouts/slideLayout164.xml"/><Relationship Id="rId32" Type="http://schemas.openxmlformats.org/officeDocument/2006/relationships/slideLayout" Target="../slideLayouts/slideLayout172.xml"/><Relationship Id="rId5" Type="http://schemas.openxmlformats.org/officeDocument/2006/relationships/slideLayout" Target="../slideLayouts/slideLayout145.xml"/><Relationship Id="rId15" Type="http://schemas.openxmlformats.org/officeDocument/2006/relationships/slideLayout" Target="../slideLayouts/slideLayout155.xml"/><Relationship Id="rId23" Type="http://schemas.openxmlformats.org/officeDocument/2006/relationships/slideLayout" Target="../slideLayouts/slideLayout163.xml"/><Relationship Id="rId28" Type="http://schemas.openxmlformats.org/officeDocument/2006/relationships/slideLayout" Target="../slideLayouts/slideLayout168.xml"/><Relationship Id="rId36" Type="http://schemas.openxmlformats.org/officeDocument/2006/relationships/theme" Target="../theme/theme5.xml"/><Relationship Id="rId10" Type="http://schemas.openxmlformats.org/officeDocument/2006/relationships/slideLayout" Target="../slideLayouts/slideLayout150.xml"/><Relationship Id="rId19" Type="http://schemas.openxmlformats.org/officeDocument/2006/relationships/slideLayout" Target="../slideLayouts/slideLayout159.xml"/><Relationship Id="rId31" Type="http://schemas.openxmlformats.org/officeDocument/2006/relationships/slideLayout" Target="../slideLayouts/slideLayout171.xml"/><Relationship Id="rId4" Type="http://schemas.openxmlformats.org/officeDocument/2006/relationships/slideLayout" Target="../slideLayouts/slideLayout144.xml"/><Relationship Id="rId9" Type="http://schemas.openxmlformats.org/officeDocument/2006/relationships/slideLayout" Target="../slideLayouts/slideLayout149.xml"/><Relationship Id="rId14" Type="http://schemas.openxmlformats.org/officeDocument/2006/relationships/slideLayout" Target="../slideLayouts/slideLayout154.xml"/><Relationship Id="rId22" Type="http://schemas.openxmlformats.org/officeDocument/2006/relationships/slideLayout" Target="../slideLayouts/slideLayout162.xml"/><Relationship Id="rId27" Type="http://schemas.openxmlformats.org/officeDocument/2006/relationships/slideLayout" Target="../slideLayouts/slideLayout167.xml"/><Relationship Id="rId30" Type="http://schemas.openxmlformats.org/officeDocument/2006/relationships/slideLayout" Target="../slideLayouts/slideLayout170.xml"/><Relationship Id="rId35" Type="http://schemas.openxmlformats.org/officeDocument/2006/relationships/slideLayout" Target="../slideLayouts/slideLayout175.xml"/><Relationship Id="rId8" Type="http://schemas.openxmlformats.org/officeDocument/2006/relationships/slideLayout" Target="../slideLayouts/slideLayout14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83.xml"/><Relationship Id="rId3" Type="http://schemas.openxmlformats.org/officeDocument/2006/relationships/slideLayout" Target="../slideLayouts/slideLayout178.xml"/><Relationship Id="rId7" Type="http://schemas.openxmlformats.org/officeDocument/2006/relationships/slideLayout" Target="../slideLayouts/slideLayout182.xml"/><Relationship Id="rId2" Type="http://schemas.openxmlformats.org/officeDocument/2006/relationships/slideLayout" Target="../slideLayouts/slideLayout177.xml"/><Relationship Id="rId1" Type="http://schemas.openxmlformats.org/officeDocument/2006/relationships/slideLayout" Target="../slideLayouts/slideLayout176.xml"/><Relationship Id="rId6" Type="http://schemas.openxmlformats.org/officeDocument/2006/relationships/slideLayout" Target="../slideLayouts/slideLayout181.xml"/><Relationship Id="rId5" Type="http://schemas.openxmlformats.org/officeDocument/2006/relationships/slideLayout" Target="../slideLayouts/slideLayout180.xml"/><Relationship Id="rId4" Type="http://schemas.openxmlformats.org/officeDocument/2006/relationships/slideLayout" Target="../slideLayouts/slideLayout179.xml"/><Relationship Id="rId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7.xml"/><Relationship Id="rId1" Type="http://schemas.openxmlformats.org/officeDocument/2006/relationships/slideLayout" Target="../slideLayouts/slideLayout18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6BC089-D443-8E46-9B20-F805C5ADFBEB}" type="datetimeFigureOut">
              <a:rPr lang="en-GB" smtClean="0"/>
              <a:t>12/06/2019</a:t>
            </a:fld>
            <a:endParaRPr lang="en-GB"/>
          </a:p>
        </p:txBody>
      </p:sp>
      <p:sp>
        <p:nvSpPr>
          <p:cNvPr id="5" name="Footer Placeholder 4"/>
          <p:cNvSpPr>
            <a:spLocks noGrp="1"/>
          </p:cNvSpPr>
          <p:nvPr>
            <p:ph type="ftr" sz="quarter" idx="3"/>
          </p:nvPr>
        </p:nvSpPr>
        <p:spPr>
          <a:xfrm>
            <a:off x="4038600" y="635635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7809C5-EAA0-BC41-804F-8C0058248A03}" type="slidenum">
              <a:rPr lang="en-GB" smtClean="0"/>
              <a:t>‹#›</a:t>
            </a:fld>
            <a:endParaRPr lang="en-GB"/>
          </a:p>
        </p:txBody>
      </p:sp>
      <p:sp>
        <p:nvSpPr>
          <p:cNvPr id="7" name="Rectangle 6">
            <a:extLst>
              <a:ext uri="{FF2B5EF4-FFF2-40B4-BE49-F238E27FC236}">
                <a16:creationId xmlns:a16="http://schemas.microsoft.com/office/drawing/2014/main" id="{7BADF6B1-4727-F24C-919A-C94426659708}"/>
              </a:ext>
            </a:extLst>
          </p:cNvPr>
          <p:cNvSpPr/>
          <p:nvPr userDrawn="1"/>
        </p:nvSpPr>
        <p:spPr>
          <a:xfrm rot="5400000">
            <a:off x="11604686" y="5799926"/>
            <a:ext cx="1839158" cy="276999"/>
          </a:xfrm>
          <a:prstGeom prst="rect">
            <a:avLst/>
          </a:prstGeom>
        </p:spPr>
        <p:txBody>
          <a:bodyPr wrap="non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prstClr val="black"/>
                </a:solidFill>
              </a:rPr>
              <a:t>© Copyright Showeet.com</a:t>
            </a:r>
          </a:p>
        </p:txBody>
      </p:sp>
    </p:spTree>
    <p:extLst>
      <p:ext uri="{BB962C8B-B14F-4D97-AF65-F5344CB8AC3E}">
        <p14:creationId xmlns:p14="http://schemas.microsoft.com/office/powerpoint/2010/main" val="3319712051"/>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8" r:id="rId3"/>
    <p:sldLayoutId id="2147483719" r:id="rId4"/>
    <p:sldLayoutId id="2147483718" r:id="rId5"/>
    <p:sldLayoutId id="2147483743" r:id="rId6"/>
    <p:sldLayoutId id="2147483744" r:id="rId7"/>
    <p:sldLayoutId id="2147483731" r:id="rId8"/>
    <p:sldLayoutId id="2147483730" r:id="rId9"/>
    <p:sldLayoutId id="2147483740" r:id="rId10"/>
    <p:sldLayoutId id="2147483741" r:id="rId11"/>
    <p:sldLayoutId id="2147483742" r:id="rId12"/>
    <p:sldLayoutId id="2147483733" r:id="rId13"/>
    <p:sldLayoutId id="2147483722" r:id="rId14"/>
    <p:sldLayoutId id="2147483734" r:id="rId15"/>
    <p:sldLayoutId id="2147483723" r:id="rId16"/>
    <p:sldLayoutId id="2147483739" r:id="rId17"/>
    <p:sldLayoutId id="2147483745" r:id="rId18"/>
    <p:sldLayoutId id="2147483746" r:id="rId19"/>
    <p:sldLayoutId id="2147483747" r:id="rId20"/>
    <p:sldLayoutId id="2147483735" r:id="rId21"/>
    <p:sldLayoutId id="2147483732" r:id="rId22"/>
    <p:sldLayoutId id="2147483663" r:id="rId23"/>
    <p:sldLayoutId id="2147483750" r:id="rId24"/>
    <p:sldLayoutId id="2147483736" r:id="rId25"/>
    <p:sldLayoutId id="2147483737" r:id="rId26"/>
    <p:sldLayoutId id="2147483748" r:id="rId27"/>
    <p:sldLayoutId id="2147483749" r:id="rId28"/>
    <p:sldLayoutId id="2147483717" r:id="rId29"/>
    <p:sldLayoutId id="2147483720" r:id="rId30"/>
    <p:sldLayoutId id="2147483721" r:id="rId31"/>
    <p:sldLayoutId id="2147483724" r:id="rId32"/>
    <p:sldLayoutId id="2147483725" r:id="rId33"/>
    <p:sldLayoutId id="2147483726" r:id="rId34"/>
    <p:sldLayoutId id="2147483727" r:id="rId35"/>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7BADF6B1-4727-F24C-919A-C94426659708}"/>
              </a:ext>
            </a:extLst>
          </p:cNvPr>
          <p:cNvSpPr/>
          <p:nvPr userDrawn="1"/>
        </p:nvSpPr>
        <p:spPr>
          <a:xfrm rot="5400000">
            <a:off x="11604686" y="5799926"/>
            <a:ext cx="1839158" cy="276999"/>
          </a:xfrm>
          <a:prstGeom prst="rect">
            <a:avLst/>
          </a:prstGeom>
        </p:spPr>
        <p:txBody>
          <a:bodyPr wrap="non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Copyright Showeet.com</a:t>
            </a:r>
          </a:p>
        </p:txBody>
      </p:sp>
    </p:spTree>
    <p:extLst>
      <p:ext uri="{BB962C8B-B14F-4D97-AF65-F5344CB8AC3E}">
        <p14:creationId xmlns:p14="http://schemas.microsoft.com/office/powerpoint/2010/main" val="2160357388"/>
      </p:ext>
    </p:extLst>
  </p:cSld>
  <p:clrMap bg1="lt1" tx1="dk1" bg2="lt2" tx2="dk2" accent1="accent1" accent2="accent2" accent3="accent3" accent4="accent4" accent5="accent5" accent6="accent6" hlink="hlink" folHlink="folHlink"/>
  <p:sldLayoutIdLst>
    <p:sldLayoutId id="2147483871" r:id="rId1"/>
    <p:sldLayoutId id="2147483872" r:id="rId2"/>
    <p:sldLayoutId id="2147483873" r:id="rId3"/>
    <p:sldLayoutId id="2147483874" r:id="rId4"/>
    <p:sldLayoutId id="2147483875" r:id="rId5"/>
    <p:sldLayoutId id="2147483876" r:id="rId6"/>
    <p:sldLayoutId id="2147483877" r:id="rId7"/>
    <p:sldLayoutId id="2147483878" r:id="rId8"/>
    <p:sldLayoutId id="2147483879" r:id="rId9"/>
    <p:sldLayoutId id="2147483880" r:id="rId10"/>
    <p:sldLayoutId id="2147483881" r:id="rId11"/>
    <p:sldLayoutId id="2147483882" r:id="rId12"/>
    <p:sldLayoutId id="2147483883" r:id="rId13"/>
    <p:sldLayoutId id="2147483884" r:id="rId14"/>
    <p:sldLayoutId id="2147483885" r:id="rId15"/>
    <p:sldLayoutId id="2147483886" r:id="rId16"/>
    <p:sldLayoutId id="2147483887" r:id="rId17"/>
    <p:sldLayoutId id="2147483888" r:id="rId18"/>
    <p:sldLayoutId id="2147483889" r:id="rId19"/>
    <p:sldLayoutId id="2147483890" r:id="rId20"/>
    <p:sldLayoutId id="2147483891" r:id="rId21"/>
    <p:sldLayoutId id="2147483892" r:id="rId22"/>
    <p:sldLayoutId id="2147483893" r:id="rId23"/>
    <p:sldLayoutId id="2147483894" r:id="rId24"/>
    <p:sldLayoutId id="2147483895" r:id="rId25"/>
    <p:sldLayoutId id="2147483896" r:id="rId26"/>
    <p:sldLayoutId id="2147483897" r:id="rId27"/>
    <p:sldLayoutId id="2147483898" r:id="rId28"/>
    <p:sldLayoutId id="2147483899" r:id="rId29"/>
    <p:sldLayoutId id="2147483900" r:id="rId30"/>
    <p:sldLayoutId id="2147483901" r:id="rId31"/>
    <p:sldLayoutId id="2147483902" r:id="rId32"/>
    <p:sldLayoutId id="2147483903" r:id="rId33"/>
    <p:sldLayoutId id="2147483904" r:id="rId34"/>
    <p:sldLayoutId id="2147483905" r:id="rId35"/>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7BADF6B1-4727-F24C-919A-C94426659708}"/>
              </a:ext>
            </a:extLst>
          </p:cNvPr>
          <p:cNvSpPr/>
          <p:nvPr userDrawn="1"/>
        </p:nvSpPr>
        <p:spPr>
          <a:xfrm rot="5400000">
            <a:off x="11604686" y="5799926"/>
            <a:ext cx="1839158" cy="276999"/>
          </a:xfrm>
          <a:prstGeom prst="rect">
            <a:avLst/>
          </a:prstGeom>
        </p:spPr>
        <p:txBody>
          <a:bodyPr wrap="non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Copyright Showeet.com</a:t>
            </a:r>
          </a:p>
        </p:txBody>
      </p:sp>
    </p:spTree>
    <p:extLst>
      <p:ext uri="{BB962C8B-B14F-4D97-AF65-F5344CB8AC3E}">
        <p14:creationId xmlns:p14="http://schemas.microsoft.com/office/powerpoint/2010/main" val="4211844695"/>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 id="2147483918" r:id="rId12"/>
    <p:sldLayoutId id="2147483919" r:id="rId13"/>
    <p:sldLayoutId id="2147483920" r:id="rId14"/>
    <p:sldLayoutId id="2147483921" r:id="rId15"/>
    <p:sldLayoutId id="2147483922" r:id="rId16"/>
    <p:sldLayoutId id="2147483923" r:id="rId17"/>
    <p:sldLayoutId id="2147483924" r:id="rId18"/>
    <p:sldLayoutId id="2147483925" r:id="rId19"/>
    <p:sldLayoutId id="2147483926" r:id="rId20"/>
    <p:sldLayoutId id="2147483927" r:id="rId21"/>
    <p:sldLayoutId id="2147483928" r:id="rId22"/>
    <p:sldLayoutId id="2147483929" r:id="rId23"/>
    <p:sldLayoutId id="2147483930" r:id="rId24"/>
    <p:sldLayoutId id="2147483931" r:id="rId25"/>
    <p:sldLayoutId id="2147483932" r:id="rId26"/>
    <p:sldLayoutId id="2147483933" r:id="rId27"/>
    <p:sldLayoutId id="2147483934" r:id="rId28"/>
    <p:sldLayoutId id="2147483935" r:id="rId29"/>
    <p:sldLayoutId id="2147483936" r:id="rId30"/>
    <p:sldLayoutId id="2147483937" r:id="rId31"/>
    <p:sldLayoutId id="2147483938" r:id="rId32"/>
    <p:sldLayoutId id="2147483939" r:id="rId33"/>
    <p:sldLayoutId id="2147483940" r:id="rId34"/>
    <p:sldLayoutId id="2147483941" r:id="rId35"/>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176BC089-D443-8E46-9B20-F805C5ADFBEB}"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12/06/2019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CE7809C5-EAA0-BC41-804F-8C0058248A03}"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7BADF6B1-4727-F24C-919A-C94426659708}"/>
              </a:ext>
            </a:extLst>
          </p:cNvPr>
          <p:cNvSpPr/>
          <p:nvPr userDrawn="1"/>
        </p:nvSpPr>
        <p:spPr>
          <a:xfrm rot="5400000">
            <a:off x="11604686" y="5799926"/>
            <a:ext cx="1839158" cy="276999"/>
          </a:xfrm>
          <a:prstGeom prst="rect">
            <a:avLst/>
          </a:prstGeom>
        </p:spPr>
        <p:txBody>
          <a:bodyPr wrap="non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Copyright Showeet.com</a:t>
            </a:r>
          </a:p>
        </p:txBody>
      </p:sp>
    </p:spTree>
    <p:extLst>
      <p:ext uri="{BB962C8B-B14F-4D97-AF65-F5344CB8AC3E}">
        <p14:creationId xmlns:p14="http://schemas.microsoft.com/office/powerpoint/2010/main" val="3433642117"/>
      </p:ext>
    </p:extLst>
  </p:cSld>
  <p:clrMap bg1="lt1" tx1="dk1" bg2="lt2" tx2="dk2" accent1="accent1" accent2="accent2" accent3="accent3" accent4="accent4" accent5="accent5" accent6="accent6" hlink="hlink" folHlink="folHlink"/>
  <p:sldLayoutIdLst>
    <p:sldLayoutId id="2147483943" r:id="rId1"/>
    <p:sldLayoutId id="2147483944" r:id="rId2"/>
    <p:sldLayoutId id="2147483945" r:id="rId3"/>
    <p:sldLayoutId id="2147483946" r:id="rId4"/>
    <p:sldLayoutId id="2147483947" r:id="rId5"/>
    <p:sldLayoutId id="2147483948" r:id="rId6"/>
    <p:sldLayoutId id="2147483949" r:id="rId7"/>
    <p:sldLayoutId id="2147483950" r:id="rId8"/>
    <p:sldLayoutId id="2147483951" r:id="rId9"/>
    <p:sldLayoutId id="2147483952" r:id="rId10"/>
    <p:sldLayoutId id="2147483953" r:id="rId11"/>
    <p:sldLayoutId id="2147483954" r:id="rId12"/>
    <p:sldLayoutId id="2147483955" r:id="rId13"/>
    <p:sldLayoutId id="2147483956" r:id="rId14"/>
    <p:sldLayoutId id="2147483957" r:id="rId15"/>
    <p:sldLayoutId id="2147483958" r:id="rId16"/>
    <p:sldLayoutId id="2147483959" r:id="rId17"/>
    <p:sldLayoutId id="2147483960" r:id="rId18"/>
    <p:sldLayoutId id="2147483961" r:id="rId19"/>
    <p:sldLayoutId id="2147483962" r:id="rId20"/>
    <p:sldLayoutId id="2147483963" r:id="rId21"/>
    <p:sldLayoutId id="2147483964" r:id="rId22"/>
    <p:sldLayoutId id="2147483965" r:id="rId23"/>
    <p:sldLayoutId id="2147483966" r:id="rId24"/>
    <p:sldLayoutId id="2147483967" r:id="rId25"/>
    <p:sldLayoutId id="2147483968" r:id="rId26"/>
    <p:sldLayoutId id="2147483969" r:id="rId27"/>
    <p:sldLayoutId id="2147483970" r:id="rId28"/>
    <p:sldLayoutId id="2147483971" r:id="rId29"/>
    <p:sldLayoutId id="2147483972" r:id="rId30"/>
    <p:sldLayoutId id="2147483973" r:id="rId31"/>
    <p:sldLayoutId id="2147483974" r:id="rId32"/>
    <p:sldLayoutId id="2147483975" r:id="rId33"/>
    <p:sldLayoutId id="2147483976" r:id="rId34"/>
    <p:sldLayoutId id="2147483977" r:id="rId35"/>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6BC089-D443-8E46-9B20-F805C5ADFBEB}" type="datetimeFigureOut">
              <a:rPr lang="en-GB" smtClean="0"/>
              <a:t>12/06/2019</a:t>
            </a:fld>
            <a:endParaRPr lang="en-GB"/>
          </a:p>
        </p:txBody>
      </p:sp>
      <p:sp>
        <p:nvSpPr>
          <p:cNvPr id="5" name="Footer Placeholder 4"/>
          <p:cNvSpPr>
            <a:spLocks noGrp="1"/>
          </p:cNvSpPr>
          <p:nvPr>
            <p:ph type="ftr" sz="quarter" idx="3"/>
          </p:nvPr>
        </p:nvSpPr>
        <p:spPr>
          <a:xfrm>
            <a:off x="4038600" y="635635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7809C5-EAA0-BC41-804F-8C0058248A03}" type="slidenum">
              <a:rPr lang="en-GB" smtClean="0"/>
              <a:t>‹#›</a:t>
            </a:fld>
            <a:endParaRPr lang="en-GB"/>
          </a:p>
        </p:txBody>
      </p:sp>
      <p:sp>
        <p:nvSpPr>
          <p:cNvPr id="7" name="Rectangle 6">
            <a:extLst>
              <a:ext uri="{FF2B5EF4-FFF2-40B4-BE49-F238E27FC236}">
                <a16:creationId xmlns:a16="http://schemas.microsoft.com/office/drawing/2014/main" id="{7BADF6B1-4727-F24C-919A-C94426659708}"/>
              </a:ext>
            </a:extLst>
          </p:cNvPr>
          <p:cNvSpPr/>
          <p:nvPr userDrawn="1"/>
        </p:nvSpPr>
        <p:spPr>
          <a:xfrm rot="5400000">
            <a:off x="11604686" y="5799926"/>
            <a:ext cx="1839158" cy="276999"/>
          </a:xfrm>
          <a:prstGeom prst="rect">
            <a:avLst/>
          </a:prstGeom>
        </p:spPr>
        <p:txBody>
          <a:bodyPr wrap="non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prstClr val="black"/>
                </a:solidFill>
              </a:rPr>
              <a:t>© Copyright Showeet.com</a:t>
            </a:r>
          </a:p>
        </p:txBody>
      </p:sp>
    </p:spTree>
    <p:extLst>
      <p:ext uri="{BB962C8B-B14F-4D97-AF65-F5344CB8AC3E}">
        <p14:creationId xmlns:p14="http://schemas.microsoft.com/office/powerpoint/2010/main" val="4288716887"/>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 id="2147483764" r:id="rId13"/>
    <p:sldLayoutId id="2147483765" r:id="rId14"/>
    <p:sldLayoutId id="2147483766" r:id="rId15"/>
    <p:sldLayoutId id="2147483767" r:id="rId16"/>
    <p:sldLayoutId id="2147483768" r:id="rId17"/>
    <p:sldLayoutId id="2147483769" r:id="rId18"/>
    <p:sldLayoutId id="2147483770" r:id="rId19"/>
    <p:sldLayoutId id="2147483771" r:id="rId20"/>
    <p:sldLayoutId id="2147483772" r:id="rId21"/>
    <p:sldLayoutId id="2147483773" r:id="rId22"/>
    <p:sldLayoutId id="2147483774" r:id="rId23"/>
    <p:sldLayoutId id="2147483775" r:id="rId24"/>
    <p:sldLayoutId id="2147483776" r:id="rId25"/>
    <p:sldLayoutId id="2147483777" r:id="rId26"/>
    <p:sldLayoutId id="2147483778" r:id="rId27"/>
    <p:sldLayoutId id="2147483779" r:id="rId28"/>
    <p:sldLayoutId id="2147483780" r:id="rId29"/>
    <p:sldLayoutId id="2147483781" r:id="rId30"/>
    <p:sldLayoutId id="2147483782" r:id="rId31"/>
    <p:sldLayoutId id="2147483783" r:id="rId32"/>
    <p:sldLayoutId id="2147483784" r:id="rId33"/>
    <p:sldLayoutId id="2147483785" r:id="rId34"/>
    <p:sldLayoutId id="2147483786" r:id="rId35"/>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137160"/>
            <a:ext cx="10972800" cy="707886"/>
          </a:xfrm>
          <a:prstGeom prst="rect">
            <a:avLst/>
          </a:prstGeom>
        </p:spPr>
        <p:txBody>
          <a:bodyPr vert="horz" lIns="91440" tIns="45720" rIns="91440" bIns="45720" rtlCol="0" anchor="ctr">
            <a:spAutoFit/>
          </a:bodyPr>
          <a:lstStyle/>
          <a:p>
            <a:pPr lvl="0"/>
            <a:r>
              <a:rPr lang="en-US"/>
              <a:t>Click to edit Master title style</a:t>
            </a:r>
            <a:endParaRPr lang="en-US" dirty="0"/>
          </a:p>
        </p:txBody>
      </p:sp>
      <p:sp>
        <p:nvSpPr>
          <p:cNvPr id="3" name="Espace réservé du texte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Rectangle 14"/>
          <p:cNvSpPr/>
          <p:nvPr/>
        </p:nvSpPr>
        <p:spPr>
          <a:xfrm rot="5400000">
            <a:off x="11604686" y="5799926"/>
            <a:ext cx="1839158" cy="276999"/>
          </a:xfrm>
          <a:prstGeom prst="rect">
            <a:avLst/>
          </a:prstGeom>
        </p:spPr>
        <p:txBody>
          <a:bodyPr wrap="non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prstClr val="black"/>
                </a:solidFill>
              </a:rPr>
              <a:t>© Copyright Showeet.com</a:t>
            </a:r>
          </a:p>
        </p:txBody>
      </p:sp>
    </p:spTree>
    <p:extLst>
      <p:ext uri="{BB962C8B-B14F-4D97-AF65-F5344CB8AC3E}">
        <p14:creationId xmlns:p14="http://schemas.microsoft.com/office/powerpoint/2010/main" val="1516113978"/>
      </p:ext>
    </p:extLst>
  </p:cSld>
  <p:clrMap bg1="lt1" tx1="dk1" bg2="lt2" tx2="dk2" accent1="accent1" accent2="accent2" accent3="accent3" accent4="accent4" accent5="accent5" accent6="accent6" hlink="hlink" folHlink="folHlink"/>
  <p:sldLayoutIdLst>
    <p:sldLayoutId id="2147483860" r:id="rId1"/>
    <p:sldLayoutId id="2147483861" r:id="rId2"/>
    <p:sldLayoutId id="2147483862" r:id="rId3"/>
    <p:sldLayoutId id="2147483863" r:id="rId4"/>
    <p:sldLayoutId id="2147483864" r:id="rId5"/>
    <p:sldLayoutId id="2147483865" r:id="rId6"/>
    <p:sldLayoutId id="2147483866" r:id="rId7"/>
    <p:sldLayoutId id="2147483867" r:id="rId8"/>
  </p:sldLayoutIdLst>
  <p:hf hdr="0" ftr="0" dt="0"/>
  <p:txStyles>
    <p:titleStyle>
      <a:lvl1pPr algn="r" defTabSz="914332" rtl="0" eaLnBrk="1" latinLnBrk="0" hangingPunct="1">
        <a:spcBef>
          <a:spcPct val="0"/>
        </a:spcBef>
        <a:buNone/>
        <a:defRPr lang="en-US" sz="4000" b="1" kern="1200" cap="all" normalizeH="0" baseline="0" dirty="0">
          <a:solidFill>
            <a:srgbClr val="2F3A46"/>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342874" indent="-342874" algn="l" defTabSz="914332" rtl="0" eaLnBrk="1" latinLnBrk="0" hangingPunct="1">
        <a:spcBef>
          <a:spcPct val="20000"/>
        </a:spcBef>
        <a:buFont typeface="Arial" pitchFamily="34" charset="0"/>
        <a:buChar char="•"/>
        <a:defRPr sz="3200" kern="120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742895" indent="-285730" algn="l" defTabSz="914332" rtl="0" eaLnBrk="1" latinLnBrk="0" hangingPunct="1">
        <a:spcBef>
          <a:spcPct val="20000"/>
        </a:spcBef>
        <a:buFont typeface="Arial" pitchFamily="34" charset="0"/>
        <a:buChar char="–"/>
        <a:defRPr sz="2800" kern="120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defRPr>
      </a:lvl2pPr>
      <a:lvl3pPr marL="1142914" indent="-228584" algn="l" defTabSz="914332" rtl="0" eaLnBrk="1" latinLnBrk="0" hangingPunct="1">
        <a:spcBef>
          <a:spcPct val="20000"/>
        </a:spcBef>
        <a:buFont typeface="Arial" pitchFamily="34" charset="0"/>
        <a:buChar char="•"/>
        <a:defRPr sz="2400" kern="120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defRPr>
      </a:lvl3pPr>
      <a:lvl4pPr marL="1600080" indent="-228584" algn="l" defTabSz="914332" rtl="0" eaLnBrk="1" latinLnBrk="0" hangingPunct="1">
        <a:spcBef>
          <a:spcPct val="20000"/>
        </a:spcBef>
        <a:buFont typeface="Arial" pitchFamily="34" charset="0"/>
        <a:buChar char="–"/>
        <a:defRPr sz="2000" kern="120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defRPr>
      </a:lvl4pPr>
      <a:lvl5pPr marL="2057247" indent="-228584" algn="l" defTabSz="914332" rtl="0" eaLnBrk="1" latinLnBrk="0" hangingPunct="1">
        <a:spcBef>
          <a:spcPct val="20000"/>
        </a:spcBef>
        <a:buFont typeface="Arial" pitchFamily="34" charset="0"/>
        <a:buChar char="»"/>
        <a:defRPr sz="2000" kern="120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defRPr>
      </a:lvl5pPr>
      <a:lvl6pPr marL="2514412"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1E2631"/>
        </a:solidFill>
        <a:effectLst/>
      </p:bgPr>
    </p:bg>
    <p:spTree>
      <p:nvGrpSpPr>
        <p:cNvPr id="1" name=""/>
        <p:cNvGrpSpPr/>
        <p:nvPr/>
      </p:nvGrpSpPr>
      <p:grpSpPr>
        <a:xfrm>
          <a:off x="0" y="0"/>
          <a:ext cx="0" cy="0"/>
          <a:chOff x="0" y="0"/>
          <a:chExt cx="0" cy="0"/>
        </a:xfrm>
      </p:grpSpPr>
      <p:pic>
        <p:nvPicPr>
          <p:cNvPr id="16" name="Picture 15"/>
          <p:cNvPicPr>
            <a:picLocks noChangeAspect="1"/>
          </p:cNvPicPr>
          <p:nvPr userDrawn="1"/>
        </p:nvPicPr>
        <p:blipFill>
          <a:blip r:embed="rId3"/>
          <a:stretch>
            <a:fillRect/>
          </a:stretch>
        </p:blipFill>
        <p:spPr>
          <a:xfrm>
            <a:off x="4638932" y="341037"/>
            <a:ext cx="2914141" cy="804743"/>
          </a:xfrm>
          <a:prstGeom prst="rect">
            <a:avLst/>
          </a:prstGeom>
        </p:spPr>
      </p:pic>
      <p:sp>
        <p:nvSpPr>
          <p:cNvPr id="5" name="Rectangle 4"/>
          <p:cNvSpPr/>
          <p:nvPr userDrawn="1"/>
        </p:nvSpPr>
        <p:spPr>
          <a:xfrm>
            <a:off x="2185949" y="2158992"/>
            <a:ext cx="7820107" cy="3416320"/>
          </a:xfrm>
          <a:prstGeom prst="rect">
            <a:avLst/>
          </a:prstGeom>
        </p:spPr>
        <p:txBody>
          <a:bodyPr wrap="square" anchor="ctr">
            <a:spAutoFit/>
          </a:bodyPr>
          <a:lstStyle/>
          <a:p>
            <a:pPr algn="ctr" defTabSz="914332"/>
            <a:r>
              <a:rPr lang="en-US" sz="5400" dirty="0">
                <a:solidFill>
                  <a:schemeClr val="bg1"/>
                </a:solidFill>
                <a:latin typeface="Calibri Light" panose="020F0302020204030204" pitchFamily="34" charset="0"/>
              </a:rPr>
              <a:t>Free </a:t>
            </a:r>
            <a:r>
              <a:rPr lang="en-US" sz="5400">
                <a:solidFill>
                  <a:schemeClr val="bg1"/>
                </a:solidFill>
                <a:latin typeface="Calibri Light" panose="020F0302020204030204" pitchFamily="34" charset="0"/>
              </a:rPr>
              <a:t>creative templates</a:t>
            </a:r>
            <a:r>
              <a:rPr lang="en-US" sz="5400" dirty="0">
                <a:solidFill>
                  <a:schemeClr val="bg1"/>
                </a:solidFill>
                <a:latin typeface="Calibri Light" panose="020F0302020204030204" pitchFamily="34" charset="0"/>
              </a:rPr>
              <a:t>, charts, diagrams and maps for your outstanding presentations</a:t>
            </a:r>
          </a:p>
        </p:txBody>
      </p:sp>
    </p:spTree>
    <p:extLst>
      <p:ext uri="{BB962C8B-B14F-4D97-AF65-F5344CB8AC3E}">
        <p14:creationId xmlns:p14="http://schemas.microsoft.com/office/powerpoint/2010/main" val="174879219"/>
      </p:ext>
    </p:extLst>
  </p:cSld>
  <p:clrMap bg1="lt1" tx1="dk1" bg2="lt2" tx2="dk2" accent1="accent1" accent2="accent2" accent3="accent3" accent4="accent4" accent5="accent5" accent6="accent6" hlink="hlink" folHlink="folHlink"/>
  <p:sldLayoutIdLst>
    <p:sldLayoutId id="2147483869" r:id="rId1"/>
  </p:sldLayoutIdLst>
  <p:hf hdr="0" ftr="0" dt="0"/>
  <p:txStyles>
    <p:titleStyle>
      <a:lvl1pPr algn="l" defTabSz="914332"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4" indent="-228584" algn="l" defTabSz="914332"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50" indent="-228584" algn="l" defTabSz="914332"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14" indent="-228584" algn="l" defTabSz="91433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8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47"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58.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59.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60.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61.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6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63.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71.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7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73.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7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75.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76.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77.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78.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79.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80.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81.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8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83.xml"/></Relationships>
</file>

<file path=ppt/slides/_rels/slide119.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notesSlide" Target="../notesSlides/notesSlide119.xml"/><Relationship Id="rId1" Type="http://schemas.openxmlformats.org/officeDocument/2006/relationships/slideLayout" Target="../slideLayouts/slideLayout84.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 Id="rId14" Type="http://schemas.openxmlformats.org/officeDocument/2006/relationships/image" Target="../media/image16.sv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20.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20.xml"/><Relationship Id="rId1" Type="http://schemas.openxmlformats.org/officeDocument/2006/relationships/slideLayout" Target="../slideLayouts/slideLayout84.xml"/><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4.svg"/><Relationship Id="rId4" Type="http://schemas.openxmlformats.org/officeDocument/2006/relationships/image" Target="../media/image6.svg"/><Relationship Id="rId9" Type="http://schemas.openxmlformats.org/officeDocument/2006/relationships/image" Target="../media/image13.png"/></Relationships>
</file>

<file path=ppt/slides/_rels/slide12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21.xml"/><Relationship Id="rId1" Type="http://schemas.openxmlformats.org/officeDocument/2006/relationships/slideLayout" Target="../slideLayouts/slideLayout84.xml"/><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4.svg"/><Relationship Id="rId4" Type="http://schemas.openxmlformats.org/officeDocument/2006/relationships/image" Target="../media/image6.svg"/><Relationship Id="rId9" Type="http://schemas.openxmlformats.org/officeDocument/2006/relationships/image" Target="../media/image13.png"/></Relationships>
</file>

<file path=ppt/slides/_rels/slide122.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11.png"/><Relationship Id="rId18" Type="http://schemas.openxmlformats.org/officeDocument/2006/relationships/image" Target="../media/image16.svg"/><Relationship Id="rId3" Type="http://schemas.openxmlformats.org/officeDocument/2006/relationships/image" Target="../media/image17.png"/><Relationship Id="rId7" Type="http://schemas.openxmlformats.org/officeDocument/2006/relationships/image" Target="../media/image5.png"/><Relationship Id="rId12" Type="http://schemas.openxmlformats.org/officeDocument/2006/relationships/image" Target="../media/image10.svg"/><Relationship Id="rId17" Type="http://schemas.openxmlformats.org/officeDocument/2006/relationships/image" Target="../media/image15.png"/><Relationship Id="rId2" Type="http://schemas.openxmlformats.org/officeDocument/2006/relationships/notesSlide" Target="../notesSlides/notesSlide122.xml"/><Relationship Id="rId16" Type="http://schemas.openxmlformats.org/officeDocument/2006/relationships/image" Target="../media/image14.svg"/><Relationship Id="rId1" Type="http://schemas.openxmlformats.org/officeDocument/2006/relationships/slideLayout" Target="../slideLayouts/slideLayout84.xml"/><Relationship Id="rId6" Type="http://schemas.openxmlformats.org/officeDocument/2006/relationships/image" Target="../media/image20.svg"/><Relationship Id="rId11" Type="http://schemas.openxmlformats.org/officeDocument/2006/relationships/image" Target="../media/image9.png"/><Relationship Id="rId5" Type="http://schemas.openxmlformats.org/officeDocument/2006/relationships/image" Target="../media/image19.png"/><Relationship Id="rId15" Type="http://schemas.openxmlformats.org/officeDocument/2006/relationships/image" Target="../media/image13.png"/><Relationship Id="rId10" Type="http://schemas.openxmlformats.org/officeDocument/2006/relationships/image" Target="../media/image8.svg"/><Relationship Id="rId4" Type="http://schemas.openxmlformats.org/officeDocument/2006/relationships/image" Target="../media/image18.svg"/><Relationship Id="rId9" Type="http://schemas.openxmlformats.org/officeDocument/2006/relationships/image" Target="../media/image7.png"/><Relationship Id="rId14" Type="http://schemas.openxmlformats.org/officeDocument/2006/relationships/image" Target="../media/image12.svg"/></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85.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86.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86.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86.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86.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87.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8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89.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90.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91.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78.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9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93.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94.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95.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96.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97.xml"/></Relationships>
</file>

<file path=ppt/slides/_rels/slide14.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 Id="rId14" Type="http://schemas.openxmlformats.org/officeDocument/2006/relationships/image" Target="../media/image16.svg"/></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98.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182.xml"/></Relationships>
</file>

<file path=ppt/slides/_rels/slide142.xml.rels><?xml version="1.0" encoding="UTF-8" standalone="yes"?>
<Relationships xmlns="http://schemas.openxmlformats.org/package/2006/relationships"><Relationship Id="rId3" Type="http://schemas.openxmlformats.org/officeDocument/2006/relationships/hyperlink" Target="https://www.showeet.com/" TargetMode="External"/><Relationship Id="rId2" Type="http://schemas.openxmlformats.org/officeDocument/2006/relationships/notesSlide" Target="../notesSlides/notesSlide142.xml"/><Relationship Id="rId1" Type="http://schemas.openxmlformats.org/officeDocument/2006/relationships/slideLayout" Target="../slideLayouts/slideLayout184.xml"/><Relationship Id="rId6" Type="http://schemas.openxmlformats.org/officeDocument/2006/relationships/hyperlink" Target="http://twitter.com/showeet" TargetMode="External"/><Relationship Id="rId5" Type="http://schemas.openxmlformats.org/officeDocument/2006/relationships/hyperlink" Target="http://pinterest.com/showeet/pins" TargetMode="External"/><Relationship Id="rId4" Type="http://schemas.openxmlformats.org/officeDocument/2006/relationships/hyperlink" Target="http://www.facebook.com/showeetcom"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4.xml"/><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4.svg"/><Relationship Id="rId4" Type="http://schemas.openxmlformats.org/officeDocument/2006/relationships/image" Target="../media/image6.svg"/><Relationship Id="rId9" Type="http://schemas.openxmlformats.org/officeDocument/2006/relationships/image" Target="../media/image13.png"/></Relationships>
</file>

<file path=ppt/slides/_rels/slide16.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4.xml"/><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4.svg"/><Relationship Id="rId4" Type="http://schemas.openxmlformats.org/officeDocument/2006/relationships/image" Target="../media/image6.svg"/><Relationship Id="rId9" Type="http://schemas.openxmlformats.org/officeDocument/2006/relationships/image" Target="../media/image13.png"/></Relationships>
</file>

<file path=ppt/slides/_rels/slide17.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11.png"/><Relationship Id="rId18" Type="http://schemas.openxmlformats.org/officeDocument/2006/relationships/image" Target="../media/image16.svg"/><Relationship Id="rId3" Type="http://schemas.openxmlformats.org/officeDocument/2006/relationships/image" Target="../media/image17.png"/><Relationship Id="rId7" Type="http://schemas.openxmlformats.org/officeDocument/2006/relationships/image" Target="../media/image5.png"/><Relationship Id="rId12" Type="http://schemas.openxmlformats.org/officeDocument/2006/relationships/image" Target="../media/image10.svg"/><Relationship Id="rId17" Type="http://schemas.openxmlformats.org/officeDocument/2006/relationships/image" Target="../media/image15.png"/><Relationship Id="rId2" Type="http://schemas.openxmlformats.org/officeDocument/2006/relationships/notesSlide" Target="../notesSlides/notesSlide17.xml"/><Relationship Id="rId16" Type="http://schemas.openxmlformats.org/officeDocument/2006/relationships/image" Target="../media/image14.svg"/><Relationship Id="rId1" Type="http://schemas.openxmlformats.org/officeDocument/2006/relationships/slideLayout" Target="../slideLayouts/slideLayout14.xml"/><Relationship Id="rId6" Type="http://schemas.openxmlformats.org/officeDocument/2006/relationships/image" Target="../media/image20.svg"/><Relationship Id="rId11" Type="http://schemas.openxmlformats.org/officeDocument/2006/relationships/image" Target="../media/image9.png"/><Relationship Id="rId5" Type="http://schemas.openxmlformats.org/officeDocument/2006/relationships/image" Target="../media/image19.png"/><Relationship Id="rId15" Type="http://schemas.openxmlformats.org/officeDocument/2006/relationships/image" Target="../media/image13.png"/><Relationship Id="rId10" Type="http://schemas.openxmlformats.org/officeDocument/2006/relationships/image" Target="../media/image8.svg"/><Relationship Id="rId4" Type="http://schemas.openxmlformats.org/officeDocument/2006/relationships/image" Target="../media/image18.svg"/><Relationship Id="rId9" Type="http://schemas.openxmlformats.org/officeDocument/2006/relationships/image" Target="../media/image7.png"/><Relationship Id="rId14" Type="http://schemas.openxmlformats.org/officeDocument/2006/relationships/image" Target="../media/image12.sv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0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0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0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0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1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1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1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1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1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1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18.xml"/></Relationships>
</file>

<file path=ppt/slides/_rels/slide49.xml.rels><?xml version="1.0" encoding="UTF-8" standalone="yes"?>
<Relationships xmlns="http://schemas.openxmlformats.org/package/2006/relationships"><Relationship Id="rId8" Type="http://schemas.openxmlformats.org/officeDocument/2006/relationships/image" Target="../media/image26.svg"/><Relationship Id="rId13" Type="http://schemas.openxmlformats.org/officeDocument/2006/relationships/image" Target="../media/image31.png"/><Relationship Id="rId18" Type="http://schemas.openxmlformats.org/officeDocument/2006/relationships/image" Target="../media/image36.sv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30.svg"/><Relationship Id="rId17" Type="http://schemas.openxmlformats.org/officeDocument/2006/relationships/image" Target="../media/image35.png"/><Relationship Id="rId2" Type="http://schemas.openxmlformats.org/officeDocument/2006/relationships/notesSlide" Target="../notesSlides/notesSlide49.xml"/><Relationship Id="rId16" Type="http://schemas.openxmlformats.org/officeDocument/2006/relationships/image" Target="../media/image34.svg"/><Relationship Id="rId20" Type="http://schemas.openxmlformats.org/officeDocument/2006/relationships/image" Target="../media/image38.svg"/><Relationship Id="rId1" Type="http://schemas.openxmlformats.org/officeDocument/2006/relationships/slideLayout" Target="../slideLayouts/slideLayout119.xml"/><Relationship Id="rId6" Type="http://schemas.openxmlformats.org/officeDocument/2006/relationships/image" Target="../media/image24.svg"/><Relationship Id="rId11" Type="http://schemas.openxmlformats.org/officeDocument/2006/relationships/image" Target="../media/image29.png"/><Relationship Id="rId5" Type="http://schemas.openxmlformats.org/officeDocument/2006/relationships/image" Target="../media/image23.png"/><Relationship Id="rId15" Type="http://schemas.openxmlformats.org/officeDocument/2006/relationships/image" Target="../media/image33.png"/><Relationship Id="rId10" Type="http://schemas.openxmlformats.org/officeDocument/2006/relationships/image" Target="../media/image28.svg"/><Relationship Id="rId19" Type="http://schemas.openxmlformats.org/officeDocument/2006/relationships/image" Target="../media/image37.png"/><Relationship Id="rId4" Type="http://schemas.openxmlformats.org/officeDocument/2006/relationships/image" Target="../media/image22.svg"/><Relationship Id="rId9" Type="http://schemas.openxmlformats.org/officeDocument/2006/relationships/image" Target="../media/image27.png"/><Relationship Id="rId14" Type="http://schemas.openxmlformats.org/officeDocument/2006/relationships/image" Target="../media/image32.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8" Type="http://schemas.openxmlformats.org/officeDocument/2006/relationships/image" Target="../media/image38.svg"/><Relationship Id="rId13" Type="http://schemas.openxmlformats.org/officeDocument/2006/relationships/image" Target="../media/image23.png"/><Relationship Id="rId3" Type="http://schemas.openxmlformats.org/officeDocument/2006/relationships/image" Target="../media/image39.png"/><Relationship Id="rId7" Type="http://schemas.openxmlformats.org/officeDocument/2006/relationships/image" Target="../media/image37.png"/><Relationship Id="rId12" Type="http://schemas.openxmlformats.org/officeDocument/2006/relationships/image" Target="../media/image22.svg"/><Relationship Id="rId2" Type="http://schemas.openxmlformats.org/officeDocument/2006/relationships/notesSlide" Target="../notesSlides/notesSlide50.xml"/><Relationship Id="rId1" Type="http://schemas.openxmlformats.org/officeDocument/2006/relationships/slideLayout" Target="../slideLayouts/slideLayout119.xml"/><Relationship Id="rId6" Type="http://schemas.openxmlformats.org/officeDocument/2006/relationships/image" Target="../media/image42.svg"/><Relationship Id="rId11" Type="http://schemas.openxmlformats.org/officeDocument/2006/relationships/image" Target="../media/image21.png"/><Relationship Id="rId5" Type="http://schemas.openxmlformats.org/officeDocument/2006/relationships/image" Target="../media/image41.png"/><Relationship Id="rId10" Type="http://schemas.openxmlformats.org/officeDocument/2006/relationships/image" Target="../media/image30.svg"/><Relationship Id="rId4" Type="http://schemas.openxmlformats.org/officeDocument/2006/relationships/image" Target="../media/image40.svg"/><Relationship Id="rId9" Type="http://schemas.openxmlformats.org/officeDocument/2006/relationships/image" Target="../media/image29.png"/><Relationship Id="rId14" Type="http://schemas.openxmlformats.org/officeDocument/2006/relationships/image" Target="../media/image24.svg"/></Relationships>
</file>

<file path=ppt/slides/_rels/slide51.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21.png"/><Relationship Id="rId18" Type="http://schemas.openxmlformats.org/officeDocument/2006/relationships/image" Target="../media/image24.sv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30.svg"/><Relationship Id="rId17" Type="http://schemas.openxmlformats.org/officeDocument/2006/relationships/image" Target="../media/image23.png"/><Relationship Id="rId2" Type="http://schemas.openxmlformats.org/officeDocument/2006/relationships/notesSlide" Target="../notesSlides/notesSlide51.xml"/><Relationship Id="rId16" Type="http://schemas.openxmlformats.org/officeDocument/2006/relationships/image" Target="../media/image38.svg"/><Relationship Id="rId1" Type="http://schemas.openxmlformats.org/officeDocument/2006/relationships/slideLayout" Target="../slideLayouts/slideLayout119.xml"/><Relationship Id="rId6" Type="http://schemas.openxmlformats.org/officeDocument/2006/relationships/image" Target="../media/image8.svg"/><Relationship Id="rId11" Type="http://schemas.openxmlformats.org/officeDocument/2006/relationships/image" Target="../media/image29.png"/><Relationship Id="rId5" Type="http://schemas.openxmlformats.org/officeDocument/2006/relationships/image" Target="../media/image7.png"/><Relationship Id="rId15" Type="http://schemas.openxmlformats.org/officeDocument/2006/relationships/image" Target="../media/image37.png"/><Relationship Id="rId10" Type="http://schemas.openxmlformats.org/officeDocument/2006/relationships/image" Target="../media/image14.svg"/><Relationship Id="rId4" Type="http://schemas.openxmlformats.org/officeDocument/2006/relationships/image" Target="../media/image6.svg"/><Relationship Id="rId9" Type="http://schemas.openxmlformats.org/officeDocument/2006/relationships/image" Target="../media/image13.png"/><Relationship Id="rId14" Type="http://schemas.openxmlformats.org/officeDocument/2006/relationships/image" Target="../media/image22.svg"/></Relationships>
</file>

<file path=ppt/slides/_rels/slide52.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11.png"/><Relationship Id="rId18" Type="http://schemas.openxmlformats.org/officeDocument/2006/relationships/image" Target="../media/image16.svg"/><Relationship Id="rId3" Type="http://schemas.openxmlformats.org/officeDocument/2006/relationships/image" Target="../media/image43.png"/><Relationship Id="rId7" Type="http://schemas.openxmlformats.org/officeDocument/2006/relationships/image" Target="../media/image5.png"/><Relationship Id="rId12" Type="http://schemas.openxmlformats.org/officeDocument/2006/relationships/image" Target="../media/image38.svg"/><Relationship Id="rId17" Type="http://schemas.openxmlformats.org/officeDocument/2006/relationships/image" Target="../media/image15.png"/><Relationship Id="rId2" Type="http://schemas.openxmlformats.org/officeDocument/2006/relationships/notesSlide" Target="../notesSlides/notesSlide52.xml"/><Relationship Id="rId16" Type="http://schemas.openxmlformats.org/officeDocument/2006/relationships/image" Target="../media/image30.svg"/><Relationship Id="rId1" Type="http://schemas.openxmlformats.org/officeDocument/2006/relationships/slideLayout" Target="../slideLayouts/slideLayout119.xml"/><Relationship Id="rId6" Type="http://schemas.openxmlformats.org/officeDocument/2006/relationships/image" Target="../media/image46.svg"/><Relationship Id="rId11" Type="http://schemas.openxmlformats.org/officeDocument/2006/relationships/image" Target="../media/image37.png"/><Relationship Id="rId5" Type="http://schemas.openxmlformats.org/officeDocument/2006/relationships/image" Target="../media/image45.png"/><Relationship Id="rId15" Type="http://schemas.openxmlformats.org/officeDocument/2006/relationships/image" Target="../media/image29.png"/><Relationship Id="rId10" Type="http://schemas.openxmlformats.org/officeDocument/2006/relationships/image" Target="../media/image8.svg"/><Relationship Id="rId4" Type="http://schemas.openxmlformats.org/officeDocument/2006/relationships/image" Target="../media/image44.svg"/><Relationship Id="rId9" Type="http://schemas.openxmlformats.org/officeDocument/2006/relationships/image" Target="../media/image7.png"/><Relationship Id="rId14" Type="http://schemas.openxmlformats.org/officeDocument/2006/relationships/image" Target="../media/image12.sv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0.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2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2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2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2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2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2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2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2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1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2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28.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29.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30.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3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3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3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36.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3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38.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39.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40.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41.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4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43.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4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45.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46.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4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48.xml"/></Relationships>
</file>

<file path=ppt/slides/_rels/slide84.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18" Type="http://schemas.openxmlformats.org/officeDocument/2006/relationships/image" Target="../media/image56.svg"/><Relationship Id="rId3" Type="http://schemas.openxmlformats.org/officeDocument/2006/relationships/image" Target="../media/image47.png"/><Relationship Id="rId7" Type="http://schemas.openxmlformats.org/officeDocument/2006/relationships/image" Target="../media/image9.png"/><Relationship Id="rId12" Type="http://schemas.openxmlformats.org/officeDocument/2006/relationships/image" Target="../media/image52.svg"/><Relationship Id="rId17" Type="http://schemas.openxmlformats.org/officeDocument/2006/relationships/image" Target="../media/image55.png"/><Relationship Id="rId2" Type="http://schemas.openxmlformats.org/officeDocument/2006/relationships/notesSlide" Target="../notesSlides/notesSlide84.xml"/><Relationship Id="rId16" Type="http://schemas.openxmlformats.org/officeDocument/2006/relationships/image" Target="../media/image54.svg"/><Relationship Id="rId20" Type="http://schemas.openxmlformats.org/officeDocument/2006/relationships/image" Target="../media/image58.svg"/><Relationship Id="rId1" Type="http://schemas.openxmlformats.org/officeDocument/2006/relationships/slideLayout" Target="../slideLayouts/slideLayout49.xml"/><Relationship Id="rId6" Type="http://schemas.openxmlformats.org/officeDocument/2006/relationships/image" Target="../media/image50.svg"/><Relationship Id="rId11" Type="http://schemas.openxmlformats.org/officeDocument/2006/relationships/image" Target="../media/image51.png"/><Relationship Id="rId5" Type="http://schemas.openxmlformats.org/officeDocument/2006/relationships/image" Target="../media/image49.png"/><Relationship Id="rId15" Type="http://schemas.openxmlformats.org/officeDocument/2006/relationships/image" Target="../media/image53.png"/><Relationship Id="rId10" Type="http://schemas.openxmlformats.org/officeDocument/2006/relationships/image" Target="../media/image12.svg"/><Relationship Id="rId19" Type="http://schemas.openxmlformats.org/officeDocument/2006/relationships/image" Target="../media/image57.png"/><Relationship Id="rId4" Type="http://schemas.openxmlformats.org/officeDocument/2006/relationships/image" Target="../media/image48.svg"/><Relationship Id="rId9" Type="http://schemas.openxmlformats.org/officeDocument/2006/relationships/image" Target="../media/image11.png"/><Relationship Id="rId14" Type="http://schemas.openxmlformats.org/officeDocument/2006/relationships/image" Target="../media/image16.svg"/></Relationships>
</file>

<file path=ppt/slides/_rels/slide85.xml.rels><?xml version="1.0" encoding="UTF-8" standalone="yes"?>
<Relationships xmlns="http://schemas.openxmlformats.org/package/2006/relationships"><Relationship Id="rId8" Type="http://schemas.openxmlformats.org/officeDocument/2006/relationships/image" Target="../media/image58.svg"/><Relationship Id="rId13" Type="http://schemas.openxmlformats.org/officeDocument/2006/relationships/image" Target="../media/image49.png"/><Relationship Id="rId3" Type="http://schemas.openxmlformats.org/officeDocument/2006/relationships/image" Target="../media/image5.png"/><Relationship Id="rId7" Type="http://schemas.openxmlformats.org/officeDocument/2006/relationships/image" Target="../media/image57.png"/><Relationship Id="rId12" Type="http://schemas.openxmlformats.org/officeDocument/2006/relationships/image" Target="../media/image48.svg"/><Relationship Id="rId2" Type="http://schemas.openxmlformats.org/officeDocument/2006/relationships/notesSlide" Target="../notesSlides/notesSlide85.xml"/><Relationship Id="rId1" Type="http://schemas.openxmlformats.org/officeDocument/2006/relationships/slideLayout" Target="../slideLayouts/slideLayout49.xml"/><Relationship Id="rId6" Type="http://schemas.openxmlformats.org/officeDocument/2006/relationships/image" Target="../media/image8.svg"/><Relationship Id="rId11" Type="http://schemas.openxmlformats.org/officeDocument/2006/relationships/image" Target="../media/image47.png"/><Relationship Id="rId5" Type="http://schemas.openxmlformats.org/officeDocument/2006/relationships/image" Target="../media/image7.png"/><Relationship Id="rId10" Type="http://schemas.openxmlformats.org/officeDocument/2006/relationships/image" Target="../media/image52.svg"/><Relationship Id="rId4" Type="http://schemas.openxmlformats.org/officeDocument/2006/relationships/image" Target="../media/image6.svg"/><Relationship Id="rId9" Type="http://schemas.openxmlformats.org/officeDocument/2006/relationships/image" Target="../media/image51.png"/><Relationship Id="rId14" Type="http://schemas.openxmlformats.org/officeDocument/2006/relationships/image" Target="../media/image50.svg"/></Relationships>
</file>

<file path=ppt/slides/_rels/slide86.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47.png"/><Relationship Id="rId18" Type="http://schemas.openxmlformats.org/officeDocument/2006/relationships/image" Target="../media/image50.sv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52.svg"/><Relationship Id="rId17" Type="http://schemas.openxmlformats.org/officeDocument/2006/relationships/image" Target="../media/image49.png"/><Relationship Id="rId2" Type="http://schemas.openxmlformats.org/officeDocument/2006/relationships/notesSlide" Target="../notesSlides/notesSlide86.xml"/><Relationship Id="rId16" Type="http://schemas.openxmlformats.org/officeDocument/2006/relationships/image" Target="../media/image58.svg"/><Relationship Id="rId1" Type="http://schemas.openxmlformats.org/officeDocument/2006/relationships/slideLayout" Target="../slideLayouts/slideLayout49.xml"/><Relationship Id="rId6" Type="http://schemas.openxmlformats.org/officeDocument/2006/relationships/image" Target="../media/image8.svg"/><Relationship Id="rId11" Type="http://schemas.openxmlformats.org/officeDocument/2006/relationships/image" Target="../media/image51.png"/><Relationship Id="rId5" Type="http://schemas.openxmlformats.org/officeDocument/2006/relationships/image" Target="../media/image7.png"/><Relationship Id="rId15" Type="http://schemas.openxmlformats.org/officeDocument/2006/relationships/image" Target="../media/image57.png"/><Relationship Id="rId10" Type="http://schemas.openxmlformats.org/officeDocument/2006/relationships/image" Target="../media/image14.svg"/><Relationship Id="rId4" Type="http://schemas.openxmlformats.org/officeDocument/2006/relationships/image" Target="../media/image6.svg"/><Relationship Id="rId9" Type="http://schemas.openxmlformats.org/officeDocument/2006/relationships/image" Target="../media/image13.png"/><Relationship Id="rId14" Type="http://schemas.openxmlformats.org/officeDocument/2006/relationships/image" Target="../media/image48.svg"/></Relationships>
</file>

<file path=ppt/slides/_rels/slide87.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11.png"/><Relationship Id="rId18" Type="http://schemas.openxmlformats.org/officeDocument/2006/relationships/image" Target="../media/image16.svg"/><Relationship Id="rId3" Type="http://schemas.openxmlformats.org/officeDocument/2006/relationships/image" Target="../media/image59.png"/><Relationship Id="rId7" Type="http://schemas.openxmlformats.org/officeDocument/2006/relationships/image" Target="../media/image5.png"/><Relationship Id="rId12" Type="http://schemas.openxmlformats.org/officeDocument/2006/relationships/image" Target="../media/image58.svg"/><Relationship Id="rId17" Type="http://schemas.openxmlformats.org/officeDocument/2006/relationships/image" Target="../media/image15.png"/><Relationship Id="rId2" Type="http://schemas.openxmlformats.org/officeDocument/2006/relationships/notesSlide" Target="../notesSlides/notesSlide87.xml"/><Relationship Id="rId16" Type="http://schemas.openxmlformats.org/officeDocument/2006/relationships/image" Target="../media/image52.svg"/><Relationship Id="rId1" Type="http://schemas.openxmlformats.org/officeDocument/2006/relationships/slideLayout" Target="../slideLayouts/slideLayout49.xml"/><Relationship Id="rId6" Type="http://schemas.openxmlformats.org/officeDocument/2006/relationships/image" Target="../media/image62.svg"/><Relationship Id="rId11" Type="http://schemas.openxmlformats.org/officeDocument/2006/relationships/image" Target="../media/image57.png"/><Relationship Id="rId5" Type="http://schemas.openxmlformats.org/officeDocument/2006/relationships/image" Target="../media/image61.png"/><Relationship Id="rId15" Type="http://schemas.openxmlformats.org/officeDocument/2006/relationships/image" Target="../media/image51.png"/><Relationship Id="rId10" Type="http://schemas.openxmlformats.org/officeDocument/2006/relationships/image" Target="../media/image8.svg"/><Relationship Id="rId4" Type="http://schemas.openxmlformats.org/officeDocument/2006/relationships/image" Target="../media/image60.svg"/><Relationship Id="rId9" Type="http://schemas.openxmlformats.org/officeDocument/2006/relationships/image" Target="../media/image7.png"/><Relationship Id="rId14" Type="http://schemas.openxmlformats.org/officeDocument/2006/relationships/image" Target="../media/image12.svg"/></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50.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5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51.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51.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51.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5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53.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54.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55.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56.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43.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5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59809126-707A-DB4C-AB99-305DC0AC97BD}"/>
              </a:ext>
            </a:extLst>
          </p:cNvPr>
          <p:cNvSpPr>
            <a:spLocks noGrp="1"/>
          </p:cNvSpPr>
          <p:nvPr>
            <p:ph type="body" idx="1"/>
          </p:nvPr>
        </p:nvSpPr>
        <p:spPr/>
        <p:txBody>
          <a:bodyPr/>
          <a:lstStyle/>
          <a:p>
            <a:r>
              <a:rPr lang="en-US" noProof="1"/>
              <a:t>Lorem ipsum dolor sit amet, consectetur adipiscing elit. </a:t>
            </a:r>
          </a:p>
        </p:txBody>
      </p:sp>
      <p:sp>
        <p:nvSpPr>
          <p:cNvPr id="21" name="Title 20">
            <a:extLst>
              <a:ext uri="{FF2B5EF4-FFF2-40B4-BE49-F238E27FC236}">
                <a16:creationId xmlns:a16="http://schemas.microsoft.com/office/drawing/2014/main" id="{26D4C7A4-08F7-CA47-86A2-A0D81016B938}"/>
              </a:ext>
            </a:extLst>
          </p:cNvPr>
          <p:cNvSpPr>
            <a:spLocks noGrp="1"/>
          </p:cNvSpPr>
          <p:nvPr>
            <p:ph type="title"/>
          </p:nvPr>
        </p:nvSpPr>
        <p:spPr/>
        <p:txBody>
          <a:bodyPr/>
          <a:lstStyle/>
          <a:p>
            <a:r>
              <a:rPr lang="en-US" dirty="0"/>
              <a:t>MULTIPURPOSE POWERPOINT TEMPLATE</a:t>
            </a:r>
            <a:endParaRPr lang="en-GB" dirty="0"/>
          </a:p>
        </p:txBody>
      </p:sp>
      <p:sp>
        <p:nvSpPr>
          <p:cNvPr id="3" name="Picture Placeholder 2">
            <a:extLst>
              <a:ext uri="{FF2B5EF4-FFF2-40B4-BE49-F238E27FC236}">
                <a16:creationId xmlns:a16="http://schemas.microsoft.com/office/drawing/2014/main" id="{B2B13EFF-8C82-4972-A766-3367B0E7A740}"/>
              </a:ext>
            </a:extLst>
          </p:cNvPr>
          <p:cNvSpPr>
            <a:spLocks noGrp="1"/>
          </p:cNvSpPr>
          <p:nvPr>
            <p:ph type="pic" sz="quarter" idx="13"/>
          </p:nvPr>
        </p:nvSpPr>
        <p:spPr/>
      </p:sp>
    </p:spTree>
    <p:extLst>
      <p:ext uri="{BB962C8B-B14F-4D97-AF65-F5344CB8AC3E}">
        <p14:creationId xmlns:p14="http://schemas.microsoft.com/office/powerpoint/2010/main" val="31754096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9431B28E-E68F-6146-8BDA-89A519D22D7D}"/>
              </a:ext>
            </a:extLst>
          </p:cNvPr>
          <p:cNvSpPr>
            <a:spLocks noGrp="1"/>
          </p:cNvSpPr>
          <p:nvPr>
            <p:ph type="body" sz="quarter" idx="23"/>
          </p:nvPr>
        </p:nvSpPr>
        <p:spPr/>
        <p:txBody>
          <a:bodyPr>
            <a:normAutofit lnSpcReduction="10000"/>
          </a:bodyPr>
          <a:lstStyle/>
          <a:p>
            <a:r>
              <a:rPr lang="en-US" noProof="1"/>
              <a:t>Job Title Here</a:t>
            </a:r>
            <a:endParaRPr lang="en-GB" dirty="0"/>
          </a:p>
        </p:txBody>
      </p:sp>
      <p:sp>
        <p:nvSpPr>
          <p:cNvPr id="19" name="Text Placeholder 18">
            <a:extLst>
              <a:ext uri="{FF2B5EF4-FFF2-40B4-BE49-F238E27FC236}">
                <a16:creationId xmlns:a16="http://schemas.microsoft.com/office/drawing/2014/main" id="{68AB556A-A22E-0C4A-AD90-A14B2A43751F}"/>
              </a:ext>
            </a:extLst>
          </p:cNvPr>
          <p:cNvSpPr>
            <a:spLocks noGrp="1"/>
          </p:cNvSpPr>
          <p:nvPr>
            <p:ph type="body" sz="quarter" idx="30"/>
          </p:nvPr>
        </p:nvSpPr>
        <p:spPr/>
        <p:txBody>
          <a:bodyPr/>
          <a:lstStyle/>
          <a:p>
            <a:r>
              <a:rPr lang="en-US" noProof="1"/>
              <a:t>NAME Here</a:t>
            </a:r>
            <a:endParaRPr lang="en-GB" dirty="0"/>
          </a:p>
        </p:txBody>
      </p:sp>
      <p:sp>
        <p:nvSpPr>
          <p:cNvPr id="20" name="Text Placeholder 19">
            <a:extLst>
              <a:ext uri="{FF2B5EF4-FFF2-40B4-BE49-F238E27FC236}">
                <a16:creationId xmlns:a16="http://schemas.microsoft.com/office/drawing/2014/main" id="{1BE71447-9FF3-E741-9A2B-F5C82C2F5D1E}"/>
              </a:ext>
            </a:extLst>
          </p:cNvPr>
          <p:cNvSpPr>
            <a:spLocks noGrp="1"/>
          </p:cNvSpPr>
          <p:nvPr>
            <p:ph type="body" sz="quarter" idx="31"/>
          </p:nvPr>
        </p:nvSpPr>
        <p:spPr/>
        <p:txBody>
          <a:bodyPr>
            <a:normAutofit lnSpcReduction="10000"/>
          </a:bodyPr>
          <a:lstStyle/>
          <a:p>
            <a:r>
              <a:rPr lang="en-US" noProof="1"/>
              <a:t>Job Title Here</a:t>
            </a:r>
            <a:endParaRPr lang="en-GB" dirty="0"/>
          </a:p>
        </p:txBody>
      </p:sp>
      <p:sp>
        <p:nvSpPr>
          <p:cNvPr id="21" name="Text Placeholder 20">
            <a:extLst>
              <a:ext uri="{FF2B5EF4-FFF2-40B4-BE49-F238E27FC236}">
                <a16:creationId xmlns:a16="http://schemas.microsoft.com/office/drawing/2014/main" id="{EC4868BE-A08D-5744-A423-EE864161209A}"/>
              </a:ext>
            </a:extLst>
          </p:cNvPr>
          <p:cNvSpPr>
            <a:spLocks noGrp="1"/>
          </p:cNvSpPr>
          <p:nvPr>
            <p:ph type="body" sz="quarter" idx="32"/>
          </p:nvPr>
        </p:nvSpPr>
        <p:spPr/>
        <p:txBody>
          <a:bodyPr/>
          <a:lstStyle/>
          <a:p>
            <a:r>
              <a:rPr lang="en-US" noProof="1"/>
              <a:t>NAME Here</a:t>
            </a:r>
            <a:endParaRPr lang="en-GB" dirty="0"/>
          </a:p>
        </p:txBody>
      </p:sp>
      <p:sp>
        <p:nvSpPr>
          <p:cNvPr id="22" name="Text Placeholder 21">
            <a:extLst>
              <a:ext uri="{FF2B5EF4-FFF2-40B4-BE49-F238E27FC236}">
                <a16:creationId xmlns:a16="http://schemas.microsoft.com/office/drawing/2014/main" id="{41343E23-C9F3-2E48-A174-7A88373662F3}"/>
              </a:ext>
            </a:extLst>
          </p:cNvPr>
          <p:cNvSpPr>
            <a:spLocks noGrp="1"/>
          </p:cNvSpPr>
          <p:nvPr>
            <p:ph type="body" sz="quarter" idx="33"/>
          </p:nvPr>
        </p:nvSpPr>
        <p:spPr>
          <a:xfrm>
            <a:off x="2150305" y="885310"/>
            <a:ext cx="2440987" cy="224929"/>
          </a:xfrm>
        </p:spPr>
        <p:txBody>
          <a:bodyPr>
            <a:normAutofit lnSpcReduction="10000"/>
          </a:bodyPr>
          <a:lstStyle/>
          <a:p>
            <a:r>
              <a:rPr lang="en-US" noProof="1"/>
              <a:t>Job Title Here</a:t>
            </a:r>
            <a:endParaRPr lang="en-GB" dirty="0"/>
          </a:p>
        </p:txBody>
      </p:sp>
      <p:sp>
        <p:nvSpPr>
          <p:cNvPr id="24" name="Text Placeholder 23">
            <a:extLst>
              <a:ext uri="{FF2B5EF4-FFF2-40B4-BE49-F238E27FC236}">
                <a16:creationId xmlns:a16="http://schemas.microsoft.com/office/drawing/2014/main" id="{4DFAA842-5EF3-E747-81C4-D9A3B60FF82C}"/>
              </a:ext>
            </a:extLst>
          </p:cNvPr>
          <p:cNvSpPr>
            <a:spLocks noGrp="1"/>
          </p:cNvSpPr>
          <p:nvPr>
            <p:ph type="body" sz="quarter" idx="34"/>
          </p:nvPr>
        </p:nvSpPr>
        <p:spPr/>
        <p:txBody>
          <a:bodyPr/>
          <a:lstStyle/>
          <a:p>
            <a:r>
              <a:rPr lang="en-US" noProof="1"/>
              <a:t>NAME Here</a:t>
            </a:r>
            <a:endParaRPr lang="en-GB" dirty="0"/>
          </a:p>
        </p:txBody>
      </p:sp>
      <p:sp>
        <p:nvSpPr>
          <p:cNvPr id="26" name="Text Placeholder 25">
            <a:extLst>
              <a:ext uri="{FF2B5EF4-FFF2-40B4-BE49-F238E27FC236}">
                <a16:creationId xmlns:a16="http://schemas.microsoft.com/office/drawing/2014/main" id="{61FD972B-BC92-154B-91E8-885579C24DAC}"/>
              </a:ext>
            </a:extLst>
          </p:cNvPr>
          <p:cNvSpPr>
            <a:spLocks noGrp="1"/>
          </p:cNvSpPr>
          <p:nvPr>
            <p:ph type="body" sz="quarter" idx="35"/>
          </p:nvPr>
        </p:nvSpPr>
        <p:spPr/>
        <p:txBody>
          <a:bodyPr>
            <a:normAutofit lnSpcReduction="10000"/>
          </a:bodyPr>
          <a:lstStyle/>
          <a:p>
            <a:r>
              <a:rPr lang="en-US" noProof="1"/>
              <a:t>Job Title Here</a:t>
            </a:r>
            <a:endParaRPr lang="en-GB" dirty="0"/>
          </a:p>
        </p:txBody>
      </p:sp>
      <p:sp>
        <p:nvSpPr>
          <p:cNvPr id="27" name="Text Placeholder 26">
            <a:extLst>
              <a:ext uri="{FF2B5EF4-FFF2-40B4-BE49-F238E27FC236}">
                <a16:creationId xmlns:a16="http://schemas.microsoft.com/office/drawing/2014/main" id="{C803B4F1-185B-1541-B4EE-DBB089785663}"/>
              </a:ext>
            </a:extLst>
          </p:cNvPr>
          <p:cNvSpPr>
            <a:spLocks noGrp="1"/>
          </p:cNvSpPr>
          <p:nvPr>
            <p:ph type="body" sz="quarter" idx="36"/>
          </p:nvPr>
        </p:nvSpPr>
        <p:spPr/>
        <p:txBody>
          <a:bodyPr/>
          <a:lstStyle/>
          <a:p>
            <a:r>
              <a:rPr lang="en-US" noProof="1"/>
              <a:t>NAME Here</a:t>
            </a:r>
            <a:endParaRPr lang="en-GB" dirty="0"/>
          </a:p>
        </p:txBody>
      </p:sp>
      <p:sp>
        <p:nvSpPr>
          <p:cNvPr id="29" name="Text Placeholder 28">
            <a:extLst>
              <a:ext uri="{FF2B5EF4-FFF2-40B4-BE49-F238E27FC236}">
                <a16:creationId xmlns:a16="http://schemas.microsoft.com/office/drawing/2014/main" id="{71AA185C-F259-6646-8AC2-8DC903BC5D1E}"/>
              </a:ext>
            </a:extLst>
          </p:cNvPr>
          <p:cNvSpPr>
            <a:spLocks noGrp="1"/>
          </p:cNvSpPr>
          <p:nvPr>
            <p:ph type="body" sz="quarter" idx="37"/>
          </p:nvPr>
        </p:nvSpPr>
        <p:spPr/>
        <p:txBody>
          <a:bodyPr>
            <a:normAutofit lnSpcReduction="10000"/>
          </a:bodyPr>
          <a:lstStyle/>
          <a:p>
            <a:r>
              <a:rPr lang="en-US" noProof="1"/>
              <a:t>Job Title Here</a:t>
            </a:r>
            <a:endParaRPr lang="en-GB" dirty="0"/>
          </a:p>
        </p:txBody>
      </p:sp>
      <p:sp>
        <p:nvSpPr>
          <p:cNvPr id="30" name="Text Placeholder 29">
            <a:extLst>
              <a:ext uri="{FF2B5EF4-FFF2-40B4-BE49-F238E27FC236}">
                <a16:creationId xmlns:a16="http://schemas.microsoft.com/office/drawing/2014/main" id="{1C01F534-F54E-484C-AFC9-6FF2F8808504}"/>
              </a:ext>
            </a:extLst>
          </p:cNvPr>
          <p:cNvSpPr>
            <a:spLocks noGrp="1"/>
          </p:cNvSpPr>
          <p:nvPr>
            <p:ph type="body" sz="quarter" idx="38"/>
          </p:nvPr>
        </p:nvSpPr>
        <p:spPr/>
        <p:txBody>
          <a:bodyPr/>
          <a:lstStyle/>
          <a:p>
            <a:r>
              <a:rPr lang="en-US" noProof="1"/>
              <a:t>NAME Here</a:t>
            </a:r>
            <a:endParaRPr lang="en-GB" dirty="0"/>
          </a:p>
        </p:txBody>
      </p:sp>
      <p:sp>
        <p:nvSpPr>
          <p:cNvPr id="31" name="Text Placeholder 30">
            <a:extLst>
              <a:ext uri="{FF2B5EF4-FFF2-40B4-BE49-F238E27FC236}">
                <a16:creationId xmlns:a16="http://schemas.microsoft.com/office/drawing/2014/main" id="{47FF99C3-19F0-E34F-87F3-2128EAD72B66}"/>
              </a:ext>
            </a:extLst>
          </p:cNvPr>
          <p:cNvSpPr>
            <a:spLocks noGrp="1"/>
          </p:cNvSpPr>
          <p:nvPr>
            <p:ph type="body" sz="quarter" idx="39"/>
          </p:nvPr>
        </p:nvSpPr>
        <p:spPr/>
        <p:txBody>
          <a:bodyPr>
            <a:normAutofit lnSpcReduction="10000"/>
          </a:bodyPr>
          <a:lstStyle/>
          <a:p>
            <a:r>
              <a:rPr lang="en-US" noProof="1"/>
              <a:t>Job Title Here</a:t>
            </a:r>
            <a:endParaRPr lang="en-GB" dirty="0"/>
          </a:p>
        </p:txBody>
      </p:sp>
      <p:sp>
        <p:nvSpPr>
          <p:cNvPr id="32" name="Text Placeholder 31">
            <a:extLst>
              <a:ext uri="{FF2B5EF4-FFF2-40B4-BE49-F238E27FC236}">
                <a16:creationId xmlns:a16="http://schemas.microsoft.com/office/drawing/2014/main" id="{45C586AD-BB83-304E-8956-69F31FFC8286}"/>
              </a:ext>
            </a:extLst>
          </p:cNvPr>
          <p:cNvSpPr>
            <a:spLocks noGrp="1"/>
          </p:cNvSpPr>
          <p:nvPr>
            <p:ph type="body" sz="quarter" idx="40"/>
          </p:nvPr>
        </p:nvSpPr>
        <p:spPr/>
        <p:txBody>
          <a:bodyPr/>
          <a:lstStyle/>
          <a:p>
            <a:r>
              <a:rPr lang="en-US" noProof="1"/>
              <a:t>NAME Here</a:t>
            </a:r>
            <a:endParaRPr lang="en-GB" dirty="0"/>
          </a:p>
        </p:txBody>
      </p:sp>
      <p:sp>
        <p:nvSpPr>
          <p:cNvPr id="34" name="Text Placeholder 33">
            <a:extLst>
              <a:ext uri="{FF2B5EF4-FFF2-40B4-BE49-F238E27FC236}">
                <a16:creationId xmlns:a16="http://schemas.microsoft.com/office/drawing/2014/main" id="{C46B1556-158A-D84F-9987-A83C7E9FF35C}"/>
              </a:ext>
            </a:extLst>
          </p:cNvPr>
          <p:cNvSpPr>
            <a:spLocks noGrp="1"/>
          </p:cNvSpPr>
          <p:nvPr>
            <p:ph type="body" sz="quarter" idx="41"/>
          </p:nvPr>
        </p:nvSpPr>
        <p:spPr/>
        <p:txBody>
          <a:bodyPr>
            <a:normAutofit lnSpcReduction="10000"/>
          </a:bodyPr>
          <a:lstStyle/>
          <a:p>
            <a:r>
              <a:rPr lang="en-US" noProof="1"/>
              <a:t>Job Title Here</a:t>
            </a:r>
            <a:endParaRPr lang="en-GB" dirty="0"/>
          </a:p>
        </p:txBody>
      </p:sp>
      <p:sp>
        <p:nvSpPr>
          <p:cNvPr id="36" name="Text Placeholder 35">
            <a:extLst>
              <a:ext uri="{FF2B5EF4-FFF2-40B4-BE49-F238E27FC236}">
                <a16:creationId xmlns:a16="http://schemas.microsoft.com/office/drawing/2014/main" id="{C56EE655-27BE-8047-9965-9D1C0E396B8F}"/>
              </a:ext>
            </a:extLst>
          </p:cNvPr>
          <p:cNvSpPr>
            <a:spLocks noGrp="1"/>
          </p:cNvSpPr>
          <p:nvPr>
            <p:ph type="body" sz="quarter" idx="42"/>
          </p:nvPr>
        </p:nvSpPr>
        <p:spPr/>
        <p:txBody>
          <a:bodyPr/>
          <a:lstStyle/>
          <a:p>
            <a:r>
              <a:rPr lang="en-US" noProof="1"/>
              <a:t>NAME Here</a:t>
            </a:r>
            <a:endParaRPr lang="en-GB" dirty="0"/>
          </a:p>
        </p:txBody>
      </p:sp>
      <p:sp>
        <p:nvSpPr>
          <p:cNvPr id="38" name="Text Placeholder 37">
            <a:extLst>
              <a:ext uri="{FF2B5EF4-FFF2-40B4-BE49-F238E27FC236}">
                <a16:creationId xmlns:a16="http://schemas.microsoft.com/office/drawing/2014/main" id="{C4279AFC-636C-9549-A9C7-865D60CFFD27}"/>
              </a:ext>
            </a:extLst>
          </p:cNvPr>
          <p:cNvSpPr>
            <a:spLocks noGrp="1"/>
          </p:cNvSpPr>
          <p:nvPr>
            <p:ph type="body" sz="quarter" idx="43"/>
          </p:nvPr>
        </p:nvSpPr>
        <p:spPr/>
        <p:txBody>
          <a:bodyPr>
            <a:normAutofit lnSpcReduction="10000"/>
          </a:bodyPr>
          <a:lstStyle/>
          <a:p>
            <a:r>
              <a:rPr lang="en-US" noProof="1"/>
              <a:t>Job Title Here</a:t>
            </a:r>
            <a:endParaRPr lang="en-GB" dirty="0"/>
          </a:p>
        </p:txBody>
      </p:sp>
      <p:sp>
        <p:nvSpPr>
          <p:cNvPr id="40" name="Text Placeholder 39">
            <a:extLst>
              <a:ext uri="{FF2B5EF4-FFF2-40B4-BE49-F238E27FC236}">
                <a16:creationId xmlns:a16="http://schemas.microsoft.com/office/drawing/2014/main" id="{925B4F06-49DE-A440-8456-3EDB7115A9FC}"/>
              </a:ext>
            </a:extLst>
          </p:cNvPr>
          <p:cNvSpPr>
            <a:spLocks noGrp="1"/>
          </p:cNvSpPr>
          <p:nvPr>
            <p:ph type="body" sz="quarter" idx="44"/>
          </p:nvPr>
        </p:nvSpPr>
        <p:spPr/>
        <p:txBody>
          <a:bodyPr/>
          <a:lstStyle/>
          <a:p>
            <a:r>
              <a:rPr lang="en-US" noProof="1"/>
              <a:t>NAME Here</a:t>
            </a:r>
            <a:endParaRPr lang="en-GB" dirty="0"/>
          </a:p>
        </p:txBody>
      </p:sp>
      <p:sp>
        <p:nvSpPr>
          <p:cNvPr id="3" name="Picture Placeholder 2">
            <a:extLst>
              <a:ext uri="{FF2B5EF4-FFF2-40B4-BE49-F238E27FC236}">
                <a16:creationId xmlns:a16="http://schemas.microsoft.com/office/drawing/2014/main" id="{995DBA3F-D231-477C-A3F6-CAA214F94E75}"/>
              </a:ext>
            </a:extLst>
          </p:cNvPr>
          <p:cNvSpPr>
            <a:spLocks noGrp="1"/>
          </p:cNvSpPr>
          <p:nvPr>
            <p:ph type="pic" sz="quarter" idx="17"/>
          </p:nvPr>
        </p:nvSpPr>
        <p:spPr/>
      </p:sp>
      <p:sp>
        <p:nvSpPr>
          <p:cNvPr id="5" name="Picture Placeholder 4">
            <a:extLst>
              <a:ext uri="{FF2B5EF4-FFF2-40B4-BE49-F238E27FC236}">
                <a16:creationId xmlns:a16="http://schemas.microsoft.com/office/drawing/2014/main" id="{0FF78E8A-8D11-4C5B-B9EA-5BB6D8EE79FC}"/>
              </a:ext>
            </a:extLst>
          </p:cNvPr>
          <p:cNvSpPr>
            <a:spLocks noGrp="1"/>
          </p:cNvSpPr>
          <p:nvPr>
            <p:ph type="pic" sz="quarter" idx="20"/>
          </p:nvPr>
        </p:nvSpPr>
        <p:spPr/>
      </p:sp>
      <p:sp>
        <p:nvSpPr>
          <p:cNvPr id="7" name="Picture Placeholder 6">
            <a:extLst>
              <a:ext uri="{FF2B5EF4-FFF2-40B4-BE49-F238E27FC236}">
                <a16:creationId xmlns:a16="http://schemas.microsoft.com/office/drawing/2014/main" id="{E9C6B0EF-E0F6-4288-BDF7-5DE8D1EFB323}"/>
              </a:ext>
            </a:extLst>
          </p:cNvPr>
          <p:cNvSpPr>
            <a:spLocks noGrp="1"/>
          </p:cNvSpPr>
          <p:nvPr>
            <p:ph type="pic" sz="quarter" idx="13"/>
          </p:nvPr>
        </p:nvSpPr>
        <p:spPr/>
      </p:sp>
      <p:sp>
        <p:nvSpPr>
          <p:cNvPr id="9" name="Picture Placeholder 8">
            <a:extLst>
              <a:ext uri="{FF2B5EF4-FFF2-40B4-BE49-F238E27FC236}">
                <a16:creationId xmlns:a16="http://schemas.microsoft.com/office/drawing/2014/main" id="{0B0F3728-FF31-4B5E-AC28-3A2D9C40140A}"/>
              </a:ext>
            </a:extLst>
          </p:cNvPr>
          <p:cNvSpPr>
            <a:spLocks noGrp="1"/>
          </p:cNvSpPr>
          <p:nvPr>
            <p:ph type="pic" sz="quarter" idx="15"/>
          </p:nvPr>
        </p:nvSpPr>
        <p:spPr/>
      </p:sp>
      <p:sp>
        <p:nvSpPr>
          <p:cNvPr id="11" name="Picture Placeholder 10">
            <a:extLst>
              <a:ext uri="{FF2B5EF4-FFF2-40B4-BE49-F238E27FC236}">
                <a16:creationId xmlns:a16="http://schemas.microsoft.com/office/drawing/2014/main" id="{6DCF3860-F5DB-4863-AA93-67ACF87074F3}"/>
              </a:ext>
            </a:extLst>
          </p:cNvPr>
          <p:cNvSpPr>
            <a:spLocks noGrp="1"/>
          </p:cNvSpPr>
          <p:nvPr>
            <p:ph type="pic" sz="quarter" idx="22"/>
          </p:nvPr>
        </p:nvSpPr>
        <p:spPr/>
      </p:sp>
      <p:sp>
        <p:nvSpPr>
          <p:cNvPr id="13" name="Picture Placeholder 12">
            <a:extLst>
              <a:ext uri="{FF2B5EF4-FFF2-40B4-BE49-F238E27FC236}">
                <a16:creationId xmlns:a16="http://schemas.microsoft.com/office/drawing/2014/main" id="{24D42856-DF68-4711-9F97-6815A67C1121}"/>
              </a:ext>
            </a:extLst>
          </p:cNvPr>
          <p:cNvSpPr>
            <a:spLocks noGrp="1"/>
          </p:cNvSpPr>
          <p:nvPr>
            <p:ph type="pic" sz="quarter" idx="18"/>
          </p:nvPr>
        </p:nvSpPr>
        <p:spPr/>
      </p:sp>
      <p:sp>
        <p:nvSpPr>
          <p:cNvPr id="15" name="Picture Placeholder 14">
            <a:extLst>
              <a:ext uri="{FF2B5EF4-FFF2-40B4-BE49-F238E27FC236}">
                <a16:creationId xmlns:a16="http://schemas.microsoft.com/office/drawing/2014/main" id="{9E8375A4-08CB-4FAE-B974-63AA10CA758B}"/>
              </a:ext>
            </a:extLst>
          </p:cNvPr>
          <p:cNvSpPr>
            <a:spLocks noGrp="1"/>
          </p:cNvSpPr>
          <p:nvPr>
            <p:ph type="pic" sz="quarter" idx="21"/>
          </p:nvPr>
        </p:nvSpPr>
        <p:spPr/>
      </p:sp>
      <p:sp>
        <p:nvSpPr>
          <p:cNvPr id="17" name="Picture Placeholder 16">
            <a:extLst>
              <a:ext uri="{FF2B5EF4-FFF2-40B4-BE49-F238E27FC236}">
                <a16:creationId xmlns:a16="http://schemas.microsoft.com/office/drawing/2014/main" id="{33163953-95ED-4656-B1C3-893AC33B0C8A}"/>
              </a:ext>
            </a:extLst>
          </p:cNvPr>
          <p:cNvSpPr>
            <a:spLocks noGrp="1"/>
          </p:cNvSpPr>
          <p:nvPr>
            <p:ph type="pic" sz="quarter" idx="19"/>
          </p:nvPr>
        </p:nvSpPr>
        <p:spPr/>
      </p:sp>
    </p:spTree>
    <p:extLst>
      <p:ext uri="{BB962C8B-B14F-4D97-AF65-F5344CB8AC3E}">
        <p14:creationId xmlns:p14="http://schemas.microsoft.com/office/powerpoint/2010/main" val="29435896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D21AE-BDB7-D949-8A94-77586C4B5459}"/>
              </a:ext>
            </a:extLst>
          </p:cNvPr>
          <p:cNvSpPr>
            <a:spLocks noGrp="1"/>
          </p:cNvSpPr>
          <p:nvPr>
            <p:ph type="title"/>
          </p:nvPr>
        </p:nvSpPr>
        <p:spPr/>
        <p:txBody>
          <a:bodyPr/>
          <a:lstStyle/>
          <a:p>
            <a:r>
              <a:rPr lang="en-US" noProof="1"/>
              <a:t>Lorem Ipsum Dolor</a:t>
            </a:r>
            <a:endParaRPr lang="en-GB" dirty="0"/>
          </a:p>
        </p:txBody>
      </p:sp>
      <p:sp>
        <p:nvSpPr>
          <p:cNvPr id="5" name="Text Placeholder 4">
            <a:extLst>
              <a:ext uri="{FF2B5EF4-FFF2-40B4-BE49-F238E27FC236}">
                <a16:creationId xmlns:a16="http://schemas.microsoft.com/office/drawing/2014/main" id="{1042A1C4-56C3-B540-B255-53D7B3C80235}"/>
              </a:ext>
            </a:extLst>
          </p:cNvPr>
          <p:cNvSpPr>
            <a:spLocks noGrp="1"/>
          </p:cNvSpPr>
          <p:nvPr>
            <p:ph type="body" sz="quarter" idx="13"/>
          </p:nvPr>
        </p:nvSpPr>
        <p:spPr/>
        <p:txBody>
          <a:bodyPr/>
          <a:lstStyle/>
          <a:p>
            <a:r>
              <a:rPr lang="en-US" noProof="1"/>
              <a:t>Lorem Ipsum</a:t>
            </a:r>
          </a:p>
        </p:txBody>
      </p:sp>
      <p:sp>
        <p:nvSpPr>
          <p:cNvPr id="3" name="Content Placeholder 2">
            <a:extLst>
              <a:ext uri="{FF2B5EF4-FFF2-40B4-BE49-F238E27FC236}">
                <a16:creationId xmlns:a16="http://schemas.microsoft.com/office/drawing/2014/main" id="{983AC1D5-486E-ED4A-AAC7-2A5E1512C9A6}"/>
              </a:ext>
            </a:extLst>
          </p:cNvPr>
          <p:cNvSpPr>
            <a:spLocks noGrp="1"/>
          </p:cNvSpPr>
          <p:nvPr>
            <p:ph sz="half" idx="1"/>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a:t>
            </a:r>
            <a:endParaRPr lang="en-GB" dirty="0"/>
          </a:p>
        </p:txBody>
      </p:sp>
      <p:sp>
        <p:nvSpPr>
          <p:cNvPr id="6" name="Picture Placeholder 5">
            <a:extLst>
              <a:ext uri="{FF2B5EF4-FFF2-40B4-BE49-F238E27FC236}">
                <a16:creationId xmlns:a16="http://schemas.microsoft.com/office/drawing/2014/main" id="{17E1011E-F2C9-48E1-8B39-6E9A89826BB6}"/>
              </a:ext>
            </a:extLst>
          </p:cNvPr>
          <p:cNvSpPr>
            <a:spLocks noGrp="1"/>
          </p:cNvSpPr>
          <p:nvPr>
            <p:ph type="pic" sz="quarter" idx="10"/>
          </p:nvPr>
        </p:nvSpPr>
        <p:spPr/>
      </p:sp>
    </p:spTree>
    <p:extLst>
      <p:ext uri="{BB962C8B-B14F-4D97-AF65-F5344CB8AC3E}">
        <p14:creationId xmlns:p14="http://schemas.microsoft.com/office/powerpoint/2010/main" val="106635179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483CC-B815-0B41-B902-92F2BCDB4D69}"/>
              </a:ext>
            </a:extLst>
          </p:cNvPr>
          <p:cNvSpPr>
            <a:spLocks noGrp="1"/>
          </p:cNvSpPr>
          <p:nvPr>
            <p:ph type="title"/>
          </p:nvPr>
        </p:nvSpPr>
        <p:spPr/>
        <p:txBody>
          <a:bodyPr/>
          <a:lstStyle/>
          <a:p>
            <a:r>
              <a:rPr lang="en-US" noProof="1"/>
              <a:t>Lorem Ipsum Dolor</a:t>
            </a:r>
            <a:endParaRPr lang="en-GB" dirty="0"/>
          </a:p>
        </p:txBody>
      </p:sp>
      <p:sp>
        <p:nvSpPr>
          <p:cNvPr id="5" name="Text Placeholder 4">
            <a:extLst>
              <a:ext uri="{FF2B5EF4-FFF2-40B4-BE49-F238E27FC236}">
                <a16:creationId xmlns:a16="http://schemas.microsoft.com/office/drawing/2014/main" id="{BED379AF-39E3-5648-A36B-1F9484E68CE1}"/>
              </a:ext>
            </a:extLst>
          </p:cNvPr>
          <p:cNvSpPr>
            <a:spLocks noGrp="1"/>
          </p:cNvSpPr>
          <p:nvPr>
            <p:ph type="body" sz="quarter" idx="13"/>
          </p:nvPr>
        </p:nvSpPr>
        <p:spPr/>
        <p:txBody>
          <a:bodyPr/>
          <a:lstStyle/>
          <a:p>
            <a:r>
              <a:rPr lang="en-US" noProof="1"/>
              <a:t>Lorem Ipsum</a:t>
            </a:r>
          </a:p>
        </p:txBody>
      </p:sp>
      <p:sp>
        <p:nvSpPr>
          <p:cNvPr id="3" name="Content Placeholder 2">
            <a:extLst>
              <a:ext uri="{FF2B5EF4-FFF2-40B4-BE49-F238E27FC236}">
                <a16:creationId xmlns:a16="http://schemas.microsoft.com/office/drawing/2014/main" id="{BE413C2F-B29B-784C-8C9E-03F7F53B1196}"/>
              </a:ext>
            </a:extLst>
          </p:cNvPr>
          <p:cNvSpPr>
            <a:spLocks noGrp="1"/>
          </p:cNvSpPr>
          <p:nvPr>
            <p:ph sz="half" idx="1"/>
          </p:nvPr>
        </p:nvSpPr>
        <p:spPr/>
        <p:txBody>
          <a:bodyPr>
            <a:normAutofit fontScale="92500"/>
          </a:bodyPr>
          <a:lstStyle/>
          <a:p>
            <a:r>
              <a:rPr lang="en-US" noProof="1"/>
              <a:t>Lorem ipsum dolor sit amet, consectetur adipiscing elit. Donec sollicitudin dolor a ex rhoncus pharetra. Vestibulum ante ipsum primis in faucibus orci luctus et ultrices</a:t>
            </a:r>
            <a:br>
              <a:rPr lang="en-US" noProof="1"/>
            </a:br>
            <a:r>
              <a:rPr lang="en-US" noProof="1"/>
              <a:t>posuere cubilia Curae</a:t>
            </a:r>
          </a:p>
          <a:p>
            <a:r>
              <a:rPr lang="en-US" noProof="1"/>
              <a:t>Lorem ipsum dolor sit amet, consectetur adipiscing elit. </a:t>
            </a:r>
            <a:br>
              <a:rPr lang="en-US" noProof="1"/>
            </a:br>
            <a:r>
              <a:rPr lang="en-US" noProof="1"/>
              <a:t>Donec sollicitudin dolor a ex</a:t>
            </a:r>
            <a:br>
              <a:rPr lang="en-US" noProof="1"/>
            </a:br>
            <a:r>
              <a:rPr lang="en-US" noProof="1"/>
              <a:t> rhoncus pharetra. </a:t>
            </a:r>
            <a:br>
              <a:rPr lang="en-US" noProof="1"/>
            </a:br>
            <a:endParaRPr lang="en-US" noProof="1"/>
          </a:p>
        </p:txBody>
      </p:sp>
      <p:sp>
        <p:nvSpPr>
          <p:cNvPr id="6" name="Picture Placeholder 5">
            <a:extLst>
              <a:ext uri="{FF2B5EF4-FFF2-40B4-BE49-F238E27FC236}">
                <a16:creationId xmlns:a16="http://schemas.microsoft.com/office/drawing/2014/main" id="{DF026490-22B8-40C5-A62C-6D533DFB7829}"/>
              </a:ext>
            </a:extLst>
          </p:cNvPr>
          <p:cNvSpPr>
            <a:spLocks noGrp="1"/>
          </p:cNvSpPr>
          <p:nvPr>
            <p:ph type="pic" sz="quarter" idx="10"/>
          </p:nvPr>
        </p:nvSpPr>
        <p:spPr/>
      </p:sp>
      <p:sp>
        <p:nvSpPr>
          <p:cNvPr id="8" name="Picture Placeholder 7">
            <a:extLst>
              <a:ext uri="{FF2B5EF4-FFF2-40B4-BE49-F238E27FC236}">
                <a16:creationId xmlns:a16="http://schemas.microsoft.com/office/drawing/2014/main" id="{D7AEC79D-75A2-4EDA-B081-3875C4D7B1DD}"/>
              </a:ext>
            </a:extLst>
          </p:cNvPr>
          <p:cNvSpPr>
            <a:spLocks noGrp="1"/>
          </p:cNvSpPr>
          <p:nvPr>
            <p:ph type="pic" sz="quarter" idx="14"/>
          </p:nvPr>
        </p:nvSpPr>
        <p:spPr/>
      </p:sp>
    </p:spTree>
    <p:extLst>
      <p:ext uri="{BB962C8B-B14F-4D97-AF65-F5344CB8AC3E}">
        <p14:creationId xmlns:p14="http://schemas.microsoft.com/office/powerpoint/2010/main" val="3221411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56065-B7AA-0147-835F-9F12F7E02E4F}"/>
              </a:ext>
            </a:extLst>
          </p:cNvPr>
          <p:cNvSpPr>
            <a:spLocks noGrp="1"/>
          </p:cNvSpPr>
          <p:nvPr>
            <p:ph type="title"/>
          </p:nvPr>
        </p:nvSpPr>
        <p:spPr/>
        <p:txBody>
          <a:bodyPr/>
          <a:lstStyle/>
          <a:p>
            <a:r>
              <a:rPr lang="en-US" noProof="1"/>
              <a:t>Lorem Ipsum Dolor</a:t>
            </a:r>
            <a:endParaRPr lang="en-GB" dirty="0"/>
          </a:p>
        </p:txBody>
      </p:sp>
      <p:sp>
        <p:nvSpPr>
          <p:cNvPr id="5" name="Text Placeholder 4">
            <a:extLst>
              <a:ext uri="{FF2B5EF4-FFF2-40B4-BE49-F238E27FC236}">
                <a16:creationId xmlns:a16="http://schemas.microsoft.com/office/drawing/2014/main" id="{B98ECDD9-2A28-7C45-AEAA-523F14081C4A}"/>
              </a:ext>
            </a:extLst>
          </p:cNvPr>
          <p:cNvSpPr>
            <a:spLocks noGrp="1"/>
          </p:cNvSpPr>
          <p:nvPr>
            <p:ph type="body" sz="quarter" idx="14"/>
          </p:nvPr>
        </p:nvSpPr>
        <p:spPr/>
        <p:txBody>
          <a:bodyPr/>
          <a:lstStyle/>
          <a:p>
            <a:r>
              <a:rPr lang="en-US" noProof="1"/>
              <a:t>Lorem Ipsum</a:t>
            </a:r>
          </a:p>
        </p:txBody>
      </p:sp>
      <p:sp>
        <p:nvSpPr>
          <p:cNvPr id="3" name="Content Placeholder 2">
            <a:extLst>
              <a:ext uri="{FF2B5EF4-FFF2-40B4-BE49-F238E27FC236}">
                <a16:creationId xmlns:a16="http://schemas.microsoft.com/office/drawing/2014/main" id="{26CF7F48-8EE1-7C4A-A7FF-A25AF2EBC665}"/>
              </a:ext>
            </a:extLst>
          </p:cNvPr>
          <p:cNvSpPr>
            <a:spLocks noGrp="1"/>
          </p:cNvSpPr>
          <p:nvPr>
            <p:ph sz="half" idx="1"/>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a:t>
            </a:r>
          </a:p>
        </p:txBody>
      </p:sp>
      <p:sp>
        <p:nvSpPr>
          <p:cNvPr id="6" name="Picture Placeholder 5">
            <a:extLst>
              <a:ext uri="{FF2B5EF4-FFF2-40B4-BE49-F238E27FC236}">
                <a16:creationId xmlns:a16="http://schemas.microsoft.com/office/drawing/2014/main" id="{20D8D12A-DE31-4AA2-AAA4-00FFC277D09C}"/>
              </a:ext>
            </a:extLst>
          </p:cNvPr>
          <p:cNvSpPr>
            <a:spLocks noGrp="1"/>
          </p:cNvSpPr>
          <p:nvPr>
            <p:ph type="pic" sz="quarter" idx="13"/>
          </p:nvPr>
        </p:nvSpPr>
        <p:spPr/>
      </p:sp>
      <p:sp>
        <p:nvSpPr>
          <p:cNvPr id="8" name="Picture Placeholder 7">
            <a:extLst>
              <a:ext uri="{FF2B5EF4-FFF2-40B4-BE49-F238E27FC236}">
                <a16:creationId xmlns:a16="http://schemas.microsoft.com/office/drawing/2014/main" id="{2C37DF1C-C950-4011-BF2E-861A53410C2B}"/>
              </a:ext>
            </a:extLst>
          </p:cNvPr>
          <p:cNvSpPr>
            <a:spLocks noGrp="1"/>
          </p:cNvSpPr>
          <p:nvPr>
            <p:ph type="pic" sz="quarter" idx="10"/>
          </p:nvPr>
        </p:nvSpPr>
        <p:spPr/>
      </p:sp>
      <p:sp>
        <p:nvSpPr>
          <p:cNvPr id="10" name="Picture Placeholder 9">
            <a:extLst>
              <a:ext uri="{FF2B5EF4-FFF2-40B4-BE49-F238E27FC236}">
                <a16:creationId xmlns:a16="http://schemas.microsoft.com/office/drawing/2014/main" id="{5CC94A65-2569-4D78-BCA9-0FDA5C4F7E29}"/>
              </a:ext>
            </a:extLst>
          </p:cNvPr>
          <p:cNvSpPr>
            <a:spLocks noGrp="1"/>
          </p:cNvSpPr>
          <p:nvPr>
            <p:ph type="pic" sz="quarter" idx="12"/>
          </p:nvPr>
        </p:nvSpPr>
        <p:spPr/>
      </p:sp>
      <p:sp>
        <p:nvSpPr>
          <p:cNvPr id="12" name="Picture Placeholder 11">
            <a:extLst>
              <a:ext uri="{FF2B5EF4-FFF2-40B4-BE49-F238E27FC236}">
                <a16:creationId xmlns:a16="http://schemas.microsoft.com/office/drawing/2014/main" id="{4D569D1E-FF72-4313-A34C-36A3FD7ACD2A}"/>
              </a:ext>
            </a:extLst>
          </p:cNvPr>
          <p:cNvSpPr>
            <a:spLocks noGrp="1"/>
          </p:cNvSpPr>
          <p:nvPr>
            <p:ph type="pic" sz="quarter" idx="11"/>
          </p:nvPr>
        </p:nvSpPr>
        <p:spPr/>
      </p:sp>
    </p:spTree>
    <p:extLst>
      <p:ext uri="{BB962C8B-B14F-4D97-AF65-F5344CB8AC3E}">
        <p14:creationId xmlns:p14="http://schemas.microsoft.com/office/powerpoint/2010/main" val="220420929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a:extLst>
              <a:ext uri="{FF2B5EF4-FFF2-40B4-BE49-F238E27FC236}">
                <a16:creationId xmlns:a16="http://schemas.microsoft.com/office/drawing/2014/main" id="{AA2B22E5-5ACD-BE4F-8AD9-57A1405EE4C7}"/>
              </a:ext>
            </a:extLst>
          </p:cNvPr>
          <p:cNvSpPr/>
          <p:nvPr/>
        </p:nvSpPr>
        <p:spPr>
          <a:xfrm rot="1800000">
            <a:off x="2024730" y="1323446"/>
            <a:ext cx="9930989" cy="10759901"/>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solidFill>
              <a:schemeClr val="bg1">
                <a:alpha val="20000"/>
              </a:schemeClr>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9" name="Title 8">
            <a:extLst>
              <a:ext uri="{FF2B5EF4-FFF2-40B4-BE49-F238E27FC236}">
                <a16:creationId xmlns:a16="http://schemas.microsoft.com/office/drawing/2014/main" id="{3749FF9F-CEC3-8148-9A28-8947350318D4}"/>
              </a:ext>
            </a:extLst>
          </p:cNvPr>
          <p:cNvSpPr>
            <a:spLocks noGrp="1"/>
          </p:cNvSpPr>
          <p:nvPr>
            <p:ph type="title"/>
          </p:nvPr>
        </p:nvSpPr>
        <p:spPr/>
        <p:txBody>
          <a:bodyPr/>
          <a:lstStyle/>
          <a:p>
            <a:r>
              <a:rPr lang="da" dirty="0"/>
              <a:t>CLOSURE SLIDES</a:t>
            </a:r>
            <a:endParaRPr lang="en-GB" dirty="0"/>
          </a:p>
        </p:txBody>
      </p:sp>
      <p:sp>
        <p:nvSpPr>
          <p:cNvPr id="2" name="Text Placeholder 1">
            <a:extLst>
              <a:ext uri="{FF2B5EF4-FFF2-40B4-BE49-F238E27FC236}">
                <a16:creationId xmlns:a16="http://schemas.microsoft.com/office/drawing/2014/main" id="{8A749BB0-3490-45E3-8F98-9511F4C8B708}"/>
              </a:ext>
            </a:extLst>
          </p:cNvPr>
          <p:cNvSpPr>
            <a:spLocks noGrp="1"/>
          </p:cNvSpPr>
          <p:nvPr>
            <p:ph type="body" idx="1"/>
          </p:nvPr>
        </p:nvSpPr>
        <p:spPr/>
        <p:txBody>
          <a:bodyPr/>
          <a:lstStyle/>
          <a:p>
            <a:endParaRPr lang="en-US"/>
          </a:p>
        </p:txBody>
      </p:sp>
      <p:sp>
        <p:nvSpPr>
          <p:cNvPr id="19" name="Shape">
            <a:extLst>
              <a:ext uri="{FF2B5EF4-FFF2-40B4-BE49-F238E27FC236}">
                <a16:creationId xmlns:a16="http://schemas.microsoft.com/office/drawing/2014/main" id="{5ED5A0BF-BA5A-6141-BBE6-125271BDAB72}"/>
              </a:ext>
            </a:extLst>
          </p:cNvPr>
          <p:cNvSpPr/>
          <p:nvPr/>
        </p:nvSpPr>
        <p:spPr>
          <a:xfrm rot="1800000">
            <a:off x="1712951" y="-326608"/>
            <a:ext cx="10554547" cy="1143551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4" name="Picture Placeholder 3">
            <a:extLst>
              <a:ext uri="{FF2B5EF4-FFF2-40B4-BE49-F238E27FC236}">
                <a16:creationId xmlns:a16="http://schemas.microsoft.com/office/drawing/2014/main" id="{46B42B58-3331-41BD-802E-A00FEDEC604F}"/>
              </a:ext>
            </a:extLst>
          </p:cNvPr>
          <p:cNvSpPr>
            <a:spLocks noGrp="1"/>
          </p:cNvSpPr>
          <p:nvPr>
            <p:ph type="pic" sz="quarter" idx="15"/>
          </p:nvPr>
        </p:nvSpPr>
        <p:spPr/>
      </p:sp>
    </p:spTree>
    <p:extLst>
      <p:ext uri="{BB962C8B-B14F-4D97-AF65-F5344CB8AC3E}">
        <p14:creationId xmlns:p14="http://schemas.microsoft.com/office/powerpoint/2010/main" val="81070637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C9CF1E2-E9C4-BF4C-A7E1-95CADD40BC4C}"/>
              </a:ext>
            </a:extLst>
          </p:cNvPr>
          <p:cNvSpPr>
            <a:spLocks noGrp="1"/>
          </p:cNvSpPr>
          <p:nvPr>
            <p:ph type="title"/>
          </p:nvPr>
        </p:nvSpPr>
        <p:spPr/>
        <p:txBody>
          <a:bodyPr/>
          <a:lstStyle/>
          <a:p>
            <a:r>
              <a:rPr lang="en-GB" dirty="0"/>
              <a:t>COFFEE</a:t>
            </a:r>
            <a:br>
              <a:rPr lang="en-GB" dirty="0"/>
            </a:br>
            <a:r>
              <a:rPr lang="en-GB" dirty="0"/>
              <a:t>BREAK</a:t>
            </a:r>
          </a:p>
        </p:txBody>
      </p:sp>
      <p:sp>
        <p:nvSpPr>
          <p:cNvPr id="10" name="Text Placeholder 9">
            <a:extLst>
              <a:ext uri="{FF2B5EF4-FFF2-40B4-BE49-F238E27FC236}">
                <a16:creationId xmlns:a16="http://schemas.microsoft.com/office/drawing/2014/main" id="{2490CF79-BE56-F840-B25B-ED52BFEC3C93}"/>
              </a:ext>
            </a:extLst>
          </p:cNvPr>
          <p:cNvSpPr>
            <a:spLocks noGrp="1"/>
          </p:cNvSpPr>
          <p:nvPr>
            <p:ph type="body" idx="1"/>
          </p:nvPr>
        </p:nvSpPr>
        <p:spPr/>
        <p:txBody>
          <a:bodyPr/>
          <a:lstStyle/>
          <a:p>
            <a:r>
              <a:rPr lang="en-GB" dirty="0"/>
              <a:t>30</a:t>
            </a:r>
            <a:br>
              <a:rPr lang="en-GB" dirty="0"/>
            </a:br>
            <a:r>
              <a:rPr lang="en-GB" dirty="0"/>
              <a:t>min</a:t>
            </a:r>
          </a:p>
        </p:txBody>
      </p:sp>
      <p:sp>
        <p:nvSpPr>
          <p:cNvPr id="3" name="Picture Placeholder 2">
            <a:extLst>
              <a:ext uri="{FF2B5EF4-FFF2-40B4-BE49-F238E27FC236}">
                <a16:creationId xmlns:a16="http://schemas.microsoft.com/office/drawing/2014/main" id="{8A32774A-5DFB-4F93-A88F-359E306DFECC}"/>
              </a:ext>
            </a:extLst>
          </p:cNvPr>
          <p:cNvSpPr>
            <a:spLocks noGrp="1"/>
          </p:cNvSpPr>
          <p:nvPr>
            <p:ph type="pic" sz="quarter" idx="13"/>
          </p:nvPr>
        </p:nvSpPr>
        <p:spPr/>
      </p:sp>
    </p:spTree>
    <p:extLst>
      <p:ext uri="{BB962C8B-B14F-4D97-AF65-F5344CB8AC3E}">
        <p14:creationId xmlns:p14="http://schemas.microsoft.com/office/powerpoint/2010/main" val="263560266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A014E-9A9F-E042-B859-AFF1F05DD935}"/>
              </a:ext>
            </a:extLst>
          </p:cNvPr>
          <p:cNvSpPr>
            <a:spLocks noGrp="1"/>
          </p:cNvSpPr>
          <p:nvPr>
            <p:ph type="title"/>
          </p:nvPr>
        </p:nvSpPr>
        <p:spPr/>
        <p:txBody>
          <a:bodyPr/>
          <a:lstStyle/>
          <a:p>
            <a:r>
              <a:rPr lang="en-GB" dirty="0"/>
              <a:t>THANK YOU</a:t>
            </a:r>
          </a:p>
        </p:txBody>
      </p:sp>
      <p:sp>
        <p:nvSpPr>
          <p:cNvPr id="3" name="Text Placeholder 2">
            <a:extLst>
              <a:ext uri="{FF2B5EF4-FFF2-40B4-BE49-F238E27FC236}">
                <a16:creationId xmlns:a16="http://schemas.microsoft.com/office/drawing/2014/main" id="{17C8AD98-D9E7-614F-ACE5-73A8BED5436C}"/>
              </a:ext>
            </a:extLst>
          </p:cNvPr>
          <p:cNvSpPr>
            <a:spLocks noGrp="1"/>
          </p:cNvSpPr>
          <p:nvPr>
            <p:ph type="body" idx="1"/>
          </p:nvPr>
        </p:nvSpPr>
        <p:spPr/>
        <p:txBody>
          <a:bodyPr/>
          <a:lstStyle/>
          <a:p>
            <a:r>
              <a:rPr lang="en-GB" dirty="0"/>
              <a:t>John SHOWEET</a:t>
            </a:r>
          </a:p>
        </p:txBody>
      </p:sp>
      <p:sp>
        <p:nvSpPr>
          <p:cNvPr id="5" name="Picture Placeholder 4">
            <a:extLst>
              <a:ext uri="{FF2B5EF4-FFF2-40B4-BE49-F238E27FC236}">
                <a16:creationId xmlns:a16="http://schemas.microsoft.com/office/drawing/2014/main" id="{9D506073-E765-4FBE-8D16-7DACBCBB5BF4}"/>
              </a:ext>
            </a:extLst>
          </p:cNvPr>
          <p:cNvSpPr>
            <a:spLocks noGrp="1"/>
          </p:cNvSpPr>
          <p:nvPr>
            <p:ph type="pic" sz="quarter" idx="13"/>
          </p:nvPr>
        </p:nvSpPr>
        <p:spPr/>
      </p:sp>
    </p:spTree>
    <p:extLst>
      <p:ext uri="{BB962C8B-B14F-4D97-AF65-F5344CB8AC3E}">
        <p14:creationId xmlns:p14="http://schemas.microsoft.com/office/powerpoint/2010/main" val="21757997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59809126-707A-DB4C-AB99-305DC0AC97BD}"/>
              </a:ext>
            </a:extLst>
          </p:cNvPr>
          <p:cNvSpPr>
            <a:spLocks noGrp="1"/>
          </p:cNvSpPr>
          <p:nvPr>
            <p:ph type="body" idx="1"/>
          </p:nvPr>
        </p:nvSpPr>
        <p:spPr/>
        <p:txBody>
          <a:bodyPr/>
          <a:lstStyle/>
          <a:p>
            <a:r>
              <a:rPr lang="en-US" noProof="1"/>
              <a:t>Lorem ipsum dolor sit amet, consectetur adipiscing elit. </a:t>
            </a:r>
          </a:p>
        </p:txBody>
      </p:sp>
      <p:sp>
        <p:nvSpPr>
          <p:cNvPr id="21" name="Title 20">
            <a:extLst>
              <a:ext uri="{FF2B5EF4-FFF2-40B4-BE49-F238E27FC236}">
                <a16:creationId xmlns:a16="http://schemas.microsoft.com/office/drawing/2014/main" id="{26D4C7A4-08F7-CA47-86A2-A0D81016B938}"/>
              </a:ext>
            </a:extLst>
          </p:cNvPr>
          <p:cNvSpPr>
            <a:spLocks noGrp="1"/>
          </p:cNvSpPr>
          <p:nvPr>
            <p:ph type="title"/>
          </p:nvPr>
        </p:nvSpPr>
        <p:spPr/>
        <p:txBody>
          <a:bodyPr/>
          <a:lstStyle/>
          <a:p>
            <a:r>
              <a:rPr lang="en-US" dirty="0"/>
              <a:t>MULTIPURPOSE POWERPOINT TEMPLATE</a:t>
            </a:r>
            <a:endParaRPr lang="en-GB" dirty="0"/>
          </a:p>
        </p:txBody>
      </p:sp>
      <p:sp>
        <p:nvSpPr>
          <p:cNvPr id="3" name="Picture Placeholder 2">
            <a:extLst>
              <a:ext uri="{FF2B5EF4-FFF2-40B4-BE49-F238E27FC236}">
                <a16:creationId xmlns:a16="http://schemas.microsoft.com/office/drawing/2014/main" id="{CDBBF756-C598-4374-826C-13DB0F99C1B1}"/>
              </a:ext>
            </a:extLst>
          </p:cNvPr>
          <p:cNvSpPr>
            <a:spLocks noGrp="1"/>
          </p:cNvSpPr>
          <p:nvPr>
            <p:ph type="pic" sz="quarter" idx="13"/>
          </p:nvPr>
        </p:nvSpPr>
        <p:spPr/>
      </p:sp>
    </p:spTree>
    <p:extLst>
      <p:ext uri="{BB962C8B-B14F-4D97-AF65-F5344CB8AC3E}">
        <p14:creationId xmlns:p14="http://schemas.microsoft.com/office/powerpoint/2010/main" val="403481071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FFF55-9A94-3D4C-9543-7B652BA5FFDD}"/>
              </a:ext>
            </a:extLst>
          </p:cNvPr>
          <p:cNvSpPr>
            <a:spLocks noGrp="1"/>
          </p:cNvSpPr>
          <p:nvPr>
            <p:ph type="title"/>
          </p:nvPr>
        </p:nvSpPr>
        <p:spPr/>
        <p:txBody>
          <a:bodyPr/>
          <a:lstStyle/>
          <a:p>
            <a:r>
              <a:rPr lang="en-US" dirty="0"/>
              <a:t>MULTIPURPOSE POWERPOINT TEMPLATE</a:t>
            </a:r>
            <a:endParaRPr lang="en-GB" dirty="0"/>
          </a:p>
        </p:txBody>
      </p:sp>
      <p:sp>
        <p:nvSpPr>
          <p:cNvPr id="3" name="Text Placeholder 2">
            <a:extLst>
              <a:ext uri="{FF2B5EF4-FFF2-40B4-BE49-F238E27FC236}">
                <a16:creationId xmlns:a16="http://schemas.microsoft.com/office/drawing/2014/main" id="{50868CDA-BBB9-6B4F-B63F-6FEE61373946}"/>
              </a:ext>
            </a:extLst>
          </p:cNvPr>
          <p:cNvSpPr>
            <a:spLocks noGrp="1"/>
          </p:cNvSpPr>
          <p:nvPr>
            <p:ph type="body" idx="1"/>
          </p:nvPr>
        </p:nvSpPr>
        <p:spPr/>
        <p:txBody>
          <a:bodyPr/>
          <a:lstStyle/>
          <a:p>
            <a:r>
              <a:rPr lang="en-US" noProof="1"/>
              <a:t>Lorem ipsum dolor sit amet, consectetur adipiscing elit. </a:t>
            </a:r>
          </a:p>
        </p:txBody>
      </p:sp>
      <p:sp>
        <p:nvSpPr>
          <p:cNvPr id="5" name="Picture Placeholder 4">
            <a:extLst>
              <a:ext uri="{FF2B5EF4-FFF2-40B4-BE49-F238E27FC236}">
                <a16:creationId xmlns:a16="http://schemas.microsoft.com/office/drawing/2014/main" id="{56692C48-4762-4194-A599-07518FAF6F59}"/>
              </a:ext>
            </a:extLst>
          </p:cNvPr>
          <p:cNvSpPr>
            <a:spLocks noGrp="1"/>
          </p:cNvSpPr>
          <p:nvPr>
            <p:ph type="pic" sz="quarter" idx="13"/>
          </p:nvPr>
        </p:nvSpPr>
        <p:spPr/>
      </p:sp>
    </p:spTree>
    <p:extLst>
      <p:ext uri="{BB962C8B-B14F-4D97-AF65-F5344CB8AC3E}">
        <p14:creationId xmlns:p14="http://schemas.microsoft.com/office/powerpoint/2010/main" val="42292653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a:extLst>
              <a:ext uri="{FF2B5EF4-FFF2-40B4-BE49-F238E27FC236}">
                <a16:creationId xmlns:a16="http://schemas.microsoft.com/office/drawing/2014/main" id="{AA2B22E5-5ACD-BE4F-8AD9-57A1405EE4C7}"/>
              </a:ext>
            </a:extLst>
          </p:cNvPr>
          <p:cNvSpPr/>
          <p:nvPr/>
        </p:nvSpPr>
        <p:spPr>
          <a:xfrm rot="4500000">
            <a:off x="3360275" y="-3826109"/>
            <a:ext cx="9930989" cy="10759901"/>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solidFill>
              <a:schemeClr val="bg1">
                <a:alpha val="20000"/>
              </a:schemeClr>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9" name="Title 8">
            <a:extLst>
              <a:ext uri="{FF2B5EF4-FFF2-40B4-BE49-F238E27FC236}">
                <a16:creationId xmlns:a16="http://schemas.microsoft.com/office/drawing/2014/main" id="{3749FF9F-CEC3-8148-9A28-8947350318D4}"/>
              </a:ext>
            </a:extLst>
          </p:cNvPr>
          <p:cNvSpPr>
            <a:spLocks noGrp="1"/>
          </p:cNvSpPr>
          <p:nvPr>
            <p:ph type="title"/>
          </p:nvPr>
        </p:nvSpPr>
        <p:spPr/>
        <p:txBody>
          <a:bodyPr/>
          <a:lstStyle/>
          <a:p>
            <a:r>
              <a:rPr lang="da" dirty="0"/>
              <a:t>BASIC SLIDES</a:t>
            </a:r>
            <a:endParaRPr lang="en-GB" dirty="0"/>
          </a:p>
        </p:txBody>
      </p:sp>
      <p:sp>
        <p:nvSpPr>
          <p:cNvPr id="10" name="Text Placeholder 9">
            <a:extLst>
              <a:ext uri="{FF2B5EF4-FFF2-40B4-BE49-F238E27FC236}">
                <a16:creationId xmlns:a16="http://schemas.microsoft.com/office/drawing/2014/main" id="{9D71158A-24C8-5A42-866E-C8495AA66752}"/>
              </a:ext>
            </a:extLst>
          </p:cNvPr>
          <p:cNvSpPr>
            <a:spLocks noGrp="1"/>
          </p:cNvSpPr>
          <p:nvPr>
            <p:ph type="body" idx="1"/>
          </p:nvPr>
        </p:nvSpPr>
        <p:spPr/>
        <p:txBody>
          <a:bodyPr/>
          <a:lstStyle/>
          <a:p>
            <a:r>
              <a:rPr lang="en-US" dirty="0"/>
              <a:t>Elementary Layouts</a:t>
            </a:r>
          </a:p>
        </p:txBody>
      </p:sp>
      <p:sp>
        <p:nvSpPr>
          <p:cNvPr id="19" name="Shape">
            <a:extLst>
              <a:ext uri="{FF2B5EF4-FFF2-40B4-BE49-F238E27FC236}">
                <a16:creationId xmlns:a16="http://schemas.microsoft.com/office/drawing/2014/main" id="{5ED5A0BF-BA5A-6141-BBE6-125271BDAB72}"/>
              </a:ext>
            </a:extLst>
          </p:cNvPr>
          <p:cNvSpPr/>
          <p:nvPr/>
        </p:nvSpPr>
        <p:spPr>
          <a:xfrm rot="4500000">
            <a:off x="1846319" y="-5309776"/>
            <a:ext cx="12092374" cy="13101702"/>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3" name="Picture Placeholder 2">
            <a:extLst>
              <a:ext uri="{FF2B5EF4-FFF2-40B4-BE49-F238E27FC236}">
                <a16:creationId xmlns:a16="http://schemas.microsoft.com/office/drawing/2014/main" id="{3F886EC4-8DD3-4984-A2C7-3FFC04A692A3}"/>
              </a:ext>
            </a:extLst>
          </p:cNvPr>
          <p:cNvSpPr>
            <a:spLocks noGrp="1"/>
          </p:cNvSpPr>
          <p:nvPr>
            <p:ph type="pic" sz="quarter" idx="10"/>
          </p:nvPr>
        </p:nvSpPr>
        <p:spPr/>
      </p:sp>
    </p:spTree>
    <p:extLst>
      <p:ext uri="{BB962C8B-B14F-4D97-AF65-F5344CB8AC3E}">
        <p14:creationId xmlns:p14="http://schemas.microsoft.com/office/powerpoint/2010/main" val="75660445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F771129-F07B-1B49-9D98-25C760A35323}"/>
              </a:ext>
            </a:extLst>
          </p:cNvPr>
          <p:cNvSpPr>
            <a:spLocks noGrp="1"/>
          </p:cNvSpPr>
          <p:nvPr>
            <p:ph type="title"/>
          </p:nvPr>
        </p:nvSpPr>
        <p:spPr/>
        <p:txBody>
          <a:bodyPr/>
          <a:lstStyle/>
          <a:p>
            <a:r>
              <a:rPr lang="en-US" noProof="1"/>
              <a:t>Lorem Ipsum Dolor Sit Amet</a:t>
            </a:r>
            <a:endParaRPr lang="en-GB" dirty="0"/>
          </a:p>
        </p:txBody>
      </p:sp>
      <p:sp>
        <p:nvSpPr>
          <p:cNvPr id="6" name="Text Placeholder 5">
            <a:extLst>
              <a:ext uri="{FF2B5EF4-FFF2-40B4-BE49-F238E27FC236}">
                <a16:creationId xmlns:a16="http://schemas.microsoft.com/office/drawing/2014/main" id="{9A5A3220-2539-754A-A857-8F5A601C20BA}"/>
              </a:ext>
            </a:extLst>
          </p:cNvPr>
          <p:cNvSpPr>
            <a:spLocks noGrp="1"/>
          </p:cNvSpPr>
          <p:nvPr>
            <p:ph type="body" idx="1"/>
          </p:nvPr>
        </p:nvSpPr>
        <p:spPr/>
        <p:txBody>
          <a:bodyPr/>
          <a:lstStyle/>
          <a:p>
            <a:r>
              <a:rPr lang="en-US" noProof="1"/>
              <a:t>Lorem ipsum dolor sit amet, consectetur adipiscing elit. Donec sollicitudin dolor a ex rhoncus pharetra. Vestibulum ante ipsum primis in faucibus orci luctus et ultrices posuere cubilia Curae</a:t>
            </a:r>
          </a:p>
        </p:txBody>
      </p:sp>
    </p:spTree>
    <p:extLst>
      <p:ext uri="{BB962C8B-B14F-4D97-AF65-F5344CB8AC3E}">
        <p14:creationId xmlns:p14="http://schemas.microsoft.com/office/powerpoint/2010/main" val="24404167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03237C-EE21-A344-BD40-CE8066422108}"/>
              </a:ext>
            </a:extLst>
          </p:cNvPr>
          <p:cNvSpPr>
            <a:spLocks noGrp="1"/>
          </p:cNvSpPr>
          <p:nvPr>
            <p:ph type="body" sz="quarter" idx="24"/>
          </p:nvPr>
        </p:nvSpPr>
        <p:spPr/>
        <p:txBody>
          <a:bodyPr/>
          <a:lstStyle/>
          <a:p>
            <a:r>
              <a:rPr lang="en-US" noProof="1"/>
              <a:t>Creative Director</a:t>
            </a:r>
          </a:p>
        </p:txBody>
      </p:sp>
      <p:sp>
        <p:nvSpPr>
          <p:cNvPr id="3" name="Text Placeholder 2">
            <a:extLst>
              <a:ext uri="{FF2B5EF4-FFF2-40B4-BE49-F238E27FC236}">
                <a16:creationId xmlns:a16="http://schemas.microsoft.com/office/drawing/2014/main" id="{FDF42CC3-A30E-5341-BF69-7AF4AAA07798}"/>
              </a:ext>
            </a:extLst>
          </p:cNvPr>
          <p:cNvSpPr>
            <a:spLocks noGrp="1"/>
          </p:cNvSpPr>
          <p:nvPr>
            <p:ph type="body" sz="quarter" idx="25"/>
          </p:nvPr>
        </p:nvSpPr>
        <p:spPr/>
        <p:txBody>
          <a:bodyPr/>
          <a:lstStyle/>
          <a:p>
            <a:r>
              <a:rPr lang="en-US" noProof="1"/>
              <a:t>Lorem ipsum dolor sit amet, consectetur adipiscing elit. Donec sollicitudin dolor a ex rhoncus pharetra. Vestibulum ante ipsum primis in faucibus orci luctus et ultrices posuere cubilia Curae</a:t>
            </a:r>
          </a:p>
        </p:txBody>
      </p:sp>
      <p:sp>
        <p:nvSpPr>
          <p:cNvPr id="4" name="Text Placeholder 3">
            <a:extLst>
              <a:ext uri="{FF2B5EF4-FFF2-40B4-BE49-F238E27FC236}">
                <a16:creationId xmlns:a16="http://schemas.microsoft.com/office/drawing/2014/main" id="{7BFBC19D-C2C3-5445-977A-69689883EC50}"/>
              </a:ext>
            </a:extLst>
          </p:cNvPr>
          <p:cNvSpPr>
            <a:spLocks noGrp="1"/>
          </p:cNvSpPr>
          <p:nvPr>
            <p:ph type="body" sz="quarter" idx="31"/>
          </p:nvPr>
        </p:nvSpPr>
        <p:spPr/>
        <p:txBody>
          <a:bodyPr/>
          <a:lstStyle/>
          <a:p>
            <a:r>
              <a:rPr lang="en-US" noProof="1"/>
              <a:t>SHOWEET John</a:t>
            </a:r>
          </a:p>
        </p:txBody>
      </p:sp>
      <p:sp>
        <p:nvSpPr>
          <p:cNvPr id="6" name="Text Placeholder 5">
            <a:extLst>
              <a:ext uri="{FF2B5EF4-FFF2-40B4-BE49-F238E27FC236}">
                <a16:creationId xmlns:a16="http://schemas.microsoft.com/office/drawing/2014/main" id="{10C053F0-B581-EF45-B647-5E8E80CABA3E}"/>
              </a:ext>
            </a:extLst>
          </p:cNvPr>
          <p:cNvSpPr>
            <a:spLocks noGrp="1"/>
          </p:cNvSpPr>
          <p:nvPr>
            <p:ph type="body" sz="quarter" idx="32"/>
          </p:nvPr>
        </p:nvSpPr>
        <p:spPr/>
        <p:txBody>
          <a:bodyPr/>
          <a:lstStyle/>
          <a:p>
            <a:r>
              <a:rPr lang="en-US" noProof="1"/>
              <a:t>Project Manager</a:t>
            </a:r>
          </a:p>
        </p:txBody>
      </p:sp>
      <p:sp>
        <p:nvSpPr>
          <p:cNvPr id="8" name="Text Placeholder 7">
            <a:extLst>
              <a:ext uri="{FF2B5EF4-FFF2-40B4-BE49-F238E27FC236}">
                <a16:creationId xmlns:a16="http://schemas.microsoft.com/office/drawing/2014/main" id="{490C058A-3740-664E-93FE-1E22BDA3B77F}"/>
              </a:ext>
            </a:extLst>
          </p:cNvPr>
          <p:cNvSpPr>
            <a:spLocks noGrp="1"/>
          </p:cNvSpPr>
          <p:nvPr>
            <p:ph type="body" sz="quarter" idx="33"/>
          </p:nvPr>
        </p:nvSpPr>
        <p:spPr/>
        <p:txBody>
          <a:bodyPr/>
          <a:lstStyle/>
          <a:p>
            <a:r>
              <a:rPr lang="en-US" noProof="1"/>
              <a:t>Lorem ipsum dolor sit amet, consectetur adipiscing elit. Donec sollicitudin dolor a ex rhoncus pharetra. Vestibulum ante ipsum primis in faucibus orci luctus et ultrices posuere cubilia Curae</a:t>
            </a:r>
          </a:p>
        </p:txBody>
      </p:sp>
      <p:sp>
        <p:nvSpPr>
          <p:cNvPr id="9" name="Text Placeholder 8">
            <a:extLst>
              <a:ext uri="{FF2B5EF4-FFF2-40B4-BE49-F238E27FC236}">
                <a16:creationId xmlns:a16="http://schemas.microsoft.com/office/drawing/2014/main" id="{5471E533-BC4C-064E-A132-3ECAAB5D923B}"/>
              </a:ext>
            </a:extLst>
          </p:cNvPr>
          <p:cNvSpPr>
            <a:spLocks noGrp="1"/>
          </p:cNvSpPr>
          <p:nvPr>
            <p:ph type="body" sz="quarter" idx="34"/>
          </p:nvPr>
        </p:nvSpPr>
        <p:spPr/>
        <p:txBody>
          <a:bodyPr/>
          <a:lstStyle/>
          <a:p>
            <a:r>
              <a:rPr lang="en-US" noProof="1"/>
              <a:t>SHOWEET Jane</a:t>
            </a:r>
          </a:p>
        </p:txBody>
      </p:sp>
      <p:sp>
        <p:nvSpPr>
          <p:cNvPr id="11" name="Picture Placeholder 10">
            <a:extLst>
              <a:ext uri="{FF2B5EF4-FFF2-40B4-BE49-F238E27FC236}">
                <a16:creationId xmlns:a16="http://schemas.microsoft.com/office/drawing/2014/main" id="{3E578F37-6A7E-47CD-8583-06887DD91D67}"/>
              </a:ext>
            </a:extLst>
          </p:cNvPr>
          <p:cNvSpPr>
            <a:spLocks noGrp="1"/>
          </p:cNvSpPr>
          <p:nvPr>
            <p:ph type="pic" sz="quarter" idx="11"/>
          </p:nvPr>
        </p:nvSpPr>
        <p:spPr/>
      </p:sp>
      <p:sp>
        <p:nvSpPr>
          <p:cNvPr id="13" name="Picture Placeholder 12">
            <a:extLst>
              <a:ext uri="{FF2B5EF4-FFF2-40B4-BE49-F238E27FC236}">
                <a16:creationId xmlns:a16="http://schemas.microsoft.com/office/drawing/2014/main" id="{BEDAFED6-AA60-4E1C-ACBE-F2E883402B5F}"/>
              </a:ext>
            </a:extLst>
          </p:cNvPr>
          <p:cNvSpPr>
            <a:spLocks noGrp="1"/>
          </p:cNvSpPr>
          <p:nvPr>
            <p:ph type="pic" sz="quarter" idx="10"/>
          </p:nvPr>
        </p:nvSpPr>
        <p:spPr/>
      </p:sp>
    </p:spTree>
    <p:extLst>
      <p:ext uri="{BB962C8B-B14F-4D97-AF65-F5344CB8AC3E}">
        <p14:creationId xmlns:p14="http://schemas.microsoft.com/office/powerpoint/2010/main" val="88703955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216BF64-ED26-154D-ADF8-26408C9DBB33}"/>
              </a:ext>
            </a:extLst>
          </p:cNvPr>
          <p:cNvSpPr>
            <a:spLocks noGrp="1"/>
          </p:cNvSpPr>
          <p:nvPr>
            <p:ph type="title"/>
          </p:nvPr>
        </p:nvSpPr>
        <p:spPr/>
        <p:txBody>
          <a:bodyPr/>
          <a:lstStyle/>
          <a:p>
            <a:r>
              <a:rPr lang="en-US" noProof="1"/>
              <a:t>Simple Layout Slide</a:t>
            </a:r>
            <a:endParaRPr lang="en-GB" dirty="0"/>
          </a:p>
        </p:txBody>
      </p:sp>
      <p:sp>
        <p:nvSpPr>
          <p:cNvPr id="5" name="Content Placeholder 4">
            <a:extLst>
              <a:ext uri="{FF2B5EF4-FFF2-40B4-BE49-F238E27FC236}">
                <a16:creationId xmlns:a16="http://schemas.microsoft.com/office/drawing/2014/main" id="{66284247-0C5E-B84E-A18E-CF78E2B81BE0}"/>
              </a:ext>
            </a:extLst>
          </p:cNvPr>
          <p:cNvSpPr>
            <a:spLocks noGrp="1"/>
          </p:cNvSpPr>
          <p:nvPr>
            <p:ph idx="1"/>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 primis in faucibus orci luctus et ultrices posuere cubilia Curae</a:t>
            </a:r>
          </a:p>
        </p:txBody>
      </p:sp>
      <p:sp>
        <p:nvSpPr>
          <p:cNvPr id="6" name="Text Placeholder 5">
            <a:extLst>
              <a:ext uri="{FF2B5EF4-FFF2-40B4-BE49-F238E27FC236}">
                <a16:creationId xmlns:a16="http://schemas.microsoft.com/office/drawing/2014/main" id="{42DA9BEF-82E9-C149-B98E-D7C34255C728}"/>
              </a:ext>
            </a:extLst>
          </p:cNvPr>
          <p:cNvSpPr>
            <a:spLocks noGrp="1"/>
          </p:cNvSpPr>
          <p:nvPr>
            <p:ph type="body" sz="quarter" idx="13"/>
          </p:nvPr>
        </p:nvSpPr>
        <p:spPr/>
        <p:txBody>
          <a:bodyPr/>
          <a:lstStyle/>
          <a:p>
            <a:r>
              <a:rPr lang="en-US" noProof="1"/>
              <a:t>Lorem Ipsum</a:t>
            </a:r>
          </a:p>
        </p:txBody>
      </p:sp>
    </p:spTree>
    <p:extLst>
      <p:ext uri="{BB962C8B-B14F-4D97-AF65-F5344CB8AC3E}">
        <p14:creationId xmlns:p14="http://schemas.microsoft.com/office/powerpoint/2010/main" val="97772915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F8F61B4-D398-C643-9C5A-F2E0DE9B3090}"/>
              </a:ext>
            </a:extLst>
          </p:cNvPr>
          <p:cNvSpPr>
            <a:spLocks noGrp="1"/>
          </p:cNvSpPr>
          <p:nvPr>
            <p:ph type="body" sz="quarter" idx="13"/>
          </p:nvPr>
        </p:nvSpPr>
        <p:spPr/>
        <p:txBody>
          <a:bodyPr/>
          <a:lstStyle/>
          <a:p>
            <a:r>
              <a:rPr lang="en-US" noProof="1"/>
              <a:t>Lorem Ipsum</a:t>
            </a:r>
          </a:p>
        </p:txBody>
      </p:sp>
      <p:sp>
        <p:nvSpPr>
          <p:cNvPr id="5" name="Content Placeholder 4">
            <a:extLst>
              <a:ext uri="{FF2B5EF4-FFF2-40B4-BE49-F238E27FC236}">
                <a16:creationId xmlns:a16="http://schemas.microsoft.com/office/drawing/2014/main" id="{1E42D448-9194-594A-83F0-FCE59275B43E}"/>
              </a:ext>
            </a:extLst>
          </p:cNvPr>
          <p:cNvSpPr>
            <a:spLocks noGrp="1"/>
          </p:cNvSpPr>
          <p:nvPr>
            <p:ph sz="half" idx="1"/>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a:t>
            </a:r>
          </a:p>
        </p:txBody>
      </p:sp>
      <p:sp>
        <p:nvSpPr>
          <p:cNvPr id="6" name="Content Placeholder 5">
            <a:extLst>
              <a:ext uri="{FF2B5EF4-FFF2-40B4-BE49-F238E27FC236}">
                <a16:creationId xmlns:a16="http://schemas.microsoft.com/office/drawing/2014/main" id="{5EB86D3A-986B-B44F-8603-3E435C465AA6}"/>
              </a:ext>
            </a:extLst>
          </p:cNvPr>
          <p:cNvSpPr>
            <a:spLocks noGrp="1"/>
          </p:cNvSpPr>
          <p:nvPr>
            <p:ph sz="half" idx="2"/>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a:t>
            </a:r>
          </a:p>
        </p:txBody>
      </p:sp>
      <p:sp>
        <p:nvSpPr>
          <p:cNvPr id="4" name="Title 3">
            <a:extLst>
              <a:ext uri="{FF2B5EF4-FFF2-40B4-BE49-F238E27FC236}">
                <a16:creationId xmlns:a16="http://schemas.microsoft.com/office/drawing/2014/main" id="{A9F2DC41-F4AE-7045-8FE8-B0B547BEAA4A}"/>
              </a:ext>
            </a:extLst>
          </p:cNvPr>
          <p:cNvSpPr>
            <a:spLocks noGrp="1"/>
          </p:cNvSpPr>
          <p:nvPr>
            <p:ph type="title"/>
          </p:nvPr>
        </p:nvSpPr>
        <p:spPr/>
        <p:txBody>
          <a:bodyPr/>
          <a:lstStyle/>
          <a:p>
            <a:r>
              <a:rPr lang="en-US" noProof="1"/>
              <a:t>Layout with 2 Columns</a:t>
            </a:r>
            <a:endParaRPr lang="en-GB" dirty="0"/>
          </a:p>
        </p:txBody>
      </p:sp>
    </p:spTree>
    <p:extLst>
      <p:ext uri="{BB962C8B-B14F-4D97-AF65-F5344CB8AC3E}">
        <p14:creationId xmlns:p14="http://schemas.microsoft.com/office/powerpoint/2010/main" val="141224044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D678E1D-E05B-AC44-A899-6FDD9A4200BC}"/>
              </a:ext>
            </a:extLst>
          </p:cNvPr>
          <p:cNvSpPr>
            <a:spLocks noGrp="1"/>
          </p:cNvSpPr>
          <p:nvPr>
            <p:ph type="title"/>
          </p:nvPr>
        </p:nvSpPr>
        <p:spPr/>
        <p:txBody>
          <a:bodyPr/>
          <a:lstStyle/>
          <a:p>
            <a:r>
              <a:rPr lang="en-US" dirty="0"/>
              <a:t>Layout with 3 Columns</a:t>
            </a:r>
            <a:endParaRPr lang="en-GB" dirty="0"/>
          </a:p>
        </p:txBody>
      </p:sp>
      <p:sp>
        <p:nvSpPr>
          <p:cNvPr id="7" name="Text Placeholder 6">
            <a:extLst>
              <a:ext uri="{FF2B5EF4-FFF2-40B4-BE49-F238E27FC236}">
                <a16:creationId xmlns:a16="http://schemas.microsoft.com/office/drawing/2014/main" id="{145CD5C5-8FEB-C74E-B870-B141AF19415A}"/>
              </a:ext>
            </a:extLst>
          </p:cNvPr>
          <p:cNvSpPr>
            <a:spLocks noGrp="1"/>
          </p:cNvSpPr>
          <p:nvPr>
            <p:ph type="body" sz="quarter" idx="13"/>
          </p:nvPr>
        </p:nvSpPr>
        <p:spPr/>
        <p:txBody>
          <a:bodyPr/>
          <a:lstStyle/>
          <a:p>
            <a:r>
              <a:rPr lang="en-US" noProof="1"/>
              <a:t>Lorem Ipsum</a:t>
            </a:r>
          </a:p>
        </p:txBody>
      </p:sp>
      <p:sp>
        <p:nvSpPr>
          <p:cNvPr id="5" name="Content Placeholder 4">
            <a:extLst>
              <a:ext uri="{FF2B5EF4-FFF2-40B4-BE49-F238E27FC236}">
                <a16:creationId xmlns:a16="http://schemas.microsoft.com/office/drawing/2014/main" id="{B0354D10-54AB-1341-9956-9290C4A85D65}"/>
              </a:ext>
            </a:extLst>
          </p:cNvPr>
          <p:cNvSpPr>
            <a:spLocks noGrp="1"/>
          </p:cNvSpPr>
          <p:nvPr>
            <p:ph sz="half" idx="1"/>
          </p:nvPr>
        </p:nvSpPr>
        <p:spPr/>
        <p:txBody>
          <a:bodyPr/>
          <a:lstStyle/>
          <a:p>
            <a:r>
              <a:rPr lang="en-US" noProof="1"/>
              <a:t>Lorem ipsum dolor sit amet, consectetur adipiscing elit. Donec sollicitudin dolor a ex rhoncus pharetra. Vestibulum ante ipsum primis in faucibus orci luctus et ultrices posuere cubilia Curae</a:t>
            </a:r>
          </a:p>
        </p:txBody>
      </p:sp>
      <p:sp>
        <p:nvSpPr>
          <p:cNvPr id="6" name="Content Placeholder 5">
            <a:extLst>
              <a:ext uri="{FF2B5EF4-FFF2-40B4-BE49-F238E27FC236}">
                <a16:creationId xmlns:a16="http://schemas.microsoft.com/office/drawing/2014/main" id="{7C39EAB7-9C98-C44D-BAF9-4C4DD8005F82}"/>
              </a:ext>
            </a:extLst>
          </p:cNvPr>
          <p:cNvSpPr>
            <a:spLocks noGrp="1"/>
          </p:cNvSpPr>
          <p:nvPr>
            <p:ph sz="half" idx="2"/>
          </p:nvPr>
        </p:nvSpPr>
        <p:spPr/>
        <p:txBody>
          <a:bodyPr/>
          <a:lstStyle/>
          <a:p>
            <a:r>
              <a:rPr lang="en-US" noProof="1"/>
              <a:t>Lorem ipsum dolor sit amet, consectetur adipiscing elit. Donec sollicitudin dolor a ex rhoncus pharetra. Vestibulum ante ipsum primis in faucibus orci luctus et ultrices posuere cubilia Curae</a:t>
            </a:r>
          </a:p>
        </p:txBody>
      </p:sp>
      <p:sp>
        <p:nvSpPr>
          <p:cNvPr id="8" name="Content Placeholder 7">
            <a:extLst>
              <a:ext uri="{FF2B5EF4-FFF2-40B4-BE49-F238E27FC236}">
                <a16:creationId xmlns:a16="http://schemas.microsoft.com/office/drawing/2014/main" id="{43056DDF-0BD1-814A-A1D2-5719EA5DA4B5}"/>
              </a:ext>
            </a:extLst>
          </p:cNvPr>
          <p:cNvSpPr>
            <a:spLocks noGrp="1"/>
          </p:cNvSpPr>
          <p:nvPr>
            <p:ph sz="half" idx="14"/>
          </p:nvPr>
        </p:nvSpPr>
        <p:spPr/>
        <p:txBody>
          <a:bodyPr/>
          <a:lstStyle/>
          <a:p>
            <a:r>
              <a:rPr lang="en-US" noProof="1"/>
              <a:t>Lorem ipsum dolor sit amet, consectetur adipiscing elit. Donec sollicitudin dolor a ex rhoncus pharetra. Vestibulum ante ipsum primis in faucibus orci luctus et ultrices posuere cubilia Curae</a:t>
            </a:r>
          </a:p>
        </p:txBody>
      </p:sp>
    </p:spTree>
    <p:extLst>
      <p:ext uri="{BB962C8B-B14F-4D97-AF65-F5344CB8AC3E}">
        <p14:creationId xmlns:p14="http://schemas.microsoft.com/office/powerpoint/2010/main" val="363722788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a:extLst>
              <a:ext uri="{FF2B5EF4-FFF2-40B4-BE49-F238E27FC236}">
                <a16:creationId xmlns:a16="http://schemas.microsoft.com/office/drawing/2014/main" id="{AA2B22E5-5ACD-BE4F-8AD9-57A1405EE4C7}"/>
              </a:ext>
            </a:extLst>
          </p:cNvPr>
          <p:cNvSpPr/>
          <p:nvPr/>
        </p:nvSpPr>
        <p:spPr>
          <a:xfrm>
            <a:off x="2008832" y="-1428982"/>
            <a:ext cx="8680174" cy="940468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solidFill>
              <a:schemeClr val="bg1">
                <a:alpha val="20000"/>
              </a:schemeClr>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9" name="Title 8">
            <a:extLst>
              <a:ext uri="{FF2B5EF4-FFF2-40B4-BE49-F238E27FC236}">
                <a16:creationId xmlns:a16="http://schemas.microsoft.com/office/drawing/2014/main" id="{3749FF9F-CEC3-8148-9A28-8947350318D4}"/>
              </a:ext>
            </a:extLst>
          </p:cNvPr>
          <p:cNvSpPr>
            <a:spLocks noGrp="1"/>
          </p:cNvSpPr>
          <p:nvPr>
            <p:ph type="title"/>
          </p:nvPr>
        </p:nvSpPr>
        <p:spPr/>
        <p:txBody>
          <a:bodyPr/>
          <a:lstStyle/>
          <a:p>
            <a:r>
              <a:rPr lang="da" dirty="0"/>
              <a:t>MEET THE TEAM</a:t>
            </a:r>
            <a:endParaRPr lang="en-GB" dirty="0"/>
          </a:p>
        </p:txBody>
      </p:sp>
      <p:sp>
        <p:nvSpPr>
          <p:cNvPr id="10" name="Text Placeholder 9">
            <a:extLst>
              <a:ext uri="{FF2B5EF4-FFF2-40B4-BE49-F238E27FC236}">
                <a16:creationId xmlns:a16="http://schemas.microsoft.com/office/drawing/2014/main" id="{9D71158A-24C8-5A42-866E-C8495AA66752}"/>
              </a:ext>
            </a:extLst>
          </p:cNvPr>
          <p:cNvSpPr>
            <a:spLocks noGrp="1"/>
          </p:cNvSpPr>
          <p:nvPr>
            <p:ph type="body" idx="1"/>
          </p:nvPr>
        </p:nvSpPr>
        <p:spPr/>
        <p:txBody>
          <a:bodyPr/>
          <a:lstStyle/>
          <a:p>
            <a:r>
              <a:rPr lang="en-US" dirty="0"/>
              <a:t>Introduce your team to your audience</a:t>
            </a:r>
          </a:p>
        </p:txBody>
      </p:sp>
      <p:sp>
        <p:nvSpPr>
          <p:cNvPr id="3" name="Picture Placeholder 2">
            <a:extLst>
              <a:ext uri="{FF2B5EF4-FFF2-40B4-BE49-F238E27FC236}">
                <a16:creationId xmlns:a16="http://schemas.microsoft.com/office/drawing/2014/main" id="{87E94F36-81F2-46BD-8485-41C690571993}"/>
              </a:ext>
            </a:extLst>
          </p:cNvPr>
          <p:cNvSpPr>
            <a:spLocks noGrp="1"/>
          </p:cNvSpPr>
          <p:nvPr>
            <p:ph type="pic" sz="quarter" idx="10"/>
          </p:nvPr>
        </p:nvSpPr>
        <p:spPr/>
      </p:sp>
    </p:spTree>
    <p:extLst>
      <p:ext uri="{BB962C8B-B14F-4D97-AF65-F5344CB8AC3E}">
        <p14:creationId xmlns:p14="http://schemas.microsoft.com/office/powerpoint/2010/main" val="84294064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AB6AB4-1449-7B42-8555-69538A77B791}"/>
              </a:ext>
            </a:extLst>
          </p:cNvPr>
          <p:cNvSpPr>
            <a:spLocks noGrp="1"/>
          </p:cNvSpPr>
          <p:nvPr>
            <p:ph type="body" sz="quarter" idx="18"/>
          </p:nvPr>
        </p:nvSpPr>
        <p:spPr/>
        <p:txBody>
          <a:bodyPr/>
          <a:lstStyle/>
          <a:p>
            <a:r>
              <a:rPr lang="en-US" noProof="1"/>
              <a:t>Job Title Here</a:t>
            </a:r>
          </a:p>
        </p:txBody>
      </p:sp>
      <p:sp>
        <p:nvSpPr>
          <p:cNvPr id="3" name="Text Placeholder 2">
            <a:extLst>
              <a:ext uri="{FF2B5EF4-FFF2-40B4-BE49-F238E27FC236}">
                <a16:creationId xmlns:a16="http://schemas.microsoft.com/office/drawing/2014/main" id="{7D83ED58-FDF6-9941-8E50-0362A88CD15C}"/>
              </a:ext>
            </a:extLst>
          </p:cNvPr>
          <p:cNvSpPr>
            <a:spLocks noGrp="1"/>
          </p:cNvSpPr>
          <p:nvPr>
            <p:ph type="body" sz="quarter" idx="19"/>
          </p:nvPr>
        </p:nvSpPr>
        <p:spPr/>
        <p:txBody>
          <a:bodyPr>
            <a:normAutofit lnSpcReduction="10000"/>
          </a:bodyPr>
          <a:lstStyle/>
          <a:p>
            <a:r>
              <a:rPr lang="en-US" noProof="1"/>
              <a:t>Lorem ipsum dolor sit amet, consectetur adipiscing elit. Donec sollicitudin dolor a ex rhoncus pharetra. Vestibulum ante ipsum primis in faucibus orci luctus et ultrices posuere cubilia Curae</a:t>
            </a:r>
          </a:p>
          <a:p>
            <a:endParaRPr lang="en-GB" dirty="0"/>
          </a:p>
        </p:txBody>
      </p:sp>
      <p:sp>
        <p:nvSpPr>
          <p:cNvPr id="4" name="Text Placeholder 3">
            <a:extLst>
              <a:ext uri="{FF2B5EF4-FFF2-40B4-BE49-F238E27FC236}">
                <a16:creationId xmlns:a16="http://schemas.microsoft.com/office/drawing/2014/main" id="{05437D34-DD00-9040-B1D9-A4A21DE11524}"/>
              </a:ext>
            </a:extLst>
          </p:cNvPr>
          <p:cNvSpPr>
            <a:spLocks noGrp="1"/>
          </p:cNvSpPr>
          <p:nvPr>
            <p:ph type="body" sz="quarter" idx="21"/>
          </p:nvPr>
        </p:nvSpPr>
        <p:spPr/>
        <p:txBody>
          <a:bodyPr/>
          <a:lstStyle/>
          <a:p>
            <a:r>
              <a:rPr lang="en-US" noProof="1"/>
              <a:t>Job Title Here</a:t>
            </a:r>
          </a:p>
        </p:txBody>
      </p:sp>
      <p:sp>
        <p:nvSpPr>
          <p:cNvPr id="5" name="Text Placeholder 4">
            <a:extLst>
              <a:ext uri="{FF2B5EF4-FFF2-40B4-BE49-F238E27FC236}">
                <a16:creationId xmlns:a16="http://schemas.microsoft.com/office/drawing/2014/main" id="{F91A08FB-535A-3B45-BBF8-6F2F6B369AB2}"/>
              </a:ext>
            </a:extLst>
          </p:cNvPr>
          <p:cNvSpPr>
            <a:spLocks noGrp="1"/>
          </p:cNvSpPr>
          <p:nvPr>
            <p:ph type="body" sz="quarter" idx="22"/>
          </p:nvPr>
        </p:nvSpPr>
        <p:spPr/>
        <p:txBody>
          <a:bodyPr>
            <a:normAutofit lnSpcReduction="10000"/>
          </a:bodyPr>
          <a:lstStyle/>
          <a:p>
            <a:r>
              <a:rPr lang="en-US" noProof="1"/>
              <a:t>Lorem ipsum dolor sit amet, consectetur adipiscing elit. Donec sollicitudin dolor a ex rhoncus pharetra. Vestibulum ante ipsum primis in faucibus orci luctus et ultrices posuere cubilia Curae</a:t>
            </a:r>
          </a:p>
          <a:p>
            <a:endParaRPr lang="en-GB" dirty="0"/>
          </a:p>
        </p:txBody>
      </p:sp>
      <p:sp>
        <p:nvSpPr>
          <p:cNvPr id="6" name="Text Placeholder 5">
            <a:extLst>
              <a:ext uri="{FF2B5EF4-FFF2-40B4-BE49-F238E27FC236}">
                <a16:creationId xmlns:a16="http://schemas.microsoft.com/office/drawing/2014/main" id="{432AF6E8-A2D5-7248-B76C-8E158B7EF2CC}"/>
              </a:ext>
            </a:extLst>
          </p:cNvPr>
          <p:cNvSpPr>
            <a:spLocks noGrp="1"/>
          </p:cNvSpPr>
          <p:nvPr>
            <p:ph type="body" sz="quarter" idx="24"/>
          </p:nvPr>
        </p:nvSpPr>
        <p:spPr/>
        <p:txBody>
          <a:bodyPr/>
          <a:lstStyle/>
          <a:p>
            <a:r>
              <a:rPr lang="en-US" noProof="1"/>
              <a:t>Job Title Here</a:t>
            </a:r>
          </a:p>
        </p:txBody>
      </p:sp>
      <p:sp>
        <p:nvSpPr>
          <p:cNvPr id="7" name="Text Placeholder 6">
            <a:extLst>
              <a:ext uri="{FF2B5EF4-FFF2-40B4-BE49-F238E27FC236}">
                <a16:creationId xmlns:a16="http://schemas.microsoft.com/office/drawing/2014/main" id="{7C259F69-6C84-0740-BC75-312A78F668AF}"/>
              </a:ext>
            </a:extLst>
          </p:cNvPr>
          <p:cNvSpPr>
            <a:spLocks noGrp="1"/>
          </p:cNvSpPr>
          <p:nvPr>
            <p:ph type="body" sz="quarter" idx="25"/>
          </p:nvPr>
        </p:nvSpPr>
        <p:spPr/>
        <p:txBody>
          <a:bodyPr>
            <a:normAutofit lnSpcReduction="10000"/>
          </a:bodyPr>
          <a:lstStyle/>
          <a:p>
            <a:r>
              <a:rPr lang="en-US" noProof="1"/>
              <a:t>Lorem ipsum dolor sit amet, consectetur adipiscing elit. Donec sollicitudin dolor a ex rhoncus pharetra. Vestibulum ante ipsum primis in faucibus orci luctus et ultrices posuere cubilia Curae</a:t>
            </a:r>
          </a:p>
        </p:txBody>
      </p:sp>
      <p:sp>
        <p:nvSpPr>
          <p:cNvPr id="8" name="Text Placeholder 7">
            <a:extLst>
              <a:ext uri="{FF2B5EF4-FFF2-40B4-BE49-F238E27FC236}">
                <a16:creationId xmlns:a16="http://schemas.microsoft.com/office/drawing/2014/main" id="{74D20635-CAF3-1848-8BB9-28A0C05C15B6}"/>
              </a:ext>
            </a:extLst>
          </p:cNvPr>
          <p:cNvSpPr>
            <a:spLocks noGrp="1"/>
          </p:cNvSpPr>
          <p:nvPr>
            <p:ph type="body" sz="quarter" idx="27"/>
          </p:nvPr>
        </p:nvSpPr>
        <p:spPr/>
        <p:txBody>
          <a:bodyPr/>
          <a:lstStyle/>
          <a:p>
            <a:r>
              <a:rPr lang="en-US" noProof="1"/>
              <a:t>Job Title Here</a:t>
            </a:r>
          </a:p>
        </p:txBody>
      </p:sp>
      <p:sp>
        <p:nvSpPr>
          <p:cNvPr id="9" name="Text Placeholder 8">
            <a:extLst>
              <a:ext uri="{FF2B5EF4-FFF2-40B4-BE49-F238E27FC236}">
                <a16:creationId xmlns:a16="http://schemas.microsoft.com/office/drawing/2014/main" id="{7AE1FF01-E3CC-4040-815D-1298E59455D5}"/>
              </a:ext>
            </a:extLst>
          </p:cNvPr>
          <p:cNvSpPr>
            <a:spLocks noGrp="1"/>
          </p:cNvSpPr>
          <p:nvPr>
            <p:ph type="body" sz="quarter" idx="28"/>
          </p:nvPr>
        </p:nvSpPr>
        <p:spPr/>
        <p:txBody>
          <a:bodyPr>
            <a:normAutofit lnSpcReduction="10000"/>
          </a:bodyPr>
          <a:lstStyle/>
          <a:p>
            <a:r>
              <a:rPr lang="en-US" noProof="1"/>
              <a:t>Lorem ipsum dolor sit amet, consectetur adipiscing elit. Donec sollicitudin dolor a ex rhoncus pharetra. Vestibulum ante ipsum primis in faucibus orci luctus et ultrices posuere cubilia Curae</a:t>
            </a:r>
          </a:p>
          <a:p>
            <a:endParaRPr lang="en-GB" dirty="0"/>
          </a:p>
        </p:txBody>
      </p:sp>
      <p:sp>
        <p:nvSpPr>
          <p:cNvPr id="10" name="Text Placeholder 9">
            <a:extLst>
              <a:ext uri="{FF2B5EF4-FFF2-40B4-BE49-F238E27FC236}">
                <a16:creationId xmlns:a16="http://schemas.microsoft.com/office/drawing/2014/main" id="{B6496C43-260E-3A42-88B0-7CCB08450420}"/>
              </a:ext>
            </a:extLst>
          </p:cNvPr>
          <p:cNvSpPr>
            <a:spLocks noGrp="1"/>
          </p:cNvSpPr>
          <p:nvPr>
            <p:ph type="body" sz="quarter" idx="29"/>
          </p:nvPr>
        </p:nvSpPr>
        <p:spPr/>
        <p:txBody>
          <a:bodyPr/>
          <a:lstStyle/>
          <a:p>
            <a:r>
              <a:rPr lang="en-US" noProof="1"/>
              <a:t>NAME Here</a:t>
            </a:r>
          </a:p>
        </p:txBody>
      </p:sp>
      <p:sp>
        <p:nvSpPr>
          <p:cNvPr id="12" name="Text Placeholder 11">
            <a:extLst>
              <a:ext uri="{FF2B5EF4-FFF2-40B4-BE49-F238E27FC236}">
                <a16:creationId xmlns:a16="http://schemas.microsoft.com/office/drawing/2014/main" id="{9C229FA3-68A2-EF4B-9134-9358DE95F2D9}"/>
              </a:ext>
            </a:extLst>
          </p:cNvPr>
          <p:cNvSpPr>
            <a:spLocks noGrp="1"/>
          </p:cNvSpPr>
          <p:nvPr>
            <p:ph type="body" sz="quarter" idx="30"/>
          </p:nvPr>
        </p:nvSpPr>
        <p:spPr/>
        <p:txBody>
          <a:bodyPr/>
          <a:lstStyle/>
          <a:p>
            <a:r>
              <a:rPr lang="en-US" noProof="1"/>
              <a:t>NAME Here</a:t>
            </a:r>
          </a:p>
        </p:txBody>
      </p:sp>
      <p:sp>
        <p:nvSpPr>
          <p:cNvPr id="14" name="Text Placeholder 13">
            <a:extLst>
              <a:ext uri="{FF2B5EF4-FFF2-40B4-BE49-F238E27FC236}">
                <a16:creationId xmlns:a16="http://schemas.microsoft.com/office/drawing/2014/main" id="{E983B91E-789C-E34B-8098-E537CFDA62A9}"/>
              </a:ext>
            </a:extLst>
          </p:cNvPr>
          <p:cNvSpPr>
            <a:spLocks noGrp="1"/>
          </p:cNvSpPr>
          <p:nvPr>
            <p:ph type="body" sz="quarter" idx="31"/>
          </p:nvPr>
        </p:nvSpPr>
        <p:spPr/>
        <p:txBody>
          <a:bodyPr/>
          <a:lstStyle/>
          <a:p>
            <a:r>
              <a:rPr lang="en-US" noProof="1"/>
              <a:t>NAME Here</a:t>
            </a:r>
          </a:p>
        </p:txBody>
      </p:sp>
      <p:sp>
        <p:nvSpPr>
          <p:cNvPr id="15" name="Text Placeholder 14">
            <a:extLst>
              <a:ext uri="{FF2B5EF4-FFF2-40B4-BE49-F238E27FC236}">
                <a16:creationId xmlns:a16="http://schemas.microsoft.com/office/drawing/2014/main" id="{66BFF502-9AF4-F34E-9C09-69A64D97692E}"/>
              </a:ext>
            </a:extLst>
          </p:cNvPr>
          <p:cNvSpPr>
            <a:spLocks noGrp="1"/>
          </p:cNvSpPr>
          <p:nvPr>
            <p:ph type="body" sz="quarter" idx="32"/>
          </p:nvPr>
        </p:nvSpPr>
        <p:spPr/>
        <p:txBody>
          <a:bodyPr/>
          <a:lstStyle/>
          <a:p>
            <a:r>
              <a:rPr lang="en-US" noProof="1"/>
              <a:t>NAME Here</a:t>
            </a:r>
          </a:p>
        </p:txBody>
      </p:sp>
      <p:sp>
        <p:nvSpPr>
          <p:cNvPr id="13" name="Picture Placeholder 12">
            <a:extLst>
              <a:ext uri="{FF2B5EF4-FFF2-40B4-BE49-F238E27FC236}">
                <a16:creationId xmlns:a16="http://schemas.microsoft.com/office/drawing/2014/main" id="{02F67263-3063-4A29-91E2-723BA46CC9E3}"/>
              </a:ext>
            </a:extLst>
          </p:cNvPr>
          <p:cNvSpPr>
            <a:spLocks noGrp="1"/>
          </p:cNvSpPr>
          <p:nvPr>
            <p:ph type="pic" sz="quarter" idx="16"/>
          </p:nvPr>
        </p:nvSpPr>
        <p:spPr/>
      </p:sp>
      <p:sp>
        <p:nvSpPr>
          <p:cNvPr id="17" name="Picture Placeholder 16">
            <a:extLst>
              <a:ext uri="{FF2B5EF4-FFF2-40B4-BE49-F238E27FC236}">
                <a16:creationId xmlns:a16="http://schemas.microsoft.com/office/drawing/2014/main" id="{B7282DAC-B882-4F6D-91FC-D7CFC20F984D}"/>
              </a:ext>
            </a:extLst>
          </p:cNvPr>
          <p:cNvSpPr>
            <a:spLocks noGrp="1"/>
          </p:cNvSpPr>
          <p:nvPr>
            <p:ph type="pic" sz="quarter" idx="15"/>
          </p:nvPr>
        </p:nvSpPr>
        <p:spPr/>
      </p:sp>
      <p:sp>
        <p:nvSpPr>
          <p:cNvPr id="19" name="Picture Placeholder 18">
            <a:extLst>
              <a:ext uri="{FF2B5EF4-FFF2-40B4-BE49-F238E27FC236}">
                <a16:creationId xmlns:a16="http://schemas.microsoft.com/office/drawing/2014/main" id="{25091BD8-36DE-4285-916A-E1183579F1E4}"/>
              </a:ext>
            </a:extLst>
          </p:cNvPr>
          <p:cNvSpPr>
            <a:spLocks noGrp="1"/>
          </p:cNvSpPr>
          <p:nvPr>
            <p:ph type="pic" sz="quarter" idx="14"/>
          </p:nvPr>
        </p:nvSpPr>
        <p:spPr/>
      </p:sp>
      <p:sp>
        <p:nvSpPr>
          <p:cNvPr id="21" name="Picture Placeholder 20">
            <a:extLst>
              <a:ext uri="{FF2B5EF4-FFF2-40B4-BE49-F238E27FC236}">
                <a16:creationId xmlns:a16="http://schemas.microsoft.com/office/drawing/2014/main" id="{BD0F8DB0-4C86-4634-9186-84B1226DABAA}"/>
              </a:ext>
            </a:extLst>
          </p:cNvPr>
          <p:cNvSpPr>
            <a:spLocks noGrp="1"/>
          </p:cNvSpPr>
          <p:nvPr>
            <p:ph type="pic" sz="quarter" idx="13"/>
          </p:nvPr>
        </p:nvSpPr>
        <p:spPr/>
      </p:sp>
    </p:spTree>
    <p:extLst>
      <p:ext uri="{BB962C8B-B14F-4D97-AF65-F5344CB8AC3E}">
        <p14:creationId xmlns:p14="http://schemas.microsoft.com/office/powerpoint/2010/main" val="142917993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9431B28E-E68F-6146-8BDA-89A519D22D7D}"/>
              </a:ext>
            </a:extLst>
          </p:cNvPr>
          <p:cNvSpPr>
            <a:spLocks noGrp="1"/>
          </p:cNvSpPr>
          <p:nvPr>
            <p:ph type="body" sz="quarter" idx="23"/>
          </p:nvPr>
        </p:nvSpPr>
        <p:spPr/>
        <p:txBody>
          <a:bodyPr>
            <a:normAutofit lnSpcReduction="10000"/>
          </a:bodyPr>
          <a:lstStyle/>
          <a:p>
            <a:r>
              <a:rPr lang="en-US" noProof="1"/>
              <a:t>Job Title Here</a:t>
            </a:r>
            <a:endParaRPr lang="en-GB" dirty="0"/>
          </a:p>
        </p:txBody>
      </p:sp>
      <p:sp>
        <p:nvSpPr>
          <p:cNvPr id="19" name="Text Placeholder 18">
            <a:extLst>
              <a:ext uri="{FF2B5EF4-FFF2-40B4-BE49-F238E27FC236}">
                <a16:creationId xmlns:a16="http://schemas.microsoft.com/office/drawing/2014/main" id="{68AB556A-A22E-0C4A-AD90-A14B2A43751F}"/>
              </a:ext>
            </a:extLst>
          </p:cNvPr>
          <p:cNvSpPr>
            <a:spLocks noGrp="1"/>
          </p:cNvSpPr>
          <p:nvPr>
            <p:ph type="body" sz="quarter" idx="30"/>
          </p:nvPr>
        </p:nvSpPr>
        <p:spPr/>
        <p:txBody>
          <a:bodyPr/>
          <a:lstStyle/>
          <a:p>
            <a:r>
              <a:rPr lang="en-US" noProof="1"/>
              <a:t>NAME Here</a:t>
            </a:r>
            <a:endParaRPr lang="en-GB" dirty="0"/>
          </a:p>
        </p:txBody>
      </p:sp>
      <p:sp>
        <p:nvSpPr>
          <p:cNvPr id="20" name="Text Placeholder 19">
            <a:extLst>
              <a:ext uri="{FF2B5EF4-FFF2-40B4-BE49-F238E27FC236}">
                <a16:creationId xmlns:a16="http://schemas.microsoft.com/office/drawing/2014/main" id="{1BE71447-9FF3-E741-9A2B-F5C82C2F5D1E}"/>
              </a:ext>
            </a:extLst>
          </p:cNvPr>
          <p:cNvSpPr>
            <a:spLocks noGrp="1"/>
          </p:cNvSpPr>
          <p:nvPr>
            <p:ph type="body" sz="quarter" idx="31"/>
          </p:nvPr>
        </p:nvSpPr>
        <p:spPr/>
        <p:txBody>
          <a:bodyPr>
            <a:normAutofit lnSpcReduction="10000"/>
          </a:bodyPr>
          <a:lstStyle/>
          <a:p>
            <a:r>
              <a:rPr lang="en-US" noProof="1"/>
              <a:t>Job Title Here</a:t>
            </a:r>
            <a:endParaRPr lang="en-GB" dirty="0"/>
          </a:p>
        </p:txBody>
      </p:sp>
      <p:sp>
        <p:nvSpPr>
          <p:cNvPr id="21" name="Text Placeholder 20">
            <a:extLst>
              <a:ext uri="{FF2B5EF4-FFF2-40B4-BE49-F238E27FC236}">
                <a16:creationId xmlns:a16="http://schemas.microsoft.com/office/drawing/2014/main" id="{EC4868BE-A08D-5744-A423-EE864161209A}"/>
              </a:ext>
            </a:extLst>
          </p:cNvPr>
          <p:cNvSpPr>
            <a:spLocks noGrp="1"/>
          </p:cNvSpPr>
          <p:nvPr>
            <p:ph type="body" sz="quarter" idx="32"/>
          </p:nvPr>
        </p:nvSpPr>
        <p:spPr/>
        <p:txBody>
          <a:bodyPr/>
          <a:lstStyle/>
          <a:p>
            <a:r>
              <a:rPr lang="en-US" noProof="1"/>
              <a:t>NAME Here</a:t>
            </a:r>
            <a:endParaRPr lang="en-GB" dirty="0"/>
          </a:p>
        </p:txBody>
      </p:sp>
      <p:sp>
        <p:nvSpPr>
          <p:cNvPr id="22" name="Text Placeholder 21">
            <a:extLst>
              <a:ext uri="{FF2B5EF4-FFF2-40B4-BE49-F238E27FC236}">
                <a16:creationId xmlns:a16="http://schemas.microsoft.com/office/drawing/2014/main" id="{41343E23-C9F3-2E48-A174-7A88373662F3}"/>
              </a:ext>
            </a:extLst>
          </p:cNvPr>
          <p:cNvSpPr>
            <a:spLocks noGrp="1"/>
          </p:cNvSpPr>
          <p:nvPr>
            <p:ph type="body" sz="quarter" idx="33"/>
          </p:nvPr>
        </p:nvSpPr>
        <p:spPr/>
        <p:txBody>
          <a:bodyPr>
            <a:normAutofit lnSpcReduction="10000"/>
          </a:bodyPr>
          <a:lstStyle/>
          <a:p>
            <a:r>
              <a:rPr lang="en-US" noProof="1"/>
              <a:t>Job Title Here</a:t>
            </a:r>
            <a:endParaRPr lang="en-GB" dirty="0"/>
          </a:p>
        </p:txBody>
      </p:sp>
      <p:sp>
        <p:nvSpPr>
          <p:cNvPr id="24" name="Text Placeholder 23">
            <a:extLst>
              <a:ext uri="{FF2B5EF4-FFF2-40B4-BE49-F238E27FC236}">
                <a16:creationId xmlns:a16="http://schemas.microsoft.com/office/drawing/2014/main" id="{4DFAA842-5EF3-E747-81C4-D9A3B60FF82C}"/>
              </a:ext>
            </a:extLst>
          </p:cNvPr>
          <p:cNvSpPr>
            <a:spLocks noGrp="1"/>
          </p:cNvSpPr>
          <p:nvPr>
            <p:ph type="body" sz="quarter" idx="34"/>
          </p:nvPr>
        </p:nvSpPr>
        <p:spPr/>
        <p:txBody>
          <a:bodyPr/>
          <a:lstStyle/>
          <a:p>
            <a:r>
              <a:rPr lang="en-US" noProof="1"/>
              <a:t>NAME Here</a:t>
            </a:r>
            <a:endParaRPr lang="en-GB" dirty="0"/>
          </a:p>
        </p:txBody>
      </p:sp>
      <p:sp>
        <p:nvSpPr>
          <p:cNvPr id="26" name="Text Placeholder 25">
            <a:extLst>
              <a:ext uri="{FF2B5EF4-FFF2-40B4-BE49-F238E27FC236}">
                <a16:creationId xmlns:a16="http://schemas.microsoft.com/office/drawing/2014/main" id="{61FD972B-BC92-154B-91E8-885579C24DAC}"/>
              </a:ext>
            </a:extLst>
          </p:cNvPr>
          <p:cNvSpPr>
            <a:spLocks noGrp="1"/>
          </p:cNvSpPr>
          <p:nvPr>
            <p:ph type="body" sz="quarter" idx="35"/>
          </p:nvPr>
        </p:nvSpPr>
        <p:spPr/>
        <p:txBody>
          <a:bodyPr>
            <a:normAutofit lnSpcReduction="10000"/>
          </a:bodyPr>
          <a:lstStyle/>
          <a:p>
            <a:r>
              <a:rPr lang="en-US" noProof="1"/>
              <a:t>Job Title Here</a:t>
            </a:r>
            <a:endParaRPr lang="en-GB" dirty="0"/>
          </a:p>
        </p:txBody>
      </p:sp>
      <p:sp>
        <p:nvSpPr>
          <p:cNvPr id="27" name="Text Placeholder 26">
            <a:extLst>
              <a:ext uri="{FF2B5EF4-FFF2-40B4-BE49-F238E27FC236}">
                <a16:creationId xmlns:a16="http://schemas.microsoft.com/office/drawing/2014/main" id="{C803B4F1-185B-1541-B4EE-DBB089785663}"/>
              </a:ext>
            </a:extLst>
          </p:cNvPr>
          <p:cNvSpPr>
            <a:spLocks noGrp="1"/>
          </p:cNvSpPr>
          <p:nvPr>
            <p:ph type="body" sz="quarter" idx="36"/>
          </p:nvPr>
        </p:nvSpPr>
        <p:spPr/>
        <p:txBody>
          <a:bodyPr/>
          <a:lstStyle/>
          <a:p>
            <a:r>
              <a:rPr lang="en-US" noProof="1"/>
              <a:t>NAME Here</a:t>
            </a:r>
            <a:endParaRPr lang="en-GB" dirty="0"/>
          </a:p>
        </p:txBody>
      </p:sp>
      <p:sp>
        <p:nvSpPr>
          <p:cNvPr id="29" name="Text Placeholder 28">
            <a:extLst>
              <a:ext uri="{FF2B5EF4-FFF2-40B4-BE49-F238E27FC236}">
                <a16:creationId xmlns:a16="http://schemas.microsoft.com/office/drawing/2014/main" id="{71AA185C-F259-6646-8AC2-8DC903BC5D1E}"/>
              </a:ext>
            </a:extLst>
          </p:cNvPr>
          <p:cNvSpPr>
            <a:spLocks noGrp="1"/>
          </p:cNvSpPr>
          <p:nvPr>
            <p:ph type="body" sz="quarter" idx="37"/>
          </p:nvPr>
        </p:nvSpPr>
        <p:spPr/>
        <p:txBody>
          <a:bodyPr>
            <a:normAutofit lnSpcReduction="10000"/>
          </a:bodyPr>
          <a:lstStyle/>
          <a:p>
            <a:r>
              <a:rPr lang="en-US" noProof="1"/>
              <a:t>Job Title Here</a:t>
            </a:r>
            <a:endParaRPr lang="en-GB" dirty="0"/>
          </a:p>
        </p:txBody>
      </p:sp>
      <p:sp>
        <p:nvSpPr>
          <p:cNvPr id="30" name="Text Placeholder 29">
            <a:extLst>
              <a:ext uri="{FF2B5EF4-FFF2-40B4-BE49-F238E27FC236}">
                <a16:creationId xmlns:a16="http://schemas.microsoft.com/office/drawing/2014/main" id="{1C01F534-F54E-484C-AFC9-6FF2F8808504}"/>
              </a:ext>
            </a:extLst>
          </p:cNvPr>
          <p:cNvSpPr>
            <a:spLocks noGrp="1"/>
          </p:cNvSpPr>
          <p:nvPr>
            <p:ph type="body" sz="quarter" idx="38"/>
          </p:nvPr>
        </p:nvSpPr>
        <p:spPr/>
        <p:txBody>
          <a:bodyPr/>
          <a:lstStyle/>
          <a:p>
            <a:r>
              <a:rPr lang="en-US" noProof="1"/>
              <a:t>NAME Here</a:t>
            </a:r>
            <a:endParaRPr lang="en-GB" dirty="0"/>
          </a:p>
        </p:txBody>
      </p:sp>
      <p:sp>
        <p:nvSpPr>
          <p:cNvPr id="31" name="Text Placeholder 30">
            <a:extLst>
              <a:ext uri="{FF2B5EF4-FFF2-40B4-BE49-F238E27FC236}">
                <a16:creationId xmlns:a16="http://schemas.microsoft.com/office/drawing/2014/main" id="{47FF99C3-19F0-E34F-87F3-2128EAD72B66}"/>
              </a:ext>
            </a:extLst>
          </p:cNvPr>
          <p:cNvSpPr>
            <a:spLocks noGrp="1"/>
          </p:cNvSpPr>
          <p:nvPr>
            <p:ph type="body" sz="quarter" idx="39"/>
          </p:nvPr>
        </p:nvSpPr>
        <p:spPr/>
        <p:txBody>
          <a:bodyPr>
            <a:normAutofit lnSpcReduction="10000"/>
          </a:bodyPr>
          <a:lstStyle/>
          <a:p>
            <a:r>
              <a:rPr lang="en-US" noProof="1"/>
              <a:t>Job Title Here</a:t>
            </a:r>
            <a:endParaRPr lang="en-GB" dirty="0"/>
          </a:p>
        </p:txBody>
      </p:sp>
      <p:sp>
        <p:nvSpPr>
          <p:cNvPr id="32" name="Text Placeholder 31">
            <a:extLst>
              <a:ext uri="{FF2B5EF4-FFF2-40B4-BE49-F238E27FC236}">
                <a16:creationId xmlns:a16="http://schemas.microsoft.com/office/drawing/2014/main" id="{45C586AD-BB83-304E-8956-69F31FFC8286}"/>
              </a:ext>
            </a:extLst>
          </p:cNvPr>
          <p:cNvSpPr>
            <a:spLocks noGrp="1"/>
          </p:cNvSpPr>
          <p:nvPr>
            <p:ph type="body" sz="quarter" idx="40"/>
          </p:nvPr>
        </p:nvSpPr>
        <p:spPr/>
        <p:txBody>
          <a:bodyPr/>
          <a:lstStyle/>
          <a:p>
            <a:r>
              <a:rPr lang="en-US" noProof="1"/>
              <a:t>NAME Here</a:t>
            </a:r>
            <a:endParaRPr lang="en-GB" dirty="0"/>
          </a:p>
        </p:txBody>
      </p:sp>
      <p:sp>
        <p:nvSpPr>
          <p:cNvPr id="34" name="Text Placeholder 33">
            <a:extLst>
              <a:ext uri="{FF2B5EF4-FFF2-40B4-BE49-F238E27FC236}">
                <a16:creationId xmlns:a16="http://schemas.microsoft.com/office/drawing/2014/main" id="{C46B1556-158A-D84F-9987-A83C7E9FF35C}"/>
              </a:ext>
            </a:extLst>
          </p:cNvPr>
          <p:cNvSpPr>
            <a:spLocks noGrp="1"/>
          </p:cNvSpPr>
          <p:nvPr>
            <p:ph type="body" sz="quarter" idx="41"/>
          </p:nvPr>
        </p:nvSpPr>
        <p:spPr/>
        <p:txBody>
          <a:bodyPr>
            <a:normAutofit lnSpcReduction="10000"/>
          </a:bodyPr>
          <a:lstStyle/>
          <a:p>
            <a:r>
              <a:rPr lang="en-US" noProof="1"/>
              <a:t>Job Title Here</a:t>
            </a:r>
            <a:endParaRPr lang="en-GB" dirty="0"/>
          </a:p>
        </p:txBody>
      </p:sp>
      <p:sp>
        <p:nvSpPr>
          <p:cNvPr id="36" name="Text Placeholder 35">
            <a:extLst>
              <a:ext uri="{FF2B5EF4-FFF2-40B4-BE49-F238E27FC236}">
                <a16:creationId xmlns:a16="http://schemas.microsoft.com/office/drawing/2014/main" id="{C56EE655-27BE-8047-9965-9D1C0E396B8F}"/>
              </a:ext>
            </a:extLst>
          </p:cNvPr>
          <p:cNvSpPr>
            <a:spLocks noGrp="1"/>
          </p:cNvSpPr>
          <p:nvPr>
            <p:ph type="body" sz="quarter" idx="42"/>
          </p:nvPr>
        </p:nvSpPr>
        <p:spPr/>
        <p:txBody>
          <a:bodyPr/>
          <a:lstStyle/>
          <a:p>
            <a:r>
              <a:rPr lang="en-US" noProof="1"/>
              <a:t>NAME Here</a:t>
            </a:r>
            <a:endParaRPr lang="en-GB" dirty="0"/>
          </a:p>
        </p:txBody>
      </p:sp>
      <p:sp>
        <p:nvSpPr>
          <p:cNvPr id="38" name="Text Placeholder 37">
            <a:extLst>
              <a:ext uri="{FF2B5EF4-FFF2-40B4-BE49-F238E27FC236}">
                <a16:creationId xmlns:a16="http://schemas.microsoft.com/office/drawing/2014/main" id="{C4279AFC-636C-9549-A9C7-865D60CFFD27}"/>
              </a:ext>
            </a:extLst>
          </p:cNvPr>
          <p:cNvSpPr>
            <a:spLocks noGrp="1"/>
          </p:cNvSpPr>
          <p:nvPr>
            <p:ph type="body" sz="quarter" idx="43"/>
          </p:nvPr>
        </p:nvSpPr>
        <p:spPr/>
        <p:txBody>
          <a:bodyPr>
            <a:normAutofit lnSpcReduction="10000"/>
          </a:bodyPr>
          <a:lstStyle/>
          <a:p>
            <a:r>
              <a:rPr lang="en-US" noProof="1"/>
              <a:t>Job Title Here</a:t>
            </a:r>
            <a:endParaRPr lang="en-GB" dirty="0"/>
          </a:p>
        </p:txBody>
      </p:sp>
      <p:sp>
        <p:nvSpPr>
          <p:cNvPr id="40" name="Text Placeholder 39">
            <a:extLst>
              <a:ext uri="{FF2B5EF4-FFF2-40B4-BE49-F238E27FC236}">
                <a16:creationId xmlns:a16="http://schemas.microsoft.com/office/drawing/2014/main" id="{925B4F06-49DE-A440-8456-3EDB7115A9FC}"/>
              </a:ext>
            </a:extLst>
          </p:cNvPr>
          <p:cNvSpPr>
            <a:spLocks noGrp="1"/>
          </p:cNvSpPr>
          <p:nvPr>
            <p:ph type="body" sz="quarter" idx="44"/>
          </p:nvPr>
        </p:nvSpPr>
        <p:spPr/>
        <p:txBody>
          <a:bodyPr/>
          <a:lstStyle/>
          <a:p>
            <a:r>
              <a:rPr lang="en-US" noProof="1"/>
              <a:t>NAME Here</a:t>
            </a:r>
            <a:endParaRPr lang="en-GB" dirty="0"/>
          </a:p>
        </p:txBody>
      </p:sp>
      <p:sp>
        <p:nvSpPr>
          <p:cNvPr id="3" name="Picture Placeholder 2">
            <a:extLst>
              <a:ext uri="{FF2B5EF4-FFF2-40B4-BE49-F238E27FC236}">
                <a16:creationId xmlns:a16="http://schemas.microsoft.com/office/drawing/2014/main" id="{E1EE80B4-3188-40EF-8E97-045ABBEAD9AA}"/>
              </a:ext>
            </a:extLst>
          </p:cNvPr>
          <p:cNvSpPr>
            <a:spLocks noGrp="1"/>
          </p:cNvSpPr>
          <p:nvPr>
            <p:ph type="pic" sz="quarter" idx="17"/>
          </p:nvPr>
        </p:nvSpPr>
        <p:spPr/>
      </p:sp>
      <p:sp>
        <p:nvSpPr>
          <p:cNvPr id="5" name="Picture Placeholder 4">
            <a:extLst>
              <a:ext uri="{FF2B5EF4-FFF2-40B4-BE49-F238E27FC236}">
                <a16:creationId xmlns:a16="http://schemas.microsoft.com/office/drawing/2014/main" id="{2B58E7F1-AE3B-42E5-9D63-0D08E4A9E0EA}"/>
              </a:ext>
            </a:extLst>
          </p:cNvPr>
          <p:cNvSpPr>
            <a:spLocks noGrp="1"/>
          </p:cNvSpPr>
          <p:nvPr>
            <p:ph type="pic" sz="quarter" idx="13"/>
          </p:nvPr>
        </p:nvSpPr>
        <p:spPr/>
      </p:sp>
      <p:sp>
        <p:nvSpPr>
          <p:cNvPr id="7" name="Picture Placeholder 6">
            <a:extLst>
              <a:ext uri="{FF2B5EF4-FFF2-40B4-BE49-F238E27FC236}">
                <a16:creationId xmlns:a16="http://schemas.microsoft.com/office/drawing/2014/main" id="{02B80606-476B-4CE5-9E0B-9F62AC3D7908}"/>
              </a:ext>
            </a:extLst>
          </p:cNvPr>
          <p:cNvSpPr>
            <a:spLocks noGrp="1"/>
          </p:cNvSpPr>
          <p:nvPr>
            <p:ph type="pic" sz="quarter" idx="20"/>
          </p:nvPr>
        </p:nvSpPr>
        <p:spPr/>
      </p:sp>
      <p:sp>
        <p:nvSpPr>
          <p:cNvPr id="9" name="Picture Placeholder 8">
            <a:extLst>
              <a:ext uri="{FF2B5EF4-FFF2-40B4-BE49-F238E27FC236}">
                <a16:creationId xmlns:a16="http://schemas.microsoft.com/office/drawing/2014/main" id="{6A1D4220-53E3-438E-B18E-F7BDBC4E11DE}"/>
              </a:ext>
            </a:extLst>
          </p:cNvPr>
          <p:cNvSpPr>
            <a:spLocks noGrp="1"/>
          </p:cNvSpPr>
          <p:nvPr>
            <p:ph type="pic" sz="quarter" idx="15"/>
          </p:nvPr>
        </p:nvSpPr>
        <p:spPr/>
      </p:sp>
      <p:sp>
        <p:nvSpPr>
          <p:cNvPr id="11" name="Picture Placeholder 10">
            <a:extLst>
              <a:ext uri="{FF2B5EF4-FFF2-40B4-BE49-F238E27FC236}">
                <a16:creationId xmlns:a16="http://schemas.microsoft.com/office/drawing/2014/main" id="{88532FF7-11CA-4DFB-8745-9599774EBDF3}"/>
              </a:ext>
            </a:extLst>
          </p:cNvPr>
          <p:cNvSpPr>
            <a:spLocks noGrp="1"/>
          </p:cNvSpPr>
          <p:nvPr>
            <p:ph type="pic" sz="quarter" idx="22"/>
          </p:nvPr>
        </p:nvSpPr>
        <p:spPr/>
      </p:sp>
      <p:sp>
        <p:nvSpPr>
          <p:cNvPr id="13" name="Picture Placeholder 12">
            <a:extLst>
              <a:ext uri="{FF2B5EF4-FFF2-40B4-BE49-F238E27FC236}">
                <a16:creationId xmlns:a16="http://schemas.microsoft.com/office/drawing/2014/main" id="{A216F23D-E98D-4C46-BD11-82CECE31A989}"/>
              </a:ext>
            </a:extLst>
          </p:cNvPr>
          <p:cNvSpPr>
            <a:spLocks noGrp="1"/>
          </p:cNvSpPr>
          <p:nvPr>
            <p:ph type="pic" sz="quarter" idx="18"/>
          </p:nvPr>
        </p:nvSpPr>
        <p:spPr/>
      </p:sp>
      <p:sp>
        <p:nvSpPr>
          <p:cNvPr id="15" name="Picture Placeholder 14">
            <a:extLst>
              <a:ext uri="{FF2B5EF4-FFF2-40B4-BE49-F238E27FC236}">
                <a16:creationId xmlns:a16="http://schemas.microsoft.com/office/drawing/2014/main" id="{FFFF985D-1DB5-4BBB-9B06-6CD22B4F7D78}"/>
              </a:ext>
            </a:extLst>
          </p:cNvPr>
          <p:cNvSpPr>
            <a:spLocks noGrp="1"/>
          </p:cNvSpPr>
          <p:nvPr>
            <p:ph type="pic" sz="quarter" idx="21"/>
          </p:nvPr>
        </p:nvSpPr>
        <p:spPr/>
      </p:sp>
      <p:sp>
        <p:nvSpPr>
          <p:cNvPr id="17" name="Picture Placeholder 16">
            <a:extLst>
              <a:ext uri="{FF2B5EF4-FFF2-40B4-BE49-F238E27FC236}">
                <a16:creationId xmlns:a16="http://schemas.microsoft.com/office/drawing/2014/main" id="{FA211294-3125-4A5B-BD00-ED56BF057709}"/>
              </a:ext>
            </a:extLst>
          </p:cNvPr>
          <p:cNvSpPr>
            <a:spLocks noGrp="1"/>
          </p:cNvSpPr>
          <p:nvPr>
            <p:ph type="pic" sz="quarter" idx="19"/>
          </p:nvPr>
        </p:nvSpPr>
        <p:spPr/>
      </p:sp>
    </p:spTree>
    <p:extLst>
      <p:ext uri="{BB962C8B-B14F-4D97-AF65-F5344CB8AC3E}">
        <p14:creationId xmlns:p14="http://schemas.microsoft.com/office/powerpoint/2010/main" val="231132168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03237C-EE21-A344-BD40-CE8066422108}"/>
              </a:ext>
            </a:extLst>
          </p:cNvPr>
          <p:cNvSpPr>
            <a:spLocks noGrp="1"/>
          </p:cNvSpPr>
          <p:nvPr>
            <p:ph type="body" sz="quarter" idx="24"/>
          </p:nvPr>
        </p:nvSpPr>
        <p:spPr/>
        <p:txBody>
          <a:bodyPr/>
          <a:lstStyle/>
          <a:p>
            <a:r>
              <a:rPr lang="en-US" noProof="1"/>
              <a:t>Creative Director</a:t>
            </a:r>
          </a:p>
        </p:txBody>
      </p:sp>
      <p:sp>
        <p:nvSpPr>
          <p:cNvPr id="3" name="Text Placeholder 2">
            <a:extLst>
              <a:ext uri="{FF2B5EF4-FFF2-40B4-BE49-F238E27FC236}">
                <a16:creationId xmlns:a16="http://schemas.microsoft.com/office/drawing/2014/main" id="{FDF42CC3-A30E-5341-BF69-7AF4AAA07798}"/>
              </a:ext>
            </a:extLst>
          </p:cNvPr>
          <p:cNvSpPr>
            <a:spLocks noGrp="1"/>
          </p:cNvSpPr>
          <p:nvPr>
            <p:ph type="body" sz="quarter" idx="25"/>
          </p:nvPr>
        </p:nvSpPr>
        <p:spPr/>
        <p:txBody>
          <a:bodyPr/>
          <a:lstStyle/>
          <a:p>
            <a:r>
              <a:rPr lang="en-US" noProof="1"/>
              <a:t>Lorem ipsum dolor sit amet, consectetur adipiscing elit. Donec sollicitudin dolor a ex rhoncus pharetra. Vestibulum ante ipsum primis in faucibus orci luctus et ultrices posuere cubilia Curae</a:t>
            </a:r>
          </a:p>
        </p:txBody>
      </p:sp>
      <p:sp>
        <p:nvSpPr>
          <p:cNvPr id="4" name="Text Placeholder 3">
            <a:extLst>
              <a:ext uri="{FF2B5EF4-FFF2-40B4-BE49-F238E27FC236}">
                <a16:creationId xmlns:a16="http://schemas.microsoft.com/office/drawing/2014/main" id="{7BFBC19D-C2C3-5445-977A-69689883EC50}"/>
              </a:ext>
            </a:extLst>
          </p:cNvPr>
          <p:cNvSpPr>
            <a:spLocks noGrp="1"/>
          </p:cNvSpPr>
          <p:nvPr>
            <p:ph type="body" sz="quarter" idx="31"/>
          </p:nvPr>
        </p:nvSpPr>
        <p:spPr/>
        <p:txBody>
          <a:bodyPr/>
          <a:lstStyle/>
          <a:p>
            <a:r>
              <a:rPr lang="en-US" noProof="1"/>
              <a:t>SHOWEET John</a:t>
            </a:r>
          </a:p>
        </p:txBody>
      </p:sp>
      <p:sp>
        <p:nvSpPr>
          <p:cNvPr id="6" name="Text Placeholder 5">
            <a:extLst>
              <a:ext uri="{FF2B5EF4-FFF2-40B4-BE49-F238E27FC236}">
                <a16:creationId xmlns:a16="http://schemas.microsoft.com/office/drawing/2014/main" id="{10C053F0-B581-EF45-B647-5E8E80CABA3E}"/>
              </a:ext>
            </a:extLst>
          </p:cNvPr>
          <p:cNvSpPr>
            <a:spLocks noGrp="1"/>
          </p:cNvSpPr>
          <p:nvPr>
            <p:ph type="body" sz="quarter" idx="32"/>
          </p:nvPr>
        </p:nvSpPr>
        <p:spPr/>
        <p:txBody>
          <a:bodyPr/>
          <a:lstStyle/>
          <a:p>
            <a:r>
              <a:rPr lang="en-US" noProof="1"/>
              <a:t>Project Manager</a:t>
            </a:r>
          </a:p>
        </p:txBody>
      </p:sp>
      <p:sp>
        <p:nvSpPr>
          <p:cNvPr id="8" name="Text Placeholder 7">
            <a:extLst>
              <a:ext uri="{FF2B5EF4-FFF2-40B4-BE49-F238E27FC236}">
                <a16:creationId xmlns:a16="http://schemas.microsoft.com/office/drawing/2014/main" id="{490C058A-3740-664E-93FE-1E22BDA3B77F}"/>
              </a:ext>
            </a:extLst>
          </p:cNvPr>
          <p:cNvSpPr>
            <a:spLocks noGrp="1"/>
          </p:cNvSpPr>
          <p:nvPr>
            <p:ph type="body" sz="quarter" idx="33"/>
          </p:nvPr>
        </p:nvSpPr>
        <p:spPr/>
        <p:txBody>
          <a:bodyPr/>
          <a:lstStyle/>
          <a:p>
            <a:r>
              <a:rPr lang="en-US" noProof="1"/>
              <a:t>Lorem ipsum dolor sit amet, consectetur adipiscing elit. Donec sollicitudin dolor a ex rhoncus pharetra. Vestibulum ante ipsum primis in faucibus orci luctus et ultrices posuere cubilia Curae</a:t>
            </a:r>
          </a:p>
        </p:txBody>
      </p:sp>
      <p:sp>
        <p:nvSpPr>
          <p:cNvPr id="9" name="Text Placeholder 8">
            <a:extLst>
              <a:ext uri="{FF2B5EF4-FFF2-40B4-BE49-F238E27FC236}">
                <a16:creationId xmlns:a16="http://schemas.microsoft.com/office/drawing/2014/main" id="{5471E533-BC4C-064E-A132-3ECAAB5D923B}"/>
              </a:ext>
            </a:extLst>
          </p:cNvPr>
          <p:cNvSpPr>
            <a:spLocks noGrp="1"/>
          </p:cNvSpPr>
          <p:nvPr>
            <p:ph type="body" sz="quarter" idx="34"/>
          </p:nvPr>
        </p:nvSpPr>
        <p:spPr/>
        <p:txBody>
          <a:bodyPr/>
          <a:lstStyle/>
          <a:p>
            <a:r>
              <a:rPr lang="en-US" noProof="1"/>
              <a:t>SHOWEET Jane</a:t>
            </a:r>
          </a:p>
        </p:txBody>
      </p:sp>
      <p:sp>
        <p:nvSpPr>
          <p:cNvPr id="7" name="Picture Placeholder 6">
            <a:extLst>
              <a:ext uri="{FF2B5EF4-FFF2-40B4-BE49-F238E27FC236}">
                <a16:creationId xmlns:a16="http://schemas.microsoft.com/office/drawing/2014/main" id="{C434B759-2E8B-4436-A3B5-E10122510CF5}"/>
              </a:ext>
            </a:extLst>
          </p:cNvPr>
          <p:cNvSpPr>
            <a:spLocks noGrp="1"/>
          </p:cNvSpPr>
          <p:nvPr>
            <p:ph type="pic" sz="quarter" idx="10"/>
          </p:nvPr>
        </p:nvSpPr>
        <p:spPr/>
      </p:sp>
      <p:sp>
        <p:nvSpPr>
          <p:cNvPr id="11" name="Picture Placeholder 10">
            <a:extLst>
              <a:ext uri="{FF2B5EF4-FFF2-40B4-BE49-F238E27FC236}">
                <a16:creationId xmlns:a16="http://schemas.microsoft.com/office/drawing/2014/main" id="{FFE82290-0236-456D-8334-4E2DEC577BBA}"/>
              </a:ext>
            </a:extLst>
          </p:cNvPr>
          <p:cNvSpPr>
            <a:spLocks noGrp="1"/>
          </p:cNvSpPr>
          <p:nvPr>
            <p:ph type="pic" sz="quarter" idx="11"/>
          </p:nvPr>
        </p:nvSpPr>
        <p:spPr/>
      </p:sp>
    </p:spTree>
    <p:extLst>
      <p:ext uri="{BB962C8B-B14F-4D97-AF65-F5344CB8AC3E}">
        <p14:creationId xmlns:p14="http://schemas.microsoft.com/office/powerpoint/2010/main" val="81974960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60A2E8-1C88-464C-B06B-31F026BDCB7F}"/>
              </a:ext>
            </a:extLst>
          </p:cNvPr>
          <p:cNvSpPr>
            <a:spLocks noGrp="1"/>
          </p:cNvSpPr>
          <p:nvPr>
            <p:ph type="body" sz="quarter" idx="24"/>
          </p:nvPr>
        </p:nvSpPr>
        <p:spPr/>
        <p:txBody>
          <a:bodyPr/>
          <a:lstStyle/>
          <a:p>
            <a:r>
              <a:rPr lang="en-US" noProof="1"/>
              <a:t>Graphic Designer</a:t>
            </a:r>
          </a:p>
        </p:txBody>
      </p:sp>
      <p:sp>
        <p:nvSpPr>
          <p:cNvPr id="3" name="Text Placeholder 2">
            <a:extLst>
              <a:ext uri="{FF2B5EF4-FFF2-40B4-BE49-F238E27FC236}">
                <a16:creationId xmlns:a16="http://schemas.microsoft.com/office/drawing/2014/main" id="{431DB022-D600-B841-9779-D4839190593B}"/>
              </a:ext>
            </a:extLst>
          </p:cNvPr>
          <p:cNvSpPr>
            <a:spLocks noGrp="1"/>
          </p:cNvSpPr>
          <p:nvPr>
            <p:ph type="body" sz="quarter" idx="25"/>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 primis in faucibus orci luctus et ultrices posuere cubilia Curae</a:t>
            </a:r>
          </a:p>
        </p:txBody>
      </p:sp>
      <p:sp>
        <p:nvSpPr>
          <p:cNvPr id="4" name="Text Placeholder 3">
            <a:extLst>
              <a:ext uri="{FF2B5EF4-FFF2-40B4-BE49-F238E27FC236}">
                <a16:creationId xmlns:a16="http://schemas.microsoft.com/office/drawing/2014/main" id="{49F8C9D5-7EE4-0E4F-842A-D40D86D79E25}"/>
              </a:ext>
            </a:extLst>
          </p:cNvPr>
          <p:cNvSpPr>
            <a:spLocks noGrp="1"/>
          </p:cNvSpPr>
          <p:nvPr>
            <p:ph type="body" sz="quarter" idx="31"/>
          </p:nvPr>
        </p:nvSpPr>
        <p:spPr/>
        <p:txBody>
          <a:bodyPr/>
          <a:lstStyle/>
          <a:p>
            <a:r>
              <a:rPr lang="en-US" noProof="1"/>
              <a:t>SHOWEET Jane</a:t>
            </a:r>
          </a:p>
        </p:txBody>
      </p:sp>
      <p:sp>
        <p:nvSpPr>
          <p:cNvPr id="6" name="Picture Placeholder 5">
            <a:extLst>
              <a:ext uri="{FF2B5EF4-FFF2-40B4-BE49-F238E27FC236}">
                <a16:creationId xmlns:a16="http://schemas.microsoft.com/office/drawing/2014/main" id="{A6FFF68C-575F-4D8F-A9C2-B4625F4FDE93}"/>
              </a:ext>
            </a:extLst>
          </p:cNvPr>
          <p:cNvSpPr>
            <a:spLocks noGrp="1"/>
          </p:cNvSpPr>
          <p:nvPr>
            <p:ph type="pic" sz="quarter" idx="10"/>
          </p:nvPr>
        </p:nvSpPr>
        <p:spPr/>
      </p:sp>
    </p:spTree>
    <p:extLst>
      <p:ext uri="{BB962C8B-B14F-4D97-AF65-F5344CB8AC3E}">
        <p14:creationId xmlns:p14="http://schemas.microsoft.com/office/powerpoint/2010/main" val="225951764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a:extLst>
              <a:ext uri="{FF2B5EF4-FFF2-40B4-BE49-F238E27FC236}">
                <a16:creationId xmlns:a16="http://schemas.microsoft.com/office/drawing/2014/main" id="{AA2B22E5-5ACD-BE4F-8AD9-57A1405EE4C7}"/>
              </a:ext>
            </a:extLst>
          </p:cNvPr>
          <p:cNvSpPr/>
          <p:nvPr/>
        </p:nvSpPr>
        <p:spPr>
          <a:xfrm rot="5400000">
            <a:off x="1248539" y="-3243609"/>
            <a:ext cx="9461463" cy="1025118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solidFill>
              <a:schemeClr val="bg1">
                <a:alpha val="20000"/>
              </a:schemeClr>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9" name="Title 8">
            <a:extLst>
              <a:ext uri="{FF2B5EF4-FFF2-40B4-BE49-F238E27FC236}">
                <a16:creationId xmlns:a16="http://schemas.microsoft.com/office/drawing/2014/main" id="{3749FF9F-CEC3-8148-9A28-8947350318D4}"/>
              </a:ext>
            </a:extLst>
          </p:cNvPr>
          <p:cNvSpPr>
            <a:spLocks noGrp="1"/>
          </p:cNvSpPr>
          <p:nvPr>
            <p:ph type="title"/>
          </p:nvPr>
        </p:nvSpPr>
        <p:spPr/>
        <p:txBody>
          <a:bodyPr/>
          <a:lstStyle/>
          <a:p>
            <a:r>
              <a:rPr lang="da" dirty="0"/>
              <a:t>INFOGRAPHICS</a:t>
            </a:r>
            <a:endParaRPr lang="en-GB" dirty="0"/>
          </a:p>
        </p:txBody>
      </p:sp>
      <p:sp>
        <p:nvSpPr>
          <p:cNvPr id="2" name="Text Placeholder 1">
            <a:extLst>
              <a:ext uri="{FF2B5EF4-FFF2-40B4-BE49-F238E27FC236}">
                <a16:creationId xmlns:a16="http://schemas.microsoft.com/office/drawing/2014/main" id="{1A0E2B21-2B0D-4FB2-A5F7-D099E32794BB}"/>
              </a:ext>
            </a:extLst>
          </p:cNvPr>
          <p:cNvSpPr>
            <a:spLocks noGrp="1"/>
          </p:cNvSpPr>
          <p:nvPr>
            <p:ph type="body" idx="1"/>
          </p:nvPr>
        </p:nvSpPr>
        <p:spPr/>
        <p:txBody>
          <a:bodyPr/>
          <a:lstStyle/>
          <a:p>
            <a:endParaRPr lang="en-US"/>
          </a:p>
        </p:txBody>
      </p:sp>
      <p:sp>
        <p:nvSpPr>
          <p:cNvPr id="19" name="Shape">
            <a:extLst>
              <a:ext uri="{FF2B5EF4-FFF2-40B4-BE49-F238E27FC236}">
                <a16:creationId xmlns:a16="http://schemas.microsoft.com/office/drawing/2014/main" id="{5ED5A0BF-BA5A-6141-BBE6-125271BDAB72}"/>
              </a:ext>
            </a:extLst>
          </p:cNvPr>
          <p:cNvSpPr/>
          <p:nvPr/>
        </p:nvSpPr>
        <p:spPr>
          <a:xfrm rot="5400000">
            <a:off x="733237" y="-2817356"/>
            <a:ext cx="10110493" cy="10954397"/>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4" name="Picture Placeholder 3">
            <a:extLst>
              <a:ext uri="{FF2B5EF4-FFF2-40B4-BE49-F238E27FC236}">
                <a16:creationId xmlns:a16="http://schemas.microsoft.com/office/drawing/2014/main" id="{AD2081B3-9E5B-41A5-9C19-EB6AEA8590D7}"/>
              </a:ext>
            </a:extLst>
          </p:cNvPr>
          <p:cNvSpPr>
            <a:spLocks noGrp="1"/>
          </p:cNvSpPr>
          <p:nvPr>
            <p:ph type="pic" sz="quarter" idx="10"/>
          </p:nvPr>
        </p:nvSpPr>
        <p:spPr/>
      </p:sp>
    </p:spTree>
    <p:extLst>
      <p:ext uri="{BB962C8B-B14F-4D97-AF65-F5344CB8AC3E}">
        <p14:creationId xmlns:p14="http://schemas.microsoft.com/office/powerpoint/2010/main" val="155225393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B2FA329-274A-3745-9A52-3068FF04A6FC}"/>
              </a:ext>
            </a:extLst>
          </p:cNvPr>
          <p:cNvGrpSpPr/>
          <p:nvPr/>
        </p:nvGrpSpPr>
        <p:grpSpPr>
          <a:xfrm>
            <a:off x="3736393" y="1231923"/>
            <a:ext cx="4689236" cy="5448924"/>
            <a:chOff x="3401673" y="298174"/>
            <a:chExt cx="5388654" cy="6261652"/>
          </a:xfrm>
        </p:grpSpPr>
        <p:sp>
          <p:nvSpPr>
            <p:cNvPr id="15" name="Shape">
              <a:extLst>
                <a:ext uri="{FF2B5EF4-FFF2-40B4-BE49-F238E27FC236}">
                  <a16:creationId xmlns:a16="http://schemas.microsoft.com/office/drawing/2014/main" id="{80B841D7-8C64-2540-8CD2-57E7315B4254}"/>
                </a:ext>
              </a:extLst>
            </p:cNvPr>
            <p:cNvSpPr/>
            <p:nvPr/>
          </p:nvSpPr>
          <p:spPr>
            <a:xfrm rot="16200000">
              <a:off x="3483633" y="1229848"/>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sp>
          <p:nvSpPr>
            <p:cNvPr id="22" name="Shape">
              <a:extLst>
                <a:ext uri="{FF2B5EF4-FFF2-40B4-BE49-F238E27FC236}">
                  <a16:creationId xmlns:a16="http://schemas.microsoft.com/office/drawing/2014/main" id="{06D67A4E-84D1-2546-8A85-FE87909E0DAB}"/>
                </a:ext>
              </a:extLst>
            </p:cNvPr>
            <p:cNvSpPr/>
            <p:nvPr/>
          </p:nvSpPr>
          <p:spPr>
            <a:xfrm rot="19800000">
              <a:off x="5261183" y="298174"/>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dirty="0">
                <a:solidFill>
                  <a:schemeClr val="bg1"/>
                </a:solidFill>
              </a:endParaRPr>
            </a:p>
          </p:txBody>
        </p:sp>
        <p:sp>
          <p:nvSpPr>
            <p:cNvPr id="26" name="Shape">
              <a:extLst>
                <a:ext uri="{FF2B5EF4-FFF2-40B4-BE49-F238E27FC236}">
                  <a16:creationId xmlns:a16="http://schemas.microsoft.com/office/drawing/2014/main" id="{BB9378AC-2D1B-5946-BD1D-B63AEB21F7D6}"/>
                </a:ext>
              </a:extLst>
            </p:cNvPr>
            <p:cNvSpPr/>
            <p:nvPr/>
          </p:nvSpPr>
          <p:spPr>
            <a:xfrm rot="16200000">
              <a:off x="6744499" y="1229848"/>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sp>
          <p:nvSpPr>
            <p:cNvPr id="29" name="Shape">
              <a:extLst>
                <a:ext uri="{FF2B5EF4-FFF2-40B4-BE49-F238E27FC236}">
                  <a16:creationId xmlns:a16="http://schemas.microsoft.com/office/drawing/2014/main" id="{5F46864B-2449-B845-8C46-EF208F7C2754}"/>
                </a:ext>
              </a:extLst>
            </p:cNvPr>
            <p:cNvSpPr/>
            <p:nvPr/>
          </p:nvSpPr>
          <p:spPr>
            <a:xfrm rot="5400000">
              <a:off x="6744499" y="3500364"/>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sp>
          <p:nvSpPr>
            <p:cNvPr id="30" name="Shape">
              <a:extLst>
                <a:ext uri="{FF2B5EF4-FFF2-40B4-BE49-F238E27FC236}">
                  <a16:creationId xmlns:a16="http://schemas.microsoft.com/office/drawing/2014/main" id="{C1EFB20E-5400-3243-B57A-BE339C972EAE}"/>
                </a:ext>
              </a:extLst>
            </p:cNvPr>
            <p:cNvSpPr/>
            <p:nvPr/>
          </p:nvSpPr>
          <p:spPr>
            <a:xfrm rot="9000000">
              <a:off x="4966949" y="4432038"/>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sp>
          <p:nvSpPr>
            <p:cNvPr id="31" name="Shape">
              <a:extLst>
                <a:ext uri="{FF2B5EF4-FFF2-40B4-BE49-F238E27FC236}">
                  <a16:creationId xmlns:a16="http://schemas.microsoft.com/office/drawing/2014/main" id="{A0E1FE10-064F-9A47-9C5F-C526AFADCEDD}"/>
                </a:ext>
              </a:extLst>
            </p:cNvPr>
            <p:cNvSpPr/>
            <p:nvPr/>
          </p:nvSpPr>
          <p:spPr>
            <a:xfrm rot="5400000">
              <a:off x="3483633" y="3500364"/>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grpSp>
      <p:sp>
        <p:nvSpPr>
          <p:cNvPr id="14" name="Rectangle 13">
            <a:extLst>
              <a:ext uri="{FF2B5EF4-FFF2-40B4-BE49-F238E27FC236}">
                <a16:creationId xmlns:a16="http://schemas.microsoft.com/office/drawing/2014/main" id="{1627F12C-B73F-784C-996F-C11F31F30912}"/>
              </a:ext>
            </a:extLst>
          </p:cNvPr>
          <p:cNvSpPr/>
          <p:nvPr/>
        </p:nvSpPr>
        <p:spPr>
          <a:xfrm>
            <a:off x="1320219" y="1843207"/>
            <a:ext cx="2034027" cy="1015663"/>
          </a:xfrm>
          <a:prstGeom prst="rect">
            <a:avLst/>
          </a:prstGeom>
        </p:spPr>
        <p:txBody>
          <a:bodyPr wrap="square">
            <a:spAutoFit/>
          </a:bodyPr>
          <a:lstStyle/>
          <a:p>
            <a:pPr algn="just"/>
            <a:r>
              <a:rPr lang="en-US" sz="1200" noProof="1">
                <a:solidFill>
                  <a:schemeClr val="accent2"/>
                </a:solidFill>
              </a:rPr>
              <a:t>Lorem ipsum dolor sit amet cras. Amet nam in. Rutrum integer ullamcorper in dictumst bibendum. Sit esrti etiam nec hac eros.</a:t>
            </a:r>
          </a:p>
        </p:txBody>
      </p:sp>
      <p:sp>
        <p:nvSpPr>
          <p:cNvPr id="16" name="Rectangle 15">
            <a:extLst>
              <a:ext uri="{FF2B5EF4-FFF2-40B4-BE49-F238E27FC236}">
                <a16:creationId xmlns:a16="http://schemas.microsoft.com/office/drawing/2014/main" id="{D451300F-EC4B-524B-B201-70995B0D92AF}"/>
              </a:ext>
            </a:extLst>
          </p:cNvPr>
          <p:cNvSpPr/>
          <p:nvPr/>
        </p:nvSpPr>
        <p:spPr>
          <a:xfrm>
            <a:off x="1320221" y="1630691"/>
            <a:ext cx="1419375" cy="276999"/>
          </a:xfrm>
          <a:prstGeom prst="rect">
            <a:avLst/>
          </a:prstGeom>
        </p:spPr>
        <p:txBody>
          <a:bodyPr wrap="square">
            <a:spAutoFit/>
          </a:bodyPr>
          <a:lstStyle/>
          <a:p>
            <a:r>
              <a:rPr lang="en-US" sz="1200" b="1" noProof="1"/>
              <a:t>Lorem ipsum </a:t>
            </a:r>
          </a:p>
        </p:txBody>
      </p:sp>
      <p:sp>
        <p:nvSpPr>
          <p:cNvPr id="21" name="Rectangle 20">
            <a:extLst>
              <a:ext uri="{FF2B5EF4-FFF2-40B4-BE49-F238E27FC236}">
                <a16:creationId xmlns:a16="http://schemas.microsoft.com/office/drawing/2014/main" id="{35A28338-50DA-444D-BF3A-D8EB37534600}"/>
              </a:ext>
            </a:extLst>
          </p:cNvPr>
          <p:cNvSpPr/>
          <p:nvPr/>
        </p:nvSpPr>
        <p:spPr>
          <a:xfrm>
            <a:off x="1320219" y="3582066"/>
            <a:ext cx="2034027" cy="1015663"/>
          </a:xfrm>
          <a:prstGeom prst="rect">
            <a:avLst/>
          </a:prstGeom>
        </p:spPr>
        <p:txBody>
          <a:bodyPr wrap="square">
            <a:spAutoFit/>
          </a:bodyPr>
          <a:lstStyle/>
          <a:p>
            <a:pPr algn="just"/>
            <a:r>
              <a:rPr lang="en-US" sz="1200" noProof="1">
                <a:solidFill>
                  <a:schemeClr val="accent2"/>
                </a:solidFill>
              </a:rPr>
              <a:t>Lorem ipsum dolor sit amet cras. Amet nam in. Rutrum integer ullamcorper in dictumst bibendum. Sit esrti etiam nec hac eros.</a:t>
            </a:r>
          </a:p>
        </p:txBody>
      </p:sp>
      <p:sp>
        <p:nvSpPr>
          <p:cNvPr id="23" name="Rectangle 22">
            <a:extLst>
              <a:ext uri="{FF2B5EF4-FFF2-40B4-BE49-F238E27FC236}">
                <a16:creationId xmlns:a16="http://schemas.microsoft.com/office/drawing/2014/main" id="{3DA63C57-202D-7947-A958-9FDD1D65E591}"/>
              </a:ext>
            </a:extLst>
          </p:cNvPr>
          <p:cNvSpPr/>
          <p:nvPr/>
        </p:nvSpPr>
        <p:spPr>
          <a:xfrm>
            <a:off x="1320221" y="3369551"/>
            <a:ext cx="1419375" cy="276999"/>
          </a:xfrm>
          <a:prstGeom prst="rect">
            <a:avLst/>
          </a:prstGeom>
        </p:spPr>
        <p:txBody>
          <a:bodyPr wrap="square">
            <a:spAutoFit/>
          </a:bodyPr>
          <a:lstStyle/>
          <a:p>
            <a:r>
              <a:rPr lang="en-US" sz="1200" b="1" noProof="1"/>
              <a:t>Lorem ipsum </a:t>
            </a:r>
          </a:p>
        </p:txBody>
      </p:sp>
      <p:sp>
        <p:nvSpPr>
          <p:cNvPr id="24" name="Rectangle 23">
            <a:extLst>
              <a:ext uri="{FF2B5EF4-FFF2-40B4-BE49-F238E27FC236}">
                <a16:creationId xmlns:a16="http://schemas.microsoft.com/office/drawing/2014/main" id="{54C9A47B-82BA-854A-8CBE-B20B99610516}"/>
              </a:ext>
            </a:extLst>
          </p:cNvPr>
          <p:cNvSpPr/>
          <p:nvPr/>
        </p:nvSpPr>
        <p:spPr>
          <a:xfrm>
            <a:off x="1320219" y="5290946"/>
            <a:ext cx="2034027" cy="1015663"/>
          </a:xfrm>
          <a:prstGeom prst="rect">
            <a:avLst/>
          </a:prstGeom>
        </p:spPr>
        <p:txBody>
          <a:bodyPr wrap="square">
            <a:spAutoFit/>
          </a:bodyPr>
          <a:lstStyle/>
          <a:p>
            <a:pPr algn="just"/>
            <a:r>
              <a:rPr lang="en-US" sz="1200" noProof="1">
                <a:solidFill>
                  <a:schemeClr val="accent2"/>
                </a:solidFill>
              </a:rPr>
              <a:t>Lorem ipsum dolor sit amet cras. Amet nam in. Rutrum integer ullamcorper in dictumst bibendum. Sit esrti etiam nec hac eros.</a:t>
            </a:r>
          </a:p>
        </p:txBody>
      </p:sp>
      <p:sp>
        <p:nvSpPr>
          <p:cNvPr id="25" name="Rectangle 24">
            <a:extLst>
              <a:ext uri="{FF2B5EF4-FFF2-40B4-BE49-F238E27FC236}">
                <a16:creationId xmlns:a16="http://schemas.microsoft.com/office/drawing/2014/main" id="{95B8FEDF-FD6B-7E46-9481-1B0496CE11A6}"/>
              </a:ext>
            </a:extLst>
          </p:cNvPr>
          <p:cNvSpPr/>
          <p:nvPr/>
        </p:nvSpPr>
        <p:spPr>
          <a:xfrm>
            <a:off x="1320221" y="5078430"/>
            <a:ext cx="1419375" cy="276999"/>
          </a:xfrm>
          <a:prstGeom prst="rect">
            <a:avLst/>
          </a:prstGeom>
        </p:spPr>
        <p:txBody>
          <a:bodyPr wrap="square">
            <a:spAutoFit/>
          </a:bodyPr>
          <a:lstStyle/>
          <a:p>
            <a:r>
              <a:rPr lang="en-US" sz="1200" b="1" noProof="1"/>
              <a:t>Lorem ipsum </a:t>
            </a:r>
          </a:p>
        </p:txBody>
      </p:sp>
      <p:sp>
        <p:nvSpPr>
          <p:cNvPr id="27" name="Rectangle 26">
            <a:extLst>
              <a:ext uri="{FF2B5EF4-FFF2-40B4-BE49-F238E27FC236}">
                <a16:creationId xmlns:a16="http://schemas.microsoft.com/office/drawing/2014/main" id="{C0722F6E-3D32-2549-A501-0A3D16455EF2}"/>
              </a:ext>
            </a:extLst>
          </p:cNvPr>
          <p:cNvSpPr/>
          <p:nvPr/>
        </p:nvSpPr>
        <p:spPr>
          <a:xfrm>
            <a:off x="8830293" y="1843212"/>
            <a:ext cx="2034027" cy="1015663"/>
          </a:xfrm>
          <a:prstGeom prst="rect">
            <a:avLst/>
          </a:prstGeom>
        </p:spPr>
        <p:txBody>
          <a:bodyPr wrap="square">
            <a:spAutoFit/>
          </a:bodyPr>
          <a:lstStyle/>
          <a:p>
            <a:pPr algn="just"/>
            <a:r>
              <a:rPr lang="en-US" sz="1200" noProof="1">
                <a:solidFill>
                  <a:schemeClr val="accent2"/>
                </a:solidFill>
              </a:rPr>
              <a:t>Lorem ipsum dolor sit amet cras. Amet nam in. Rutrum integer ullamcorper in dictumst bibendum. Sit esrti etiam nec hac eros.</a:t>
            </a:r>
          </a:p>
        </p:txBody>
      </p:sp>
      <p:sp>
        <p:nvSpPr>
          <p:cNvPr id="28" name="Rectangle 27">
            <a:extLst>
              <a:ext uri="{FF2B5EF4-FFF2-40B4-BE49-F238E27FC236}">
                <a16:creationId xmlns:a16="http://schemas.microsoft.com/office/drawing/2014/main" id="{8D293DA4-0B48-2F4A-A428-FBB301C0E52F}"/>
              </a:ext>
            </a:extLst>
          </p:cNvPr>
          <p:cNvSpPr/>
          <p:nvPr/>
        </p:nvSpPr>
        <p:spPr>
          <a:xfrm>
            <a:off x="9390339" y="1630696"/>
            <a:ext cx="1419375" cy="276999"/>
          </a:xfrm>
          <a:prstGeom prst="rect">
            <a:avLst/>
          </a:prstGeom>
        </p:spPr>
        <p:txBody>
          <a:bodyPr wrap="square">
            <a:spAutoFit/>
          </a:bodyPr>
          <a:lstStyle/>
          <a:p>
            <a:pPr algn="r"/>
            <a:r>
              <a:rPr lang="en-US" sz="1200" b="1" noProof="1"/>
              <a:t>Lorem ipsum </a:t>
            </a:r>
          </a:p>
        </p:txBody>
      </p:sp>
      <p:sp>
        <p:nvSpPr>
          <p:cNvPr id="32" name="Rectangle 31">
            <a:extLst>
              <a:ext uri="{FF2B5EF4-FFF2-40B4-BE49-F238E27FC236}">
                <a16:creationId xmlns:a16="http://schemas.microsoft.com/office/drawing/2014/main" id="{0A64B3E4-F180-7A4F-8886-0294A996B93B}"/>
              </a:ext>
            </a:extLst>
          </p:cNvPr>
          <p:cNvSpPr/>
          <p:nvPr/>
        </p:nvSpPr>
        <p:spPr>
          <a:xfrm>
            <a:off x="8830293" y="3582071"/>
            <a:ext cx="2034027" cy="1015663"/>
          </a:xfrm>
          <a:prstGeom prst="rect">
            <a:avLst/>
          </a:prstGeom>
        </p:spPr>
        <p:txBody>
          <a:bodyPr wrap="square">
            <a:spAutoFit/>
          </a:bodyPr>
          <a:lstStyle/>
          <a:p>
            <a:pPr algn="just"/>
            <a:r>
              <a:rPr lang="en-US" sz="1200" noProof="1">
                <a:solidFill>
                  <a:schemeClr val="accent2"/>
                </a:solidFill>
              </a:rPr>
              <a:t>Lorem ipsum dolor sit amet cras. Amet nam in. Rutrum integer ullamcorper in dictumst bibendum. Sit esrti etiam nec hac eros.</a:t>
            </a:r>
          </a:p>
        </p:txBody>
      </p:sp>
      <p:sp>
        <p:nvSpPr>
          <p:cNvPr id="33" name="Rectangle 32">
            <a:extLst>
              <a:ext uri="{FF2B5EF4-FFF2-40B4-BE49-F238E27FC236}">
                <a16:creationId xmlns:a16="http://schemas.microsoft.com/office/drawing/2014/main" id="{D6C815A3-F062-2A4E-B350-364E5AC2CFC2}"/>
              </a:ext>
            </a:extLst>
          </p:cNvPr>
          <p:cNvSpPr/>
          <p:nvPr/>
        </p:nvSpPr>
        <p:spPr>
          <a:xfrm>
            <a:off x="9390339" y="3369555"/>
            <a:ext cx="1419375" cy="276999"/>
          </a:xfrm>
          <a:prstGeom prst="rect">
            <a:avLst/>
          </a:prstGeom>
        </p:spPr>
        <p:txBody>
          <a:bodyPr wrap="square">
            <a:spAutoFit/>
          </a:bodyPr>
          <a:lstStyle/>
          <a:p>
            <a:pPr algn="r"/>
            <a:r>
              <a:rPr lang="en-US" sz="1200" b="1" noProof="1"/>
              <a:t>Lorem ipsum </a:t>
            </a:r>
          </a:p>
        </p:txBody>
      </p:sp>
      <p:sp>
        <p:nvSpPr>
          <p:cNvPr id="34" name="Rectangle 33">
            <a:extLst>
              <a:ext uri="{FF2B5EF4-FFF2-40B4-BE49-F238E27FC236}">
                <a16:creationId xmlns:a16="http://schemas.microsoft.com/office/drawing/2014/main" id="{6C31E03B-4B37-4F42-B18A-F542FF166D3A}"/>
              </a:ext>
            </a:extLst>
          </p:cNvPr>
          <p:cNvSpPr/>
          <p:nvPr/>
        </p:nvSpPr>
        <p:spPr>
          <a:xfrm>
            <a:off x="8830293" y="5290949"/>
            <a:ext cx="2034027" cy="1015663"/>
          </a:xfrm>
          <a:prstGeom prst="rect">
            <a:avLst/>
          </a:prstGeom>
        </p:spPr>
        <p:txBody>
          <a:bodyPr wrap="square">
            <a:spAutoFit/>
          </a:bodyPr>
          <a:lstStyle/>
          <a:p>
            <a:pPr algn="just"/>
            <a:r>
              <a:rPr lang="en-US" sz="1200" noProof="1">
                <a:solidFill>
                  <a:schemeClr val="accent2"/>
                </a:solidFill>
              </a:rPr>
              <a:t>Lorem ipsum dolor sit amet cras. Amet nam in. Rutrum integer ullamcorper in dictumst bibendum. Sit esrti etiam nec hac eros.</a:t>
            </a:r>
          </a:p>
        </p:txBody>
      </p:sp>
      <p:sp>
        <p:nvSpPr>
          <p:cNvPr id="35" name="Rectangle 34">
            <a:extLst>
              <a:ext uri="{FF2B5EF4-FFF2-40B4-BE49-F238E27FC236}">
                <a16:creationId xmlns:a16="http://schemas.microsoft.com/office/drawing/2014/main" id="{47F257E5-6AC5-254C-B1E2-8594E4E426CD}"/>
              </a:ext>
            </a:extLst>
          </p:cNvPr>
          <p:cNvSpPr/>
          <p:nvPr/>
        </p:nvSpPr>
        <p:spPr>
          <a:xfrm>
            <a:off x="9390339" y="5078433"/>
            <a:ext cx="1419375" cy="276999"/>
          </a:xfrm>
          <a:prstGeom prst="rect">
            <a:avLst/>
          </a:prstGeom>
        </p:spPr>
        <p:txBody>
          <a:bodyPr wrap="square">
            <a:spAutoFit/>
          </a:bodyPr>
          <a:lstStyle/>
          <a:p>
            <a:pPr algn="r"/>
            <a:r>
              <a:rPr lang="en-US" sz="1200" b="1" noProof="1"/>
              <a:t>Lorem ipsum </a:t>
            </a:r>
          </a:p>
        </p:txBody>
      </p:sp>
      <p:sp>
        <p:nvSpPr>
          <p:cNvPr id="3" name="Title 2">
            <a:extLst>
              <a:ext uri="{FF2B5EF4-FFF2-40B4-BE49-F238E27FC236}">
                <a16:creationId xmlns:a16="http://schemas.microsoft.com/office/drawing/2014/main" id="{6F6B20B3-2D30-454B-8D89-64483F485157}"/>
              </a:ext>
            </a:extLst>
          </p:cNvPr>
          <p:cNvSpPr>
            <a:spLocks noGrp="1"/>
          </p:cNvSpPr>
          <p:nvPr>
            <p:ph type="title"/>
          </p:nvPr>
        </p:nvSpPr>
        <p:spPr/>
        <p:txBody>
          <a:bodyPr/>
          <a:lstStyle/>
          <a:p>
            <a:r>
              <a:rPr lang="en-GB" dirty="0"/>
              <a:t>Infographic #1</a:t>
            </a:r>
          </a:p>
        </p:txBody>
      </p:sp>
      <p:pic>
        <p:nvPicPr>
          <p:cNvPr id="39" name="Graphic 38" descr="Bullseye">
            <a:extLst>
              <a:ext uri="{FF2B5EF4-FFF2-40B4-BE49-F238E27FC236}">
                <a16:creationId xmlns:a16="http://schemas.microsoft.com/office/drawing/2014/main" id="{F321EC92-601C-F540-87E3-F0BA10EEB17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89663" y="4450657"/>
            <a:ext cx="745072" cy="745072"/>
          </a:xfrm>
          <a:prstGeom prst="rect">
            <a:avLst/>
          </a:prstGeom>
        </p:spPr>
      </p:pic>
      <p:pic>
        <p:nvPicPr>
          <p:cNvPr id="41" name="Graphic 40" descr="Coins">
            <a:extLst>
              <a:ext uri="{FF2B5EF4-FFF2-40B4-BE49-F238E27FC236}">
                <a16:creationId xmlns:a16="http://schemas.microsoft.com/office/drawing/2014/main" id="{61C63D8D-9BAD-0B47-B267-CFA0831D6A3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05455" y="4452263"/>
            <a:ext cx="745072" cy="745072"/>
          </a:xfrm>
          <a:prstGeom prst="rect">
            <a:avLst/>
          </a:prstGeom>
        </p:spPr>
      </p:pic>
      <p:pic>
        <p:nvPicPr>
          <p:cNvPr id="43" name="Graphic 42" descr="Trophy">
            <a:extLst>
              <a:ext uri="{FF2B5EF4-FFF2-40B4-BE49-F238E27FC236}">
                <a16:creationId xmlns:a16="http://schemas.microsoft.com/office/drawing/2014/main" id="{AA85D30E-7662-2147-9A8E-DF393C17C16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28087" y="5290944"/>
            <a:ext cx="745072" cy="745072"/>
          </a:xfrm>
          <a:prstGeom prst="rect">
            <a:avLst/>
          </a:prstGeom>
        </p:spPr>
      </p:pic>
      <p:pic>
        <p:nvPicPr>
          <p:cNvPr id="45" name="Graphic 44" descr="No sign">
            <a:extLst>
              <a:ext uri="{FF2B5EF4-FFF2-40B4-BE49-F238E27FC236}">
                <a16:creationId xmlns:a16="http://schemas.microsoft.com/office/drawing/2014/main" id="{B13006F9-E5E7-714A-B785-F212D74EFCF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76943" y="2741687"/>
            <a:ext cx="745072" cy="745072"/>
          </a:xfrm>
          <a:prstGeom prst="rect">
            <a:avLst/>
          </a:prstGeom>
        </p:spPr>
      </p:pic>
      <p:pic>
        <p:nvPicPr>
          <p:cNvPr id="47" name="Graphic 46" descr="Fire">
            <a:extLst>
              <a:ext uri="{FF2B5EF4-FFF2-40B4-BE49-F238E27FC236}">
                <a16:creationId xmlns:a16="http://schemas.microsoft.com/office/drawing/2014/main" id="{EE22DFFA-7F3C-CC49-B586-B0DD2B881CA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728087" y="1881741"/>
            <a:ext cx="745072" cy="745072"/>
          </a:xfrm>
          <a:prstGeom prst="rect">
            <a:avLst/>
          </a:prstGeom>
        </p:spPr>
      </p:pic>
      <p:pic>
        <p:nvPicPr>
          <p:cNvPr id="49" name="Graphic 48" descr="Umbrella">
            <a:extLst>
              <a:ext uri="{FF2B5EF4-FFF2-40B4-BE49-F238E27FC236}">
                <a16:creationId xmlns:a16="http://schemas.microsoft.com/office/drawing/2014/main" id="{5F539DC9-EB8D-3640-90C7-E4CE008694D2}"/>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154581" y="2745744"/>
            <a:ext cx="745072" cy="745072"/>
          </a:xfrm>
          <a:prstGeom prst="rect">
            <a:avLst/>
          </a:prstGeom>
        </p:spPr>
      </p:pic>
      <p:pic>
        <p:nvPicPr>
          <p:cNvPr id="50" name="Graphic 49" descr="Fire">
            <a:extLst>
              <a:ext uri="{FF2B5EF4-FFF2-40B4-BE49-F238E27FC236}">
                <a16:creationId xmlns:a16="http://schemas.microsoft.com/office/drawing/2014/main" id="{47958719-35A3-4541-B017-A6B8827E933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46421" y="1656888"/>
            <a:ext cx="745072" cy="745072"/>
          </a:xfrm>
          <a:prstGeom prst="rect">
            <a:avLst/>
          </a:prstGeom>
        </p:spPr>
      </p:pic>
      <p:pic>
        <p:nvPicPr>
          <p:cNvPr id="51" name="Graphic 50" descr="No sign">
            <a:extLst>
              <a:ext uri="{FF2B5EF4-FFF2-40B4-BE49-F238E27FC236}">
                <a16:creationId xmlns:a16="http://schemas.microsoft.com/office/drawing/2014/main" id="{D0E5DFD5-A69D-C14C-93F4-AEEB6B7EB51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49324" y="3446225"/>
            <a:ext cx="745072" cy="745072"/>
          </a:xfrm>
          <a:prstGeom prst="rect">
            <a:avLst/>
          </a:prstGeom>
        </p:spPr>
      </p:pic>
      <p:pic>
        <p:nvPicPr>
          <p:cNvPr id="52" name="Graphic 51" descr="Bullseye">
            <a:extLst>
              <a:ext uri="{FF2B5EF4-FFF2-40B4-BE49-F238E27FC236}">
                <a16:creationId xmlns:a16="http://schemas.microsoft.com/office/drawing/2014/main" id="{4EAB11F0-C441-5643-B936-B9F8521E354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7071" y="5065255"/>
            <a:ext cx="745072" cy="745072"/>
          </a:xfrm>
          <a:prstGeom prst="rect">
            <a:avLst/>
          </a:prstGeom>
        </p:spPr>
      </p:pic>
      <p:pic>
        <p:nvPicPr>
          <p:cNvPr id="53" name="Graphic 52" descr="Umbrella">
            <a:extLst>
              <a:ext uri="{FF2B5EF4-FFF2-40B4-BE49-F238E27FC236}">
                <a16:creationId xmlns:a16="http://schemas.microsoft.com/office/drawing/2014/main" id="{7EFBAAFE-7A53-DB4C-990B-B420528EABBF}"/>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0887132" y="1621481"/>
            <a:ext cx="745072" cy="745072"/>
          </a:xfrm>
          <a:prstGeom prst="rect">
            <a:avLst/>
          </a:prstGeom>
        </p:spPr>
      </p:pic>
      <p:pic>
        <p:nvPicPr>
          <p:cNvPr id="54" name="Graphic 53" descr="Coins">
            <a:extLst>
              <a:ext uri="{FF2B5EF4-FFF2-40B4-BE49-F238E27FC236}">
                <a16:creationId xmlns:a16="http://schemas.microsoft.com/office/drawing/2014/main" id="{FB9B2D4C-8F60-3C48-8BBA-6C774A0BBBD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882976" y="3372971"/>
            <a:ext cx="745072" cy="745072"/>
          </a:xfrm>
          <a:prstGeom prst="rect">
            <a:avLst/>
          </a:prstGeom>
        </p:spPr>
      </p:pic>
      <p:pic>
        <p:nvPicPr>
          <p:cNvPr id="55" name="Graphic 54" descr="Trophy">
            <a:extLst>
              <a:ext uri="{FF2B5EF4-FFF2-40B4-BE49-F238E27FC236}">
                <a16:creationId xmlns:a16="http://schemas.microsoft.com/office/drawing/2014/main" id="{CCBEFDD9-6EA0-7B4F-860F-1A6A9701D12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869712" y="5186013"/>
            <a:ext cx="745072" cy="745072"/>
          </a:xfrm>
          <a:prstGeom prst="rect">
            <a:avLst/>
          </a:prstGeom>
        </p:spPr>
      </p:pic>
    </p:spTree>
    <p:extLst>
      <p:ext uri="{BB962C8B-B14F-4D97-AF65-F5344CB8AC3E}">
        <p14:creationId xmlns:p14="http://schemas.microsoft.com/office/powerpoint/2010/main" val="42316177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60A2E8-1C88-464C-B06B-31F026BDCB7F}"/>
              </a:ext>
            </a:extLst>
          </p:cNvPr>
          <p:cNvSpPr>
            <a:spLocks noGrp="1"/>
          </p:cNvSpPr>
          <p:nvPr>
            <p:ph type="body" sz="quarter" idx="24"/>
          </p:nvPr>
        </p:nvSpPr>
        <p:spPr/>
        <p:txBody>
          <a:bodyPr/>
          <a:lstStyle/>
          <a:p>
            <a:r>
              <a:rPr lang="en-US" noProof="1"/>
              <a:t>Graphic Designer</a:t>
            </a:r>
          </a:p>
        </p:txBody>
      </p:sp>
      <p:sp>
        <p:nvSpPr>
          <p:cNvPr id="3" name="Text Placeholder 2">
            <a:extLst>
              <a:ext uri="{FF2B5EF4-FFF2-40B4-BE49-F238E27FC236}">
                <a16:creationId xmlns:a16="http://schemas.microsoft.com/office/drawing/2014/main" id="{431DB022-D600-B841-9779-D4839190593B}"/>
              </a:ext>
            </a:extLst>
          </p:cNvPr>
          <p:cNvSpPr>
            <a:spLocks noGrp="1"/>
          </p:cNvSpPr>
          <p:nvPr>
            <p:ph type="body" sz="quarter" idx="25"/>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 primis in faucibus orci luctus et ultrices posuere cubilia Curae</a:t>
            </a:r>
          </a:p>
        </p:txBody>
      </p:sp>
      <p:sp>
        <p:nvSpPr>
          <p:cNvPr id="4" name="Text Placeholder 3">
            <a:extLst>
              <a:ext uri="{FF2B5EF4-FFF2-40B4-BE49-F238E27FC236}">
                <a16:creationId xmlns:a16="http://schemas.microsoft.com/office/drawing/2014/main" id="{49F8C9D5-7EE4-0E4F-842A-D40D86D79E25}"/>
              </a:ext>
            </a:extLst>
          </p:cNvPr>
          <p:cNvSpPr>
            <a:spLocks noGrp="1"/>
          </p:cNvSpPr>
          <p:nvPr>
            <p:ph type="body" sz="quarter" idx="31"/>
          </p:nvPr>
        </p:nvSpPr>
        <p:spPr/>
        <p:txBody>
          <a:bodyPr/>
          <a:lstStyle/>
          <a:p>
            <a:r>
              <a:rPr lang="en-US" noProof="1"/>
              <a:t>SHOWEET Jane</a:t>
            </a:r>
          </a:p>
        </p:txBody>
      </p:sp>
      <p:sp>
        <p:nvSpPr>
          <p:cNvPr id="7" name="Picture Placeholder 6">
            <a:extLst>
              <a:ext uri="{FF2B5EF4-FFF2-40B4-BE49-F238E27FC236}">
                <a16:creationId xmlns:a16="http://schemas.microsoft.com/office/drawing/2014/main" id="{3B514FEB-5AA2-4FA9-934C-4031CF1624F6}"/>
              </a:ext>
            </a:extLst>
          </p:cNvPr>
          <p:cNvSpPr>
            <a:spLocks noGrp="1"/>
          </p:cNvSpPr>
          <p:nvPr>
            <p:ph type="pic" sz="quarter" idx="10"/>
          </p:nvPr>
        </p:nvSpPr>
        <p:spPr/>
      </p:sp>
    </p:spTree>
    <p:extLst>
      <p:ext uri="{BB962C8B-B14F-4D97-AF65-F5344CB8AC3E}">
        <p14:creationId xmlns:p14="http://schemas.microsoft.com/office/powerpoint/2010/main" val="269224062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3C2DE5A-9DE1-CD43-90F4-9F1EC769D864}"/>
              </a:ext>
            </a:extLst>
          </p:cNvPr>
          <p:cNvGrpSpPr/>
          <p:nvPr/>
        </p:nvGrpSpPr>
        <p:grpSpPr>
          <a:xfrm>
            <a:off x="3719587" y="1431135"/>
            <a:ext cx="4914748" cy="5091899"/>
            <a:chOff x="3396273" y="1096166"/>
            <a:chExt cx="5561375" cy="5761834"/>
          </a:xfrm>
        </p:grpSpPr>
        <p:sp>
          <p:nvSpPr>
            <p:cNvPr id="15" name="Shape">
              <a:extLst>
                <a:ext uri="{FF2B5EF4-FFF2-40B4-BE49-F238E27FC236}">
                  <a16:creationId xmlns:a16="http://schemas.microsoft.com/office/drawing/2014/main" id="{80B841D7-8C64-2540-8CD2-57E7315B4254}"/>
                </a:ext>
              </a:extLst>
            </p:cNvPr>
            <p:cNvSpPr/>
            <p:nvPr/>
          </p:nvSpPr>
          <p:spPr>
            <a:xfrm rot="16200000">
              <a:off x="5114066" y="1014206"/>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sp>
          <p:nvSpPr>
            <p:cNvPr id="26" name="Shape">
              <a:extLst>
                <a:ext uri="{FF2B5EF4-FFF2-40B4-BE49-F238E27FC236}">
                  <a16:creationId xmlns:a16="http://schemas.microsoft.com/office/drawing/2014/main" id="{BB9378AC-2D1B-5946-BD1D-B63AEB21F7D6}"/>
                </a:ext>
              </a:extLst>
            </p:cNvPr>
            <p:cNvSpPr/>
            <p:nvPr/>
          </p:nvSpPr>
          <p:spPr>
            <a:xfrm rot="5400000">
              <a:off x="5114066" y="4812172"/>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sp>
          <p:nvSpPr>
            <p:cNvPr id="29" name="Shape">
              <a:extLst>
                <a:ext uri="{FF2B5EF4-FFF2-40B4-BE49-F238E27FC236}">
                  <a16:creationId xmlns:a16="http://schemas.microsoft.com/office/drawing/2014/main" id="{5F46864B-2449-B845-8C46-EF208F7C2754}"/>
                </a:ext>
              </a:extLst>
            </p:cNvPr>
            <p:cNvSpPr/>
            <p:nvPr/>
          </p:nvSpPr>
          <p:spPr>
            <a:xfrm>
              <a:off x="6993780" y="2896114"/>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sp>
          <p:nvSpPr>
            <p:cNvPr id="31" name="Shape">
              <a:extLst>
                <a:ext uri="{FF2B5EF4-FFF2-40B4-BE49-F238E27FC236}">
                  <a16:creationId xmlns:a16="http://schemas.microsoft.com/office/drawing/2014/main" id="{A0E1FE10-064F-9A47-9C5F-C526AFADCEDD}"/>
                </a:ext>
              </a:extLst>
            </p:cNvPr>
            <p:cNvSpPr/>
            <p:nvPr/>
          </p:nvSpPr>
          <p:spPr>
            <a:xfrm rot="18000000">
              <a:off x="3478233" y="2759864"/>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grpSp>
      <p:sp>
        <p:nvSpPr>
          <p:cNvPr id="6" name="Rectangle 5">
            <a:extLst>
              <a:ext uri="{FF2B5EF4-FFF2-40B4-BE49-F238E27FC236}">
                <a16:creationId xmlns:a16="http://schemas.microsoft.com/office/drawing/2014/main" id="{EC22AF15-6222-1C4C-9D18-215700C0DC26}"/>
              </a:ext>
            </a:extLst>
          </p:cNvPr>
          <p:cNvSpPr/>
          <p:nvPr/>
        </p:nvSpPr>
        <p:spPr>
          <a:xfrm>
            <a:off x="1320219" y="1897244"/>
            <a:ext cx="3176831" cy="1077218"/>
          </a:xfrm>
          <a:prstGeom prst="rect">
            <a:avLst/>
          </a:prstGeom>
        </p:spPr>
        <p:txBody>
          <a:bodyPr wrap="square">
            <a:spAutoFit/>
          </a:bodyPr>
          <a:lstStyle/>
          <a:p>
            <a:pPr algn="just"/>
            <a:r>
              <a:rPr lang="en-US" sz="1600" noProof="1">
                <a:solidFill>
                  <a:schemeClr val="accent2"/>
                </a:solidFill>
              </a:rPr>
              <a:t>Lorem ipsum dolor sit amet cras. Amet nam in. Rutrum integer ullamcorper in dictumst bibendum. Sit esrti etiam nec hac eros.</a:t>
            </a:r>
          </a:p>
        </p:txBody>
      </p:sp>
      <p:sp>
        <p:nvSpPr>
          <p:cNvPr id="7" name="Rectangle 6">
            <a:extLst>
              <a:ext uri="{FF2B5EF4-FFF2-40B4-BE49-F238E27FC236}">
                <a16:creationId xmlns:a16="http://schemas.microsoft.com/office/drawing/2014/main" id="{A1E4F8EB-AE44-DC4C-AD48-E56A5898864A}"/>
              </a:ext>
            </a:extLst>
          </p:cNvPr>
          <p:cNvSpPr/>
          <p:nvPr/>
        </p:nvSpPr>
        <p:spPr>
          <a:xfrm>
            <a:off x="1320221" y="1684730"/>
            <a:ext cx="1419375" cy="338554"/>
          </a:xfrm>
          <a:prstGeom prst="rect">
            <a:avLst/>
          </a:prstGeom>
        </p:spPr>
        <p:txBody>
          <a:bodyPr wrap="square">
            <a:spAutoFit/>
          </a:bodyPr>
          <a:lstStyle/>
          <a:p>
            <a:r>
              <a:rPr lang="en-US" sz="1600" b="1" noProof="1"/>
              <a:t>Lorem ipsum </a:t>
            </a:r>
          </a:p>
        </p:txBody>
      </p:sp>
      <p:sp>
        <p:nvSpPr>
          <p:cNvPr id="8" name="Rectangle 7">
            <a:extLst>
              <a:ext uri="{FF2B5EF4-FFF2-40B4-BE49-F238E27FC236}">
                <a16:creationId xmlns:a16="http://schemas.microsoft.com/office/drawing/2014/main" id="{3E1F45CA-E1EB-1A4C-A920-7F741A49972C}"/>
              </a:ext>
            </a:extLst>
          </p:cNvPr>
          <p:cNvSpPr/>
          <p:nvPr/>
        </p:nvSpPr>
        <p:spPr>
          <a:xfrm>
            <a:off x="1320219" y="5128141"/>
            <a:ext cx="3176831" cy="1077218"/>
          </a:xfrm>
          <a:prstGeom prst="rect">
            <a:avLst/>
          </a:prstGeom>
        </p:spPr>
        <p:txBody>
          <a:bodyPr wrap="square">
            <a:spAutoFit/>
          </a:bodyPr>
          <a:lstStyle/>
          <a:p>
            <a:pPr algn="just"/>
            <a:r>
              <a:rPr lang="en-US" sz="1600" noProof="1">
                <a:solidFill>
                  <a:schemeClr val="accent2"/>
                </a:solidFill>
              </a:rPr>
              <a:t>Lorem ipsum dolor sit amet cras. Amet nam in. Rutrum integer ullamcorper in dictumst bibendum. Sit esrti etiam nec hac eros.</a:t>
            </a:r>
          </a:p>
        </p:txBody>
      </p:sp>
      <p:sp>
        <p:nvSpPr>
          <p:cNvPr id="9" name="Rectangle 8">
            <a:extLst>
              <a:ext uri="{FF2B5EF4-FFF2-40B4-BE49-F238E27FC236}">
                <a16:creationId xmlns:a16="http://schemas.microsoft.com/office/drawing/2014/main" id="{834CD7D8-0B84-2D48-9E9C-E0F226BA0B64}"/>
              </a:ext>
            </a:extLst>
          </p:cNvPr>
          <p:cNvSpPr/>
          <p:nvPr/>
        </p:nvSpPr>
        <p:spPr>
          <a:xfrm>
            <a:off x="1320221" y="4915626"/>
            <a:ext cx="1419375" cy="338554"/>
          </a:xfrm>
          <a:prstGeom prst="rect">
            <a:avLst/>
          </a:prstGeom>
        </p:spPr>
        <p:txBody>
          <a:bodyPr wrap="square">
            <a:spAutoFit/>
          </a:bodyPr>
          <a:lstStyle/>
          <a:p>
            <a:r>
              <a:rPr lang="en-US" sz="1600" b="1" noProof="1"/>
              <a:t>Lorem ipsum </a:t>
            </a:r>
          </a:p>
        </p:txBody>
      </p:sp>
      <p:sp>
        <p:nvSpPr>
          <p:cNvPr id="10" name="Rectangle 9">
            <a:extLst>
              <a:ext uri="{FF2B5EF4-FFF2-40B4-BE49-F238E27FC236}">
                <a16:creationId xmlns:a16="http://schemas.microsoft.com/office/drawing/2014/main" id="{603AFF44-0610-D44C-8E96-96FD0A6A5068}"/>
              </a:ext>
            </a:extLst>
          </p:cNvPr>
          <p:cNvSpPr/>
          <p:nvPr/>
        </p:nvSpPr>
        <p:spPr>
          <a:xfrm>
            <a:off x="7694953" y="1897244"/>
            <a:ext cx="3169367" cy="1077218"/>
          </a:xfrm>
          <a:prstGeom prst="rect">
            <a:avLst/>
          </a:prstGeom>
        </p:spPr>
        <p:txBody>
          <a:bodyPr wrap="square">
            <a:spAutoFit/>
          </a:bodyPr>
          <a:lstStyle/>
          <a:p>
            <a:pPr algn="just"/>
            <a:r>
              <a:rPr lang="en-US" sz="1600" noProof="1">
                <a:solidFill>
                  <a:schemeClr val="accent2"/>
                </a:solidFill>
              </a:rPr>
              <a:t>Lorem ipsum dolor sit amet cras. Amet nam in. Rutrum integer ullamcorper in dictumst bibendum. Sit esrti etiam nec hac eros.</a:t>
            </a:r>
          </a:p>
        </p:txBody>
      </p:sp>
      <p:sp>
        <p:nvSpPr>
          <p:cNvPr id="11" name="Rectangle 10">
            <a:extLst>
              <a:ext uri="{FF2B5EF4-FFF2-40B4-BE49-F238E27FC236}">
                <a16:creationId xmlns:a16="http://schemas.microsoft.com/office/drawing/2014/main" id="{40E40313-BE46-AA48-B01D-E514DA2B316D}"/>
              </a:ext>
            </a:extLst>
          </p:cNvPr>
          <p:cNvSpPr/>
          <p:nvPr/>
        </p:nvSpPr>
        <p:spPr>
          <a:xfrm>
            <a:off x="9390339" y="1684730"/>
            <a:ext cx="1419375" cy="338554"/>
          </a:xfrm>
          <a:prstGeom prst="rect">
            <a:avLst/>
          </a:prstGeom>
        </p:spPr>
        <p:txBody>
          <a:bodyPr wrap="square">
            <a:spAutoFit/>
          </a:bodyPr>
          <a:lstStyle/>
          <a:p>
            <a:pPr algn="r"/>
            <a:r>
              <a:rPr lang="en-US" sz="1600" b="1" noProof="1"/>
              <a:t>Lorem ipsum </a:t>
            </a:r>
          </a:p>
        </p:txBody>
      </p:sp>
      <p:sp>
        <p:nvSpPr>
          <p:cNvPr id="12" name="Rectangle 11">
            <a:extLst>
              <a:ext uri="{FF2B5EF4-FFF2-40B4-BE49-F238E27FC236}">
                <a16:creationId xmlns:a16="http://schemas.microsoft.com/office/drawing/2014/main" id="{A7F73E46-EF46-EF46-B5D9-B1CE8E5BEE8F}"/>
              </a:ext>
            </a:extLst>
          </p:cNvPr>
          <p:cNvSpPr/>
          <p:nvPr/>
        </p:nvSpPr>
        <p:spPr>
          <a:xfrm>
            <a:off x="7694953" y="5110527"/>
            <a:ext cx="3169367" cy="1077218"/>
          </a:xfrm>
          <a:prstGeom prst="rect">
            <a:avLst/>
          </a:prstGeom>
        </p:spPr>
        <p:txBody>
          <a:bodyPr wrap="square">
            <a:spAutoFit/>
          </a:bodyPr>
          <a:lstStyle/>
          <a:p>
            <a:pPr algn="just"/>
            <a:r>
              <a:rPr lang="en-US" sz="1600" noProof="1">
                <a:solidFill>
                  <a:schemeClr val="accent2"/>
                </a:solidFill>
              </a:rPr>
              <a:t>Lorem ipsum dolor sit amet cras. Amet nam in. Rutrum integer ullamcorper in dictumst bibendum. Sit esrti etiam nec hac eros.</a:t>
            </a:r>
          </a:p>
        </p:txBody>
      </p:sp>
      <p:sp>
        <p:nvSpPr>
          <p:cNvPr id="13" name="Rectangle 12">
            <a:extLst>
              <a:ext uri="{FF2B5EF4-FFF2-40B4-BE49-F238E27FC236}">
                <a16:creationId xmlns:a16="http://schemas.microsoft.com/office/drawing/2014/main" id="{2C32BBD4-FA52-C947-A153-F10583555A11}"/>
              </a:ext>
            </a:extLst>
          </p:cNvPr>
          <p:cNvSpPr/>
          <p:nvPr/>
        </p:nvSpPr>
        <p:spPr>
          <a:xfrm>
            <a:off x="9390339" y="4898013"/>
            <a:ext cx="1419375" cy="338554"/>
          </a:xfrm>
          <a:prstGeom prst="rect">
            <a:avLst/>
          </a:prstGeom>
        </p:spPr>
        <p:txBody>
          <a:bodyPr wrap="square">
            <a:spAutoFit/>
          </a:bodyPr>
          <a:lstStyle/>
          <a:p>
            <a:pPr algn="r"/>
            <a:r>
              <a:rPr lang="en-US" sz="1600" b="1" noProof="1"/>
              <a:t>Lorem ipsum </a:t>
            </a:r>
          </a:p>
        </p:txBody>
      </p:sp>
      <p:sp>
        <p:nvSpPr>
          <p:cNvPr id="3" name="Title 2">
            <a:extLst>
              <a:ext uri="{FF2B5EF4-FFF2-40B4-BE49-F238E27FC236}">
                <a16:creationId xmlns:a16="http://schemas.microsoft.com/office/drawing/2014/main" id="{82C420FC-FE02-E747-9B9E-C76BCB0CC0D5}"/>
              </a:ext>
            </a:extLst>
          </p:cNvPr>
          <p:cNvSpPr>
            <a:spLocks noGrp="1"/>
          </p:cNvSpPr>
          <p:nvPr>
            <p:ph type="title"/>
          </p:nvPr>
        </p:nvSpPr>
        <p:spPr/>
        <p:txBody>
          <a:bodyPr/>
          <a:lstStyle/>
          <a:p>
            <a:r>
              <a:rPr lang="en-GB" dirty="0"/>
              <a:t>Infographic #2</a:t>
            </a:r>
          </a:p>
        </p:txBody>
      </p:sp>
      <p:pic>
        <p:nvPicPr>
          <p:cNvPr id="20" name="Graphic 19" descr="Bullseye">
            <a:extLst>
              <a:ext uri="{FF2B5EF4-FFF2-40B4-BE49-F238E27FC236}">
                <a16:creationId xmlns:a16="http://schemas.microsoft.com/office/drawing/2014/main" id="{B2875135-493D-914F-8E81-81276ED2672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29816" y="3627681"/>
            <a:ext cx="745072" cy="745072"/>
          </a:xfrm>
          <a:prstGeom prst="rect">
            <a:avLst/>
          </a:prstGeom>
        </p:spPr>
      </p:pic>
      <p:pic>
        <p:nvPicPr>
          <p:cNvPr id="21" name="Graphic 20" descr="Coins">
            <a:extLst>
              <a:ext uri="{FF2B5EF4-FFF2-40B4-BE49-F238E27FC236}">
                <a16:creationId xmlns:a16="http://schemas.microsoft.com/office/drawing/2014/main" id="{54CE35F7-6FFC-3648-961B-C4F4B890BED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322415" y="3629287"/>
            <a:ext cx="745072" cy="745072"/>
          </a:xfrm>
          <a:prstGeom prst="rect">
            <a:avLst/>
          </a:prstGeom>
        </p:spPr>
      </p:pic>
      <p:pic>
        <p:nvPicPr>
          <p:cNvPr id="22" name="Graphic 21" descr="Trophy">
            <a:extLst>
              <a:ext uri="{FF2B5EF4-FFF2-40B4-BE49-F238E27FC236}">
                <a16:creationId xmlns:a16="http://schemas.microsoft.com/office/drawing/2014/main" id="{23C109F3-8409-7B4E-B915-CEB840E2109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28087" y="5290944"/>
            <a:ext cx="745072" cy="745072"/>
          </a:xfrm>
          <a:prstGeom prst="rect">
            <a:avLst/>
          </a:prstGeom>
        </p:spPr>
      </p:pic>
      <p:pic>
        <p:nvPicPr>
          <p:cNvPr id="24" name="Graphic 23" descr="Fire">
            <a:extLst>
              <a:ext uri="{FF2B5EF4-FFF2-40B4-BE49-F238E27FC236}">
                <a16:creationId xmlns:a16="http://schemas.microsoft.com/office/drawing/2014/main" id="{38145CD9-6D2C-864E-8C2F-CFB1FC6C7D4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728087" y="1881741"/>
            <a:ext cx="745072" cy="745072"/>
          </a:xfrm>
          <a:prstGeom prst="rect">
            <a:avLst/>
          </a:prstGeom>
        </p:spPr>
      </p:pic>
      <p:pic>
        <p:nvPicPr>
          <p:cNvPr id="27" name="Graphic 26" descr="Fire">
            <a:extLst>
              <a:ext uri="{FF2B5EF4-FFF2-40B4-BE49-F238E27FC236}">
                <a16:creationId xmlns:a16="http://schemas.microsoft.com/office/drawing/2014/main" id="{C1202FB4-35A3-784D-89C4-FA9792E541B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31431" y="1761819"/>
            <a:ext cx="745072" cy="745072"/>
          </a:xfrm>
          <a:prstGeom prst="rect">
            <a:avLst/>
          </a:prstGeom>
        </p:spPr>
      </p:pic>
      <p:pic>
        <p:nvPicPr>
          <p:cNvPr id="28" name="Graphic 27" descr="Bullseye">
            <a:extLst>
              <a:ext uri="{FF2B5EF4-FFF2-40B4-BE49-F238E27FC236}">
                <a16:creationId xmlns:a16="http://schemas.microsoft.com/office/drawing/2014/main" id="{CCD42A44-1B9D-DA43-AC69-6889964E32C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7207" y="4961807"/>
            <a:ext cx="745072" cy="745072"/>
          </a:xfrm>
          <a:prstGeom prst="rect">
            <a:avLst/>
          </a:prstGeom>
        </p:spPr>
      </p:pic>
      <p:pic>
        <p:nvPicPr>
          <p:cNvPr id="30" name="Graphic 29" descr="Coins">
            <a:extLst>
              <a:ext uri="{FF2B5EF4-FFF2-40B4-BE49-F238E27FC236}">
                <a16:creationId xmlns:a16="http://schemas.microsoft.com/office/drawing/2014/main" id="{6B9821E6-3572-6D47-AB8F-4F4D40E8127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860093" y="1680565"/>
            <a:ext cx="745072" cy="745072"/>
          </a:xfrm>
          <a:prstGeom prst="rect">
            <a:avLst/>
          </a:prstGeom>
        </p:spPr>
      </p:pic>
      <p:pic>
        <p:nvPicPr>
          <p:cNvPr id="32" name="Graphic 31" descr="Trophy">
            <a:extLst>
              <a:ext uri="{FF2B5EF4-FFF2-40B4-BE49-F238E27FC236}">
                <a16:creationId xmlns:a16="http://schemas.microsoft.com/office/drawing/2014/main" id="{D7E17F5F-00C3-A440-A3AC-F9A5D3D448E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779771" y="4901199"/>
            <a:ext cx="745072" cy="745072"/>
          </a:xfrm>
          <a:prstGeom prst="rect">
            <a:avLst/>
          </a:prstGeom>
        </p:spPr>
      </p:pic>
    </p:spTree>
    <p:extLst>
      <p:ext uri="{BB962C8B-B14F-4D97-AF65-F5344CB8AC3E}">
        <p14:creationId xmlns:p14="http://schemas.microsoft.com/office/powerpoint/2010/main" val="237735003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hape">
            <a:extLst>
              <a:ext uri="{FF2B5EF4-FFF2-40B4-BE49-F238E27FC236}">
                <a16:creationId xmlns:a16="http://schemas.microsoft.com/office/drawing/2014/main" id="{FB60291A-1367-3742-8549-E25BF6BF6AEC}"/>
              </a:ext>
            </a:extLst>
          </p:cNvPr>
          <p:cNvSpPr/>
          <p:nvPr/>
        </p:nvSpPr>
        <p:spPr>
          <a:xfrm rot="16200000">
            <a:off x="4750144" y="2117716"/>
            <a:ext cx="2691712" cy="2916383"/>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1" name="Shape">
            <a:extLst>
              <a:ext uri="{FF2B5EF4-FFF2-40B4-BE49-F238E27FC236}">
                <a16:creationId xmlns:a16="http://schemas.microsoft.com/office/drawing/2014/main" id="{AD4A0B13-099F-EB46-9AAE-3C9782713652}"/>
              </a:ext>
            </a:extLst>
          </p:cNvPr>
          <p:cNvSpPr/>
          <p:nvPr/>
        </p:nvSpPr>
        <p:spPr>
          <a:xfrm rot="16200000">
            <a:off x="3629487" y="3616799"/>
            <a:ext cx="1736036" cy="1880939"/>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2" name="Shape">
            <a:extLst>
              <a:ext uri="{FF2B5EF4-FFF2-40B4-BE49-F238E27FC236}">
                <a16:creationId xmlns:a16="http://schemas.microsoft.com/office/drawing/2014/main" id="{2D4F8C64-1E1E-BE4D-9889-19D2507C69B7}"/>
              </a:ext>
            </a:extLst>
          </p:cNvPr>
          <p:cNvSpPr/>
          <p:nvPr/>
        </p:nvSpPr>
        <p:spPr>
          <a:xfrm rot="16200000">
            <a:off x="6826477" y="3616799"/>
            <a:ext cx="1736036" cy="1880939"/>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21" name="Shape">
            <a:extLst>
              <a:ext uri="{FF2B5EF4-FFF2-40B4-BE49-F238E27FC236}">
                <a16:creationId xmlns:a16="http://schemas.microsoft.com/office/drawing/2014/main" id="{7CFDF77B-63A5-0F49-9BF8-301205B0B369}"/>
              </a:ext>
            </a:extLst>
          </p:cNvPr>
          <p:cNvSpPr/>
          <p:nvPr/>
        </p:nvSpPr>
        <p:spPr>
          <a:xfrm rot="5400000">
            <a:off x="5222787" y="3390111"/>
            <a:ext cx="1736036" cy="1880939"/>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25" name="Shape">
            <a:extLst>
              <a:ext uri="{FF2B5EF4-FFF2-40B4-BE49-F238E27FC236}">
                <a16:creationId xmlns:a16="http://schemas.microsoft.com/office/drawing/2014/main" id="{D9869B3A-F33F-6F4A-9E96-A6AEEBC4F967}"/>
              </a:ext>
            </a:extLst>
          </p:cNvPr>
          <p:cNvSpPr/>
          <p:nvPr/>
        </p:nvSpPr>
        <p:spPr>
          <a:xfrm rot="16200000">
            <a:off x="5222787" y="1455487"/>
            <a:ext cx="1736036" cy="1880939"/>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7" name="Rectangle 6">
            <a:extLst>
              <a:ext uri="{FF2B5EF4-FFF2-40B4-BE49-F238E27FC236}">
                <a16:creationId xmlns:a16="http://schemas.microsoft.com/office/drawing/2014/main" id="{9E36196D-EDB3-8E40-B4E5-DC1184EC0AED}"/>
              </a:ext>
            </a:extLst>
          </p:cNvPr>
          <p:cNvSpPr/>
          <p:nvPr/>
        </p:nvSpPr>
        <p:spPr>
          <a:xfrm>
            <a:off x="988683" y="1909071"/>
            <a:ext cx="2294164" cy="1569660"/>
          </a:xfrm>
          <a:prstGeom prst="rect">
            <a:avLst/>
          </a:prstGeom>
        </p:spPr>
        <p:txBody>
          <a:bodyPr wrap="square">
            <a:spAutoFit/>
          </a:bodyPr>
          <a:lstStyle/>
          <a:p>
            <a:pPr algn="just"/>
            <a:r>
              <a:rPr lang="en-US" sz="1600" noProof="1">
                <a:solidFill>
                  <a:schemeClr val="accent2"/>
                </a:solidFill>
              </a:rPr>
              <a:t>Lorem ipsum dolor sit amet cras. Amet nam in. Rutrum integer ullamcorper in dictumst bibendum. Sit esrti etiam nec hac eros.</a:t>
            </a:r>
          </a:p>
        </p:txBody>
      </p:sp>
      <p:sp>
        <p:nvSpPr>
          <p:cNvPr id="8" name="Rectangle 7">
            <a:extLst>
              <a:ext uri="{FF2B5EF4-FFF2-40B4-BE49-F238E27FC236}">
                <a16:creationId xmlns:a16="http://schemas.microsoft.com/office/drawing/2014/main" id="{AFEF7159-DA43-B84B-A9D6-5924C3AE9C40}"/>
              </a:ext>
            </a:extLst>
          </p:cNvPr>
          <p:cNvSpPr/>
          <p:nvPr/>
        </p:nvSpPr>
        <p:spPr>
          <a:xfrm>
            <a:off x="988683" y="1651586"/>
            <a:ext cx="1419375" cy="338554"/>
          </a:xfrm>
          <a:prstGeom prst="rect">
            <a:avLst/>
          </a:prstGeom>
        </p:spPr>
        <p:txBody>
          <a:bodyPr wrap="square">
            <a:spAutoFit/>
          </a:bodyPr>
          <a:lstStyle/>
          <a:p>
            <a:r>
              <a:rPr lang="en-US" sz="1600" b="1" noProof="1"/>
              <a:t>Lorem ipsum </a:t>
            </a:r>
          </a:p>
        </p:txBody>
      </p:sp>
      <p:sp>
        <p:nvSpPr>
          <p:cNvPr id="9" name="Rectangle 8">
            <a:extLst>
              <a:ext uri="{FF2B5EF4-FFF2-40B4-BE49-F238E27FC236}">
                <a16:creationId xmlns:a16="http://schemas.microsoft.com/office/drawing/2014/main" id="{E9E36EC8-5928-5E48-804A-4C816CCD4910}"/>
              </a:ext>
            </a:extLst>
          </p:cNvPr>
          <p:cNvSpPr/>
          <p:nvPr/>
        </p:nvSpPr>
        <p:spPr>
          <a:xfrm>
            <a:off x="988683" y="3857926"/>
            <a:ext cx="2294164" cy="1569660"/>
          </a:xfrm>
          <a:prstGeom prst="rect">
            <a:avLst/>
          </a:prstGeom>
        </p:spPr>
        <p:txBody>
          <a:bodyPr wrap="square">
            <a:spAutoFit/>
          </a:bodyPr>
          <a:lstStyle/>
          <a:p>
            <a:pPr algn="just"/>
            <a:r>
              <a:rPr lang="en-US" sz="1600" noProof="1">
                <a:solidFill>
                  <a:schemeClr val="accent2"/>
                </a:solidFill>
              </a:rPr>
              <a:t>Lorem ipsum dolor sit amet cras. Amet nam in. Rutrum integer ullamcorper in dictumst bibendum. Sit esrti etiam nec hac eros.</a:t>
            </a:r>
          </a:p>
        </p:txBody>
      </p:sp>
      <p:sp>
        <p:nvSpPr>
          <p:cNvPr id="10" name="Rectangle 9">
            <a:extLst>
              <a:ext uri="{FF2B5EF4-FFF2-40B4-BE49-F238E27FC236}">
                <a16:creationId xmlns:a16="http://schemas.microsoft.com/office/drawing/2014/main" id="{F4E4C35A-E247-7949-B49A-75A28E7EE815}"/>
              </a:ext>
            </a:extLst>
          </p:cNvPr>
          <p:cNvSpPr/>
          <p:nvPr/>
        </p:nvSpPr>
        <p:spPr>
          <a:xfrm>
            <a:off x="988683" y="3600441"/>
            <a:ext cx="1419375" cy="338554"/>
          </a:xfrm>
          <a:prstGeom prst="rect">
            <a:avLst/>
          </a:prstGeom>
        </p:spPr>
        <p:txBody>
          <a:bodyPr wrap="square">
            <a:spAutoFit/>
          </a:bodyPr>
          <a:lstStyle/>
          <a:p>
            <a:r>
              <a:rPr lang="en-US" sz="1600" b="1" noProof="1"/>
              <a:t>Lorem ipsum </a:t>
            </a:r>
          </a:p>
        </p:txBody>
      </p:sp>
      <p:sp>
        <p:nvSpPr>
          <p:cNvPr id="17" name="Rectangle 16">
            <a:extLst>
              <a:ext uri="{FF2B5EF4-FFF2-40B4-BE49-F238E27FC236}">
                <a16:creationId xmlns:a16="http://schemas.microsoft.com/office/drawing/2014/main" id="{44A2FBC6-1924-7742-BFA5-DE88751852CF}"/>
              </a:ext>
            </a:extLst>
          </p:cNvPr>
          <p:cNvSpPr/>
          <p:nvPr/>
        </p:nvSpPr>
        <p:spPr>
          <a:xfrm>
            <a:off x="988684" y="5708231"/>
            <a:ext cx="10297157" cy="584775"/>
          </a:xfrm>
          <a:prstGeom prst="rect">
            <a:avLst/>
          </a:prstGeom>
        </p:spPr>
        <p:txBody>
          <a:bodyPr wrap="square">
            <a:spAutoFit/>
          </a:bodyPr>
          <a:lstStyle/>
          <a:p>
            <a:pPr algn="ctr"/>
            <a:r>
              <a:rPr lang="en-US" sz="1600" noProof="1">
                <a:solidFill>
                  <a:schemeClr val="accent2"/>
                </a:solidFill>
              </a:rPr>
              <a:t>Lorem ipsum dolor sit amet cras. Amet nam in. Rutrum integer ullamcorper in dictumst bibendum. Sit esrti etiam nec hac eros. Rutrum integer ullamcorper in dictumst bibendum. Sit esrti etiam nec hac eros.</a:t>
            </a:r>
          </a:p>
        </p:txBody>
      </p:sp>
      <p:sp>
        <p:nvSpPr>
          <p:cNvPr id="18" name="Rectangle 17">
            <a:extLst>
              <a:ext uri="{FF2B5EF4-FFF2-40B4-BE49-F238E27FC236}">
                <a16:creationId xmlns:a16="http://schemas.microsoft.com/office/drawing/2014/main" id="{02C0335D-5227-6143-9CA6-AEFBF0A8A9AE}"/>
              </a:ext>
            </a:extLst>
          </p:cNvPr>
          <p:cNvSpPr/>
          <p:nvPr/>
        </p:nvSpPr>
        <p:spPr>
          <a:xfrm>
            <a:off x="8948459" y="1909071"/>
            <a:ext cx="2294164" cy="1569660"/>
          </a:xfrm>
          <a:prstGeom prst="rect">
            <a:avLst/>
          </a:prstGeom>
        </p:spPr>
        <p:txBody>
          <a:bodyPr wrap="square">
            <a:spAutoFit/>
          </a:bodyPr>
          <a:lstStyle/>
          <a:p>
            <a:pPr algn="just"/>
            <a:r>
              <a:rPr lang="en-US" sz="1600" noProof="1">
                <a:solidFill>
                  <a:schemeClr val="accent2"/>
                </a:solidFill>
              </a:rPr>
              <a:t>Lorem ipsum dolor sit amet cras. Amet nam in. Rutrum integer ullamcorper in dictumst bibendum. Sit esrti etiam nec hac eros.</a:t>
            </a:r>
          </a:p>
        </p:txBody>
      </p:sp>
      <p:sp>
        <p:nvSpPr>
          <p:cNvPr id="19" name="Rectangle 18">
            <a:extLst>
              <a:ext uri="{FF2B5EF4-FFF2-40B4-BE49-F238E27FC236}">
                <a16:creationId xmlns:a16="http://schemas.microsoft.com/office/drawing/2014/main" id="{509C78EB-7AF4-1949-977C-C9EC0CC5C3DD}"/>
              </a:ext>
            </a:extLst>
          </p:cNvPr>
          <p:cNvSpPr/>
          <p:nvPr/>
        </p:nvSpPr>
        <p:spPr>
          <a:xfrm>
            <a:off x="8948464" y="1651586"/>
            <a:ext cx="1419375" cy="338554"/>
          </a:xfrm>
          <a:prstGeom prst="rect">
            <a:avLst/>
          </a:prstGeom>
        </p:spPr>
        <p:txBody>
          <a:bodyPr wrap="square">
            <a:spAutoFit/>
          </a:bodyPr>
          <a:lstStyle/>
          <a:p>
            <a:r>
              <a:rPr lang="en-US" sz="1600" b="1" noProof="1"/>
              <a:t>Lorem ipsum </a:t>
            </a:r>
          </a:p>
        </p:txBody>
      </p:sp>
      <p:sp>
        <p:nvSpPr>
          <p:cNvPr id="20" name="Rectangle 19">
            <a:extLst>
              <a:ext uri="{FF2B5EF4-FFF2-40B4-BE49-F238E27FC236}">
                <a16:creationId xmlns:a16="http://schemas.microsoft.com/office/drawing/2014/main" id="{202291C1-1FDD-3A40-877A-724499159197}"/>
              </a:ext>
            </a:extLst>
          </p:cNvPr>
          <p:cNvSpPr/>
          <p:nvPr/>
        </p:nvSpPr>
        <p:spPr>
          <a:xfrm>
            <a:off x="8948459" y="3857926"/>
            <a:ext cx="2294164" cy="1569660"/>
          </a:xfrm>
          <a:prstGeom prst="rect">
            <a:avLst/>
          </a:prstGeom>
        </p:spPr>
        <p:txBody>
          <a:bodyPr wrap="square">
            <a:spAutoFit/>
          </a:bodyPr>
          <a:lstStyle/>
          <a:p>
            <a:pPr algn="just"/>
            <a:r>
              <a:rPr lang="en-US" sz="1600" noProof="1">
                <a:solidFill>
                  <a:schemeClr val="accent2"/>
                </a:solidFill>
              </a:rPr>
              <a:t>Lorem ipsum dolor sit amet cras. Amet nam in. Rutrum integer ullamcorper in dictumst bibendum. Sit esrti etiam nec hac eros.</a:t>
            </a:r>
          </a:p>
        </p:txBody>
      </p:sp>
      <p:sp>
        <p:nvSpPr>
          <p:cNvPr id="22" name="Rectangle 21">
            <a:extLst>
              <a:ext uri="{FF2B5EF4-FFF2-40B4-BE49-F238E27FC236}">
                <a16:creationId xmlns:a16="http://schemas.microsoft.com/office/drawing/2014/main" id="{6F2D3A96-8A63-1F4E-A832-4A62CD9DAB38}"/>
              </a:ext>
            </a:extLst>
          </p:cNvPr>
          <p:cNvSpPr/>
          <p:nvPr/>
        </p:nvSpPr>
        <p:spPr>
          <a:xfrm>
            <a:off x="8948464" y="3600441"/>
            <a:ext cx="1419375" cy="338554"/>
          </a:xfrm>
          <a:prstGeom prst="rect">
            <a:avLst/>
          </a:prstGeom>
        </p:spPr>
        <p:txBody>
          <a:bodyPr wrap="square">
            <a:spAutoFit/>
          </a:bodyPr>
          <a:lstStyle/>
          <a:p>
            <a:r>
              <a:rPr lang="en-US" sz="1600" b="1" noProof="1"/>
              <a:t>Lorem ipsum </a:t>
            </a:r>
          </a:p>
        </p:txBody>
      </p:sp>
      <p:sp>
        <p:nvSpPr>
          <p:cNvPr id="2" name="Title 1">
            <a:extLst>
              <a:ext uri="{FF2B5EF4-FFF2-40B4-BE49-F238E27FC236}">
                <a16:creationId xmlns:a16="http://schemas.microsoft.com/office/drawing/2014/main" id="{0F2941EC-404E-6749-98A7-3947FD735DD4}"/>
              </a:ext>
            </a:extLst>
          </p:cNvPr>
          <p:cNvSpPr>
            <a:spLocks noGrp="1"/>
          </p:cNvSpPr>
          <p:nvPr>
            <p:ph type="title"/>
          </p:nvPr>
        </p:nvSpPr>
        <p:spPr/>
        <p:txBody>
          <a:bodyPr/>
          <a:lstStyle/>
          <a:p>
            <a:r>
              <a:rPr lang="en-GB" dirty="0"/>
              <a:t>Infographic #3</a:t>
            </a:r>
          </a:p>
        </p:txBody>
      </p:sp>
      <p:pic>
        <p:nvPicPr>
          <p:cNvPr id="28" name="Graphic 27" descr="Bullseye">
            <a:extLst>
              <a:ext uri="{FF2B5EF4-FFF2-40B4-BE49-F238E27FC236}">
                <a16:creationId xmlns:a16="http://schemas.microsoft.com/office/drawing/2014/main" id="{1E4F0424-F0CD-9C4B-8872-73FC689EE82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24969" y="4369919"/>
            <a:ext cx="745072" cy="745072"/>
          </a:xfrm>
          <a:prstGeom prst="rect">
            <a:avLst/>
          </a:prstGeom>
        </p:spPr>
      </p:pic>
      <p:pic>
        <p:nvPicPr>
          <p:cNvPr id="29" name="Graphic 28" descr="Coins">
            <a:extLst>
              <a:ext uri="{FF2B5EF4-FFF2-40B4-BE49-F238E27FC236}">
                <a16:creationId xmlns:a16="http://schemas.microsoft.com/office/drawing/2014/main" id="{092D388B-EC6A-A545-8D93-08205F96D4F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344769" y="4348400"/>
            <a:ext cx="745072" cy="745072"/>
          </a:xfrm>
          <a:prstGeom prst="rect">
            <a:avLst/>
          </a:prstGeom>
        </p:spPr>
      </p:pic>
      <p:pic>
        <p:nvPicPr>
          <p:cNvPr id="30" name="Graphic 29" descr="Trophy">
            <a:extLst>
              <a:ext uri="{FF2B5EF4-FFF2-40B4-BE49-F238E27FC236}">
                <a16:creationId xmlns:a16="http://schemas.microsoft.com/office/drawing/2014/main" id="{70267C7F-BD9B-A246-A431-A19DFD900E8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12619" y="3848407"/>
            <a:ext cx="745072" cy="745072"/>
          </a:xfrm>
          <a:prstGeom prst="rect">
            <a:avLst/>
          </a:prstGeom>
        </p:spPr>
      </p:pic>
      <p:pic>
        <p:nvPicPr>
          <p:cNvPr id="32" name="Graphic 31" descr="Fire">
            <a:extLst>
              <a:ext uri="{FF2B5EF4-FFF2-40B4-BE49-F238E27FC236}">
                <a16:creationId xmlns:a16="http://schemas.microsoft.com/office/drawing/2014/main" id="{001B16BE-B21E-E344-A6DD-1D5BC94C798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728087" y="1881741"/>
            <a:ext cx="745072" cy="745072"/>
          </a:xfrm>
          <a:prstGeom prst="rect">
            <a:avLst/>
          </a:prstGeom>
        </p:spPr>
      </p:pic>
      <p:pic>
        <p:nvPicPr>
          <p:cNvPr id="34" name="Graphic 33" descr="Fire">
            <a:extLst>
              <a:ext uri="{FF2B5EF4-FFF2-40B4-BE49-F238E27FC236}">
                <a16:creationId xmlns:a16="http://schemas.microsoft.com/office/drawing/2014/main" id="{92EA1739-7FB9-8349-84A0-9E74C6A3EDF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285475" y="1572329"/>
            <a:ext cx="372091" cy="372091"/>
          </a:xfrm>
          <a:prstGeom prst="rect">
            <a:avLst/>
          </a:prstGeom>
        </p:spPr>
      </p:pic>
      <p:pic>
        <p:nvPicPr>
          <p:cNvPr id="35" name="Graphic 34" descr="Bullseye">
            <a:extLst>
              <a:ext uri="{FF2B5EF4-FFF2-40B4-BE49-F238E27FC236}">
                <a16:creationId xmlns:a16="http://schemas.microsoft.com/office/drawing/2014/main" id="{31FE042F-04FC-314D-A6FC-B75A5E38361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48837" y="3527803"/>
            <a:ext cx="372091" cy="372091"/>
          </a:xfrm>
          <a:prstGeom prst="rect">
            <a:avLst/>
          </a:prstGeom>
        </p:spPr>
      </p:pic>
      <p:pic>
        <p:nvPicPr>
          <p:cNvPr id="36" name="Graphic 35" descr="Trophy">
            <a:extLst>
              <a:ext uri="{FF2B5EF4-FFF2-40B4-BE49-F238E27FC236}">
                <a16:creationId xmlns:a16="http://schemas.microsoft.com/office/drawing/2014/main" id="{0981A22A-9C8C-0048-8FA2-99CCF528666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241423" y="3476319"/>
            <a:ext cx="372091" cy="372091"/>
          </a:xfrm>
          <a:prstGeom prst="rect">
            <a:avLst/>
          </a:prstGeom>
        </p:spPr>
      </p:pic>
      <p:pic>
        <p:nvPicPr>
          <p:cNvPr id="37" name="Graphic 36" descr="Coins">
            <a:extLst>
              <a:ext uri="{FF2B5EF4-FFF2-40B4-BE49-F238E27FC236}">
                <a16:creationId xmlns:a16="http://schemas.microsoft.com/office/drawing/2014/main" id="{E952E302-7106-4A4C-91A1-5FDBFD95FB8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16378" y="1572329"/>
            <a:ext cx="372091" cy="372091"/>
          </a:xfrm>
          <a:prstGeom prst="rect">
            <a:avLst/>
          </a:prstGeom>
        </p:spPr>
      </p:pic>
    </p:spTree>
    <p:extLst>
      <p:ext uri="{BB962C8B-B14F-4D97-AF65-F5344CB8AC3E}">
        <p14:creationId xmlns:p14="http://schemas.microsoft.com/office/powerpoint/2010/main" val="180032607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a:extLst>
              <a:ext uri="{FF2B5EF4-FFF2-40B4-BE49-F238E27FC236}">
                <a16:creationId xmlns:a16="http://schemas.microsoft.com/office/drawing/2014/main" id="{AA2B22E5-5ACD-BE4F-8AD9-57A1405EE4C7}"/>
              </a:ext>
            </a:extLst>
          </p:cNvPr>
          <p:cNvSpPr/>
          <p:nvPr/>
        </p:nvSpPr>
        <p:spPr>
          <a:xfrm>
            <a:off x="3144349" y="1654132"/>
            <a:ext cx="1624651" cy="176025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dirty="0"/>
          </a:p>
        </p:txBody>
      </p:sp>
      <p:sp>
        <p:nvSpPr>
          <p:cNvPr id="14" name="Shape">
            <a:extLst>
              <a:ext uri="{FF2B5EF4-FFF2-40B4-BE49-F238E27FC236}">
                <a16:creationId xmlns:a16="http://schemas.microsoft.com/office/drawing/2014/main" id="{2A858F2B-EF1A-0546-8F9A-33EEE6651F35}"/>
              </a:ext>
            </a:extLst>
          </p:cNvPr>
          <p:cNvSpPr/>
          <p:nvPr/>
        </p:nvSpPr>
        <p:spPr>
          <a:xfrm>
            <a:off x="7423005" y="1654132"/>
            <a:ext cx="1624651" cy="176025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6" name="Shape">
            <a:extLst>
              <a:ext uri="{FF2B5EF4-FFF2-40B4-BE49-F238E27FC236}">
                <a16:creationId xmlns:a16="http://schemas.microsoft.com/office/drawing/2014/main" id="{9367CD2C-3CE6-EC40-B25F-2214F862A91B}"/>
              </a:ext>
            </a:extLst>
          </p:cNvPr>
          <p:cNvSpPr/>
          <p:nvPr/>
        </p:nvSpPr>
        <p:spPr>
          <a:xfrm rot="10800000">
            <a:off x="7423005" y="4432976"/>
            <a:ext cx="1624651" cy="176025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8" name="Shape">
            <a:extLst>
              <a:ext uri="{FF2B5EF4-FFF2-40B4-BE49-F238E27FC236}">
                <a16:creationId xmlns:a16="http://schemas.microsoft.com/office/drawing/2014/main" id="{69E38C53-8757-3A4B-9DDB-8A8B836FFD3B}"/>
              </a:ext>
            </a:extLst>
          </p:cNvPr>
          <p:cNvSpPr/>
          <p:nvPr/>
        </p:nvSpPr>
        <p:spPr>
          <a:xfrm rot="10800000">
            <a:off x="3144349" y="4432976"/>
            <a:ext cx="1624651" cy="176025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5" name="Rounded Rectangle 4">
            <a:extLst>
              <a:ext uri="{FF2B5EF4-FFF2-40B4-BE49-F238E27FC236}">
                <a16:creationId xmlns:a16="http://schemas.microsoft.com/office/drawing/2014/main" id="{F44D7D47-C2E5-A04C-8E74-5691BC35E174}"/>
              </a:ext>
            </a:extLst>
          </p:cNvPr>
          <p:cNvSpPr/>
          <p:nvPr/>
        </p:nvSpPr>
        <p:spPr>
          <a:xfrm>
            <a:off x="2264226" y="2534259"/>
            <a:ext cx="7663561" cy="2778843"/>
          </a:xfrm>
          <a:prstGeom prst="round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Shape">
            <a:extLst>
              <a:ext uri="{FF2B5EF4-FFF2-40B4-BE49-F238E27FC236}">
                <a16:creationId xmlns:a16="http://schemas.microsoft.com/office/drawing/2014/main" id="{B290710D-6C4D-B74E-80DD-9E7AB88C347B}"/>
              </a:ext>
            </a:extLst>
          </p:cNvPr>
          <p:cNvSpPr/>
          <p:nvPr/>
        </p:nvSpPr>
        <p:spPr>
          <a:xfrm>
            <a:off x="5283677" y="1654132"/>
            <a:ext cx="1624651" cy="176025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5" name="Shape">
            <a:extLst>
              <a:ext uri="{FF2B5EF4-FFF2-40B4-BE49-F238E27FC236}">
                <a16:creationId xmlns:a16="http://schemas.microsoft.com/office/drawing/2014/main" id="{9D1D26C8-8C17-D643-A229-3943CD27FC0B}"/>
              </a:ext>
            </a:extLst>
          </p:cNvPr>
          <p:cNvSpPr/>
          <p:nvPr/>
        </p:nvSpPr>
        <p:spPr>
          <a:xfrm rot="5400000">
            <a:off x="9115457" y="3043553"/>
            <a:ext cx="1624651" cy="176025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7" name="Shape">
            <a:extLst>
              <a:ext uri="{FF2B5EF4-FFF2-40B4-BE49-F238E27FC236}">
                <a16:creationId xmlns:a16="http://schemas.microsoft.com/office/drawing/2014/main" id="{6B4454E5-6AAD-604F-8636-EDD30B6F0277}"/>
              </a:ext>
            </a:extLst>
          </p:cNvPr>
          <p:cNvSpPr/>
          <p:nvPr/>
        </p:nvSpPr>
        <p:spPr>
          <a:xfrm rot="10800000">
            <a:off x="5283677" y="4432976"/>
            <a:ext cx="1624651" cy="176025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9" name="Shape">
            <a:extLst>
              <a:ext uri="{FF2B5EF4-FFF2-40B4-BE49-F238E27FC236}">
                <a16:creationId xmlns:a16="http://schemas.microsoft.com/office/drawing/2014/main" id="{4EA18DC3-A0AC-4F49-AFAB-9EC818D964EC}"/>
              </a:ext>
            </a:extLst>
          </p:cNvPr>
          <p:cNvSpPr/>
          <p:nvPr/>
        </p:nvSpPr>
        <p:spPr>
          <a:xfrm rot="16200000">
            <a:off x="1451893" y="3043550"/>
            <a:ext cx="1624651" cy="176025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3" name="Title 2">
            <a:extLst>
              <a:ext uri="{FF2B5EF4-FFF2-40B4-BE49-F238E27FC236}">
                <a16:creationId xmlns:a16="http://schemas.microsoft.com/office/drawing/2014/main" id="{7526867F-F438-CC47-9604-60E937C2ADD5}"/>
              </a:ext>
            </a:extLst>
          </p:cNvPr>
          <p:cNvSpPr>
            <a:spLocks noGrp="1"/>
          </p:cNvSpPr>
          <p:nvPr>
            <p:ph type="title"/>
          </p:nvPr>
        </p:nvSpPr>
        <p:spPr/>
        <p:txBody>
          <a:bodyPr/>
          <a:lstStyle/>
          <a:p>
            <a:r>
              <a:rPr lang="en-GB" dirty="0"/>
              <a:t>Infographic #4</a:t>
            </a:r>
          </a:p>
        </p:txBody>
      </p:sp>
      <p:pic>
        <p:nvPicPr>
          <p:cNvPr id="20" name="Graphic 19" descr="Users">
            <a:extLst>
              <a:ext uri="{FF2B5EF4-FFF2-40B4-BE49-F238E27FC236}">
                <a16:creationId xmlns:a16="http://schemas.microsoft.com/office/drawing/2014/main" id="{277E56DA-63EB-EB43-A4EA-9FFAE1F248B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84596" y="3693259"/>
            <a:ext cx="745072" cy="745072"/>
          </a:xfrm>
          <a:prstGeom prst="rect">
            <a:avLst/>
          </a:prstGeom>
        </p:spPr>
      </p:pic>
      <p:pic>
        <p:nvPicPr>
          <p:cNvPr id="21" name="Graphic 20" descr="Puzzle">
            <a:extLst>
              <a:ext uri="{FF2B5EF4-FFF2-40B4-BE49-F238E27FC236}">
                <a16:creationId xmlns:a16="http://schemas.microsoft.com/office/drawing/2014/main" id="{C7FCCD3F-4001-6245-B042-40575EB987E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622772" y="3429000"/>
            <a:ext cx="745072" cy="745072"/>
          </a:xfrm>
          <a:prstGeom prst="rect">
            <a:avLst/>
          </a:prstGeom>
        </p:spPr>
      </p:pic>
      <p:pic>
        <p:nvPicPr>
          <p:cNvPr id="22" name="Graphic 21" descr="Bullseye">
            <a:extLst>
              <a:ext uri="{FF2B5EF4-FFF2-40B4-BE49-F238E27FC236}">
                <a16:creationId xmlns:a16="http://schemas.microsoft.com/office/drawing/2014/main" id="{9777C07F-BC71-0949-A945-7F332B57C71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692799" y="4933384"/>
            <a:ext cx="745072" cy="745072"/>
          </a:xfrm>
          <a:prstGeom prst="rect">
            <a:avLst/>
          </a:prstGeom>
        </p:spPr>
      </p:pic>
      <p:pic>
        <p:nvPicPr>
          <p:cNvPr id="23" name="Graphic 22" descr="Coins">
            <a:extLst>
              <a:ext uri="{FF2B5EF4-FFF2-40B4-BE49-F238E27FC236}">
                <a16:creationId xmlns:a16="http://schemas.microsoft.com/office/drawing/2014/main" id="{8D0F8BFB-4D76-F94B-A7A1-131C6DBA4E0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060799" y="4933384"/>
            <a:ext cx="745072" cy="745072"/>
          </a:xfrm>
          <a:prstGeom prst="rect">
            <a:avLst/>
          </a:prstGeom>
        </p:spPr>
      </p:pic>
      <p:pic>
        <p:nvPicPr>
          <p:cNvPr id="24" name="Graphic 23" descr="Trophy">
            <a:extLst>
              <a:ext uri="{FF2B5EF4-FFF2-40B4-BE49-F238E27FC236}">
                <a16:creationId xmlns:a16="http://schemas.microsoft.com/office/drawing/2014/main" id="{178D59A5-853D-4849-8CF6-8F85E7B896E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823720" y="4980797"/>
            <a:ext cx="745072" cy="745072"/>
          </a:xfrm>
          <a:prstGeom prst="rect">
            <a:avLst/>
          </a:prstGeom>
        </p:spPr>
      </p:pic>
      <p:pic>
        <p:nvPicPr>
          <p:cNvPr id="25" name="Graphic 24" descr="No sign">
            <a:extLst>
              <a:ext uri="{FF2B5EF4-FFF2-40B4-BE49-F238E27FC236}">
                <a16:creationId xmlns:a16="http://schemas.microsoft.com/office/drawing/2014/main" id="{B638B5FB-0980-7246-B6A5-B0EEFE3D4312}"/>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472008" y="2161719"/>
            <a:ext cx="745072" cy="745072"/>
          </a:xfrm>
          <a:prstGeom prst="rect">
            <a:avLst/>
          </a:prstGeom>
        </p:spPr>
      </p:pic>
      <p:pic>
        <p:nvPicPr>
          <p:cNvPr id="26" name="Graphic 25" descr="Fire">
            <a:extLst>
              <a:ext uri="{FF2B5EF4-FFF2-40B4-BE49-F238E27FC236}">
                <a16:creationId xmlns:a16="http://schemas.microsoft.com/office/drawing/2014/main" id="{72972D89-354B-E540-84D4-F2F8CE0A1AB3}"/>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596909" y="2121484"/>
            <a:ext cx="745072" cy="745072"/>
          </a:xfrm>
          <a:prstGeom prst="rect">
            <a:avLst/>
          </a:prstGeom>
        </p:spPr>
      </p:pic>
      <p:pic>
        <p:nvPicPr>
          <p:cNvPr id="27" name="Graphic 26" descr="Umbrella">
            <a:extLst>
              <a:ext uri="{FF2B5EF4-FFF2-40B4-BE49-F238E27FC236}">
                <a16:creationId xmlns:a16="http://schemas.microsoft.com/office/drawing/2014/main" id="{4B0FE134-2520-AE49-A6A4-F0BA091D40CF}"/>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7737391" y="2168897"/>
            <a:ext cx="745072" cy="745072"/>
          </a:xfrm>
          <a:prstGeom prst="rect">
            <a:avLst/>
          </a:prstGeom>
        </p:spPr>
      </p:pic>
      <p:sp>
        <p:nvSpPr>
          <p:cNvPr id="4" name="TextBox 3">
            <a:extLst>
              <a:ext uri="{FF2B5EF4-FFF2-40B4-BE49-F238E27FC236}">
                <a16:creationId xmlns:a16="http://schemas.microsoft.com/office/drawing/2014/main" id="{FF7E07F4-E70E-9E4E-B42A-9686D9F3A471}"/>
              </a:ext>
            </a:extLst>
          </p:cNvPr>
          <p:cNvSpPr txBox="1"/>
          <p:nvPr/>
        </p:nvSpPr>
        <p:spPr>
          <a:xfrm>
            <a:off x="3472010" y="3693259"/>
            <a:ext cx="5462131" cy="369332"/>
          </a:xfrm>
          <a:prstGeom prst="rect">
            <a:avLst/>
          </a:prstGeom>
          <a:noFill/>
        </p:spPr>
        <p:txBody>
          <a:bodyPr wrap="square" rtlCol="0">
            <a:spAutoFit/>
          </a:bodyPr>
          <a:lstStyle/>
          <a:p>
            <a:pPr algn="ctr"/>
            <a:r>
              <a:rPr lang="en-GB" dirty="0"/>
              <a:t>INFOGRAPHIC’S NAME</a:t>
            </a:r>
          </a:p>
        </p:txBody>
      </p:sp>
      <p:sp>
        <p:nvSpPr>
          <p:cNvPr id="28" name="Rectangle 27">
            <a:extLst>
              <a:ext uri="{FF2B5EF4-FFF2-40B4-BE49-F238E27FC236}">
                <a16:creationId xmlns:a16="http://schemas.microsoft.com/office/drawing/2014/main" id="{BE3EC215-EFF5-6D45-8636-144DBB3E7D46}"/>
              </a:ext>
            </a:extLst>
          </p:cNvPr>
          <p:cNvSpPr/>
          <p:nvPr/>
        </p:nvSpPr>
        <p:spPr>
          <a:xfrm>
            <a:off x="465222" y="5525611"/>
            <a:ext cx="2432876" cy="1169551"/>
          </a:xfrm>
          <a:prstGeom prst="rect">
            <a:avLst/>
          </a:prstGeom>
        </p:spPr>
        <p:txBody>
          <a:bodyPr wrap="square">
            <a:spAutoFit/>
          </a:bodyPr>
          <a:lstStyle/>
          <a:p>
            <a:pPr algn="just"/>
            <a:r>
              <a:rPr lang="en-US" sz="1400" noProof="1">
                <a:solidFill>
                  <a:schemeClr val="accent2"/>
                </a:solidFill>
              </a:rPr>
              <a:t>Lorem ipsum dolor sit amet cras. Amet nam in. Rutrum integer ullamcorper in dictumst bibendum. Sit esrti etiam nec hac eros.</a:t>
            </a:r>
          </a:p>
        </p:txBody>
      </p:sp>
      <p:sp>
        <p:nvSpPr>
          <p:cNvPr id="29" name="Rectangle 28">
            <a:extLst>
              <a:ext uri="{FF2B5EF4-FFF2-40B4-BE49-F238E27FC236}">
                <a16:creationId xmlns:a16="http://schemas.microsoft.com/office/drawing/2014/main" id="{70A28922-8A51-3143-9198-9F0A3CB2761A}"/>
              </a:ext>
            </a:extLst>
          </p:cNvPr>
          <p:cNvSpPr/>
          <p:nvPr/>
        </p:nvSpPr>
        <p:spPr>
          <a:xfrm>
            <a:off x="465222" y="5313096"/>
            <a:ext cx="1419375" cy="307777"/>
          </a:xfrm>
          <a:prstGeom prst="rect">
            <a:avLst/>
          </a:prstGeom>
        </p:spPr>
        <p:txBody>
          <a:bodyPr wrap="square">
            <a:spAutoFit/>
          </a:bodyPr>
          <a:lstStyle/>
          <a:p>
            <a:r>
              <a:rPr lang="en-US" sz="1400" b="1" noProof="1"/>
              <a:t>Lorem ipsum </a:t>
            </a:r>
          </a:p>
        </p:txBody>
      </p:sp>
      <p:sp>
        <p:nvSpPr>
          <p:cNvPr id="30" name="Rectangle 29">
            <a:extLst>
              <a:ext uri="{FF2B5EF4-FFF2-40B4-BE49-F238E27FC236}">
                <a16:creationId xmlns:a16="http://schemas.microsoft.com/office/drawing/2014/main" id="{91494E65-B43B-7849-ACE2-9C77BA9F1A2A}"/>
              </a:ext>
            </a:extLst>
          </p:cNvPr>
          <p:cNvSpPr/>
          <p:nvPr/>
        </p:nvSpPr>
        <p:spPr>
          <a:xfrm>
            <a:off x="9293903" y="5525616"/>
            <a:ext cx="2438595" cy="1169551"/>
          </a:xfrm>
          <a:prstGeom prst="rect">
            <a:avLst/>
          </a:prstGeom>
        </p:spPr>
        <p:txBody>
          <a:bodyPr wrap="square">
            <a:spAutoFit/>
          </a:bodyPr>
          <a:lstStyle/>
          <a:p>
            <a:pPr algn="just"/>
            <a:r>
              <a:rPr lang="en-US" sz="1400" noProof="1">
                <a:solidFill>
                  <a:schemeClr val="accent2"/>
                </a:solidFill>
              </a:rPr>
              <a:t>Lorem ipsum dolor sit amet cras. Amet nam in. Rutrum integer ullamcorper in dictumst bibendum. Sit esrti etiam nec hac eros.</a:t>
            </a:r>
          </a:p>
        </p:txBody>
      </p:sp>
      <p:sp>
        <p:nvSpPr>
          <p:cNvPr id="31" name="Rectangle 30">
            <a:extLst>
              <a:ext uri="{FF2B5EF4-FFF2-40B4-BE49-F238E27FC236}">
                <a16:creationId xmlns:a16="http://schemas.microsoft.com/office/drawing/2014/main" id="{A960857A-1B43-CF49-864B-5281D4706BD7}"/>
              </a:ext>
            </a:extLst>
          </p:cNvPr>
          <p:cNvSpPr/>
          <p:nvPr/>
        </p:nvSpPr>
        <p:spPr>
          <a:xfrm>
            <a:off x="10258517" y="5313101"/>
            <a:ext cx="1419375" cy="307777"/>
          </a:xfrm>
          <a:prstGeom prst="rect">
            <a:avLst/>
          </a:prstGeom>
        </p:spPr>
        <p:txBody>
          <a:bodyPr wrap="square">
            <a:spAutoFit/>
          </a:bodyPr>
          <a:lstStyle/>
          <a:p>
            <a:pPr algn="r"/>
            <a:r>
              <a:rPr lang="en-US" sz="1400" b="1" noProof="1"/>
              <a:t>Lorem ipsum </a:t>
            </a:r>
          </a:p>
        </p:txBody>
      </p:sp>
    </p:spTree>
    <p:extLst>
      <p:ext uri="{BB962C8B-B14F-4D97-AF65-F5344CB8AC3E}">
        <p14:creationId xmlns:p14="http://schemas.microsoft.com/office/powerpoint/2010/main" val="386518486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a:extLst>
              <a:ext uri="{FF2B5EF4-FFF2-40B4-BE49-F238E27FC236}">
                <a16:creationId xmlns:a16="http://schemas.microsoft.com/office/drawing/2014/main" id="{AA2B22E5-5ACD-BE4F-8AD9-57A1405EE4C7}"/>
              </a:ext>
            </a:extLst>
          </p:cNvPr>
          <p:cNvSpPr/>
          <p:nvPr/>
        </p:nvSpPr>
        <p:spPr>
          <a:xfrm rot="4500000">
            <a:off x="-414057" y="586482"/>
            <a:ext cx="9930989" cy="10759901"/>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solidFill>
              <a:schemeClr val="bg1">
                <a:alpha val="20000"/>
              </a:schemeClr>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9" name="Title 8">
            <a:extLst>
              <a:ext uri="{FF2B5EF4-FFF2-40B4-BE49-F238E27FC236}">
                <a16:creationId xmlns:a16="http://schemas.microsoft.com/office/drawing/2014/main" id="{3749FF9F-CEC3-8148-9A28-8947350318D4}"/>
              </a:ext>
            </a:extLst>
          </p:cNvPr>
          <p:cNvSpPr>
            <a:spLocks noGrp="1"/>
          </p:cNvSpPr>
          <p:nvPr>
            <p:ph type="title"/>
          </p:nvPr>
        </p:nvSpPr>
        <p:spPr/>
        <p:txBody>
          <a:bodyPr/>
          <a:lstStyle/>
          <a:p>
            <a:r>
              <a:rPr lang="da" dirty="0"/>
              <a:t>TIMELINES</a:t>
            </a:r>
            <a:endParaRPr lang="en-GB" dirty="0"/>
          </a:p>
        </p:txBody>
      </p:sp>
      <p:sp>
        <p:nvSpPr>
          <p:cNvPr id="2" name="Text Placeholder 1">
            <a:extLst>
              <a:ext uri="{FF2B5EF4-FFF2-40B4-BE49-F238E27FC236}">
                <a16:creationId xmlns:a16="http://schemas.microsoft.com/office/drawing/2014/main" id="{DB446EAD-5F68-4E7C-9C25-C90B363A4033}"/>
              </a:ext>
            </a:extLst>
          </p:cNvPr>
          <p:cNvSpPr>
            <a:spLocks noGrp="1"/>
          </p:cNvSpPr>
          <p:nvPr>
            <p:ph type="body" idx="1"/>
          </p:nvPr>
        </p:nvSpPr>
        <p:spPr/>
        <p:txBody>
          <a:bodyPr/>
          <a:lstStyle/>
          <a:p>
            <a:endParaRPr lang="en-US"/>
          </a:p>
        </p:txBody>
      </p:sp>
      <p:sp>
        <p:nvSpPr>
          <p:cNvPr id="19" name="Shape">
            <a:extLst>
              <a:ext uri="{FF2B5EF4-FFF2-40B4-BE49-F238E27FC236}">
                <a16:creationId xmlns:a16="http://schemas.microsoft.com/office/drawing/2014/main" id="{5ED5A0BF-BA5A-6141-BBE6-125271BDAB72}"/>
              </a:ext>
            </a:extLst>
          </p:cNvPr>
          <p:cNvSpPr/>
          <p:nvPr/>
        </p:nvSpPr>
        <p:spPr>
          <a:xfrm rot="4500000">
            <a:off x="-720895" y="-231938"/>
            <a:ext cx="12092374" cy="13101702"/>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4" name="Picture Placeholder 3">
            <a:extLst>
              <a:ext uri="{FF2B5EF4-FFF2-40B4-BE49-F238E27FC236}">
                <a16:creationId xmlns:a16="http://schemas.microsoft.com/office/drawing/2014/main" id="{CFA1C755-91BD-4E67-8C66-A54B73DF3D8D}"/>
              </a:ext>
            </a:extLst>
          </p:cNvPr>
          <p:cNvSpPr>
            <a:spLocks noGrp="1"/>
          </p:cNvSpPr>
          <p:nvPr>
            <p:ph type="pic" sz="quarter" idx="10"/>
          </p:nvPr>
        </p:nvSpPr>
        <p:spPr/>
      </p:sp>
    </p:spTree>
    <p:extLst>
      <p:ext uri="{BB962C8B-B14F-4D97-AF65-F5344CB8AC3E}">
        <p14:creationId xmlns:p14="http://schemas.microsoft.com/office/powerpoint/2010/main" val="334658881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0B1AEFE-836A-A747-8476-A71D1E128F96}"/>
              </a:ext>
            </a:extLst>
          </p:cNvPr>
          <p:cNvCxnSpPr>
            <a:stCxn id="9" idx="0"/>
          </p:cNvCxnSpPr>
          <p:nvPr/>
        </p:nvCxnSpPr>
        <p:spPr>
          <a:xfrm>
            <a:off x="6096000" y="3429000"/>
            <a:ext cx="609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Shape">
            <a:extLst>
              <a:ext uri="{FF2B5EF4-FFF2-40B4-BE49-F238E27FC236}">
                <a16:creationId xmlns:a16="http://schemas.microsoft.com/office/drawing/2014/main" id="{2781C03B-1580-2D47-86BE-4067DB202C7A}"/>
              </a:ext>
            </a:extLst>
          </p:cNvPr>
          <p:cNvSpPr/>
          <p:nvPr/>
        </p:nvSpPr>
        <p:spPr>
          <a:xfrm>
            <a:off x="4240696" y="1418839"/>
            <a:ext cx="3710608" cy="402032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solidFill>
              <a:schemeClr val="bg1">
                <a:alpha val="20000"/>
              </a:schemeClr>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4" name="Shape">
            <a:extLst>
              <a:ext uri="{FF2B5EF4-FFF2-40B4-BE49-F238E27FC236}">
                <a16:creationId xmlns:a16="http://schemas.microsoft.com/office/drawing/2014/main" id="{FBC0CA0F-C82D-3E4D-9DCB-25734710A7DB}"/>
              </a:ext>
            </a:extLst>
          </p:cNvPr>
          <p:cNvSpPr/>
          <p:nvPr/>
        </p:nvSpPr>
        <p:spPr>
          <a:xfrm>
            <a:off x="5210219" y="1418839"/>
            <a:ext cx="3710608" cy="402032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5" name="TextBox 4">
            <a:extLst>
              <a:ext uri="{FF2B5EF4-FFF2-40B4-BE49-F238E27FC236}">
                <a16:creationId xmlns:a16="http://schemas.microsoft.com/office/drawing/2014/main" id="{A33AA055-8657-A54F-8691-37926B5D20A6}"/>
              </a:ext>
            </a:extLst>
          </p:cNvPr>
          <p:cNvSpPr txBox="1"/>
          <p:nvPr/>
        </p:nvSpPr>
        <p:spPr>
          <a:xfrm>
            <a:off x="4884033" y="3075057"/>
            <a:ext cx="2181495" cy="707886"/>
          </a:xfrm>
          <a:prstGeom prst="rect">
            <a:avLst/>
          </a:prstGeom>
          <a:noFill/>
        </p:spPr>
        <p:txBody>
          <a:bodyPr wrap="none" rtlCol="0">
            <a:spAutoFit/>
          </a:bodyPr>
          <a:lstStyle/>
          <a:p>
            <a:r>
              <a:rPr lang="en-US" sz="4000" b="1" noProof="1">
                <a:solidFill>
                  <a:schemeClr val="accent2"/>
                </a:solidFill>
              </a:rPr>
              <a:t>Our story</a:t>
            </a:r>
          </a:p>
        </p:txBody>
      </p:sp>
    </p:spTree>
    <p:extLst>
      <p:ext uri="{BB962C8B-B14F-4D97-AF65-F5344CB8AC3E}">
        <p14:creationId xmlns:p14="http://schemas.microsoft.com/office/powerpoint/2010/main" val="57179395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0B1AEFE-836A-A747-8476-A71D1E128F96}"/>
              </a:ext>
            </a:extLst>
          </p:cNvPr>
          <p:cNvCxnSpPr>
            <a:cxnSpLocks/>
          </p:cNvCxnSpPr>
          <p:nvPr/>
        </p:nvCxnSpPr>
        <p:spPr>
          <a:xfrm>
            <a:off x="0" y="3429000"/>
            <a:ext cx="1177455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Shape">
            <a:extLst>
              <a:ext uri="{FF2B5EF4-FFF2-40B4-BE49-F238E27FC236}">
                <a16:creationId xmlns:a16="http://schemas.microsoft.com/office/drawing/2014/main" id="{2781C03B-1580-2D47-86BE-4067DB202C7A}"/>
              </a:ext>
            </a:extLst>
          </p:cNvPr>
          <p:cNvSpPr/>
          <p:nvPr/>
        </p:nvSpPr>
        <p:spPr>
          <a:xfrm>
            <a:off x="5651635" y="2902227"/>
            <a:ext cx="972387" cy="105354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6" name="Shape">
            <a:extLst>
              <a:ext uri="{FF2B5EF4-FFF2-40B4-BE49-F238E27FC236}">
                <a16:creationId xmlns:a16="http://schemas.microsoft.com/office/drawing/2014/main" id="{AA2B22E5-5ACD-BE4F-8AD9-57A1405EE4C7}"/>
              </a:ext>
            </a:extLst>
          </p:cNvPr>
          <p:cNvSpPr/>
          <p:nvPr/>
        </p:nvSpPr>
        <p:spPr>
          <a:xfrm>
            <a:off x="3425687" y="2488533"/>
            <a:ext cx="1736036" cy="1880939"/>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7" name="Shape">
            <a:extLst>
              <a:ext uri="{FF2B5EF4-FFF2-40B4-BE49-F238E27FC236}">
                <a16:creationId xmlns:a16="http://schemas.microsoft.com/office/drawing/2014/main" id="{B81E41A0-05ED-D844-A7BE-4739776BD9C1}"/>
              </a:ext>
            </a:extLst>
          </p:cNvPr>
          <p:cNvSpPr/>
          <p:nvPr/>
        </p:nvSpPr>
        <p:spPr>
          <a:xfrm>
            <a:off x="10038523" y="2488533"/>
            <a:ext cx="1736036" cy="1880939"/>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8" name="Shape">
            <a:extLst>
              <a:ext uri="{FF2B5EF4-FFF2-40B4-BE49-F238E27FC236}">
                <a16:creationId xmlns:a16="http://schemas.microsoft.com/office/drawing/2014/main" id="{4BA657CB-5645-6544-B1C7-A0D530C306AD}"/>
              </a:ext>
            </a:extLst>
          </p:cNvPr>
          <p:cNvSpPr/>
          <p:nvPr/>
        </p:nvSpPr>
        <p:spPr>
          <a:xfrm>
            <a:off x="7113931" y="2902227"/>
            <a:ext cx="972387" cy="105354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0" name="Shape">
            <a:extLst>
              <a:ext uri="{FF2B5EF4-FFF2-40B4-BE49-F238E27FC236}">
                <a16:creationId xmlns:a16="http://schemas.microsoft.com/office/drawing/2014/main" id="{721CE37F-DD2C-C749-B0D3-4071CFAF4FB5}"/>
              </a:ext>
            </a:extLst>
          </p:cNvPr>
          <p:cNvSpPr/>
          <p:nvPr/>
        </p:nvSpPr>
        <p:spPr>
          <a:xfrm>
            <a:off x="8576229" y="2902227"/>
            <a:ext cx="972387" cy="105354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1" name="Shape">
            <a:extLst>
              <a:ext uri="{FF2B5EF4-FFF2-40B4-BE49-F238E27FC236}">
                <a16:creationId xmlns:a16="http://schemas.microsoft.com/office/drawing/2014/main" id="{28AE24C1-429C-5A44-A42B-61CDE3A8EBD7}"/>
              </a:ext>
            </a:extLst>
          </p:cNvPr>
          <p:cNvSpPr/>
          <p:nvPr/>
        </p:nvSpPr>
        <p:spPr>
          <a:xfrm>
            <a:off x="1963391" y="2902227"/>
            <a:ext cx="972387" cy="105354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2" name="Shape">
            <a:extLst>
              <a:ext uri="{FF2B5EF4-FFF2-40B4-BE49-F238E27FC236}">
                <a16:creationId xmlns:a16="http://schemas.microsoft.com/office/drawing/2014/main" id="{54BC18B8-D0A7-6F41-B122-174C6F9E60F4}"/>
              </a:ext>
            </a:extLst>
          </p:cNvPr>
          <p:cNvSpPr/>
          <p:nvPr/>
        </p:nvSpPr>
        <p:spPr>
          <a:xfrm>
            <a:off x="501092" y="2902227"/>
            <a:ext cx="972387" cy="105354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3" name="TextBox 12">
            <a:extLst>
              <a:ext uri="{FF2B5EF4-FFF2-40B4-BE49-F238E27FC236}">
                <a16:creationId xmlns:a16="http://schemas.microsoft.com/office/drawing/2014/main" id="{343873D2-C801-F344-925E-0297803783AB}"/>
              </a:ext>
            </a:extLst>
          </p:cNvPr>
          <p:cNvSpPr txBox="1"/>
          <p:nvPr/>
        </p:nvSpPr>
        <p:spPr>
          <a:xfrm>
            <a:off x="593474" y="3228945"/>
            <a:ext cx="704039" cy="400110"/>
          </a:xfrm>
          <a:prstGeom prst="rect">
            <a:avLst/>
          </a:prstGeom>
          <a:noFill/>
        </p:spPr>
        <p:txBody>
          <a:bodyPr wrap="none" rtlCol="0">
            <a:spAutoFit/>
          </a:bodyPr>
          <a:lstStyle/>
          <a:p>
            <a:r>
              <a:rPr lang="en-US" sz="2000" b="1" noProof="1">
                <a:solidFill>
                  <a:schemeClr val="bg1"/>
                </a:solidFill>
              </a:rPr>
              <a:t>1990</a:t>
            </a:r>
          </a:p>
        </p:txBody>
      </p:sp>
      <p:sp>
        <p:nvSpPr>
          <p:cNvPr id="14" name="TextBox 13">
            <a:extLst>
              <a:ext uri="{FF2B5EF4-FFF2-40B4-BE49-F238E27FC236}">
                <a16:creationId xmlns:a16="http://schemas.microsoft.com/office/drawing/2014/main" id="{407EC6EE-86E3-8F42-A6CB-DA766D59E7A0}"/>
              </a:ext>
            </a:extLst>
          </p:cNvPr>
          <p:cNvSpPr txBox="1"/>
          <p:nvPr/>
        </p:nvSpPr>
        <p:spPr>
          <a:xfrm>
            <a:off x="3586205" y="3075057"/>
            <a:ext cx="1223412" cy="707886"/>
          </a:xfrm>
          <a:prstGeom prst="rect">
            <a:avLst/>
          </a:prstGeom>
          <a:noFill/>
        </p:spPr>
        <p:txBody>
          <a:bodyPr wrap="none" rtlCol="0">
            <a:spAutoFit/>
          </a:bodyPr>
          <a:lstStyle/>
          <a:p>
            <a:r>
              <a:rPr lang="en-US" sz="4000" b="1" noProof="1">
                <a:solidFill>
                  <a:schemeClr val="accent2"/>
                </a:solidFill>
              </a:rPr>
              <a:t>2010</a:t>
            </a:r>
          </a:p>
        </p:txBody>
      </p:sp>
      <p:sp>
        <p:nvSpPr>
          <p:cNvPr id="16" name="TextBox 15">
            <a:extLst>
              <a:ext uri="{FF2B5EF4-FFF2-40B4-BE49-F238E27FC236}">
                <a16:creationId xmlns:a16="http://schemas.microsoft.com/office/drawing/2014/main" id="{1DB8D20C-F7A9-F84A-882C-8AF214D403CF}"/>
              </a:ext>
            </a:extLst>
          </p:cNvPr>
          <p:cNvSpPr txBox="1"/>
          <p:nvPr/>
        </p:nvSpPr>
        <p:spPr>
          <a:xfrm>
            <a:off x="2037815" y="3228945"/>
            <a:ext cx="704039" cy="400110"/>
          </a:xfrm>
          <a:prstGeom prst="rect">
            <a:avLst/>
          </a:prstGeom>
          <a:noFill/>
        </p:spPr>
        <p:txBody>
          <a:bodyPr wrap="none" rtlCol="0">
            <a:spAutoFit/>
          </a:bodyPr>
          <a:lstStyle/>
          <a:p>
            <a:r>
              <a:rPr lang="en-US" sz="2000" b="1" noProof="1">
                <a:solidFill>
                  <a:schemeClr val="bg1"/>
                </a:solidFill>
              </a:rPr>
              <a:t>2000</a:t>
            </a:r>
          </a:p>
        </p:txBody>
      </p:sp>
      <p:sp>
        <p:nvSpPr>
          <p:cNvPr id="17" name="TextBox 16">
            <a:extLst>
              <a:ext uri="{FF2B5EF4-FFF2-40B4-BE49-F238E27FC236}">
                <a16:creationId xmlns:a16="http://schemas.microsoft.com/office/drawing/2014/main" id="{118C81E5-865D-EE4A-BEEE-969157D0E1CA}"/>
              </a:ext>
            </a:extLst>
          </p:cNvPr>
          <p:cNvSpPr txBox="1"/>
          <p:nvPr/>
        </p:nvSpPr>
        <p:spPr>
          <a:xfrm>
            <a:off x="5726588" y="3228945"/>
            <a:ext cx="704039" cy="400110"/>
          </a:xfrm>
          <a:prstGeom prst="rect">
            <a:avLst/>
          </a:prstGeom>
          <a:noFill/>
        </p:spPr>
        <p:txBody>
          <a:bodyPr wrap="none" rtlCol="0">
            <a:spAutoFit/>
          </a:bodyPr>
          <a:lstStyle/>
          <a:p>
            <a:r>
              <a:rPr lang="en-US" sz="2000" b="1" noProof="1">
                <a:solidFill>
                  <a:schemeClr val="bg1"/>
                </a:solidFill>
              </a:rPr>
              <a:t>2015</a:t>
            </a:r>
          </a:p>
        </p:txBody>
      </p:sp>
      <p:sp>
        <p:nvSpPr>
          <p:cNvPr id="18" name="TextBox 17">
            <a:extLst>
              <a:ext uri="{FF2B5EF4-FFF2-40B4-BE49-F238E27FC236}">
                <a16:creationId xmlns:a16="http://schemas.microsoft.com/office/drawing/2014/main" id="{34272289-3D19-164F-A13D-870A24076033}"/>
              </a:ext>
            </a:extLst>
          </p:cNvPr>
          <p:cNvSpPr txBox="1"/>
          <p:nvPr/>
        </p:nvSpPr>
        <p:spPr>
          <a:xfrm>
            <a:off x="7191705" y="3228945"/>
            <a:ext cx="704039" cy="400110"/>
          </a:xfrm>
          <a:prstGeom prst="rect">
            <a:avLst/>
          </a:prstGeom>
          <a:noFill/>
        </p:spPr>
        <p:txBody>
          <a:bodyPr wrap="none" rtlCol="0">
            <a:spAutoFit/>
          </a:bodyPr>
          <a:lstStyle/>
          <a:p>
            <a:r>
              <a:rPr lang="en-US" sz="2000" b="1" noProof="1">
                <a:solidFill>
                  <a:schemeClr val="bg1"/>
                </a:solidFill>
              </a:rPr>
              <a:t>2020</a:t>
            </a:r>
          </a:p>
        </p:txBody>
      </p:sp>
      <p:sp>
        <p:nvSpPr>
          <p:cNvPr id="19" name="TextBox 18">
            <a:extLst>
              <a:ext uri="{FF2B5EF4-FFF2-40B4-BE49-F238E27FC236}">
                <a16:creationId xmlns:a16="http://schemas.microsoft.com/office/drawing/2014/main" id="{724CDCC8-253F-5C48-B3CE-C8F3971C3698}"/>
              </a:ext>
            </a:extLst>
          </p:cNvPr>
          <p:cNvSpPr txBox="1"/>
          <p:nvPr/>
        </p:nvSpPr>
        <p:spPr>
          <a:xfrm>
            <a:off x="8636043" y="3228945"/>
            <a:ext cx="704039" cy="400110"/>
          </a:xfrm>
          <a:prstGeom prst="rect">
            <a:avLst/>
          </a:prstGeom>
          <a:noFill/>
        </p:spPr>
        <p:txBody>
          <a:bodyPr wrap="none" rtlCol="0">
            <a:spAutoFit/>
          </a:bodyPr>
          <a:lstStyle/>
          <a:p>
            <a:r>
              <a:rPr lang="en-US" sz="2000" b="1" noProof="1">
                <a:solidFill>
                  <a:schemeClr val="bg1"/>
                </a:solidFill>
              </a:rPr>
              <a:t>2022</a:t>
            </a:r>
          </a:p>
        </p:txBody>
      </p:sp>
      <p:sp>
        <p:nvSpPr>
          <p:cNvPr id="20" name="TextBox 19">
            <a:extLst>
              <a:ext uri="{FF2B5EF4-FFF2-40B4-BE49-F238E27FC236}">
                <a16:creationId xmlns:a16="http://schemas.microsoft.com/office/drawing/2014/main" id="{7636F740-D42D-8B4F-B6DB-FD4B85AD9811}"/>
              </a:ext>
            </a:extLst>
          </p:cNvPr>
          <p:cNvSpPr txBox="1"/>
          <p:nvPr/>
        </p:nvSpPr>
        <p:spPr>
          <a:xfrm>
            <a:off x="10225996" y="3075057"/>
            <a:ext cx="1223412" cy="707886"/>
          </a:xfrm>
          <a:prstGeom prst="rect">
            <a:avLst/>
          </a:prstGeom>
          <a:noFill/>
        </p:spPr>
        <p:txBody>
          <a:bodyPr wrap="none" rtlCol="0">
            <a:spAutoFit/>
          </a:bodyPr>
          <a:lstStyle/>
          <a:p>
            <a:r>
              <a:rPr lang="en-US" sz="4000" b="1" noProof="1">
                <a:solidFill>
                  <a:schemeClr val="accent2"/>
                </a:solidFill>
              </a:rPr>
              <a:t>2025</a:t>
            </a:r>
          </a:p>
        </p:txBody>
      </p:sp>
      <p:sp>
        <p:nvSpPr>
          <p:cNvPr id="21" name="Rectangle 20">
            <a:extLst>
              <a:ext uri="{FF2B5EF4-FFF2-40B4-BE49-F238E27FC236}">
                <a16:creationId xmlns:a16="http://schemas.microsoft.com/office/drawing/2014/main" id="{A2A10BF0-457D-A747-97D3-C10813471452}"/>
              </a:ext>
            </a:extLst>
          </p:cNvPr>
          <p:cNvSpPr/>
          <p:nvPr/>
        </p:nvSpPr>
        <p:spPr>
          <a:xfrm>
            <a:off x="3425693" y="4782039"/>
            <a:ext cx="1503821" cy="784830"/>
          </a:xfrm>
          <a:prstGeom prst="rect">
            <a:avLst/>
          </a:prstGeom>
        </p:spPr>
        <p:txBody>
          <a:bodyPr wrap="square">
            <a:spAutoFit/>
          </a:bodyPr>
          <a:lstStyle/>
          <a:p>
            <a:pPr algn="just"/>
            <a:r>
              <a:rPr lang="en-US" sz="900" noProof="1">
                <a:solidFill>
                  <a:schemeClr val="accent2"/>
                </a:solidFill>
              </a:rPr>
              <a:t>Lorem ipsum dolor sit amet cras. Amet nam in. Rutrum integer ullamcorper in dictumst bibendum. Sit esrti etiam nec hac eros.</a:t>
            </a:r>
          </a:p>
        </p:txBody>
      </p:sp>
      <p:sp>
        <p:nvSpPr>
          <p:cNvPr id="22" name="Rectangle 21">
            <a:extLst>
              <a:ext uri="{FF2B5EF4-FFF2-40B4-BE49-F238E27FC236}">
                <a16:creationId xmlns:a16="http://schemas.microsoft.com/office/drawing/2014/main" id="{78A0DD11-342C-BA43-9C0C-A227BA1F447A}"/>
              </a:ext>
            </a:extLst>
          </p:cNvPr>
          <p:cNvSpPr/>
          <p:nvPr/>
        </p:nvSpPr>
        <p:spPr>
          <a:xfrm>
            <a:off x="3425692" y="4569528"/>
            <a:ext cx="1188467" cy="307777"/>
          </a:xfrm>
          <a:prstGeom prst="rect">
            <a:avLst/>
          </a:prstGeom>
        </p:spPr>
        <p:txBody>
          <a:bodyPr wrap="none">
            <a:spAutoFit/>
          </a:bodyPr>
          <a:lstStyle/>
          <a:p>
            <a:r>
              <a:rPr lang="en-US" sz="1400" b="1" noProof="1"/>
              <a:t>Lorem ipsum </a:t>
            </a:r>
          </a:p>
        </p:txBody>
      </p:sp>
      <p:sp>
        <p:nvSpPr>
          <p:cNvPr id="23" name="Rectangle 22">
            <a:extLst>
              <a:ext uri="{FF2B5EF4-FFF2-40B4-BE49-F238E27FC236}">
                <a16:creationId xmlns:a16="http://schemas.microsoft.com/office/drawing/2014/main" id="{221D13AF-2F84-4145-B5BC-18F1AE9C5F21}"/>
              </a:ext>
            </a:extLst>
          </p:cNvPr>
          <p:cNvSpPr/>
          <p:nvPr/>
        </p:nvSpPr>
        <p:spPr>
          <a:xfrm>
            <a:off x="10034310" y="4782039"/>
            <a:ext cx="1503821" cy="784830"/>
          </a:xfrm>
          <a:prstGeom prst="rect">
            <a:avLst/>
          </a:prstGeom>
        </p:spPr>
        <p:txBody>
          <a:bodyPr wrap="square">
            <a:spAutoFit/>
          </a:bodyPr>
          <a:lstStyle/>
          <a:p>
            <a:pPr algn="just"/>
            <a:r>
              <a:rPr lang="en-US" sz="900" noProof="1">
                <a:solidFill>
                  <a:schemeClr val="accent2"/>
                </a:solidFill>
              </a:rPr>
              <a:t>Lorem ipsum dolor sit amet cras. Amet nam in. Rutrum integer ullamcorper in dictumst bibendum. Sit esrti etiam nec hac eros.</a:t>
            </a:r>
          </a:p>
        </p:txBody>
      </p:sp>
      <p:sp>
        <p:nvSpPr>
          <p:cNvPr id="24" name="Rectangle 23">
            <a:extLst>
              <a:ext uri="{FF2B5EF4-FFF2-40B4-BE49-F238E27FC236}">
                <a16:creationId xmlns:a16="http://schemas.microsoft.com/office/drawing/2014/main" id="{98F7AC0C-961F-8B47-91D5-A941D76B6310}"/>
              </a:ext>
            </a:extLst>
          </p:cNvPr>
          <p:cNvSpPr/>
          <p:nvPr/>
        </p:nvSpPr>
        <p:spPr>
          <a:xfrm>
            <a:off x="10034309" y="4569528"/>
            <a:ext cx="1188467" cy="307777"/>
          </a:xfrm>
          <a:prstGeom prst="rect">
            <a:avLst/>
          </a:prstGeom>
        </p:spPr>
        <p:txBody>
          <a:bodyPr wrap="none">
            <a:spAutoFit/>
          </a:bodyPr>
          <a:lstStyle/>
          <a:p>
            <a:r>
              <a:rPr lang="en-US" sz="1400" b="1" noProof="1"/>
              <a:t>Lorem ipsum </a:t>
            </a:r>
          </a:p>
        </p:txBody>
      </p:sp>
      <p:sp>
        <p:nvSpPr>
          <p:cNvPr id="25" name="Rectangle 24">
            <a:extLst>
              <a:ext uri="{FF2B5EF4-FFF2-40B4-BE49-F238E27FC236}">
                <a16:creationId xmlns:a16="http://schemas.microsoft.com/office/drawing/2014/main" id="{AA841DE2-CEAF-C741-B8E5-520DDB2EBA4C}"/>
              </a:ext>
            </a:extLst>
          </p:cNvPr>
          <p:cNvSpPr/>
          <p:nvPr/>
        </p:nvSpPr>
        <p:spPr>
          <a:xfrm>
            <a:off x="7060108" y="4274209"/>
            <a:ext cx="1503821" cy="784830"/>
          </a:xfrm>
          <a:prstGeom prst="rect">
            <a:avLst/>
          </a:prstGeom>
        </p:spPr>
        <p:txBody>
          <a:bodyPr wrap="square">
            <a:spAutoFit/>
          </a:bodyPr>
          <a:lstStyle/>
          <a:p>
            <a:pPr algn="just"/>
            <a:r>
              <a:rPr lang="en-US" sz="900" noProof="1">
                <a:solidFill>
                  <a:schemeClr val="accent2"/>
                </a:solidFill>
              </a:rPr>
              <a:t>Lorem ipsum dolor sit amet cras. Amet nam in. Rutrum integer ullamcorper in dictumst bibendum. Sit esrti etiam nec hac eros.</a:t>
            </a:r>
          </a:p>
        </p:txBody>
      </p:sp>
      <p:sp>
        <p:nvSpPr>
          <p:cNvPr id="26" name="Rectangle 25">
            <a:extLst>
              <a:ext uri="{FF2B5EF4-FFF2-40B4-BE49-F238E27FC236}">
                <a16:creationId xmlns:a16="http://schemas.microsoft.com/office/drawing/2014/main" id="{870B7830-6F97-BF47-B805-EE26AE4BAC58}"/>
              </a:ext>
            </a:extLst>
          </p:cNvPr>
          <p:cNvSpPr/>
          <p:nvPr/>
        </p:nvSpPr>
        <p:spPr>
          <a:xfrm>
            <a:off x="7060107" y="4061698"/>
            <a:ext cx="1188467" cy="307777"/>
          </a:xfrm>
          <a:prstGeom prst="rect">
            <a:avLst/>
          </a:prstGeom>
        </p:spPr>
        <p:txBody>
          <a:bodyPr wrap="none">
            <a:spAutoFit/>
          </a:bodyPr>
          <a:lstStyle/>
          <a:p>
            <a:r>
              <a:rPr lang="en-US" sz="1400" b="1" noProof="1"/>
              <a:t>Lorem ipsum </a:t>
            </a:r>
          </a:p>
        </p:txBody>
      </p:sp>
      <p:sp>
        <p:nvSpPr>
          <p:cNvPr id="31" name="Rectangle 30">
            <a:extLst>
              <a:ext uri="{FF2B5EF4-FFF2-40B4-BE49-F238E27FC236}">
                <a16:creationId xmlns:a16="http://schemas.microsoft.com/office/drawing/2014/main" id="{77BD017D-159B-8142-BB5B-74B8ECEEC9DF}"/>
              </a:ext>
            </a:extLst>
          </p:cNvPr>
          <p:cNvSpPr/>
          <p:nvPr/>
        </p:nvSpPr>
        <p:spPr>
          <a:xfrm>
            <a:off x="1721584" y="1955713"/>
            <a:ext cx="1503821" cy="784830"/>
          </a:xfrm>
          <a:prstGeom prst="rect">
            <a:avLst/>
          </a:prstGeom>
        </p:spPr>
        <p:txBody>
          <a:bodyPr wrap="square">
            <a:spAutoFit/>
          </a:bodyPr>
          <a:lstStyle/>
          <a:p>
            <a:pPr algn="just"/>
            <a:r>
              <a:rPr lang="en-US" sz="900" noProof="1">
                <a:solidFill>
                  <a:schemeClr val="accent2"/>
                </a:solidFill>
              </a:rPr>
              <a:t>Lorem ipsum dolor sit amet cras. Amet nam in. Rutrum integer ullamcorper in dictumst bibendum. Sit esrti etiam nec hac eros.</a:t>
            </a:r>
          </a:p>
        </p:txBody>
      </p:sp>
      <p:sp>
        <p:nvSpPr>
          <p:cNvPr id="32" name="Rectangle 31">
            <a:extLst>
              <a:ext uri="{FF2B5EF4-FFF2-40B4-BE49-F238E27FC236}">
                <a16:creationId xmlns:a16="http://schemas.microsoft.com/office/drawing/2014/main" id="{2838DF42-FD98-304B-90F8-13675E99CA38}"/>
              </a:ext>
            </a:extLst>
          </p:cNvPr>
          <p:cNvSpPr/>
          <p:nvPr/>
        </p:nvSpPr>
        <p:spPr>
          <a:xfrm>
            <a:off x="1721583" y="1743202"/>
            <a:ext cx="1188467" cy="307777"/>
          </a:xfrm>
          <a:prstGeom prst="rect">
            <a:avLst/>
          </a:prstGeom>
        </p:spPr>
        <p:txBody>
          <a:bodyPr wrap="none">
            <a:spAutoFit/>
          </a:bodyPr>
          <a:lstStyle/>
          <a:p>
            <a:r>
              <a:rPr lang="en-US" sz="1400" b="1" noProof="1"/>
              <a:t>Lorem ipsum </a:t>
            </a:r>
          </a:p>
        </p:txBody>
      </p:sp>
      <p:sp>
        <p:nvSpPr>
          <p:cNvPr id="33" name="Rectangle 32">
            <a:extLst>
              <a:ext uri="{FF2B5EF4-FFF2-40B4-BE49-F238E27FC236}">
                <a16:creationId xmlns:a16="http://schemas.microsoft.com/office/drawing/2014/main" id="{525542BA-CC60-5940-8442-D5039E1299D9}"/>
              </a:ext>
            </a:extLst>
          </p:cNvPr>
          <p:cNvSpPr/>
          <p:nvPr/>
        </p:nvSpPr>
        <p:spPr>
          <a:xfrm>
            <a:off x="5316838" y="1955713"/>
            <a:ext cx="1503821" cy="784830"/>
          </a:xfrm>
          <a:prstGeom prst="rect">
            <a:avLst/>
          </a:prstGeom>
        </p:spPr>
        <p:txBody>
          <a:bodyPr wrap="square">
            <a:spAutoFit/>
          </a:bodyPr>
          <a:lstStyle/>
          <a:p>
            <a:pPr algn="just"/>
            <a:r>
              <a:rPr lang="en-US" sz="900" noProof="1">
                <a:solidFill>
                  <a:schemeClr val="accent2"/>
                </a:solidFill>
              </a:rPr>
              <a:t>Lorem ipsum dolor sit amet cras. Amet nam in. Rutrum integer ullamcorper in dictumst bibendum. Sit esrti etiam nec hac eros.</a:t>
            </a:r>
          </a:p>
        </p:txBody>
      </p:sp>
      <p:sp>
        <p:nvSpPr>
          <p:cNvPr id="34" name="Rectangle 33">
            <a:extLst>
              <a:ext uri="{FF2B5EF4-FFF2-40B4-BE49-F238E27FC236}">
                <a16:creationId xmlns:a16="http://schemas.microsoft.com/office/drawing/2014/main" id="{F325E32F-3844-1449-960E-FC06A905EA3E}"/>
              </a:ext>
            </a:extLst>
          </p:cNvPr>
          <p:cNvSpPr/>
          <p:nvPr/>
        </p:nvSpPr>
        <p:spPr>
          <a:xfrm>
            <a:off x="5316837" y="1743202"/>
            <a:ext cx="1188467" cy="307777"/>
          </a:xfrm>
          <a:prstGeom prst="rect">
            <a:avLst/>
          </a:prstGeom>
        </p:spPr>
        <p:txBody>
          <a:bodyPr wrap="none">
            <a:spAutoFit/>
          </a:bodyPr>
          <a:lstStyle/>
          <a:p>
            <a:r>
              <a:rPr lang="en-US" sz="1400" b="1" noProof="1"/>
              <a:t>Lorem ipsum </a:t>
            </a:r>
          </a:p>
        </p:txBody>
      </p:sp>
      <p:sp>
        <p:nvSpPr>
          <p:cNvPr id="35" name="Rectangle 34">
            <a:extLst>
              <a:ext uri="{FF2B5EF4-FFF2-40B4-BE49-F238E27FC236}">
                <a16:creationId xmlns:a16="http://schemas.microsoft.com/office/drawing/2014/main" id="{58F92F3A-48C7-E14F-B013-47C7F65D9D85}"/>
              </a:ext>
            </a:extLst>
          </p:cNvPr>
          <p:cNvSpPr/>
          <p:nvPr/>
        </p:nvSpPr>
        <p:spPr>
          <a:xfrm>
            <a:off x="8278249" y="1955713"/>
            <a:ext cx="1503821" cy="784830"/>
          </a:xfrm>
          <a:prstGeom prst="rect">
            <a:avLst/>
          </a:prstGeom>
        </p:spPr>
        <p:txBody>
          <a:bodyPr wrap="square">
            <a:spAutoFit/>
          </a:bodyPr>
          <a:lstStyle/>
          <a:p>
            <a:pPr algn="just"/>
            <a:r>
              <a:rPr lang="en-US" sz="900" noProof="1">
                <a:solidFill>
                  <a:schemeClr val="accent2"/>
                </a:solidFill>
              </a:rPr>
              <a:t>Lorem ipsum dolor sit amet cras. Amet nam in. Rutrum integer ullamcorper in dictumst bibendum. Sit esrti etiam nec hac eros.</a:t>
            </a:r>
          </a:p>
        </p:txBody>
      </p:sp>
      <p:sp>
        <p:nvSpPr>
          <p:cNvPr id="36" name="Rectangle 35">
            <a:extLst>
              <a:ext uri="{FF2B5EF4-FFF2-40B4-BE49-F238E27FC236}">
                <a16:creationId xmlns:a16="http://schemas.microsoft.com/office/drawing/2014/main" id="{ECD77DB3-569D-FF4B-86E6-CD0632410F10}"/>
              </a:ext>
            </a:extLst>
          </p:cNvPr>
          <p:cNvSpPr/>
          <p:nvPr/>
        </p:nvSpPr>
        <p:spPr>
          <a:xfrm>
            <a:off x="8278248" y="1743202"/>
            <a:ext cx="1188467" cy="307777"/>
          </a:xfrm>
          <a:prstGeom prst="rect">
            <a:avLst/>
          </a:prstGeom>
        </p:spPr>
        <p:txBody>
          <a:bodyPr wrap="none">
            <a:spAutoFit/>
          </a:bodyPr>
          <a:lstStyle/>
          <a:p>
            <a:r>
              <a:rPr lang="en-US" sz="1400" b="1" noProof="1"/>
              <a:t>Lorem ipsum </a:t>
            </a:r>
          </a:p>
        </p:txBody>
      </p:sp>
      <p:sp>
        <p:nvSpPr>
          <p:cNvPr id="37" name="Rectangle 36">
            <a:extLst>
              <a:ext uri="{FF2B5EF4-FFF2-40B4-BE49-F238E27FC236}">
                <a16:creationId xmlns:a16="http://schemas.microsoft.com/office/drawing/2014/main" id="{63A83E95-8CAF-004E-8711-77E7EA4C20CB}"/>
              </a:ext>
            </a:extLst>
          </p:cNvPr>
          <p:cNvSpPr/>
          <p:nvPr/>
        </p:nvSpPr>
        <p:spPr>
          <a:xfrm>
            <a:off x="233276" y="4274209"/>
            <a:ext cx="1503821" cy="784830"/>
          </a:xfrm>
          <a:prstGeom prst="rect">
            <a:avLst/>
          </a:prstGeom>
        </p:spPr>
        <p:txBody>
          <a:bodyPr wrap="square">
            <a:spAutoFit/>
          </a:bodyPr>
          <a:lstStyle/>
          <a:p>
            <a:pPr algn="just"/>
            <a:r>
              <a:rPr lang="en-US" sz="900" noProof="1">
                <a:solidFill>
                  <a:schemeClr val="accent2"/>
                </a:solidFill>
              </a:rPr>
              <a:t>Lorem ipsum dolor sit amet cras. Amet nam in. Rutrum integer ullamcorper in dictumst bibendum. Sit esrti etiam nec hac eros.</a:t>
            </a:r>
          </a:p>
        </p:txBody>
      </p:sp>
      <p:sp>
        <p:nvSpPr>
          <p:cNvPr id="38" name="Rectangle 37">
            <a:extLst>
              <a:ext uri="{FF2B5EF4-FFF2-40B4-BE49-F238E27FC236}">
                <a16:creationId xmlns:a16="http://schemas.microsoft.com/office/drawing/2014/main" id="{022A70FA-25DC-8648-A6C3-F1CA91FCC826}"/>
              </a:ext>
            </a:extLst>
          </p:cNvPr>
          <p:cNvSpPr/>
          <p:nvPr/>
        </p:nvSpPr>
        <p:spPr>
          <a:xfrm>
            <a:off x="233274" y="4061693"/>
            <a:ext cx="1188467" cy="307777"/>
          </a:xfrm>
          <a:prstGeom prst="rect">
            <a:avLst/>
          </a:prstGeom>
        </p:spPr>
        <p:txBody>
          <a:bodyPr wrap="none">
            <a:spAutoFit/>
          </a:bodyPr>
          <a:lstStyle/>
          <a:p>
            <a:r>
              <a:rPr lang="en-US" sz="1400" b="1" noProof="1"/>
              <a:t>Lorem ipsum </a:t>
            </a:r>
          </a:p>
        </p:txBody>
      </p:sp>
    </p:spTree>
    <p:extLst>
      <p:ext uri="{BB962C8B-B14F-4D97-AF65-F5344CB8AC3E}">
        <p14:creationId xmlns:p14="http://schemas.microsoft.com/office/powerpoint/2010/main" val="106840983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6117FDF-833B-D249-9720-AE8351F2CF81}"/>
              </a:ext>
            </a:extLst>
          </p:cNvPr>
          <p:cNvGrpSpPr/>
          <p:nvPr/>
        </p:nvGrpSpPr>
        <p:grpSpPr>
          <a:xfrm rot="5400000">
            <a:off x="3219801" y="1861847"/>
            <a:ext cx="5752407" cy="4941431"/>
            <a:chOff x="4240696" y="1418838"/>
            <a:chExt cx="4680131" cy="4020324"/>
          </a:xfrm>
        </p:grpSpPr>
        <p:sp>
          <p:nvSpPr>
            <p:cNvPr id="9" name="Shape">
              <a:extLst>
                <a:ext uri="{FF2B5EF4-FFF2-40B4-BE49-F238E27FC236}">
                  <a16:creationId xmlns:a16="http://schemas.microsoft.com/office/drawing/2014/main" id="{2781C03B-1580-2D47-86BE-4067DB202C7A}"/>
                </a:ext>
              </a:extLst>
            </p:cNvPr>
            <p:cNvSpPr/>
            <p:nvPr/>
          </p:nvSpPr>
          <p:spPr>
            <a:xfrm>
              <a:off x="4240696" y="1418838"/>
              <a:ext cx="3710608" cy="402032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solidFill>
                <a:schemeClr val="bg1">
                  <a:alpha val="20000"/>
                </a:schemeClr>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4" name="Shape">
              <a:extLst>
                <a:ext uri="{FF2B5EF4-FFF2-40B4-BE49-F238E27FC236}">
                  <a16:creationId xmlns:a16="http://schemas.microsoft.com/office/drawing/2014/main" id="{FBC0CA0F-C82D-3E4D-9DCB-25734710A7DB}"/>
                </a:ext>
              </a:extLst>
            </p:cNvPr>
            <p:cNvSpPr/>
            <p:nvPr/>
          </p:nvSpPr>
          <p:spPr>
            <a:xfrm>
              <a:off x="5210219" y="1418838"/>
              <a:ext cx="3710608" cy="402032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grpSp>
      <p:cxnSp>
        <p:nvCxnSpPr>
          <p:cNvPr id="6" name="Straight Connector 5">
            <a:extLst>
              <a:ext uri="{FF2B5EF4-FFF2-40B4-BE49-F238E27FC236}">
                <a16:creationId xmlns:a16="http://schemas.microsoft.com/office/drawing/2014/main" id="{33FFF258-DF29-8747-A832-E816F26D04F8}"/>
              </a:ext>
            </a:extLst>
          </p:cNvPr>
          <p:cNvCxnSpPr>
            <a:stCxn id="9" idx="0"/>
          </p:cNvCxnSpPr>
          <p:nvPr/>
        </p:nvCxnSpPr>
        <p:spPr>
          <a:xfrm>
            <a:off x="6096004" y="3736738"/>
            <a:ext cx="1" cy="3121267"/>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E2222E7F-647E-3344-99A1-683D7C57B23E}"/>
              </a:ext>
            </a:extLst>
          </p:cNvPr>
          <p:cNvSpPr txBox="1"/>
          <p:nvPr/>
        </p:nvSpPr>
        <p:spPr>
          <a:xfrm>
            <a:off x="4923215" y="2530656"/>
            <a:ext cx="2345579" cy="1323439"/>
          </a:xfrm>
          <a:prstGeom prst="rect">
            <a:avLst/>
          </a:prstGeom>
          <a:noFill/>
        </p:spPr>
        <p:txBody>
          <a:bodyPr wrap="none" rtlCol="0">
            <a:spAutoFit/>
          </a:bodyPr>
          <a:lstStyle/>
          <a:p>
            <a:pPr algn="ctr"/>
            <a:r>
              <a:rPr lang="en-US" sz="4000" b="1" noProof="1">
                <a:solidFill>
                  <a:schemeClr val="accent2"/>
                </a:solidFill>
              </a:rPr>
              <a:t>Our</a:t>
            </a:r>
          </a:p>
          <a:p>
            <a:pPr algn="ctr"/>
            <a:r>
              <a:rPr lang="en-US" sz="4000" b="1" noProof="1">
                <a:solidFill>
                  <a:schemeClr val="accent2"/>
                </a:solidFill>
              </a:rPr>
              <a:t>objectives</a:t>
            </a:r>
          </a:p>
        </p:txBody>
      </p:sp>
    </p:spTree>
    <p:extLst>
      <p:ext uri="{BB962C8B-B14F-4D97-AF65-F5344CB8AC3E}">
        <p14:creationId xmlns:p14="http://schemas.microsoft.com/office/powerpoint/2010/main" val="214629563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33FFF258-DF29-8747-A832-E816F26D04F8}"/>
              </a:ext>
            </a:extLst>
          </p:cNvPr>
          <p:cNvCxnSpPr>
            <a:cxnSpLocks/>
          </p:cNvCxnSpPr>
          <p:nvPr/>
        </p:nvCxnSpPr>
        <p:spPr>
          <a:xfrm>
            <a:off x="6095999" y="0"/>
            <a:ext cx="0" cy="5953328"/>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Shape">
            <a:extLst>
              <a:ext uri="{FF2B5EF4-FFF2-40B4-BE49-F238E27FC236}">
                <a16:creationId xmlns:a16="http://schemas.microsoft.com/office/drawing/2014/main" id="{136EA8AC-DB01-584D-819B-90F37EC8C4FD}"/>
              </a:ext>
            </a:extLst>
          </p:cNvPr>
          <p:cNvSpPr/>
          <p:nvPr/>
        </p:nvSpPr>
        <p:spPr>
          <a:xfrm>
            <a:off x="5636543" y="2036197"/>
            <a:ext cx="1736036" cy="1880939"/>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0" name="Shape">
            <a:extLst>
              <a:ext uri="{FF2B5EF4-FFF2-40B4-BE49-F238E27FC236}">
                <a16:creationId xmlns:a16="http://schemas.microsoft.com/office/drawing/2014/main" id="{76DD804E-30A3-0D44-9A09-35D83F52702C}"/>
              </a:ext>
            </a:extLst>
          </p:cNvPr>
          <p:cNvSpPr/>
          <p:nvPr/>
        </p:nvSpPr>
        <p:spPr>
          <a:xfrm rot="5400000">
            <a:off x="5609807" y="5566427"/>
            <a:ext cx="972387" cy="105354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1" name="Shape">
            <a:extLst>
              <a:ext uri="{FF2B5EF4-FFF2-40B4-BE49-F238E27FC236}">
                <a16:creationId xmlns:a16="http://schemas.microsoft.com/office/drawing/2014/main" id="{15D0D105-C805-1A46-A07E-34D5E8B01735}"/>
              </a:ext>
            </a:extLst>
          </p:cNvPr>
          <p:cNvSpPr/>
          <p:nvPr/>
        </p:nvSpPr>
        <p:spPr>
          <a:xfrm rot="10800000">
            <a:off x="5323281" y="702902"/>
            <a:ext cx="972387" cy="105354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2" name="Shape">
            <a:extLst>
              <a:ext uri="{FF2B5EF4-FFF2-40B4-BE49-F238E27FC236}">
                <a16:creationId xmlns:a16="http://schemas.microsoft.com/office/drawing/2014/main" id="{17C782A3-E268-644C-B50A-9DA542980DA1}"/>
              </a:ext>
            </a:extLst>
          </p:cNvPr>
          <p:cNvSpPr/>
          <p:nvPr/>
        </p:nvSpPr>
        <p:spPr>
          <a:xfrm rot="10800000">
            <a:off x="5323281" y="4127038"/>
            <a:ext cx="972387" cy="105354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3" name="TextBox 12">
            <a:extLst>
              <a:ext uri="{FF2B5EF4-FFF2-40B4-BE49-F238E27FC236}">
                <a16:creationId xmlns:a16="http://schemas.microsoft.com/office/drawing/2014/main" id="{7E324AD9-1536-C74C-8289-13B5E22BD294}"/>
              </a:ext>
            </a:extLst>
          </p:cNvPr>
          <p:cNvSpPr txBox="1"/>
          <p:nvPr/>
        </p:nvSpPr>
        <p:spPr>
          <a:xfrm>
            <a:off x="5487681" y="1029620"/>
            <a:ext cx="704039" cy="400110"/>
          </a:xfrm>
          <a:prstGeom prst="rect">
            <a:avLst/>
          </a:prstGeom>
          <a:noFill/>
        </p:spPr>
        <p:txBody>
          <a:bodyPr wrap="none" rtlCol="0">
            <a:spAutoFit/>
          </a:bodyPr>
          <a:lstStyle/>
          <a:p>
            <a:r>
              <a:rPr lang="en-US" sz="2000" b="1" noProof="1">
                <a:solidFill>
                  <a:schemeClr val="bg1"/>
                </a:solidFill>
              </a:rPr>
              <a:t>2019</a:t>
            </a:r>
          </a:p>
        </p:txBody>
      </p:sp>
      <p:sp>
        <p:nvSpPr>
          <p:cNvPr id="15" name="TextBox 14">
            <a:extLst>
              <a:ext uri="{FF2B5EF4-FFF2-40B4-BE49-F238E27FC236}">
                <a16:creationId xmlns:a16="http://schemas.microsoft.com/office/drawing/2014/main" id="{6CDAB7E8-AF77-0647-BC00-A5092EA9FE2E}"/>
              </a:ext>
            </a:extLst>
          </p:cNvPr>
          <p:cNvSpPr txBox="1"/>
          <p:nvPr/>
        </p:nvSpPr>
        <p:spPr>
          <a:xfrm>
            <a:off x="5839697" y="2622721"/>
            <a:ext cx="1223412" cy="707886"/>
          </a:xfrm>
          <a:prstGeom prst="rect">
            <a:avLst/>
          </a:prstGeom>
          <a:noFill/>
        </p:spPr>
        <p:txBody>
          <a:bodyPr wrap="none" rtlCol="0">
            <a:spAutoFit/>
          </a:bodyPr>
          <a:lstStyle/>
          <a:p>
            <a:r>
              <a:rPr lang="en-US" sz="4000" b="1" noProof="1">
                <a:solidFill>
                  <a:schemeClr val="accent2"/>
                </a:solidFill>
              </a:rPr>
              <a:t>2020</a:t>
            </a:r>
          </a:p>
        </p:txBody>
      </p:sp>
      <p:sp>
        <p:nvSpPr>
          <p:cNvPr id="16" name="TextBox 15">
            <a:extLst>
              <a:ext uri="{FF2B5EF4-FFF2-40B4-BE49-F238E27FC236}">
                <a16:creationId xmlns:a16="http://schemas.microsoft.com/office/drawing/2014/main" id="{EDD74876-E9B8-1041-A7BC-406D023B4994}"/>
              </a:ext>
            </a:extLst>
          </p:cNvPr>
          <p:cNvSpPr txBox="1"/>
          <p:nvPr/>
        </p:nvSpPr>
        <p:spPr>
          <a:xfrm>
            <a:off x="5487681" y="4437837"/>
            <a:ext cx="704039" cy="400110"/>
          </a:xfrm>
          <a:prstGeom prst="rect">
            <a:avLst/>
          </a:prstGeom>
          <a:noFill/>
        </p:spPr>
        <p:txBody>
          <a:bodyPr wrap="none" rtlCol="0">
            <a:spAutoFit/>
          </a:bodyPr>
          <a:lstStyle/>
          <a:p>
            <a:r>
              <a:rPr lang="en-US" sz="2000" b="1" noProof="1">
                <a:solidFill>
                  <a:schemeClr val="bg1"/>
                </a:solidFill>
              </a:rPr>
              <a:t>2025</a:t>
            </a:r>
          </a:p>
        </p:txBody>
      </p:sp>
      <p:sp>
        <p:nvSpPr>
          <p:cNvPr id="18" name="TextBox 17">
            <a:extLst>
              <a:ext uri="{FF2B5EF4-FFF2-40B4-BE49-F238E27FC236}">
                <a16:creationId xmlns:a16="http://schemas.microsoft.com/office/drawing/2014/main" id="{CEBBB5DF-DE82-A643-AF8A-81087BB073E8}"/>
              </a:ext>
            </a:extLst>
          </p:cNvPr>
          <p:cNvSpPr txBox="1"/>
          <p:nvPr/>
        </p:nvSpPr>
        <p:spPr>
          <a:xfrm>
            <a:off x="5778627" y="5778265"/>
            <a:ext cx="639919" cy="400110"/>
          </a:xfrm>
          <a:prstGeom prst="rect">
            <a:avLst/>
          </a:prstGeom>
          <a:noFill/>
        </p:spPr>
        <p:txBody>
          <a:bodyPr wrap="none" rtlCol="0">
            <a:spAutoFit/>
          </a:bodyPr>
          <a:lstStyle/>
          <a:p>
            <a:r>
              <a:rPr lang="en-US" sz="2000" b="1" noProof="1">
                <a:solidFill>
                  <a:schemeClr val="bg1"/>
                </a:solidFill>
              </a:rPr>
              <a:t>END</a:t>
            </a:r>
          </a:p>
        </p:txBody>
      </p:sp>
      <p:sp>
        <p:nvSpPr>
          <p:cNvPr id="19" name="Rectangle 18">
            <a:extLst>
              <a:ext uri="{FF2B5EF4-FFF2-40B4-BE49-F238E27FC236}">
                <a16:creationId xmlns:a16="http://schemas.microsoft.com/office/drawing/2014/main" id="{FFCF9276-46B1-BA43-8942-ACD8948C760E}"/>
              </a:ext>
            </a:extLst>
          </p:cNvPr>
          <p:cNvSpPr/>
          <p:nvPr/>
        </p:nvSpPr>
        <p:spPr>
          <a:xfrm>
            <a:off x="7496069" y="2681349"/>
            <a:ext cx="1503821" cy="784830"/>
          </a:xfrm>
          <a:prstGeom prst="rect">
            <a:avLst/>
          </a:prstGeom>
        </p:spPr>
        <p:txBody>
          <a:bodyPr wrap="square">
            <a:spAutoFit/>
          </a:bodyPr>
          <a:lstStyle/>
          <a:p>
            <a:pPr algn="just"/>
            <a:r>
              <a:rPr lang="en-US" sz="900" noProof="1">
                <a:solidFill>
                  <a:schemeClr val="accent2"/>
                </a:solidFill>
              </a:rPr>
              <a:t>Lorem ipsum dolor sit amet cras. Amet nam in. Rutrum integer ullamcorper in dictumst bibendum. Sit esrti etiam nec hac eros.</a:t>
            </a:r>
          </a:p>
        </p:txBody>
      </p:sp>
      <p:sp>
        <p:nvSpPr>
          <p:cNvPr id="20" name="Rectangle 19">
            <a:extLst>
              <a:ext uri="{FF2B5EF4-FFF2-40B4-BE49-F238E27FC236}">
                <a16:creationId xmlns:a16="http://schemas.microsoft.com/office/drawing/2014/main" id="{A4B65835-828C-0B4B-AD06-7D8429781D4C}"/>
              </a:ext>
            </a:extLst>
          </p:cNvPr>
          <p:cNvSpPr/>
          <p:nvPr/>
        </p:nvSpPr>
        <p:spPr>
          <a:xfrm>
            <a:off x="7496068" y="2468838"/>
            <a:ext cx="1188467" cy="307777"/>
          </a:xfrm>
          <a:prstGeom prst="rect">
            <a:avLst/>
          </a:prstGeom>
        </p:spPr>
        <p:txBody>
          <a:bodyPr wrap="none">
            <a:spAutoFit/>
          </a:bodyPr>
          <a:lstStyle/>
          <a:p>
            <a:r>
              <a:rPr lang="en-US" sz="1400" b="1" noProof="1"/>
              <a:t>Lorem ipsum </a:t>
            </a:r>
          </a:p>
        </p:txBody>
      </p:sp>
      <p:sp>
        <p:nvSpPr>
          <p:cNvPr id="21" name="Rectangle 20">
            <a:extLst>
              <a:ext uri="{FF2B5EF4-FFF2-40B4-BE49-F238E27FC236}">
                <a16:creationId xmlns:a16="http://schemas.microsoft.com/office/drawing/2014/main" id="{7EAD93CF-DC2E-094A-93FC-E5E849CA5B46}"/>
              </a:ext>
            </a:extLst>
          </p:cNvPr>
          <p:cNvSpPr/>
          <p:nvPr/>
        </p:nvSpPr>
        <p:spPr>
          <a:xfrm>
            <a:off x="3736338" y="971621"/>
            <a:ext cx="1503821" cy="784830"/>
          </a:xfrm>
          <a:prstGeom prst="rect">
            <a:avLst/>
          </a:prstGeom>
        </p:spPr>
        <p:txBody>
          <a:bodyPr wrap="square">
            <a:spAutoFit/>
          </a:bodyPr>
          <a:lstStyle/>
          <a:p>
            <a:pPr algn="just"/>
            <a:r>
              <a:rPr lang="en-US" sz="900" noProof="1">
                <a:solidFill>
                  <a:schemeClr val="accent2"/>
                </a:solidFill>
              </a:rPr>
              <a:t>Lorem ipsum dolor sit amet cras. Amet nam in. Rutrum integer ullamcorper in dictumst bibendum. Sit esrti etiam nec hac eros.</a:t>
            </a:r>
          </a:p>
        </p:txBody>
      </p:sp>
      <p:sp>
        <p:nvSpPr>
          <p:cNvPr id="22" name="Rectangle 21">
            <a:extLst>
              <a:ext uri="{FF2B5EF4-FFF2-40B4-BE49-F238E27FC236}">
                <a16:creationId xmlns:a16="http://schemas.microsoft.com/office/drawing/2014/main" id="{FE7688DB-3237-B845-B6D6-56C93FDDE541}"/>
              </a:ext>
            </a:extLst>
          </p:cNvPr>
          <p:cNvSpPr/>
          <p:nvPr/>
        </p:nvSpPr>
        <p:spPr>
          <a:xfrm>
            <a:off x="4099548" y="759110"/>
            <a:ext cx="1188466" cy="307777"/>
          </a:xfrm>
          <a:prstGeom prst="rect">
            <a:avLst/>
          </a:prstGeom>
        </p:spPr>
        <p:txBody>
          <a:bodyPr wrap="none">
            <a:spAutoFit/>
          </a:bodyPr>
          <a:lstStyle/>
          <a:p>
            <a:pPr algn="r"/>
            <a:r>
              <a:rPr lang="en-US" sz="1400" b="1" noProof="1"/>
              <a:t>Lorem ipsum </a:t>
            </a:r>
          </a:p>
        </p:txBody>
      </p:sp>
      <p:sp>
        <p:nvSpPr>
          <p:cNvPr id="23" name="Rectangle 22">
            <a:extLst>
              <a:ext uri="{FF2B5EF4-FFF2-40B4-BE49-F238E27FC236}">
                <a16:creationId xmlns:a16="http://schemas.microsoft.com/office/drawing/2014/main" id="{9124C455-A8FE-4B49-9B44-00DD8957E87B}"/>
              </a:ext>
            </a:extLst>
          </p:cNvPr>
          <p:cNvSpPr/>
          <p:nvPr/>
        </p:nvSpPr>
        <p:spPr>
          <a:xfrm>
            <a:off x="3736338" y="4317493"/>
            <a:ext cx="1503821" cy="784830"/>
          </a:xfrm>
          <a:prstGeom prst="rect">
            <a:avLst/>
          </a:prstGeom>
        </p:spPr>
        <p:txBody>
          <a:bodyPr wrap="square">
            <a:spAutoFit/>
          </a:bodyPr>
          <a:lstStyle/>
          <a:p>
            <a:pPr algn="just"/>
            <a:r>
              <a:rPr lang="en-US" sz="900" noProof="1">
                <a:solidFill>
                  <a:schemeClr val="accent2"/>
                </a:solidFill>
              </a:rPr>
              <a:t>Lorem ipsum dolor sit amet cras. Amet nam in. Rutrum integer ullamcorper in dictumst bibendum. Sit esrti etiam nec hac eros.</a:t>
            </a:r>
          </a:p>
        </p:txBody>
      </p:sp>
      <p:sp>
        <p:nvSpPr>
          <p:cNvPr id="24" name="Rectangle 23">
            <a:extLst>
              <a:ext uri="{FF2B5EF4-FFF2-40B4-BE49-F238E27FC236}">
                <a16:creationId xmlns:a16="http://schemas.microsoft.com/office/drawing/2014/main" id="{69AFEAF6-4466-4942-986E-612D02D38BE5}"/>
              </a:ext>
            </a:extLst>
          </p:cNvPr>
          <p:cNvSpPr/>
          <p:nvPr/>
        </p:nvSpPr>
        <p:spPr>
          <a:xfrm>
            <a:off x="4099548" y="4104982"/>
            <a:ext cx="1188466" cy="307777"/>
          </a:xfrm>
          <a:prstGeom prst="rect">
            <a:avLst/>
          </a:prstGeom>
        </p:spPr>
        <p:txBody>
          <a:bodyPr wrap="none">
            <a:spAutoFit/>
          </a:bodyPr>
          <a:lstStyle/>
          <a:p>
            <a:pPr algn="r"/>
            <a:r>
              <a:rPr lang="en-US" sz="1400" b="1" noProof="1"/>
              <a:t>Lorem ipsum </a:t>
            </a:r>
          </a:p>
        </p:txBody>
      </p:sp>
    </p:spTree>
    <p:extLst>
      <p:ext uri="{BB962C8B-B14F-4D97-AF65-F5344CB8AC3E}">
        <p14:creationId xmlns:p14="http://schemas.microsoft.com/office/powerpoint/2010/main" val="179576991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a:extLst>
              <a:ext uri="{FF2B5EF4-FFF2-40B4-BE49-F238E27FC236}">
                <a16:creationId xmlns:a16="http://schemas.microsoft.com/office/drawing/2014/main" id="{AA2B22E5-5ACD-BE4F-8AD9-57A1405EE4C7}"/>
              </a:ext>
            </a:extLst>
          </p:cNvPr>
          <p:cNvSpPr/>
          <p:nvPr/>
        </p:nvSpPr>
        <p:spPr>
          <a:xfrm rot="4500000">
            <a:off x="578166" y="-3845565"/>
            <a:ext cx="9930989" cy="10759901"/>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solidFill>
              <a:schemeClr val="bg1">
                <a:alpha val="20000"/>
              </a:schemeClr>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9" name="Title 8">
            <a:extLst>
              <a:ext uri="{FF2B5EF4-FFF2-40B4-BE49-F238E27FC236}">
                <a16:creationId xmlns:a16="http://schemas.microsoft.com/office/drawing/2014/main" id="{3749FF9F-CEC3-8148-9A28-8947350318D4}"/>
              </a:ext>
            </a:extLst>
          </p:cNvPr>
          <p:cNvSpPr>
            <a:spLocks noGrp="1"/>
          </p:cNvSpPr>
          <p:nvPr>
            <p:ph type="title"/>
          </p:nvPr>
        </p:nvSpPr>
        <p:spPr/>
        <p:txBody>
          <a:bodyPr/>
          <a:lstStyle/>
          <a:p>
            <a:r>
              <a:rPr lang="da" dirty="0"/>
              <a:t>MOCKUPS</a:t>
            </a:r>
            <a:endParaRPr lang="en-GB" dirty="0"/>
          </a:p>
        </p:txBody>
      </p:sp>
      <p:sp>
        <p:nvSpPr>
          <p:cNvPr id="10" name="Text Placeholder 9">
            <a:extLst>
              <a:ext uri="{FF2B5EF4-FFF2-40B4-BE49-F238E27FC236}">
                <a16:creationId xmlns:a16="http://schemas.microsoft.com/office/drawing/2014/main" id="{9D71158A-24C8-5A42-866E-C8495AA66752}"/>
              </a:ext>
            </a:extLst>
          </p:cNvPr>
          <p:cNvSpPr>
            <a:spLocks noGrp="1"/>
          </p:cNvSpPr>
          <p:nvPr>
            <p:ph type="body" idx="1"/>
          </p:nvPr>
        </p:nvSpPr>
        <p:spPr/>
        <p:txBody>
          <a:bodyPr/>
          <a:lstStyle/>
          <a:p>
            <a:r>
              <a:rPr lang="en-US" dirty="0"/>
              <a:t>Phones, tablets, laptop to feature your pictures</a:t>
            </a:r>
          </a:p>
        </p:txBody>
      </p:sp>
      <p:sp>
        <p:nvSpPr>
          <p:cNvPr id="19" name="Shape">
            <a:extLst>
              <a:ext uri="{FF2B5EF4-FFF2-40B4-BE49-F238E27FC236}">
                <a16:creationId xmlns:a16="http://schemas.microsoft.com/office/drawing/2014/main" id="{5ED5A0BF-BA5A-6141-BBE6-125271BDAB72}"/>
              </a:ext>
            </a:extLst>
          </p:cNvPr>
          <p:cNvSpPr/>
          <p:nvPr/>
        </p:nvSpPr>
        <p:spPr>
          <a:xfrm rot="4500000">
            <a:off x="-93966" y="-4841368"/>
            <a:ext cx="12092374" cy="13101702"/>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3" name="Picture Placeholder 2">
            <a:extLst>
              <a:ext uri="{FF2B5EF4-FFF2-40B4-BE49-F238E27FC236}">
                <a16:creationId xmlns:a16="http://schemas.microsoft.com/office/drawing/2014/main" id="{1E7D285F-0F7F-48DB-9DD2-1D0C09E9B993}"/>
              </a:ext>
            </a:extLst>
          </p:cNvPr>
          <p:cNvSpPr>
            <a:spLocks noGrp="1"/>
          </p:cNvSpPr>
          <p:nvPr>
            <p:ph type="pic" sz="quarter" idx="10"/>
          </p:nvPr>
        </p:nvSpPr>
        <p:spPr/>
      </p:sp>
    </p:spTree>
    <p:extLst>
      <p:ext uri="{BB962C8B-B14F-4D97-AF65-F5344CB8AC3E}">
        <p14:creationId xmlns:p14="http://schemas.microsoft.com/office/powerpoint/2010/main" val="177596178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E10FBB0-9392-E041-8614-DD4CF2F02E43}"/>
              </a:ext>
            </a:extLst>
          </p:cNvPr>
          <p:cNvSpPr>
            <a:spLocks noGrp="1"/>
          </p:cNvSpPr>
          <p:nvPr>
            <p:ph sz="half" idx="16"/>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a:t>
            </a:r>
          </a:p>
          <a:p>
            <a:r>
              <a:rPr lang="en-US" noProof="1"/>
              <a:t>Lorem ipsum dolor sit amet, consectetur adipiscing elit. Donec sollicitudin dolor a ex rhoncus pharetra. Vestibulum ante ipsum</a:t>
            </a:r>
            <a:endParaRPr lang="en-GB" dirty="0"/>
          </a:p>
        </p:txBody>
      </p:sp>
      <p:sp>
        <p:nvSpPr>
          <p:cNvPr id="3" name="Picture Placeholder 2">
            <a:extLst>
              <a:ext uri="{FF2B5EF4-FFF2-40B4-BE49-F238E27FC236}">
                <a16:creationId xmlns:a16="http://schemas.microsoft.com/office/drawing/2014/main" id="{EF54DF48-63FA-4707-B212-E1A6703ACB22}"/>
              </a:ext>
            </a:extLst>
          </p:cNvPr>
          <p:cNvSpPr>
            <a:spLocks noGrp="1"/>
          </p:cNvSpPr>
          <p:nvPr>
            <p:ph type="pic" sz="quarter" idx="10"/>
          </p:nvPr>
        </p:nvSpPr>
        <p:spPr/>
      </p:sp>
    </p:spTree>
    <p:extLst>
      <p:ext uri="{BB962C8B-B14F-4D97-AF65-F5344CB8AC3E}">
        <p14:creationId xmlns:p14="http://schemas.microsoft.com/office/powerpoint/2010/main" val="3568806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a:extLst>
              <a:ext uri="{FF2B5EF4-FFF2-40B4-BE49-F238E27FC236}">
                <a16:creationId xmlns:a16="http://schemas.microsoft.com/office/drawing/2014/main" id="{AA2B22E5-5ACD-BE4F-8AD9-57A1405EE4C7}"/>
              </a:ext>
            </a:extLst>
          </p:cNvPr>
          <p:cNvSpPr/>
          <p:nvPr/>
        </p:nvSpPr>
        <p:spPr>
          <a:xfrm rot="5400000">
            <a:off x="1248539" y="-3243609"/>
            <a:ext cx="9461463" cy="1025118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solidFill>
              <a:schemeClr val="bg1">
                <a:alpha val="20000"/>
              </a:schemeClr>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9" name="Title 8">
            <a:extLst>
              <a:ext uri="{FF2B5EF4-FFF2-40B4-BE49-F238E27FC236}">
                <a16:creationId xmlns:a16="http://schemas.microsoft.com/office/drawing/2014/main" id="{3749FF9F-CEC3-8148-9A28-8947350318D4}"/>
              </a:ext>
            </a:extLst>
          </p:cNvPr>
          <p:cNvSpPr>
            <a:spLocks noGrp="1"/>
          </p:cNvSpPr>
          <p:nvPr>
            <p:ph type="title"/>
          </p:nvPr>
        </p:nvSpPr>
        <p:spPr/>
        <p:txBody>
          <a:bodyPr/>
          <a:lstStyle/>
          <a:p>
            <a:r>
              <a:rPr lang="da" dirty="0"/>
              <a:t>INFOGRAPHICS</a:t>
            </a:r>
            <a:endParaRPr lang="en-GB" dirty="0"/>
          </a:p>
        </p:txBody>
      </p:sp>
      <p:sp>
        <p:nvSpPr>
          <p:cNvPr id="12" name="Text Placeholder 11">
            <a:extLst>
              <a:ext uri="{FF2B5EF4-FFF2-40B4-BE49-F238E27FC236}">
                <a16:creationId xmlns:a16="http://schemas.microsoft.com/office/drawing/2014/main" id="{ECAFACCE-6AAE-A94D-9B61-9E69A8D6E0F8}"/>
              </a:ext>
            </a:extLst>
          </p:cNvPr>
          <p:cNvSpPr>
            <a:spLocks noGrp="1"/>
          </p:cNvSpPr>
          <p:nvPr>
            <p:ph type="body" idx="1"/>
          </p:nvPr>
        </p:nvSpPr>
        <p:spPr/>
        <p:txBody>
          <a:bodyPr/>
          <a:lstStyle/>
          <a:p>
            <a:endParaRPr lang="en-GB"/>
          </a:p>
        </p:txBody>
      </p:sp>
      <p:sp>
        <p:nvSpPr>
          <p:cNvPr id="19" name="Shape">
            <a:extLst>
              <a:ext uri="{FF2B5EF4-FFF2-40B4-BE49-F238E27FC236}">
                <a16:creationId xmlns:a16="http://schemas.microsoft.com/office/drawing/2014/main" id="{5ED5A0BF-BA5A-6141-BBE6-125271BDAB72}"/>
              </a:ext>
            </a:extLst>
          </p:cNvPr>
          <p:cNvSpPr/>
          <p:nvPr/>
        </p:nvSpPr>
        <p:spPr>
          <a:xfrm rot="5400000">
            <a:off x="733237" y="-2817356"/>
            <a:ext cx="10110493" cy="10954397"/>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3" name="Picture Placeholder 2">
            <a:extLst>
              <a:ext uri="{FF2B5EF4-FFF2-40B4-BE49-F238E27FC236}">
                <a16:creationId xmlns:a16="http://schemas.microsoft.com/office/drawing/2014/main" id="{F7D1844C-68B1-4F00-B7A5-E8FB34DD7C4C}"/>
              </a:ext>
            </a:extLst>
          </p:cNvPr>
          <p:cNvSpPr>
            <a:spLocks noGrp="1"/>
          </p:cNvSpPr>
          <p:nvPr>
            <p:ph type="pic" sz="quarter" idx="10"/>
          </p:nvPr>
        </p:nvSpPr>
        <p:spPr/>
      </p:sp>
    </p:spTree>
    <p:extLst>
      <p:ext uri="{BB962C8B-B14F-4D97-AF65-F5344CB8AC3E}">
        <p14:creationId xmlns:p14="http://schemas.microsoft.com/office/powerpoint/2010/main" val="1634238273"/>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2FCB509A-8723-E247-A37E-4D9794E423B0}"/>
              </a:ext>
            </a:extLst>
          </p:cNvPr>
          <p:cNvSpPr>
            <a:spLocks noGrp="1"/>
          </p:cNvSpPr>
          <p:nvPr>
            <p:ph sz="half" idx="16"/>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a:t>
            </a:r>
          </a:p>
          <a:p>
            <a:r>
              <a:rPr lang="en-US" noProof="1"/>
              <a:t>Lorem ipsum dolor sit amet, consectetur adipiscing elit. Donec sollicitudin dolor a ex rhoncus pharetra. Vestibulum ante ipsum</a:t>
            </a:r>
            <a:endParaRPr lang="en-GB" dirty="0"/>
          </a:p>
        </p:txBody>
      </p:sp>
      <p:sp>
        <p:nvSpPr>
          <p:cNvPr id="3" name="Picture Placeholder 2">
            <a:extLst>
              <a:ext uri="{FF2B5EF4-FFF2-40B4-BE49-F238E27FC236}">
                <a16:creationId xmlns:a16="http://schemas.microsoft.com/office/drawing/2014/main" id="{BA98CCEB-F060-4E87-861D-545BA85DCEBB}"/>
              </a:ext>
            </a:extLst>
          </p:cNvPr>
          <p:cNvSpPr>
            <a:spLocks noGrp="1"/>
          </p:cNvSpPr>
          <p:nvPr>
            <p:ph type="pic" sz="quarter" idx="10"/>
          </p:nvPr>
        </p:nvSpPr>
        <p:spPr/>
      </p:sp>
    </p:spTree>
    <p:extLst>
      <p:ext uri="{BB962C8B-B14F-4D97-AF65-F5344CB8AC3E}">
        <p14:creationId xmlns:p14="http://schemas.microsoft.com/office/powerpoint/2010/main" val="2515285734"/>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2F6B344-F6B3-F94D-B684-05F1EE9535FA}"/>
              </a:ext>
            </a:extLst>
          </p:cNvPr>
          <p:cNvSpPr>
            <a:spLocks noGrp="1"/>
          </p:cNvSpPr>
          <p:nvPr>
            <p:ph sz="half" idx="17"/>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a:t>
            </a:r>
            <a:endParaRPr lang="en-GB" dirty="0"/>
          </a:p>
        </p:txBody>
      </p:sp>
      <p:sp>
        <p:nvSpPr>
          <p:cNvPr id="7" name="Content Placeholder 6">
            <a:extLst>
              <a:ext uri="{FF2B5EF4-FFF2-40B4-BE49-F238E27FC236}">
                <a16:creationId xmlns:a16="http://schemas.microsoft.com/office/drawing/2014/main" id="{1BD582B0-0E2E-C747-8DE1-BAE0FD671FA8}"/>
              </a:ext>
            </a:extLst>
          </p:cNvPr>
          <p:cNvSpPr>
            <a:spLocks noGrp="1"/>
          </p:cNvSpPr>
          <p:nvPr>
            <p:ph sz="half" idx="18"/>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a:t>
            </a:r>
            <a:endParaRPr lang="en-GB" dirty="0"/>
          </a:p>
        </p:txBody>
      </p:sp>
      <p:sp>
        <p:nvSpPr>
          <p:cNvPr id="3" name="Title 2">
            <a:extLst>
              <a:ext uri="{FF2B5EF4-FFF2-40B4-BE49-F238E27FC236}">
                <a16:creationId xmlns:a16="http://schemas.microsoft.com/office/drawing/2014/main" id="{79727370-53A6-4BF3-A9DD-E6A1A10FB0BC}"/>
              </a:ext>
            </a:extLst>
          </p:cNvPr>
          <p:cNvSpPr>
            <a:spLocks noGrp="1"/>
          </p:cNvSpPr>
          <p:nvPr>
            <p:ph type="title"/>
          </p:nvPr>
        </p:nvSpPr>
        <p:spPr>
          <a:xfrm>
            <a:off x="3156973" y="391694"/>
            <a:ext cx="5887465" cy="840230"/>
          </a:xfrm>
        </p:spPr>
        <p:txBody>
          <a:bodyPr/>
          <a:lstStyle/>
          <a:p>
            <a:r>
              <a:rPr lang="en-US" dirty="0"/>
              <a:t>Laptop Mockup</a:t>
            </a:r>
          </a:p>
        </p:txBody>
      </p:sp>
      <p:sp>
        <p:nvSpPr>
          <p:cNvPr id="4" name="Picture Placeholder 3">
            <a:extLst>
              <a:ext uri="{FF2B5EF4-FFF2-40B4-BE49-F238E27FC236}">
                <a16:creationId xmlns:a16="http://schemas.microsoft.com/office/drawing/2014/main" id="{70B2A850-913C-4AD1-A24F-25B79EEFA990}"/>
              </a:ext>
            </a:extLst>
          </p:cNvPr>
          <p:cNvSpPr>
            <a:spLocks noGrp="1"/>
          </p:cNvSpPr>
          <p:nvPr>
            <p:ph type="pic" sz="quarter" idx="10"/>
          </p:nvPr>
        </p:nvSpPr>
        <p:spPr/>
      </p:sp>
    </p:spTree>
    <p:extLst>
      <p:ext uri="{BB962C8B-B14F-4D97-AF65-F5344CB8AC3E}">
        <p14:creationId xmlns:p14="http://schemas.microsoft.com/office/powerpoint/2010/main" val="293268423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a:extLst>
              <a:ext uri="{FF2B5EF4-FFF2-40B4-BE49-F238E27FC236}">
                <a16:creationId xmlns:a16="http://schemas.microsoft.com/office/drawing/2014/main" id="{AA2B22E5-5ACD-BE4F-8AD9-57A1405EE4C7}"/>
              </a:ext>
            </a:extLst>
          </p:cNvPr>
          <p:cNvSpPr/>
          <p:nvPr/>
        </p:nvSpPr>
        <p:spPr>
          <a:xfrm rot="4500000">
            <a:off x="3418646" y="808786"/>
            <a:ext cx="9930989" cy="10759901"/>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solidFill>
              <a:schemeClr val="bg1">
                <a:alpha val="20000"/>
              </a:schemeClr>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9" name="Title 8">
            <a:extLst>
              <a:ext uri="{FF2B5EF4-FFF2-40B4-BE49-F238E27FC236}">
                <a16:creationId xmlns:a16="http://schemas.microsoft.com/office/drawing/2014/main" id="{3749FF9F-CEC3-8148-9A28-8947350318D4}"/>
              </a:ext>
            </a:extLst>
          </p:cNvPr>
          <p:cNvSpPr>
            <a:spLocks noGrp="1"/>
          </p:cNvSpPr>
          <p:nvPr>
            <p:ph type="title"/>
          </p:nvPr>
        </p:nvSpPr>
        <p:spPr/>
        <p:txBody>
          <a:bodyPr/>
          <a:lstStyle/>
          <a:p>
            <a:r>
              <a:rPr lang="da" dirty="0"/>
              <a:t>PICTURES PLACEHOLDERS</a:t>
            </a:r>
            <a:endParaRPr lang="en-GB" dirty="0"/>
          </a:p>
        </p:txBody>
      </p:sp>
      <p:sp>
        <p:nvSpPr>
          <p:cNvPr id="10" name="Text Placeholder 9">
            <a:extLst>
              <a:ext uri="{FF2B5EF4-FFF2-40B4-BE49-F238E27FC236}">
                <a16:creationId xmlns:a16="http://schemas.microsoft.com/office/drawing/2014/main" id="{9D71158A-24C8-5A42-866E-C8495AA66752}"/>
              </a:ext>
            </a:extLst>
          </p:cNvPr>
          <p:cNvSpPr>
            <a:spLocks noGrp="1"/>
          </p:cNvSpPr>
          <p:nvPr>
            <p:ph type="body" idx="1"/>
          </p:nvPr>
        </p:nvSpPr>
        <p:spPr/>
        <p:txBody>
          <a:bodyPr/>
          <a:lstStyle/>
          <a:p>
            <a:r>
              <a:rPr lang="en-US" dirty="0"/>
              <a:t>5 Unique Layouts to Drag &amp; drop your images</a:t>
            </a:r>
            <a:endParaRPr lang="en-GB" dirty="0"/>
          </a:p>
        </p:txBody>
      </p:sp>
      <p:sp>
        <p:nvSpPr>
          <p:cNvPr id="19" name="Shape">
            <a:extLst>
              <a:ext uri="{FF2B5EF4-FFF2-40B4-BE49-F238E27FC236}">
                <a16:creationId xmlns:a16="http://schemas.microsoft.com/office/drawing/2014/main" id="{5ED5A0BF-BA5A-6141-BBE6-125271BDAB72}"/>
              </a:ext>
            </a:extLst>
          </p:cNvPr>
          <p:cNvSpPr/>
          <p:nvPr/>
        </p:nvSpPr>
        <p:spPr>
          <a:xfrm rot="4500000">
            <a:off x="1846320" y="546276"/>
            <a:ext cx="12092375" cy="13101703"/>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3" name="Picture Placeholder 2">
            <a:extLst>
              <a:ext uri="{FF2B5EF4-FFF2-40B4-BE49-F238E27FC236}">
                <a16:creationId xmlns:a16="http://schemas.microsoft.com/office/drawing/2014/main" id="{17DC1B8D-AA46-4720-8FF0-56435F4AB214}"/>
              </a:ext>
            </a:extLst>
          </p:cNvPr>
          <p:cNvSpPr>
            <a:spLocks noGrp="1"/>
          </p:cNvSpPr>
          <p:nvPr>
            <p:ph type="pic" sz="quarter" idx="10"/>
          </p:nvPr>
        </p:nvSpPr>
        <p:spPr/>
      </p:sp>
    </p:spTree>
    <p:extLst>
      <p:ext uri="{BB962C8B-B14F-4D97-AF65-F5344CB8AC3E}">
        <p14:creationId xmlns:p14="http://schemas.microsoft.com/office/powerpoint/2010/main" val="204906653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63810-7A5D-4831-97D3-87C856F8AF05}"/>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5618E5F9-B8C6-4EF3-A7ED-BF627A162CE8}"/>
              </a:ext>
            </a:extLst>
          </p:cNvPr>
          <p:cNvSpPr>
            <a:spLocks noGrp="1"/>
          </p:cNvSpPr>
          <p:nvPr>
            <p:ph type="body" idx="1"/>
          </p:nvPr>
        </p:nvSpPr>
        <p:spPr/>
        <p:txBody>
          <a:bodyPr/>
          <a:lstStyle/>
          <a:p>
            <a:endParaRPr lang="en-US"/>
          </a:p>
        </p:txBody>
      </p:sp>
      <p:sp>
        <p:nvSpPr>
          <p:cNvPr id="5" name="Picture Placeholder 4">
            <a:extLst>
              <a:ext uri="{FF2B5EF4-FFF2-40B4-BE49-F238E27FC236}">
                <a16:creationId xmlns:a16="http://schemas.microsoft.com/office/drawing/2014/main" id="{6415CC46-E393-40AB-81B0-DC44A3B77A36}"/>
              </a:ext>
            </a:extLst>
          </p:cNvPr>
          <p:cNvSpPr>
            <a:spLocks noGrp="1"/>
          </p:cNvSpPr>
          <p:nvPr>
            <p:ph type="pic" sz="quarter" idx="10"/>
          </p:nvPr>
        </p:nvSpPr>
        <p:spPr/>
      </p:sp>
    </p:spTree>
    <p:extLst>
      <p:ext uri="{BB962C8B-B14F-4D97-AF65-F5344CB8AC3E}">
        <p14:creationId xmlns:p14="http://schemas.microsoft.com/office/powerpoint/2010/main" val="3158244254"/>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8551C90-2942-7B47-A0D9-4B0DEE285065}"/>
              </a:ext>
            </a:extLst>
          </p:cNvPr>
          <p:cNvSpPr>
            <a:spLocks noGrp="1"/>
          </p:cNvSpPr>
          <p:nvPr>
            <p:ph type="title"/>
          </p:nvPr>
        </p:nvSpPr>
        <p:spPr/>
        <p:txBody>
          <a:bodyPr/>
          <a:lstStyle/>
          <a:p>
            <a:r>
              <a:rPr lang="en-US" noProof="1"/>
              <a:t>Lorem Ipsum Dolor</a:t>
            </a:r>
            <a:endParaRPr lang="en-GB" dirty="0"/>
          </a:p>
        </p:txBody>
      </p:sp>
      <p:sp>
        <p:nvSpPr>
          <p:cNvPr id="7" name="Text Placeholder 6">
            <a:extLst>
              <a:ext uri="{FF2B5EF4-FFF2-40B4-BE49-F238E27FC236}">
                <a16:creationId xmlns:a16="http://schemas.microsoft.com/office/drawing/2014/main" id="{AE3186D1-545D-8746-BB72-05A5738E8CC4}"/>
              </a:ext>
            </a:extLst>
          </p:cNvPr>
          <p:cNvSpPr>
            <a:spLocks noGrp="1"/>
          </p:cNvSpPr>
          <p:nvPr>
            <p:ph type="body" sz="quarter" idx="13"/>
          </p:nvPr>
        </p:nvSpPr>
        <p:spPr/>
        <p:txBody>
          <a:bodyPr/>
          <a:lstStyle/>
          <a:p>
            <a:r>
              <a:rPr lang="en-US" noProof="1"/>
              <a:t>Lorem Ipsum</a:t>
            </a:r>
          </a:p>
        </p:txBody>
      </p:sp>
      <p:sp>
        <p:nvSpPr>
          <p:cNvPr id="6" name="Content Placeholder 5">
            <a:extLst>
              <a:ext uri="{FF2B5EF4-FFF2-40B4-BE49-F238E27FC236}">
                <a16:creationId xmlns:a16="http://schemas.microsoft.com/office/drawing/2014/main" id="{5F920B22-D979-D443-A39A-0F1A92A67C4E}"/>
              </a:ext>
            </a:extLst>
          </p:cNvPr>
          <p:cNvSpPr>
            <a:spLocks noGrp="1"/>
          </p:cNvSpPr>
          <p:nvPr>
            <p:ph sz="half" idx="1"/>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a:t>
            </a:r>
          </a:p>
        </p:txBody>
      </p:sp>
      <p:sp>
        <p:nvSpPr>
          <p:cNvPr id="3" name="Picture Placeholder 2">
            <a:extLst>
              <a:ext uri="{FF2B5EF4-FFF2-40B4-BE49-F238E27FC236}">
                <a16:creationId xmlns:a16="http://schemas.microsoft.com/office/drawing/2014/main" id="{313A4A81-5BD5-4F86-A6C2-40A541CC52D6}"/>
              </a:ext>
            </a:extLst>
          </p:cNvPr>
          <p:cNvSpPr>
            <a:spLocks noGrp="1"/>
          </p:cNvSpPr>
          <p:nvPr>
            <p:ph type="pic" sz="quarter" idx="10"/>
          </p:nvPr>
        </p:nvSpPr>
        <p:spPr/>
      </p:sp>
    </p:spTree>
    <p:extLst>
      <p:ext uri="{BB962C8B-B14F-4D97-AF65-F5344CB8AC3E}">
        <p14:creationId xmlns:p14="http://schemas.microsoft.com/office/powerpoint/2010/main" val="2114243001"/>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D21AE-BDB7-D949-8A94-77586C4B5459}"/>
              </a:ext>
            </a:extLst>
          </p:cNvPr>
          <p:cNvSpPr>
            <a:spLocks noGrp="1"/>
          </p:cNvSpPr>
          <p:nvPr>
            <p:ph type="title"/>
          </p:nvPr>
        </p:nvSpPr>
        <p:spPr/>
        <p:txBody>
          <a:bodyPr/>
          <a:lstStyle/>
          <a:p>
            <a:r>
              <a:rPr lang="en-US" noProof="1"/>
              <a:t>Lorem Ipsum Dolor</a:t>
            </a:r>
            <a:endParaRPr lang="en-GB" dirty="0"/>
          </a:p>
        </p:txBody>
      </p:sp>
      <p:sp>
        <p:nvSpPr>
          <p:cNvPr id="5" name="Text Placeholder 4">
            <a:extLst>
              <a:ext uri="{FF2B5EF4-FFF2-40B4-BE49-F238E27FC236}">
                <a16:creationId xmlns:a16="http://schemas.microsoft.com/office/drawing/2014/main" id="{1042A1C4-56C3-B540-B255-53D7B3C80235}"/>
              </a:ext>
            </a:extLst>
          </p:cNvPr>
          <p:cNvSpPr>
            <a:spLocks noGrp="1"/>
          </p:cNvSpPr>
          <p:nvPr>
            <p:ph type="body" sz="quarter" idx="13"/>
          </p:nvPr>
        </p:nvSpPr>
        <p:spPr/>
        <p:txBody>
          <a:bodyPr/>
          <a:lstStyle/>
          <a:p>
            <a:r>
              <a:rPr lang="en-US" noProof="1"/>
              <a:t>Lorem Ipsum</a:t>
            </a:r>
          </a:p>
        </p:txBody>
      </p:sp>
      <p:sp>
        <p:nvSpPr>
          <p:cNvPr id="3" name="Content Placeholder 2">
            <a:extLst>
              <a:ext uri="{FF2B5EF4-FFF2-40B4-BE49-F238E27FC236}">
                <a16:creationId xmlns:a16="http://schemas.microsoft.com/office/drawing/2014/main" id="{983AC1D5-486E-ED4A-AAC7-2A5E1512C9A6}"/>
              </a:ext>
            </a:extLst>
          </p:cNvPr>
          <p:cNvSpPr>
            <a:spLocks noGrp="1"/>
          </p:cNvSpPr>
          <p:nvPr>
            <p:ph sz="half" idx="1"/>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a:t>
            </a:r>
            <a:endParaRPr lang="en-GB" dirty="0"/>
          </a:p>
        </p:txBody>
      </p:sp>
      <p:sp>
        <p:nvSpPr>
          <p:cNvPr id="6" name="Picture Placeholder 5">
            <a:extLst>
              <a:ext uri="{FF2B5EF4-FFF2-40B4-BE49-F238E27FC236}">
                <a16:creationId xmlns:a16="http://schemas.microsoft.com/office/drawing/2014/main" id="{B382F8A4-BAB7-4CA8-AABC-124E18970D1B}"/>
              </a:ext>
            </a:extLst>
          </p:cNvPr>
          <p:cNvSpPr>
            <a:spLocks noGrp="1"/>
          </p:cNvSpPr>
          <p:nvPr>
            <p:ph type="pic" sz="quarter" idx="10"/>
          </p:nvPr>
        </p:nvSpPr>
        <p:spPr/>
      </p:sp>
    </p:spTree>
    <p:extLst>
      <p:ext uri="{BB962C8B-B14F-4D97-AF65-F5344CB8AC3E}">
        <p14:creationId xmlns:p14="http://schemas.microsoft.com/office/powerpoint/2010/main" val="68687097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483CC-B815-0B41-B902-92F2BCDB4D69}"/>
              </a:ext>
            </a:extLst>
          </p:cNvPr>
          <p:cNvSpPr>
            <a:spLocks noGrp="1"/>
          </p:cNvSpPr>
          <p:nvPr>
            <p:ph type="title"/>
          </p:nvPr>
        </p:nvSpPr>
        <p:spPr/>
        <p:txBody>
          <a:bodyPr/>
          <a:lstStyle/>
          <a:p>
            <a:r>
              <a:rPr lang="en-US" noProof="1"/>
              <a:t>Lorem Ipsum Dolor</a:t>
            </a:r>
            <a:endParaRPr lang="en-GB" dirty="0"/>
          </a:p>
        </p:txBody>
      </p:sp>
      <p:sp>
        <p:nvSpPr>
          <p:cNvPr id="5" name="Text Placeholder 4">
            <a:extLst>
              <a:ext uri="{FF2B5EF4-FFF2-40B4-BE49-F238E27FC236}">
                <a16:creationId xmlns:a16="http://schemas.microsoft.com/office/drawing/2014/main" id="{BED379AF-39E3-5648-A36B-1F9484E68CE1}"/>
              </a:ext>
            </a:extLst>
          </p:cNvPr>
          <p:cNvSpPr>
            <a:spLocks noGrp="1"/>
          </p:cNvSpPr>
          <p:nvPr>
            <p:ph type="body" sz="quarter" idx="13"/>
          </p:nvPr>
        </p:nvSpPr>
        <p:spPr/>
        <p:txBody>
          <a:bodyPr/>
          <a:lstStyle/>
          <a:p>
            <a:r>
              <a:rPr lang="en-US" noProof="1"/>
              <a:t>Lorem Ipsum</a:t>
            </a:r>
          </a:p>
        </p:txBody>
      </p:sp>
      <p:sp>
        <p:nvSpPr>
          <p:cNvPr id="3" name="Content Placeholder 2">
            <a:extLst>
              <a:ext uri="{FF2B5EF4-FFF2-40B4-BE49-F238E27FC236}">
                <a16:creationId xmlns:a16="http://schemas.microsoft.com/office/drawing/2014/main" id="{BE413C2F-B29B-784C-8C9E-03F7F53B1196}"/>
              </a:ext>
            </a:extLst>
          </p:cNvPr>
          <p:cNvSpPr>
            <a:spLocks noGrp="1"/>
          </p:cNvSpPr>
          <p:nvPr>
            <p:ph sz="half" idx="1"/>
          </p:nvPr>
        </p:nvSpPr>
        <p:spPr/>
        <p:txBody>
          <a:bodyPr>
            <a:normAutofit fontScale="92500"/>
          </a:bodyPr>
          <a:lstStyle/>
          <a:p>
            <a:r>
              <a:rPr lang="en-US" noProof="1"/>
              <a:t>Lorem ipsum dolor sit amet, consectetur adipiscing elit. Donec sollicitudin dolor a ex rhoncus pharetra. Vestibulum ante ipsum primis in faucibus orci luctus et ultrices</a:t>
            </a:r>
            <a:br>
              <a:rPr lang="en-US" noProof="1"/>
            </a:br>
            <a:r>
              <a:rPr lang="en-US" noProof="1"/>
              <a:t>posuere cubilia Curae</a:t>
            </a:r>
          </a:p>
          <a:p>
            <a:r>
              <a:rPr lang="en-US" noProof="1"/>
              <a:t>Lorem ipsum dolor sit amet, consectetur adipiscing elit. </a:t>
            </a:r>
            <a:br>
              <a:rPr lang="en-US" noProof="1"/>
            </a:br>
            <a:r>
              <a:rPr lang="en-US" noProof="1"/>
              <a:t>Donec sollicitudin dolor a ex</a:t>
            </a:r>
            <a:br>
              <a:rPr lang="en-US" noProof="1"/>
            </a:br>
            <a:r>
              <a:rPr lang="en-US" noProof="1"/>
              <a:t> rhoncus pharetra. </a:t>
            </a:r>
            <a:br>
              <a:rPr lang="en-US" noProof="1"/>
            </a:br>
            <a:endParaRPr lang="en-US" noProof="1"/>
          </a:p>
        </p:txBody>
      </p:sp>
      <p:sp>
        <p:nvSpPr>
          <p:cNvPr id="6" name="Picture Placeholder 5">
            <a:extLst>
              <a:ext uri="{FF2B5EF4-FFF2-40B4-BE49-F238E27FC236}">
                <a16:creationId xmlns:a16="http://schemas.microsoft.com/office/drawing/2014/main" id="{B41E3754-3818-4EF7-AE49-468CF7C44E72}"/>
              </a:ext>
            </a:extLst>
          </p:cNvPr>
          <p:cNvSpPr>
            <a:spLocks noGrp="1"/>
          </p:cNvSpPr>
          <p:nvPr>
            <p:ph type="pic" sz="quarter" idx="10"/>
          </p:nvPr>
        </p:nvSpPr>
        <p:spPr/>
      </p:sp>
      <p:sp>
        <p:nvSpPr>
          <p:cNvPr id="8" name="Picture Placeholder 7">
            <a:extLst>
              <a:ext uri="{FF2B5EF4-FFF2-40B4-BE49-F238E27FC236}">
                <a16:creationId xmlns:a16="http://schemas.microsoft.com/office/drawing/2014/main" id="{A0AFF04D-E51E-48FC-BAF4-1F20C298E159}"/>
              </a:ext>
            </a:extLst>
          </p:cNvPr>
          <p:cNvSpPr>
            <a:spLocks noGrp="1"/>
          </p:cNvSpPr>
          <p:nvPr>
            <p:ph type="pic" sz="quarter" idx="14"/>
          </p:nvPr>
        </p:nvSpPr>
        <p:spPr/>
      </p:sp>
    </p:spTree>
    <p:extLst>
      <p:ext uri="{BB962C8B-B14F-4D97-AF65-F5344CB8AC3E}">
        <p14:creationId xmlns:p14="http://schemas.microsoft.com/office/powerpoint/2010/main" val="173332871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56065-B7AA-0147-835F-9F12F7E02E4F}"/>
              </a:ext>
            </a:extLst>
          </p:cNvPr>
          <p:cNvSpPr>
            <a:spLocks noGrp="1"/>
          </p:cNvSpPr>
          <p:nvPr>
            <p:ph type="title"/>
          </p:nvPr>
        </p:nvSpPr>
        <p:spPr/>
        <p:txBody>
          <a:bodyPr/>
          <a:lstStyle/>
          <a:p>
            <a:r>
              <a:rPr lang="en-US" noProof="1"/>
              <a:t>Lorem Ipsum Dolor</a:t>
            </a:r>
            <a:endParaRPr lang="en-GB" dirty="0"/>
          </a:p>
        </p:txBody>
      </p:sp>
      <p:sp>
        <p:nvSpPr>
          <p:cNvPr id="5" name="Text Placeholder 4">
            <a:extLst>
              <a:ext uri="{FF2B5EF4-FFF2-40B4-BE49-F238E27FC236}">
                <a16:creationId xmlns:a16="http://schemas.microsoft.com/office/drawing/2014/main" id="{B98ECDD9-2A28-7C45-AEAA-523F14081C4A}"/>
              </a:ext>
            </a:extLst>
          </p:cNvPr>
          <p:cNvSpPr>
            <a:spLocks noGrp="1"/>
          </p:cNvSpPr>
          <p:nvPr>
            <p:ph type="body" sz="quarter" idx="14"/>
          </p:nvPr>
        </p:nvSpPr>
        <p:spPr/>
        <p:txBody>
          <a:bodyPr/>
          <a:lstStyle/>
          <a:p>
            <a:r>
              <a:rPr lang="en-US" noProof="1"/>
              <a:t>Lorem Ipsum</a:t>
            </a:r>
          </a:p>
        </p:txBody>
      </p:sp>
      <p:sp>
        <p:nvSpPr>
          <p:cNvPr id="3" name="Content Placeholder 2">
            <a:extLst>
              <a:ext uri="{FF2B5EF4-FFF2-40B4-BE49-F238E27FC236}">
                <a16:creationId xmlns:a16="http://schemas.microsoft.com/office/drawing/2014/main" id="{26CF7F48-8EE1-7C4A-A7FF-A25AF2EBC665}"/>
              </a:ext>
            </a:extLst>
          </p:cNvPr>
          <p:cNvSpPr>
            <a:spLocks noGrp="1"/>
          </p:cNvSpPr>
          <p:nvPr>
            <p:ph sz="half" idx="1"/>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a:t>
            </a:r>
          </a:p>
        </p:txBody>
      </p:sp>
      <p:sp>
        <p:nvSpPr>
          <p:cNvPr id="6" name="Picture Placeholder 5">
            <a:extLst>
              <a:ext uri="{FF2B5EF4-FFF2-40B4-BE49-F238E27FC236}">
                <a16:creationId xmlns:a16="http://schemas.microsoft.com/office/drawing/2014/main" id="{C6F9FA51-BC05-4B92-A8C2-103CF11595FA}"/>
              </a:ext>
            </a:extLst>
          </p:cNvPr>
          <p:cNvSpPr>
            <a:spLocks noGrp="1"/>
          </p:cNvSpPr>
          <p:nvPr>
            <p:ph type="pic" sz="quarter" idx="13"/>
          </p:nvPr>
        </p:nvSpPr>
        <p:spPr/>
      </p:sp>
      <p:sp>
        <p:nvSpPr>
          <p:cNvPr id="8" name="Picture Placeholder 7">
            <a:extLst>
              <a:ext uri="{FF2B5EF4-FFF2-40B4-BE49-F238E27FC236}">
                <a16:creationId xmlns:a16="http://schemas.microsoft.com/office/drawing/2014/main" id="{36CE4EFD-2F23-44ED-8581-3BEFE44D567D}"/>
              </a:ext>
            </a:extLst>
          </p:cNvPr>
          <p:cNvSpPr>
            <a:spLocks noGrp="1"/>
          </p:cNvSpPr>
          <p:nvPr>
            <p:ph type="pic" sz="quarter" idx="11"/>
          </p:nvPr>
        </p:nvSpPr>
        <p:spPr/>
      </p:sp>
      <p:sp>
        <p:nvSpPr>
          <p:cNvPr id="10" name="Picture Placeholder 9">
            <a:extLst>
              <a:ext uri="{FF2B5EF4-FFF2-40B4-BE49-F238E27FC236}">
                <a16:creationId xmlns:a16="http://schemas.microsoft.com/office/drawing/2014/main" id="{8D285552-426D-4654-81EC-B14D7AEC92C6}"/>
              </a:ext>
            </a:extLst>
          </p:cNvPr>
          <p:cNvSpPr>
            <a:spLocks noGrp="1"/>
          </p:cNvSpPr>
          <p:nvPr>
            <p:ph type="pic" sz="quarter" idx="10"/>
          </p:nvPr>
        </p:nvSpPr>
        <p:spPr/>
      </p:sp>
      <p:sp>
        <p:nvSpPr>
          <p:cNvPr id="12" name="Picture Placeholder 11">
            <a:extLst>
              <a:ext uri="{FF2B5EF4-FFF2-40B4-BE49-F238E27FC236}">
                <a16:creationId xmlns:a16="http://schemas.microsoft.com/office/drawing/2014/main" id="{C5C5C878-A3E9-48CD-BBCF-9366B8E6F8F8}"/>
              </a:ext>
            </a:extLst>
          </p:cNvPr>
          <p:cNvSpPr>
            <a:spLocks noGrp="1"/>
          </p:cNvSpPr>
          <p:nvPr>
            <p:ph type="pic" sz="quarter" idx="12"/>
          </p:nvPr>
        </p:nvSpPr>
        <p:spPr/>
      </p:sp>
    </p:spTree>
    <p:extLst>
      <p:ext uri="{BB962C8B-B14F-4D97-AF65-F5344CB8AC3E}">
        <p14:creationId xmlns:p14="http://schemas.microsoft.com/office/powerpoint/2010/main" val="4156436343"/>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a:extLst>
              <a:ext uri="{FF2B5EF4-FFF2-40B4-BE49-F238E27FC236}">
                <a16:creationId xmlns:a16="http://schemas.microsoft.com/office/drawing/2014/main" id="{AA2B22E5-5ACD-BE4F-8AD9-57A1405EE4C7}"/>
              </a:ext>
            </a:extLst>
          </p:cNvPr>
          <p:cNvSpPr/>
          <p:nvPr/>
        </p:nvSpPr>
        <p:spPr>
          <a:xfrm rot="1800000">
            <a:off x="2024730" y="1323446"/>
            <a:ext cx="9930989" cy="10759901"/>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solidFill>
              <a:schemeClr val="bg1">
                <a:alpha val="20000"/>
              </a:schemeClr>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9" name="Title 8">
            <a:extLst>
              <a:ext uri="{FF2B5EF4-FFF2-40B4-BE49-F238E27FC236}">
                <a16:creationId xmlns:a16="http://schemas.microsoft.com/office/drawing/2014/main" id="{3749FF9F-CEC3-8148-9A28-8947350318D4}"/>
              </a:ext>
            </a:extLst>
          </p:cNvPr>
          <p:cNvSpPr>
            <a:spLocks noGrp="1"/>
          </p:cNvSpPr>
          <p:nvPr>
            <p:ph type="title"/>
          </p:nvPr>
        </p:nvSpPr>
        <p:spPr/>
        <p:txBody>
          <a:bodyPr/>
          <a:lstStyle/>
          <a:p>
            <a:r>
              <a:rPr lang="da" dirty="0"/>
              <a:t>CLOSURE SLIDES</a:t>
            </a:r>
            <a:endParaRPr lang="en-GB" dirty="0"/>
          </a:p>
        </p:txBody>
      </p:sp>
      <p:sp>
        <p:nvSpPr>
          <p:cNvPr id="2" name="Text Placeholder 1">
            <a:extLst>
              <a:ext uri="{FF2B5EF4-FFF2-40B4-BE49-F238E27FC236}">
                <a16:creationId xmlns:a16="http://schemas.microsoft.com/office/drawing/2014/main" id="{DE25A5B1-6820-43F5-AC71-BD1C792B3B19}"/>
              </a:ext>
            </a:extLst>
          </p:cNvPr>
          <p:cNvSpPr>
            <a:spLocks noGrp="1"/>
          </p:cNvSpPr>
          <p:nvPr>
            <p:ph type="body" idx="1"/>
          </p:nvPr>
        </p:nvSpPr>
        <p:spPr/>
        <p:txBody>
          <a:bodyPr/>
          <a:lstStyle/>
          <a:p>
            <a:endParaRPr lang="en-US"/>
          </a:p>
        </p:txBody>
      </p:sp>
      <p:sp>
        <p:nvSpPr>
          <p:cNvPr id="19" name="Shape">
            <a:extLst>
              <a:ext uri="{FF2B5EF4-FFF2-40B4-BE49-F238E27FC236}">
                <a16:creationId xmlns:a16="http://schemas.microsoft.com/office/drawing/2014/main" id="{5ED5A0BF-BA5A-6141-BBE6-125271BDAB72}"/>
              </a:ext>
            </a:extLst>
          </p:cNvPr>
          <p:cNvSpPr/>
          <p:nvPr/>
        </p:nvSpPr>
        <p:spPr>
          <a:xfrm rot="1800000">
            <a:off x="1712951" y="-326608"/>
            <a:ext cx="10554547" cy="1143551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4" name="Picture Placeholder 3">
            <a:extLst>
              <a:ext uri="{FF2B5EF4-FFF2-40B4-BE49-F238E27FC236}">
                <a16:creationId xmlns:a16="http://schemas.microsoft.com/office/drawing/2014/main" id="{DDDA5049-B9C4-4CDD-B2B8-B2FE68210CBC}"/>
              </a:ext>
            </a:extLst>
          </p:cNvPr>
          <p:cNvSpPr>
            <a:spLocks noGrp="1"/>
          </p:cNvSpPr>
          <p:nvPr>
            <p:ph type="pic" sz="quarter" idx="15"/>
          </p:nvPr>
        </p:nvSpPr>
        <p:spPr/>
      </p:sp>
    </p:spTree>
    <p:extLst>
      <p:ext uri="{BB962C8B-B14F-4D97-AF65-F5344CB8AC3E}">
        <p14:creationId xmlns:p14="http://schemas.microsoft.com/office/powerpoint/2010/main" val="1147708329"/>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C9CF1E2-E9C4-BF4C-A7E1-95CADD40BC4C}"/>
              </a:ext>
            </a:extLst>
          </p:cNvPr>
          <p:cNvSpPr>
            <a:spLocks noGrp="1"/>
          </p:cNvSpPr>
          <p:nvPr>
            <p:ph type="title"/>
          </p:nvPr>
        </p:nvSpPr>
        <p:spPr/>
        <p:txBody>
          <a:bodyPr/>
          <a:lstStyle/>
          <a:p>
            <a:r>
              <a:rPr lang="en-GB" dirty="0"/>
              <a:t>COFFEE</a:t>
            </a:r>
            <a:br>
              <a:rPr lang="en-GB" dirty="0"/>
            </a:br>
            <a:r>
              <a:rPr lang="en-GB" dirty="0"/>
              <a:t>BREAK</a:t>
            </a:r>
          </a:p>
        </p:txBody>
      </p:sp>
      <p:sp>
        <p:nvSpPr>
          <p:cNvPr id="10" name="Text Placeholder 9">
            <a:extLst>
              <a:ext uri="{FF2B5EF4-FFF2-40B4-BE49-F238E27FC236}">
                <a16:creationId xmlns:a16="http://schemas.microsoft.com/office/drawing/2014/main" id="{2490CF79-BE56-F840-B25B-ED52BFEC3C93}"/>
              </a:ext>
            </a:extLst>
          </p:cNvPr>
          <p:cNvSpPr>
            <a:spLocks noGrp="1"/>
          </p:cNvSpPr>
          <p:nvPr>
            <p:ph type="body" idx="1"/>
          </p:nvPr>
        </p:nvSpPr>
        <p:spPr/>
        <p:txBody>
          <a:bodyPr/>
          <a:lstStyle/>
          <a:p>
            <a:r>
              <a:rPr lang="en-GB" dirty="0"/>
              <a:t>30</a:t>
            </a:r>
            <a:br>
              <a:rPr lang="en-GB" dirty="0"/>
            </a:br>
            <a:r>
              <a:rPr lang="en-GB" dirty="0"/>
              <a:t>min</a:t>
            </a:r>
          </a:p>
        </p:txBody>
      </p:sp>
      <p:sp>
        <p:nvSpPr>
          <p:cNvPr id="3" name="Picture Placeholder 2">
            <a:extLst>
              <a:ext uri="{FF2B5EF4-FFF2-40B4-BE49-F238E27FC236}">
                <a16:creationId xmlns:a16="http://schemas.microsoft.com/office/drawing/2014/main" id="{C841E9AC-84FD-4E38-B9B7-BCF95D7B43F3}"/>
              </a:ext>
            </a:extLst>
          </p:cNvPr>
          <p:cNvSpPr>
            <a:spLocks noGrp="1"/>
          </p:cNvSpPr>
          <p:nvPr>
            <p:ph type="pic" sz="quarter" idx="13"/>
          </p:nvPr>
        </p:nvSpPr>
        <p:spPr/>
      </p:sp>
    </p:spTree>
    <p:extLst>
      <p:ext uri="{BB962C8B-B14F-4D97-AF65-F5344CB8AC3E}">
        <p14:creationId xmlns:p14="http://schemas.microsoft.com/office/powerpoint/2010/main" val="28582020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B2FA329-274A-3745-9A52-3068FF04A6FC}"/>
              </a:ext>
            </a:extLst>
          </p:cNvPr>
          <p:cNvGrpSpPr/>
          <p:nvPr/>
        </p:nvGrpSpPr>
        <p:grpSpPr>
          <a:xfrm>
            <a:off x="3736393" y="1231923"/>
            <a:ext cx="4689236" cy="5448924"/>
            <a:chOff x="3401673" y="298174"/>
            <a:chExt cx="5388654" cy="6261652"/>
          </a:xfrm>
        </p:grpSpPr>
        <p:sp>
          <p:nvSpPr>
            <p:cNvPr id="15" name="Shape">
              <a:extLst>
                <a:ext uri="{FF2B5EF4-FFF2-40B4-BE49-F238E27FC236}">
                  <a16:creationId xmlns:a16="http://schemas.microsoft.com/office/drawing/2014/main" id="{80B841D7-8C64-2540-8CD2-57E7315B4254}"/>
                </a:ext>
              </a:extLst>
            </p:cNvPr>
            <p:cNvSpPr/>
            <p:nvPr/>
          </p:nvSpPr>
          <p:spPr>
            <a:xfrm rot="16200000">
              <a:off x="3483633" y="1229848"/>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sp>
          <p:nvSpPr>
            <p:cNvPr id="22" name="Shape">
              <a:extLst>
                <a:ext uri="{FF2B5EF4-FFF2-40B4-BE49-F238E27FC236}">
                  <a16:creationId xmlns:a16="http://schemas.microsoft.com/office/drawing/2014/main" id="{06D67A4E-84D1-2546-8A85-FE87909E0DAB}"/>
                </a:ext>
              </a:extLst>
            </p:cNvPr>
            <p:cNvSpPr/>
            <p:nvPr/>
          </p:nvSpPr>
          <p:spPr>
            <a:xfrm rot="19800000">
              <a:off x="5261183" y="298174"/>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dirty="0">
                <a:solidFill>
                  <a:schemeClr val="bg1"/>
                </a:solidFill>
              </a:endParaRPr>
            </a:p>
          </p:txBody>
        </p:sp>
        <p:sp>
          <p:nvSpPr>
            <p:cNvPr id="26" name="Shape">
              <a:extLst>
                <a:ext uri="{FF2B5EF4-FFF2-40B4-BE49-F238E27FC236}">
                  <a16:creationId xmlns:a16="http://schemas.microsoft.com/office/drawing/2014/main" id="{BB9378AC-2D1B-5946-BD1D-B63AEB21F7D6}"/>
                </a:ext>
              </a:extLst>
            </p:cNvPr>
            <p:cNvSpPr/>
            <p:nvPr/>
          </p:nvSpPr>
          <p:spPr>
            <a:xfrm rot="16200000">
              <a:off x="6744499" y="1229848"/>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sp>
          <p:nvSpPr>
            <p:cNvPr id="29" name="Shape">
              <a:extLst>
                <a:ext uri="{FF2B5EF4-FFF2-40B4-BE49-F238E27FC236}">
                  <a16:creationId xmlns:a16="http://schemas.microsoft.com/office/drawing/2014/main" id="{5F46864B-2449-B845-8C46-EF208F7C2754}"/>
                </a:ext>
              </a:extLst>
            </p:cNvPr>
            <p:cNvSpPr/>
            <p:nvPr/>
          </p:nvSpPr>
          <p:spPr>
            <a:xfrm rot="5400000">
              <a:off x="6744499" y="3500364"/>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sp>
          <p:nvSpPr>
            <p:cNvPr id="30" name="Shape">
              <a:extLst>
                <a:ext uri="{FF2B5EF4-FFF2-40B4-BE49-F238E27FC236}">
                  <a16:creationId xmlns:a16="http://schemas.microsoft.com/office/drawing/2014/main" id="{C1EFB20E-5400-3243-B57A-BE339C972EAE}"/>
                </a:ext>
              </a:extLst>
            </p:cNvPr>
            <p:cNvSpPr/>
            <p:nvPr/>
          </p:nvSpPr>
          <p:spPr>
            <a:xfrm rot="9000000">
              <a:off x="4966949" y="4432038"/>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sp>
          <p:nvSpPr>
            <p:cNvPr id="31" name="Shape">
              <a:extLst>
                <a:ext uri="{FF2B5EF4-FFF2-40B4-BE49-F238E27FC236}">
                  <a16:creationId xmlns:a16="http://schemas.microsoft.com/office/drawing/2014/main" id="{A0E1FE10-064F-9A47-9C5F-C526AFADCEDD}"/>
                </a:ext>
              </a:extLst>
            </p:cNvPr>
            <p:cNvSpPr/>
            <p:nvPr/>
          </p:nvSpPr>
          <p:spPr>
            <a:xfrm rot="5400000">
              <a:off x="3483633" y="3500364"/>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grpSp>
      <p:sp>
        <p:nvSpPr>
          <p:cNvPr id="14" name="Rectangle 13">
            <a:extLst>
              <a:ext uri="{FF2B5EF4-FFF2-40B4-BE49-F238E27FC236}">
                <a16:creationId xmlns:a16="http://schemas.microsoft.com/office/drawing/2014/main" id="{1627F12C-B73F-784C-996F-C11F31F30912}"/>
              </a:ext>
            </a:extLst>
          </p:cNvPr>
          <p:cNvSpPr/>
          <p:nvPr/>
        </p:nvSpPr>
        <p:spPr>
          <a:xfrm>
            <a:off x="1320219" y="1843207"/>
            <a:ext cx="2034027" cy="1015663"/>
          </a:xfrm>
          <a:prstGeom prst="rect">
            <a:avLst/>
          </a:prstGeom>
        </p:spPr>
        <p:txBody>
          <a:bodyPr wrap="square">
            <a:spAutoFit/>
          </a:bodyPr>
          <a:lstStyle/>
          <a:p>
            <a:pPr algn="just"/>
            <a:r>
              <a:rPr lang="en-US" sz="1200" noProof="1">
                <a:solidFill>
                  <a:schemeClr val="accent2"/>
                </a:solidFill>
              </a:rPr>
              <a:t>Lorem ipsum dolor sit amet cras. Amet nam in. Rutrum integer ullamcorper in dictumst bibendum. Sit esrti etiam nec hac eros.</a:t>
            </a:r>
          </a:p>
        </p:txBody>
      </p:sp>
      <p:sp>
        <p:nvSpPr>
          <p:cNvPr id="16" name="Rectangle 15">
            <a:extLst>
              <a:ext uri="{FF2B5EF4-FFF2-40B4-BE49-F238E27FC236}">
                <a16:creationId xmlns:a16="http://schemas.microsoft.com/office/drawing/2014/main" id="{D451300F-EC4B-524B-B201-70995B0D92AF}"/>
              </a:ext>
            </a:extLst>
          </p:cNvPr>
          <p:cNvSpPr/>
          <p:nvPr/>
        </p:nvSpPr>
        <p:spPr>
          <a:xfrm>
            <a:off x="1320221" y="1630691"/>
            <a:ext cx="1419375" cy="276999"/>
          </a:xfrm>
          <a:prstGeom prst="rect">
            <a:avLst/>
          </a:prstGeom>
        </p:spPr>
        <p:txBody>
          <a:bodyPr wrap="square">
            <a:spAutoFit/>
          </a:bodyPr>
          <a:lstStyle/>
          <a:p>
            <a:r>
              <a:rPr lang="en-US" sz="1200" b="1" noProof="1"/>
              <a:t>Lorem ipsum </a:t>
            </a:r>
          </a:p>
        </p:txBody>
      </p:sp>
      <p:sp>
        <p:nvSpPr>
          <p:cNvPr id="21" name="Rectangle 20">
            <a:extLst>
              <a:ext uri="{FF2B5EF4-FFF2-40B4-BE49-F238E27FC236}">
                <a16:creationId xmlns:a16="http://schemas.microsoft.com/office/drawing/2014/main" id="{35A28338-50DA-444D-BF3A-D8EB37534600}"/>
              </a:ext>
            </a:extLst>
          </p:cNvPr>
          <p:cNvSpPr/>
          <p:nvPr/>
        </p:nvSpPr>
        <p:spPr>
          <a:xfrm>
            <a:off x="1320219" y="3582066"/>
            <a:ext cx="2034027" cy="1015663"/>
          </a:xfrm>
          <a:prstGeom prst="rect">
            <a:avLst/>
          </a:prstGeom>
        </p:spPr>
        <p:txBody>
          <a:bodyPr wrap="square">
            <a:spAutoFit/>
          </a:bodyPr>
          <a:lstStyle/>
          <a:p>
            <a:pPr algn="just"/>
            <a:r>
              <a:rPr lang="en-US" sz="1200" noProof="1">
                <a:solidFill>
                  <a:schemeClr val="accent2"/>
                </a:solidFill>
              </a:rPr>
              <a:t>Lorem ipsum dolor sit amet cras. Amet nam in. Rutrum integer ullamcorper in dictumst bibendum. Sit esrti etiam nec hac eros.</a:t>
            </a:r>
          </a:p>
        </p:txBody>
      </p:sp>
      <p:sp>
        <p:nvSpPr>
          <p:cNvPr id="23" name="Rectangle 22">
            <a:extLst>
              <a:ext uri="{FF2B5EF4-FFF2-40B4-BE49-F238E27FC236}">
                <a16:creationId xmlns:a16="http://schemas.microsoft.com/office/drawing/2014/main" id="{3DA63C57-202D-7947-A958-9FDD1D65E591}"/>
              </a:ext>
            </a:extLst>
          </p:cNvPr>
          <p:cNvSpPr/>
          <p:nvPr/>
        </p:nvSpPr>
        <p:spPr>
          <a:xfrm>
            <a:off x="1320221" y="3369551"/>
            <a:ext cx="1419375" cy="276999"/>
          </a:xfrm>
          <a:prstGeom prst="rect">
            <a:avLst/>
          </a:prstGeom>
        </p:spPr>
        <p:txBody>
          <a:bodyPr wrap="square">
            <a:spAutoFit/>
          </a:bodyPr>
          <a:lstStyle/>
          <a:p>
            <a:r>
              <a:rPr lang="en-US" sz="1200" b="1" noProof="1"/>
              <a:t>Lorem ipsum </a:t>
            </a:r>
          </a:p>
        </p:txBody>
      </p:sp>
      <p:sp>
        <p:nvSpPr>
          <p:cNvPr id="24" name="Rectangle 23">
            <a:extLst>
              <a:ext uri="{FF2B5EF4-FFF2-40B4-BE49-F238E27FC236}">
                <a16:creationId xmlns:a16="http://schemas.microsoft.com/office/drawing/2014/main" id="{54C9A47B-82BA-854A-8CBE-B20B99610516}"/>
              </a:ext>
            </a:extLst>
          </p:cNvPr>
          <p:cNvSpPr/>
          <p:nvPr/>
        </p:nvSpPr>
        <p:spPr>
          <a:xfrm>
            <a:off x="1320219" y="5290946"/>
            <a:ext cx="2034027" cy="1015663"/>
          </a:xfrm>
          <a:prstGeom prst="rect">
            <a:avLst/>
          </a:prstGeom>
        </p:spPr>
        <p:txBody>
          <a:bodyPr wrap="square">
            <a:spAutoFit/>
          </a:bodyPr>
          <a:lstStyle/>
          <a:p>
            <a:pPr algn="just"/>
            <a:r>
              <a:rPr lang="en-US" sz="1200" noProof="1">
                <a:solidFill>
                  <a:schemeClr val="accent2"/>
                </a:solidFill>
              </a:rPr>
              <a:t>Lorem ipsum dolor sit amet cras. Amet nam in. Rutrum integer ullamcorper in dictumst bibendum. Sit esrti etiam nec hac eros.</a:t>
            </a:r>
          </a:p>
        </p:txBody>
      </p:sp>
      <p:sp>
        <p:nvSpPr>
          <p:cNvPr id="25" name="Rectangle 24">
            <a:extLst>
              <a:ext uri="{FF2B5EF4-FFF2-40B4-BE49-F238E27FC236}">
                <a16:creationId xmlns:a16="http://schemas.microsoft.com/office/drawing/2014/main" id="{95B8FEDF-FD6B-7E46-9481-1B0496CE11A6}"/>
              </a:ext>
            </a:extLst>
          </p:cNvPr>
          <p:cNvSpPr/>
          <p:nvPr/>
        </p:nvSpPr>
        <p:spPr>
          <a:xfrm>
            <a:off x="1320221" y="5078430"/>
            <a:ext cx="1419375" cy="276999"/>
          </a:xfrm>
          <a:prstGeom prst="rect">
            <a:avLst/>
          </a:prstGeom>
        </p:spPr>
        <p:txBody>
          <a:bodyPr wrap="square">
            <a:spAutoFit/>
          </a:bodyPr>
          <a:lstStyle/>
          <a:p>
            <a:r>
              <a:rPr lang="en-US" sz="1200" b="1" noProof="1"/>
              <a:t>Lorem ipsum </a:t>
            </a:r>
          </a:p>
        </p:txBody>
      </p:sp>
      <p:sp>
        <p:nvSpPr>
          <p:cNvPr id="27" name="Rectangle 26">
            <a:extLst>
              <a:ext uri="{FF2B5EF4-FFF2-40B4-BE49-F238E27FC236}">
                <a16:creationId xmlns:a16="http://schemas.microsoft.com/office/drawing/2014/main" id="{C0722F6E-3D32-2549-A501-0A3D16455EF2}"/>
              </a:ext>
            </a:extLst>
          </p:cNvPr>
          <p:cNvSpPr/>
          <p:nvPr/>
        </p:nvSpPr>
        <p:spPr>
          <a:xfrm>
            <a:off x="8830293" y="1843212"/>
            <a:ext cx="2034027" cy="1015663"/>
          </a:xfrm>
          <a:prstGeom prst="rect">
            <a:avLst/>
          </a:prstGeom>
        </p:spPr>
        <p:txBody>
          <a:bodyPr wrap="square">
            <a:spAutoFit/>
          </a:bodyPr>
          <a:lstStyle/>
          <a:p>
            <a:pPr algn="just"/>
            <a:r>
              <a:rPr lang="en-US" sz="1200" noProof="1">
                <a:solidFill>
                  <a:schemeClr val="accent2"/>
                </a:solidFill>
              </a:rPr>
              <a:t>Lorem ipsum dolor sit amet cras. Amet nam in. Rutrum integer ullamcorper in dictumst bibendum. Sit esrti etiam nec hac eros.</a:t>
            </a:r>
          </a:p>
        </p:txBody>
      </p:sp>
      <p:sp>
        <p:nvSpPr>
          <p:cNvPr id="28" name="Rectangle 27">
            <a:extLst>
              <a:ext uri="{FF2B5EF4-FFF2-40B4-BE49-F238E27FC236}">
                <a16:creationId xmlns:a16="http://schemas.microsoft.com/office/drawing/2014/main" id="{8D293DA4-0B48-2F4A-A428-FBB301C0E52F}"/>
              </a:ext>
            </a:extLst>
          </p:cNvPr>
          <p:cNvSpPr/>
          <p:nvPr/>
        </p:nvSpPr>
        <p:spPr>
          <a:xfrm>
            <a:off x="9390339" y="1630696"/>
            <a:ext cx="1419375" cy="276999"/>
          </a:xfrm>
          <a:prstGeom prst="rect">
            <a:avLst/>
          </a:prstGeom>
        </p:spPr>
        <p:txBody>
          <a:bodyPr wrap="square">
            <a:spAutoFit/>
          </a:bodyPr>
          <a:lstStyle/>
          <a:p>
            <a:pPr algn="r"/>
            <a:r>
              <a:rPr lang="en-US" sz="1200" b="1" noProof="1"/>
              <a:t>Lorem ipsum </a:t>
            </a:r>
          </a:p>
        </p:txBody>
      </p:sp>
      <p:sp>
        <p:nvSpPr>
          <p:cNvPr id="32" name="Rectangle 31">
            <a:extLst>
              <a:ext uri="{FF2B5EF4-FFF2-40B4-BE49-F238E27FC236}">
                <a16:creationId xmlns:a16="http://schemas.microsoft.com/office/drawing/2014/main" id="{0A64B3E4-F180-7A4F-8886-0294A996B93B}"/>
              </a:ext>
            </a:extLst>
          </p:cNvPr>
          <p:cNvSpPr/>
          <p:nvPr/>
        </p:nvSpPr>
        <p:spPr>
          <a:xfrm>
            <a:off x="8830293" y="3582071"/>
            <a:ext cx="2034027" cy="1015663"/>
          </a:xfrm>
          <a:prstGeom prst="rect">
            <a:avLst/>
          </a:prstGeom>
        </p:spPr>
        <p:txBody>
          <a:bodyPr wrap="square">
            <a:spAutoFit/>
          </a:bodyPr>
          <a:lstStyle/>
          <a:p>
            <a:pPr algn="just"/>
            <a:r>
              <a:rPr lang="en-US" sz="1200" noProof="1">
                <a:solidFill>
                  <a:schemeClr val="accent2"/>
                </a:solidFill>
              </a:rPr>
              <a:t>Lorem ipsum dolor sit amet cras. Amet nam in. Rutrum integer ullamcorper in dictumst bibendum. Sit esrti etiam nec hac eros.</a:t>
            </a:r>
          </a:p>
        </p:txBody>
      </p:sp>
      <p:sp>
        <p:nvSpPr>
          <p:cNvPr id="33" name="Rectangle 32">
            <a:extLst>
              <a:ext uri="{FF2B5EF4-FFF2-40B4-BE49-F238E27FC236}">
                <a16:creationId xmlns:a16="http://schemas.microsoft.com/office/drawing/2014/main" id="{D6C815A3-F062-2A4E-B350-364E5AC2CFC2}"/>
              </a:ext>
            </a:extLst>
          </p:cNvPr>
          <p:cNvSpPr/>
          <p:nvPr/>
        </p:nvSpPr>
        <p:spPr>
          <a:xfrm>
            <a:off x="9390339" y="3369555"/>
            <a:ext cx="1419375" cy="276999"/>
          </a:xfrm>
          <a:prstGeom prst="rect">
            <a:avLst/>
          </a:prstGeom>
        </p:spPr>
        <p:txBody>
          <a:bodyPr wrap="square">
            <a:spAutoFit/>
          </a:bodyPr>
          <a:lstStyle/>
          <a:p>
            <a:pPr algn="r"/>
            <a:r>
              <a:rPr lang="en-US" sz="1200" b="1" noProof="1"/>
              <a:t>Lorem ipsum </a:t>
            </a:r>
          </a:p>
        </p:txBody>
      </p:sp>
      <p:sp>
        <p:nvSpPr>
          <p:cNvPr id="34" name="Rectangle 33">
            <a:extLst>
              <a:ext uri="{FF2B5EF4-FFF2-40B4-BE49-F238E27FC236}">
                <a16:creationId xmlns:a16="http://schemas.microsoft.com/office/drawing/2014/main" id="{6C31E03B-4B37-4F42-B18A-F542FF166D3A}"/>
              </a:ext>
            </a:extLst>
          </p:cNvPr>
          <p:cNvSpPr/>
          <p:nvPr/>
        </p:nvSpPr>
        <p:spPr>
          <a:xfrm>
            <a:off x="8830293" y="5290949"/>
            <a:ext cx="2034027" cy="1015663"/>
          </a:xfrm>
          <a:prstGeom prst="rect">
            <a:avLst/>
          </a:prstGeom>
        </p:spPr>
        <p:txBody>
          <a:bodyPr wrap="square">
            <a:spAutoFit/>
          </a:bodyPr>
          <a:lstStyle/>
          <a:p>
            <a:pPr algn="just"/>
            <a:r>
              <a:rPr lang="en-US" sz="1200" noProof="1">
                <a:solidFill>
                  <a:schemeClr val="accent2"/>
                </a:solidFill>
              </a:rPr>
              <a:t>Lorem ipsum dolor sit amet cras. Amet nam in. Rutrum integer ullamcorper in dictumst bibendum. Sit esrti etiam nec hac eros.</a:t>
            </a:r>
          </a:p>
        </p:txBody>
      </p:sp>
      <p:sp>
        <p:nvSpPr>
          <p:cNvPr id="35" name="Rectangle 34">
            <a:extLst>
              <a:ext uri="{FF2B5EF4-FFF2-40B4-BE49-F238E27FC236}">
                <a16:creationId xmlns:a16="http://schemas.microsoft.com/office/drawing/2014/main" id="{47F257E5-6AC5-254C-B1E2-8594E4E426CD}"/>
              </a:ext>
            </a:extLst>
          </p:cNvPr>
          <p:cNvSpPr/>
          <p:nvPr/>
        </p:nvSpPr>
        <p:spPr>
          <a:xfrm>
            <a:off x="9390339" y="5078433"/>
            <a:ext cx="1419375" cy="276999"/>
          </a:xfrm>
          <a:prstGeom prst="rect">
            <a:avLst/>
          </a:prstGeom>
        </p:spPr>
        <p:txBody>
          <a:bodyPr wrap="square">
            <a:spAutoFit/>
          </a:bodyPr>
          <a:lstStyle/>
          <a:p>
            <a:pPr algn="r"/>
            <a:r>
              <a:rPr lang="en-US" sz="1200" b="1" noProof="1"/>
              <a:t>Lorem ipsum </a:t>
            </a:r>
          </a:p>
        </p:txBody>
      </p:sp>
      <p:sp>
        <p:nvSpPr>
          <p:cNvPr id="3" name="Title 2">
            <a:extLst>
              <a:ext uri="{FF2B5EF4-FFF2-40B4-BE49-F238E27FC236}">
                <a16:creationId xmlns:a16="http://schemas.microsoft.com/office/drawing/2014/main" id="{6F6B20B3-2D30-454B-8D89-64483F485157}"/>
              </a:ext>
            </a:extLst>
          </p:cNvPr>
          <p:cNvSpPr>
            <a:spLocks noGrp="1"/>
          </p:cNvSpPr>
          <p:nvPr>
            <p:ph type="title"/>
          </p:nvPr>
        </p:nvSpPr>
        <p:spPr/>
        <p:txBody>
          <a:bodyPr/>
          <a:lstStyle/>
          <a:p>
            <a:r>
              <a:rPr lang="en-GB" dirty="0"/>
              <a:t>Infographic #1</a:t>
            </a:r>
          </a:p>
        </p:txBody>
      </p:sp>
      <p:pic>
        <p:nvPicPr>
          <p:cNvPr id="39" name="Graphic 38" descr="Bullseye">
            <a:extLst>
              <a:ext uri="{FF2B5EF4-FFF2-40B4-BE49-F238E27FC236}">
                <a16:creationId xmlns:a16="http://schemas.microsoft.com/office/drawing/2014/main" id="{F321EC92-601C-F540-87E3-F0BA10EEB17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89663" y="4450657"/>
            <a:ext cx="745072" cy="745072"/>
          </a:xfrm>
          <a:prstGeom prst="rect">
            <a:avLst/>
          </a:prstGeom>
        </p:spPr>
      </p:pic>
      <p:pic>
        <p:nvPicPr>
          <p:cNvPr id="41" name="Graphic 40" descr="Coins">
            <a:extLst>
              <a:ext uri="{FF2B5EF4-FFF2-40B4-BE49-F238E27FC236}">
                <a16:creationId xmlns:a16="http://schemas.microsoft.com/office/drawing/2014/main" id="{61C63D8D-9BAD-0B47-B267-CFA0831D6A3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05455" y="4452263"/>
            <a:ext cx="745072" cy="745072"/>
          </a:xfrm>
          <a:prstGeom prst="rect">
            <a:avLst/>
          </a:prstGeom>
        </p:spPr>
      </p:pic>
      <p:pic>
        <p:nvPicPr>
          <p:cNvPr id="43" name="Graphic 42" descr="Trophy">
            <a:extLst>
              <a:ext uri="{FF2B5EF4-FFF2-40B4-BE49-F238E27FC236}">
                <a16:creationId xmlns:a16="http://schemas.microsoft.com/office/drawing/2014/main" id="{AA85D30E-7662-2147-9A8E-DF393C17C16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28087" y="5290944"/>
            <a:ext cx="745072" cy="745072"/>
          </a:xfrm>
          <a:prstGeom prst="rect">
            <a:avLst/>
          </a:prstGeom>
        </p:spPr>
      </p:pic>
      <p:pic>
        <p:nvPicPr>
          <p:cNvPr id="45" name="Graphic 44" descr="No sign">
            <a:extLst>
              <a:ext uri="{FF2B5EF4-FFF2-40B4-BE49-F238E27FC236}">
                <a16:creationId xmlns:a16="http://schemas.microsoft.com/office/drawing/2014/main" id="{B13006F9-E5E7-714A-B785-F212D74EFCF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76943" y="2741687"/>
            <a:ext cx="745072" cy="745072"/>
          </a:xfrm>
          <a:prstGeom prst="rect">
            <a:avLst/>
          </a:prstGeom>
        </p:spPr>
      </p:pic>
      <p:pic>
        <p:nvPicPr>
          <p:cNvPr id="47" name="Graphic 46" descr="Fire">
            <a:extLst>
              <a:ext uri="{FF2B5EF4-FFF2-40B4-BE49-F238E27FC236}">
                <a16:creationId xmlns:a16="http://schemas.microsoft.com/office/drawing/2014/main" id="{EE22DFFA-7F3C-CC49-B586-B0DD2B881CA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728087" y="1881741"/>
            <a:ext cx="745072" cy="745072"/>
          </a:xfrm>
          <a:prstGeom prst="rect">
            <a:avLst/>
          </a:prstGeom>
        </p:spPr>
      </p:pic>
      <p:pic>
        <p:nvPicPr>
          <p:cNvPr id="49" name="Graphic 48" descr="Umbrella">
            <a:extLst>
              <a:ext uri="{FF2B5EF4-FFF2-40B4-BE49-F238E27FC236}">
                <a16:creationId xmlns:a16="http://schemas.microsoft.com/office/drawing/2014/main" id="{5F539DC9-EB8D-3640-90C7-E4CE008694D2}"/>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154581" y="2745744"/>
            <a:ext cx="745072" cy="745072"/>
          </a:xfrm>
          <a:prstGeom prst="rect">
            <a:avLst/>
          </a:prstGeom>
        </p:spPr>
      </p:pic>
      <p:pic>
        <p:nvPicPr>
          <p:cNvPr id="50" name="Graphic 49" descr="Fire">
            <a:extLst>
              <a:ext uri="{FF2B5EF4-FFF2-40B4-BE49-F238E27FC236}">
                <a16:creationId xmlns:a16="http://schemas.microsoft.com/office/drawing/2014/main" id="{47958719-35A3-4541-B017-A6B8827E933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46421" y="1656888"/>
            <a:ext cx="745072" cy="745072"/>
          </a:xfrm>
          <a:prstGeom prst="rect">
            <a:avLst/>
          </a:prstGeom>
        </p:spPr>
      </p:pic>
      <p:pic>
        <p:nvPicPr>
          <p:cNvPr id="51" name="Graphic 50" descr="No sign">
            <a:extLst>
              <a:ext uri="{FF2B5EF4-FFF2-40B4-BE49-F238E27FC236}">
                <a16:creationId xmlns:a16="http://schemas.microsoft.com/office/drawing/2014/main" id="{D0E5DFD5-A69D-C14C-93F4-AEEB6B7EB51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49324" y="3446225"/>
            <a:ext cx="745072" cy="745072"/>
          </a:xfrm>
          <a:prstGeom prst="rect">
            <a:avLst/>
          </a:prstGeom>
        </p:spPr>
      </p:pic>
      <p:pic>
        <p:nvPicPr>
          <p:cNvPr id="52" name="Graphic 51" descr="Bullseye">
            <a:extLst>
              <a:ext uri="{FF2B5EF4-FFF2-40B4-BE49-F238E27FC236}">
                <a16:creationId xmlns:a16="http://schemas.microsoft.com/office/drawing/2014/main" id="{4EAB11F0-C441-5643-B936-B9F8521E354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7071" y="5065255"/>
            <a:ext cx="745072" cy="745072"/>
          </a:xfrm>
          <a:prstGeom prst="rect">
            <a:avLst/>
          </a:prstGeom>
        </p:spPr>
      </p:pic>
      <p:pic>
        <p:nvPicPr>
          <p:cNvPr id="53" name="Graphic 52" descr="Umbrella">
            <a:extLst>
              <a:ext uri="{FF2B5EF4-FFF2-40B4-BE49-F238E27FC236}">
                <a16:creationId xmlns:a16="http://schemas.microsoft.com/office/drawing/2014/main" id="{7EFBAAFE-7A53-DB4C-990B-B420528EABBF}"/>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0887132" y="1621481"/>
            <a:ext cx="745072" cy="745072"/>
          </a:xfrm>
          <a:prstGeom prst="rect">
            <a:avLst/>
          </a:prstGeom>
        </p:spPr>
      </p:pic>
      <p:pic>
        <p:nvPicPr>
          <p:cNvPr id="54" name="Graphic 53" descr="Coins">
            <a:extLst>
              <a:ext uri="{FF2B5EF4-FFF2-40B4-BE49-F238E27FC236}">
                <a16:creationId xmlns:a16="http://schemas.microsoft.com/office/drawing/2014/main" id="{FB9B2D4C-8F60-3C48-8BBA-6C774A0BBBD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882976" y="3372971"/>
            <a:ext cx="745072" cy="745072"/>
          </a:xfrm>
          <a:prstGeom prst="rect">
            <a:avLst/>
          </a:prstGeom>
        </p:spPr>
      </p:pic>
      <p:pic>
        <p:nvPicPr>
          <p:cNvPr id="55" name="Graphic 54" descr="Trophy">
            <a:extLst>
              <a:ext uri="{FF2B5EF4-FFF2-40B4-BE49-F238E27FC236}">
                <a16:creationId xmlns:a16="http://schemas.microsoft.com/office/drawing/2014/main" id="{CCBEFDD9-6EA0-7B4F-860F-1A6A9701D12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869712" y="5186013"/>
            <a:ext cx="745072" cy="745072"/>
          </a:xfrm>
          <a:prstGeom prst="rect">
            <a:avLst/>
          </a:prstGeom>
        </p:spPr>
      </p:pic>
    </p:spTree>
    <p:extLst>
      <p:ext uri="{BB962C8B-B14F-4D97-AF65-F5344CB8AC3E}">
        <p14:creationId xmlns:p14="http://schemas.microsoft.com/office/powerpoint/2010/main" val="3463428373"/>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A014E-9A9F-E042-B859-AFF1F05DD935}"/>
              </a:ext>
            </a:extLst>
          </p:cNvPr>
          <p:cNvSpPr>
            <a:spLocks noGrp="1"/>
          </p:cNvSpPr>
          <p:nvPr>
            <p:ph type="title"/>
          </p:nvPr>
        </p:nvSpPr>
        <p:spPr/>
        <p:txBody>
          <a:bodyPr/>
          <a:lstStyle/>
          <a:p>
            <a:r>
              <a:rPr lang="en-GB" dirty="0"/>
              <a:t>THANK YOU</a:t>
            </a:r>
          </a:p>
        </p:txBody>
      </p:sp>
      <p:sp>
        <p:nvSpPr>
          <p:cNvPr id="3" name="Text Placeholder 2">
            <a:extLst>
              <a:ext uri="{FF2B5EF4-FFF2-40B4-BE49-F238E27FC236}">
                <a16:creationId xmlns:a16="http://schemas.microsoft.com/office/drawing/2014/main" id="{17C8AD98-D9E7-614F-ACE5-73A8BED5436C}"/>
              </a:ext>
            </a:extLst>
          </p:cNvPr>
          <p:cNvSpPr>
            <a:spLocks noGrp="1"/>
          </p:cNvSpPr>
          <p:nvPr>
            <p:ph type="body" idx="1"/>
          </p:nvPr>
        </p:nvSpPr>
        <p:spPr/>
        <p:txBody>
          <a:bodyPr/>
          <a:lstStyle/>
          <a:p>
            <a:r>
              <a:rPr lang="en-GB" dirty="0"/>
              <a:t>John SHOWEET</a:t>
            </a:r>
          </a:p>
        </p:txBody>
      </p:sp>
      <p:sp>
        <p:nvSpPr>
          <p:cNvPr id="5" name="Picture Placeholder 4">
            <a:extLst>
              <a:ext uri="{FF2B5EF4-FFF2-40B4-BE49-F238E27FC236}">
                <a16:creationId xmlns:a16="http://schemas.microsoft.com/office/drawing/2014/main" id="{C299F02F-6AB7-469B-B726-6AD994FA7CD8}"/>
              </a:ext>
            </a:extLst>
          </p:cNvPr>
          <p:cNvSpPr>
            <a:spLocks noGrp="1"/>
          </p:cNvSpPr>
          <p:nvPr>
            <p:ph type="pic" sz="quarter" idx="13"/>
          </p:nvPr>
        </p:nvSpPr>
        <p:spPr/>
      </p:sp>
    </p:spTree>
    <p:extLst>
      <p:ext uri="{BB962C8B-B14F-4D97-AF65-F5344CB8AC3E}">
        <p14:creationId xmlns:p14="http://schemas.microsoft.com/office/powerpoint/2010/main" val="4176081958"/>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524000" y="2463525"/>
            <a:ext cx="9144000" cy="1046440"/>
          </a:xfrm>
        </p:spPr>
        <p:txBody>
          <a:bodyPr/>
          <a:lstStyle/>
          <a:p>
            <a:r>
              <a:rPr lang="en-US">
                <a:solidFill>
                  <a:srgbClr val="222A35"/>
                </a:solidFill>
              </a:rPr>
              <a:t>Thank You !</a:t>
            </a:r>
            <a:endParaRPr lang="en-US" dirty="0"/>
          </a:p>
        </p:txBody>
      </p:sp>
      <p:sp>
        <p:nvSpPr>
          <p:cNvPr id="2" name="Subtitle 1"/>
          <p:cNvSpPr>
            <a:spLocks noGrp="1"/>
          </p:cNvSpPr>
          <p:nvPr>
            <p:ph type="subTitle" idx="1"/>
          </p:nvPr>
        </p:nvSpPr>
        <p:spPr/>
        <p:txBody>
          <a:bodyPr anchor="ctr"/>
          <a:lstStyle/>
          <a:p>
            <a:r>
              <a:rPr lang="en-US" dirty="0"/>
              <a:t>Hope you </a:t>
            </a:r>
            <a:r>
              <a:rPr lang="en-US"/>
              <a:t>like these diagrams </a:t>
            </a:r>
            <a:r>
              <a:rPr lang="en-US" dirty="0"/>
              <a:t>:)</a:t>
            </a:r>
          </a:p>
        </p:txBody>
      </p:sp>
      <p:grpSp>
        <p:nvGrpSpPr>
          <p:cNvPr id="24" name="Group 23"/>
          <p:cNvGrpSpPr/>
          <p:nvPr/>
        </p:nvGrpSpPr>
        <p:grpSpPr>
          <a:xfrm>
            <a:off x="2612740" y="2137173"/>
            <a:ext cx="6966527" cy="1291828"/>
            <a:chOff x="2148051" y="2137172"/>
            <a:chExt cx="6966526" cy="1291828"/>
          </a:xfrm>
        </p:grpSpPr>
        <p:grpSp>
          <p:nvGrpSpPr>
            <p:cNvPr id="25" name="Group 24"/>
            <p:cNvGrpSpPr>
              <a:grpSpLocks noChangeAspect="1"/>
            </p:cNvGrpSpPr>
            <p:nvPr/>
          </p:nvGrpSpPr>
          <p:grpSpPr>
            <a:xfrm>
              <a:off x="2148051" y="2137173"/>
              <a:ext cx="1291827" cy="1291827"/>
              <a:chOff x="1382807" y="174388"/>
              <a:chExt cx="3025589" cy="3025588"/>
            </a:xfrm>
          </p:grpSpPr>
          <p:sp>
            <p:nvSpPr>
              <p:cNvPr id="32" name="Rectangle 31"/>
              <p:cNvSpPr/>
              <p:nvPr/>
            </p:nvSpPr>
            <p:spPr>
              <a:xfrm>
                <a:off x="1382807" y="174388"/>
                <a:ext cx="3025588" cy="3025588"/>
              </a:xfrm>
              <a:prstGeom prst="rect">
                <a:avLst/>
              </a:prstGeom>
              <a:solidFill>
                <a:schemeClr val="accent2"/>
              </a:solidFill>
              <a:ln w="12700" cap="flat" cmpd="sng" algn="ctr">
                <a:noFill/>
                <a:prstDash val="solid"/>
                <a:miter lim="800000"/>
              </a:ln>
              <a:effectLst/>
            </p:spPr>
            <p:txBody>
              <a:bodyPr rtlCol="0" anchor="ctr"/>
              <a:lstStyle/>
              <a:p>
                <a:pPr algn="ctr" defTabSz="914377">
                  <a:defRPr/>
                </a:pPr>
                <a:endParaRPr lang="en-US" kern="0">
                  <a:solidFill>
                    <a:prstClr val="white"/>
                  </a:solidFill>
                  <a:latin typeface="Calibri" panose="020F0502020204030204"/>
                </a:endParaRPr>
              </a:p>
            </p:txBody>
          </p:sp>
          <p:sp>
            <p:nvSpPr>
              <p:cNvPr id="33" name="Freeform 8"/>
              <p:cNvSpPr/>
              <p:nvPr/>
            </p:nvSpPr>
            <p:spPr>
              <a:xfrm>
                <a:off x="2163311" y="784634"/>
                <a:ext cx="1468794" cy="1928720"/>
              </a:xfrm>
              <a:custGeom>
                <a:avLst/>
                <a:gdLst/>
                <a:ahLst/>
                <a:cxnLst/>
                <a:rect l="l" t="t" r="r" b="b"/>
                <a:pathLst>
                  <a:path w="1468794" h="1928720">
                    <a:moveTo>
                      <a:pt x="57861" y="0"/>
                    </a:moveTo>
                    <a:lnTo>
                      <a:pt x="1410932" y="0"/>
                    </a:lnTo>
                    <a:cubicBezTo>
                      <a:pt x="1419834" y="0"/>
                      <a:pt x="1427994" y="2720"/>
                      <a:pt x="1435412" y="8160"/>
                    </a:cubicBezTo>
                    <a:cubicBezTo>
                      <a:pt x="1442830" y="13600"/>
                      <a:pt x="1449012" y="22501"/>
                      <a:pt x="1453957" y="34865"/>
                    </a:cubicBezTo>
                    <a:cubicBezTo>
                      <a:pt x="1458903" y="47229"/>
                      <a:pt x="1462612" y="63796"/>
                      <a:pt x="1465085" y="84567"/>
                    </a:cubicBezTo>
                    <a:cubicBezTo>
                      <a:pt x="1467558" y="105338"/>
                      <a:pt x="1468794" y="130559"/>
                      <a:pt x="1468794" y="160232"/>
                    </a:cubicBezTo>
                    <a:cubicBezTo>
                      <a:pt x="1468794" y="188915"/>
                      <a:pt x="1467558" y="213395"/>
                      <a:pt x="1465085" y="233672"/>
                    </a:cubicBezTo>
                    <a:cubicBezTo>
                      <a:pt x="1462612" y="253948"/>
                      <a:pt x="1458903" y="270268"/>
                      <a:pt x="1453957" y="282631"/>
                    </a:cubicBezTo>
                    <a:cubicBezTo>
                      <a:pt x="1449012" y="294995"/>
                      <a:pt x="1442830" y="304144"/>
                      <a:pt x="1435412" y="310079"/>
                    </a:cubicBezTo>
                    <a:cubicBezTo>
                      <a:pt x="1427994" y="316013"/>
                      <a:pt x="1419834" y="318980"/>
                      <a:pt x="1410932" y="318980"/>
                    </a:cubicBezTo>
                    <a:lnTo>
                      <a:pt x="930236" y="318980"/>
                    </a:lnTo>
                    <a:lnTo>
                      <a:pt x="930236" y="1866407"/>
                    </a:lnTo>
                    <a:cubicBezTo>
                      <a:pt x="930236" y="1876298"/>
                      <a:pt x="927021" y="1885200"/>
                      <a:pt x="920592" y="1893112"/>
                    </a:cubicBezTo>
                    <a:cubicBezTo>
                      <a:pt x="914163" y="1901025"/>
                      <a:pt x="903531" y="1907454"/>
                      <a:pt x="888694" y="1912400"/>
                    </a:cubicBezTo>
                    <a:cubicBezTo>
                      <a:pt x="873858" y="1917345"/>
                      <a:pt x="853829" y="1921301"/>
                      <a:pt x="828607" y="1924269"/>
                    </a:cubicBezTo>
                    <a:cubicBezTo>
                      <a:pt x="803386" y="1927236"/>
                      <a:pt x="771982" y="1928720"/>
                      <a:pt x="734397" y="1928720"/>
                    </a:cubicBezTo>
                    <a:cubicBezTo>
                      <a:pt x="696811" y="1928720"/>
                      <a:pt x="665408" y="1927236"/>
                      <a:pt x="640186" y="1924269"/>
                    </a:cubicBezTo>
                    <a:cubicBezTo>
                      <a:pt x="614964" y="1921301"/>
                      <a:pt x="594935" y="1917345"/>
                      <a:pt x="580099" y="1912400"/>
                    </a:cubicBezTo>
                    <a:cubicBezTo>
                      <a:pt x="565263" y="1907454"/>
                      <a:pt x="554630" y="1901025"/>
                      <a:pt x="548201" y="1893112"/>
                    </a:cubicBezTo>
                    <a:cubicBezTo>
                      <a:pt x="541772" y="1885200"/>
                      <a:pt x="538558" y="1876298"/>
                      <a:pt x="538558" y="1866407"/>
                    </a:cubicBezTo>
                    <a:lnTo>
                      <a:pt x="538558" y="318980"/>
                    </a:lnTo>
                    <a:lnTo>
                      <a:pt x="57861" y="318980"/>
                    </a:lnTo>
                    <a:cubicBezTo>
                      <a:pt x="47970" y="318980"/>
                      <a:pt x="39563" y="316013"/>
                      <a:pt x="32640" y="310079"/>
                    </a:cubicBezTo>
                    <a:cubicBezTo>
                      <a:pt x="25716" y="304144"/>
                      <a:pt x="19781" y="294995"/>
                      <a:pt x="14836" y="282631"/>
                    </a:cubicBezTo>
                    <a:cubicBezTo>
                      <a:pt x="9891" y="270268"/>
                      <a:pt x="6181" y="253948"/>
                      <a:pt x="3709" y="233672"/>
                    </a:cubicBezTo>
                    <a:cubicBezTo>
                      <a:pt x="1236" y="213395"/>
                      <a:pt x="0" y="188915"/>
                      <a:pt x="0" y="160232"/>
                    </a:cubicBezTo>
                    <a:cubicBezTo>
                      <a:pt x="0" y="130559"/>
                      <a:pt x="1236" y="105338"/>
                      <a:pt x="3709" y="84567"/>
                    </a:cubicBezTo>
                    <a:cubicBezTo>
                      <a:pt x="6181" y="63796"/>
                      <a:pt x="9891" y="47229"/>
                      <a:pt x="14836" y="34865"/>
                    </a:cubicBezTo>
                    <a:cubicBezTo>
                      <a:pt x="19781" y="22501"/>
                      <a:pt x="25716" y="13600"/>
                      <a:pt x="32640" y="8160"/>
                    </a:cubicBezTo>
                    <a:cubicBezTo>
                      <a:pt x="39563" y="2720"/>
                      <a:pt x="47970" y="0"/>
                      <a:pt x="57861" y="0"/>
                    </a:cubicBezTo>
                    <a:close/>
                  </a:path>
                </a:pathLst>
              </a:custGeom>
              <a:solidFill>
                <a:sysClr val="window" lastClr="FFFFFF"/>
              </a:solidFill>
              <a:ln w="12700" cap="flat" cmpd="sng" algn="ctr">
                <a:noFill/>
                <a:prstDash val="solid"/>
                <a:miter lim="800000"/>
              </a:ln>
              <a:effectLst/>
            </p:spPr>
            <p:txBody>
              <a:bodyPr wrap="square" rtlCol="0" anchor="ctr">
                <a:noAutofit/>
              </a:bodyPr>
              <a:lstStyle/>
              <a:p>
                <a:pPr algn="ctr" defTabSz="914377">
                  <a:defRPr/>
                </a:pPr>
                <a:endParaRPr lang="en-US" kern="0">
                  <a:solidFill>
                    <a:prstClr val="white"/>
                  </a:solidFill>
                  <a:latin typeface="Calibri" panose="020F0502020204030204"/>
                </a:endParaRPr>
              </a:p>
            </p:txBody>
          </p:sp>
          <p:sp>
            <p:nvSpPr>
              <p:cNvPr id="34" name="TextBox 33"/>
              <p:cNvSpPr txBox="1"/>
              <p:nvPr/>
            </p:nvSpPr>
            <p:spPr>
              <a:xfrm>
                <a:off x="2198867" y="802692"/>
                <a:ext cx="2209529" cy="2397284"/>
              </a:xfrm>
              <a:custGeom>
                <a:avLst/>
                <a:gdLst>
                  <a:gd name="connsiteX0" fmla="*/ 0 w 2209529"/>
                  <a:gd name="connsiteY0" fmla="*/ 293050 h 2397284"/>
                  <a:gd name="connsiteX1" fmla="*/ 22306 w 2209529"/>
                  <a:gd name="connsiteY1" fmla="*/ 300922 h 2397284"/>
                  <a:gd name="connsiteX2" fmla="*/ 503003 w 2209529"/>
                  <a:gd name="connsiteY2" fmla="*/ 300922 h 2397284"/>
                  <a:gd name="connsiteX3" fmla="*/ 503003 w 2209529"/>
                  <a:gd name="connsiteY3" fmla="*/ 729388 h 2397284"/>
                  <a:gd name="connsiteX4" fmla="*/ 1406731 w 2209529"/>
                  <a:gd name="connsiteY4" fmla="*/ 0 h 2397284"/>
                  <a:gd name="connsiteX5" fmla="*/ 2209529 w 2209529"/>
                  <a:gd name="connsiteY5" fmla="*/ 696401 h 2397284"/>
                  <a:gd name="connsiteX6" fmla="*/ 2209529 w 2209529"/>
                  <a:gd name="connsiteY6" fmla="*/ 2397284 h 2397284"/>
                  <a:gd name="connsiteX7" fmla="*/ 1115822 w 2209529"/>
                  <a:gd name="connsiteY7" fmla="*/ 2397284 h 2397284"/>
                  <a:gd name="connsiteX8" fmla="*/ 516470 w 2209529"/>
                  <a:gd name="connsiteY8" fmla="*/ 1877366 h 2397284"/>
                  <a:gd name="connsiteX9" fmla="*/ 544544 w 2209529"/>
                  <a:gd name="connsiteY9" fmla="*/ 1894342 h 2397284"/>
                  <a:gd name="connsiteX10" fmla="*/ 604631 w 2209529"/>
                  <a:gd name="connsiteY10" fmla="*/ 1906211 h 2397284"/>
                  <a:gd name="connsiteX11" fmla="*/ 698842 w 2209529"/>
                  <a:gd name="connsiteY11" fmla="*/ 1910662 h 2397284"/>
                  <a:gd name="connsiteX12" fmla="*/ 793052 w 2209529"/>
                  <a:gd name="connsiteY12" fmla="*/ 1906211 h 2397284"/>
                  <a:gd name="connsiteX13" fmla="*/ 853139 w 2209529"/>
                  <a:gd name="connsiteY13" fmla="*/ 1894342 h 2397284"/>
                  <a:gd name="connsiteX14" fmla="*/ 885037 w 2209529"/>
                  <a:gd name="connsiteY14" fmla="*/ 1875054 h 2397284"/>
                  <a:gd name="connsiteX15" fmla="*/ 894681 w 2209529"/>
                  <a:gd name="connsiteY15" fmla="*/ 1848349 h 2397284"/>
                  <a:gd name="connsiteX16" fmla="*/ 894681 w 2209529"/>
                  <a:gd name="connsiteY16" fmla="*/ 300922 h 2397284"/>
                  <a:gd name="connsiteX17" fmla="*/ 1375377 w 2209529"/>
                  <a:gd name="connsiteY17" fmla="*/ 300922 h 2397284"/>
                  <a:gd name="connsiteX18" fmla="*/ 1399857 w 2209529"/>
                  <a:gd name="connsiteY18" fmla="*/ 292021 h 2397284"/>
                  <a:gd name="connsiteX19" fmla="*/ 1418402 w 2209529"/>
                  <a:gd name="connsiteY19" fmla="*/ 264573 h 2397284"/>
                  <a:gd name="connsiteX20" fmla="*/ 1429530 w 2209529"/>
                  <a:gd name="connsiteY20" fmla="*/ 215614 h 2397284"/>
                  <a:gd name="connsiteX21" fmla="*/ 1433239 w 2209529"/>
                  <a:gd name="connsiteY21" fmla="*/ 142174 h 2397284"/>
                  <a:gd name="connsiteX22" fmla="*/ 1429530 w 2209529"/>
                  <a:gd name="connsiteY22" fmla="*/ 66509 h 2397284"/>
                  <a:gd name="connsiteX23" fmla="*/ 1418402 w 2209529"/>
                  <a:gd name="connsiteY23" fmla="*/ 16807 h 2397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09529" h="2397284">
                    <a:moveTo>
                      <a:pt x="0" y="293050"/>
                    </a:moveTo>
                    <a:lnTo>
                      <a:pt x="22306" y="300922"/>
                    </a:lnTo>
                    <a:lnTo>
                      <a:pt x="503003" y="300922"/>
                    </a:lnTo>
                    <a:lnTo>
                      <a:pt x="503003" y="729388"/>
                    </a:lnTo>
                    <a:close/>
                    <a:moveTo>
                      <a:pt x="1406731" y="0"/>
                    </a:moveTo>
                    <a:lnTo>
                      <a:pt x="2209529" y="696401"/>
                    </a:lnTo>
                    <a:lnTo>
                      <a:pt x="2209529" y="2397284"/>
                    </a:lnTo>
                    <a:lnTo>
                      <a:pt x="1115822" y="2397284"/>
                    </a:lnTo>
                    <a:lnTo>
                      <a:pt x="516470" y="1877366"/>
                    </a:lnTo>
                    <a:lnTo>
                      <a:pt x="544544" y="1894342"/>
                    </a:lnTo>
                    <a:cubicBezTo>
                      <a:pt x="559380" y="1899287"/>
                      <a:pt x="579409" y="1903243"/>
                      <a:pt x="604631" y="1906211"/>
                    </a:cubicBezTo>
                    <a:cubicBezTo>
                      <a:pt x="629853" y="1909178"/>
                      <a:pt x="661256" y="1910662"/>
                      <a:pt x="698842" y="1910662"/>
                    </a:cubicBezTo>
                    <a:cubicBezTo>
                      <a:pt x="736427" y="1910662"/>
                      <a:pt x="767831" y="1909178"/>
                      <a:pt x="793052" y="1906211"/>
                    </a:cubicBezTo>
                    <a:cubicBezTo>
                      <a:pt x="818274" y="1903243"/>
                      <a:pt x="838303" y="1899287"/>
                      <a:pt x="853139" y="1894342"/>
                    </a:cubicBezTo>
                    <a:cubicBezTo>
                      <a:pt x="867976" y="1889396"/>
                      <a:pt x="878608" y="1882967"/>
                      <a:pt x="885037" y="1875054"/>
                    </a:cubicBezTo>
                    <a:cubicBezTo>
                      <a:pt x="891466" y="1867142"/>
                      <a:pt x="894681" y="1858240"/>
                      <a:pt x="894681" y="1848349"/>
                    </a:cubicBezTo>
                    <a:lnTo>
                      <a:pt x="894681" y="300922"/>
                    </a:lnTo>
                    <a:lnTo>
                      <a:pt x="1375377" y="300922"/>
                    </a:lnTo>
                    <a:cubicBezTo>
                      <a:pt x="1384279" y="300922"/>
                      <a:pt x="1392439" y="297955"/>
                      <a:pt x="1399857" y="292021"/>
                    </a:cubicBezTo>
                    <a:cubicBezTo>
                      <a:pt x="1407275" y="286086"/>
                      <a:pt x="1413457" y="276937"/>
                      <a:pt x="1418402" y="264573"/>
                    </a:cubicBezTo>
                    <a:cubicBezTo>
                      <a:pt x="1423348" y="252210"/>
                      <a:pt x="1427057" y="235890"/>
                      <a:pt x="1429530" y="215614"/>
                    </a:cubicBezTo>
                    <a:cubicBezTo>
                      <a:pt x="1432003" y="195337"/>
                      <a:pt x="1433239" y="170857"/>
                      <a:pt x="1433239" y="142174"/>
                    </a:cubicBezTo>
                    <a:cubicBezTo>
                      <a:pt x="1433239" y="112501"/>
                      <a:pt x="1432003" y="87280"/>
                      <a:pt x="1429530" y="66509"/>
                    </a:cubicBezTo>
                    <a:cubicBezTo>
                      <a:pt x="1427057" y="45738"/>
                      <a:pt x="1423348" y="29171"/>
                      <a:pt x="1418402" y="16807"/>
                    </a:cubicBezTo>
                    <a:close/>
                  </a:path>
                </a:pathLst>
              </a:custGeom>
              <a:solidFill>
                <a:srgbClr val="000000">
                  <a:alpha val="20000"/>
                </a:srgbClr>
              </a:solidFill>
              <a:ln w="12700" cap="flat" cmpd="sng" algn="ctr">
                <a:noFill/>
                <a:prstDash val="solid"/>
                <a:miter lim="800000"/>
              </a:ln>
              <a:effectLst/>
            </p:spPr>
            <p:txBody>
              <a:bodyPr wrap="square" rtlCol="0" anchor="ctr">
                <a:noAutofit/>
              </a:bodyPr>
              <a:lstStyle>
                <a:defPPr>
                  <a:defRPr lang="en-US"/>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defTabSz="914377">
                  <a:defRPr/>
                </a:pPr>
                <a:endParaRPr lang="en-US" kern="0" dirty="0">
                  <a:solidFill>
                    <a:prstClr val="white"/>
                  </a:solidFill>
                  <a:latin typeface="Calibri" panose="020F0502020204030204"/>
                </a:endParaRPr>
              </a:p>
            </p:txBody>
          </p:sp>
        </p:grpSp>
        <p:grpSp>
          <p:nvGrpSpPr>
            <p:cNvPr id="26" name="Group 25"/>
            <p:cNvGrpSpPr>
              <a:grpSpLocks noChangeAspect="1"/>
            </p:cNvGrpSpPr>
            <p:nvPr/>
          </p:nvGrpSpPr>
          <p:grpSpPr>
            <a:xfrm>
              <a:off x="6408025" y="2137172"/>
              <a:ext cx="1291827" cy="1291827"/>
              <a:chOff x="1382807" y="174388"/>
              <a:chExt cx="3025589" cy="3025588"/>
            </a:xfrm>
          </p:grpSpPr>
          <p:sp>
            <p:nvSpPr>
              <p:cNvPr id="29" name="Rectangle 28"/>
              <p:cNvSpPr/>
              <p:nvPr/>
            </p:nvSpPr>
            <p:spPr>
              <a:xfrm>
                <a:off x="1382807" y="174388"/>
                <a:ext cx="3025588" cy="3025588"/>
              </a:xfrm>
              <a:prstGeom prst="rect">
                <a:avLst/>
              </a:prstGeom>
              <a:solidFill>
                <a:schemeClr val="accent4"/>
              </a:solidFill>
              <a:ln w="12700" cap="flat" cmpd="sng" algn="ctr">
                <a:noFill/>
                <a:prstDash val="solid"/>
                <a:miter lim="800000"/>
              </a:ln>
              <a:effectLst/>
            </p:spPr>
            <p:txBody>
              <a:bodyPr rtlCol="0" anchor="ctr"/>
              <a:lstStyle/>
              <a:p>
                <a:pPr algn="ctr" defTabSz="914377">
                  <a:defRPr/>
                </a:pPr>
                <a:endParaRPr lang="en-US" kern="0">
                  <a:solidFill>
                    <a:prstClr val="white"/>
                  </a:solidFill>
                  <a:latin typeface="Calibri" panose="020F0502020204030204"/>
                </a:endParaRPr>
              </a:p>
            </p:txBody>
          </p:sp>
          <p:sp>
            <p:nvSpPr>
              <p:cNvPr id="30" name="TextBox 29"/>
              <p:cNvSpPr txBox="1"/>
              <p:nvPr/>
            </p:nvSpPr>
            <p:spPr>
              <a:xfrm>
                <a:off x="2540121" y="810818"/>
                <a:ext cx="1868275" cy="2389158"/>
              </a:xfrm>
              <a:custGeom>
                <a:avLst/>
                <a:gdLst>
                  <a:gd name="connsiteX0" fmla="*/ 0 w 1868275"/>
                  <a:gd name="connsiteY0" fmla="*/ 1718 h 2389158"/>
                  <a:gd name="connsiteX1" fmla="*/ 506810 w 1868275"/>
                  <a:gd name="connsiteY1" fmla="*/ 441359 h 2389158"/>
                  <a:gd name="connsiteX2" fmla="*/ 476232 w 1868275"/>
                  <a:gd name="connsiteY2" fmla="*/ 509406 h 2389158"/>
                  <a:gd name="connsiteX3" fmla="*/ 418370 w 1868275"/>
                  <a:gd name="connsiteY3" fmla="*/ 653319 h 2389158"/>
                  <a:gd name="connsiteX4" fmla="*/ 360509 w 1868275"/>
                  <a:gd name="connsiteY4" fmla="*/ 809100 h 2389158"/>
                  <a:gd name="connsiteX5" fmla="*/ 357541 w 1868275"/>
                  <a:gd name="connsiteY5" fmla="*/ 809100 h 2389158"/>
                  <a:gd name="connsiteX6" fmla="*/ 295971 w 1868275"/>
                  <a:gd name="connsiteY6" fmla="*/ 650351 h 2389158"/>
                  <a:gd name="connsiteX7" fmla="*/ 234400 w 1868275"/>
                  <a:gd name="connsiteY7" fmla="*/ 506439 h 2389158"/>
                  <a:gd name="connsiteX8" fmla="*/ 20757 w 1868275"/>
                  <a:gd name="connsiteY8" fmla="*/ 34645 h 2389158"/>
                  <a:gd name="connsiteX9" fmla="*/ 1103694 w 1868275"/>
                  <a:gd name="connsiteY9" fmla="*/ 0 h 2389158"/>
                  <a:gd name="connsiteX10" fmla="*/ 1868275 w 1868275"/>
                  <a:gd name="connsiteY10" fmla="*/ 663249 h 2389158"/>
                  <a:gd name="connsiteX11" fmla="*/ 1868275 w 1868275"/>
                  <a:gd name="connsiteY11" fmla="*/ 2389158 h 2389158"/>
                  <a:gd name="connsiteX12" fmla="*/ 768108 w 1868275"/>
                  <a:gd name="connsiteY12" fmla="*/ 2389158 h 2389158"/>
                  <a:gd name="connsiteX13" fmla="*/ 176188 w 1868275"/>
                  <a:gd name="connsiteY13" fmla="*/ 1875688 h 2389158"/>
                  <a:gd name="connsiteX14" fmla="*/ 193600 w 1868275"/>
                  <a:gd name="connsiteY14" fmla="*/ 1886216 h 2389158"/>
                  <a:gd name="connsiteX15" fmla="*/ 253687 w 1868275"/>
                  <a:gd name="connsiteY15" fmla="*/ 1898085 h 2389158"/>
                  <a:gd name="connsiteX16" fmla="*/ 348639 w 1868275"/>
                  <a:gd name="connsiteY16" fmla="*/ 1902536 h 2389158"/>
                  <a:gd name="connsiteX17" fmla="*/ 442850 w 1868275"/>
                  <a:gd name="connsiteY17" fmla="*/ 1898085 h 2389158"/>
                  <a:gd name="connsiteX18" fmla="*/ 502937 w 1868275"/>
                  <a:gd name="connsiteY18" fmla="*/ 1886216 h 2389158"/>
                  <a:gd name="connsiteX19" fmla="*/ 534835 w 1868275"/>
                  <a:gd name="connsiteY19" fmla="*/ 1866928 h 2389158"/>
                  <a:gd name="connsiteX20" fmla="*/ 544479 w 1868275"/>
                  <a:gd name="connsiteY20" fmla="*/ 1840223 h 2389158"/>
                  <a:gd name="connsiteX21" fmla="*/ 544479 w 1868275"/>
                  <a:gd name="connsiteY21" fmla="*/ 1165171 h 2389158"/>
                  <a:gd name="connsiteX22" fmla="*/ 1069684 w 1868275"/>
                  <a:gd name="connsiteY22" fmla="*/ 119212 h 2389158"/>
                  <a:gd name="connsiteX23" fmla="*/ 1105291 w 1868275"/>
                  <a:gd name="connsiteY23" fmla="*/ 34645 h 2389158"/>
                  <a:gd name="connsiteX24" fmla="*/ 1107702 w 1868275"/>
                  <a:gd name="connsiteY24" fmla="*/ 7383 h 238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68275" h="2389158">
                    <a:moveTo>
                      <a:pt x="0" y="1718"/>
                    </a:moveTo>
                    <a:lnTo>
                      <a:pt x="506810" y="441359"/>
                    </a:lnTo>
                    <a:lnTo>
                      <a:pt x="476232" y="509406"/>
                    </a:lnTo>
                    <a:cubicBezTo>
                      <a:pt x="457439" y="554904"/>
                      <a:pt x="438152" y="602875"/>
                      <a:pt x="418370" y="653319"/>
                    </a:cubicBezTo>
                    <a:cubicBezTo>
                      <a:pt x="398588" y="703762"/>
                      <a:pt x="379301" y="755689"/>
                      <a:pt x="360509" y="809100"/>
                    </a:cubicBezTo>
                    <a:lnTo>
                      <a:pt x="357541" y="809100"/>
                    </a:lnTo>
                    <a:cubicBezTo>
                      <a:pt x="336770" y="753711"/>
                      <a:pt x="316247" y="700795"/>
                      <a:pt x="295971" y="650351"/>
                    </a:cubicBezTo>
                    <a:cubicBezTo>
                      <a:pt x="275694" y="599908"/>
                      <a:pt x="255171" y="551937"/>
                      <a:pt x="234400" y="506439"/>
                    </a:cubicBezTo>
                    <a:lnTo>
                      <a:pt x="20757" y="34645"/>
                    </a:lnTo>
                    <a:close/>
                    <a:moveTo>
                      <a:pt x="1103694" y="0"/>
                    </a:moveTo>
                    <a:lnTo>
                      <a:pt x="1868275" y="663249"/>
                    </a:lnTo>
                    <a:lnTo>
                      <a:pt x="1868275" y="2389158"/>
                    </a:lnTo>
                    <a:lnTo>
                      <a:pt x="768108" y="2389158"/>
                    </a:lnTo>
                    <a:lnTo>
                      <a:pt x="176188" y="1875688"/>
                    </a:lnTo>
                    <a:lnTo>
                      <a:pt x="193600" y="1886216"/>
                    </a:lnTo>
                    <a:cubicBezTo>
                      <a:pt x="208931" y="1891161"/>
                      <a:pt x="228960" y="1895117"/>
                      <a:pt x="253687" y="1898085"/>
                    </a:cubicBezTo>
                    <a:cubicBezTo>
                      <a:pt x="278414" y="1901052"/>
                      <a:pt x="310065" y="1902536"/>
                      <a:pt x="348639" y="1902536"/>
                    </a:cubicBezTo>
                    <a:cubicBezTo>
                      <a:pt x="386225" y="1902536"/>
                      <a:pt x="417628" y="1901052"/>
                      <a:pt x="442850" y="1898085"/>
                    </a:cubicBezTo>
                    <a:cubicBezTo>
                      <a:pt x="468072" y="1895117"/>
                      <a:pt x="488101" y="1891161"/>
                      <a:pt x="502937" y="1886216"/>
                    </a:cubicBezTo>
                    <a:cubicBezTo>
                      <a:pt x="517773" y="1881270"/>
                      <a:pt x="528406" y="1874841"/>
                      <a:pt x="534835" y="1866928"/>
                    </a:cubicBezTo>
                    <a:cubicBezTo>
                      <a:pt x="541264" y="1859016"/>
                      <a:pt x="544479" y="1850114"/>
                      <a:pt x="544479" y="1840223"/>
                    </a:cubicBezTo>
                    <a:lnTo>
                      <a:pt x="544479" y="1165171"/>
                    </a:lnTo>
                    <a:lnTo>
                      <a:pt x="1069684" y="119212"/>
                    </a:lnTo>
                    <a:cubicBezTo>
                      <a:pt x="1087488" y="83604"/>
                      <a:pt x="1099357" y="55416"/>
                      <a:pt x="1105291" y="34645"/>
                    </a:cubicBezTo>
                    <a:cubicBezTo>
                      <a:pt x="1108259" y="24260"/>
                      <a:pt x="1109062" y="15172"/>
                      <a:pt x="1107702" y="7383"/>
                    </a:cubicBezTo>
                    <a:close/>
                  </a:path>
                </a:pathLst>
              </a:custGeom>
              <a:solidFill>
                <a:srgbClr val="000000">
                  <a:alpha val="20000"/>
                </a:srgbClr>
              </a:solidFill>
              <a:ln w="12700" cap="flat" cmpd="sng" algn="ctr">
                <a:noFill/>
                <a:prstDash val="solid"/>
                <a:miter lim="800000"/>
              </a:ln>
              <a:effectLst/>
            </p:spPr>
            <p:txBody>
              <a:bodyPr wrap="square" rtlCol="0" anchor="ctr">
                <a:noAutofit/>
              </a:bodyPr>
              <a:lstStyle>
                <a:defPPr>
                  <a:defRPr lang="en-US"/>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defTabSz="914377">
                  <a:defRPr/>
                </a:pPr>
                <a:endParaRPr lang="en-US" kern="0" dirty="0">
                  <a:solidFill>
                    <a:prstClr val="white"/>
                  </a:solidFill>
                  <a:latin typeface="Calibri" panose="020F0502020204030204"/>
                </a:endParaRPr>
              </a:p>
            </p:txBody>
          </p:sp>
          <p:sp>
            <p:nvSpPr>
              <p:cNvPr id="31" name="Freeform 13"/>
              <p:cNvSpPr/>
              <p:nvPr/>
            </p:nvSpPr>
            <p:spPr>
              <a:xfrm>
                <a:off x="2128726" y="775732"/>
                <a:ext cx="1519738" cy="1937622"/>
              </a:xfrm>
              <a:custGeom>
                <a:avLst/>
                <a:gdLst/>
                <a:ahLst/>
                <a:cxnLst/>
                <a:rect l="l" t="t" r="r" b="b"/>
                <a:pathLst>
                  <a:path w="1519738" h="1937622">
                    <a:moveTo>
                      <a:pt x="202189" y="0"/>
                    </a:moveTo>
                    <a:cubicBezTo>
                      <a:pt x="247688" y="0"/>
                      <a:pt x="284036" y="989"/>
                      <a:pt x="311236" y="2967"/>
                    </a:cubicBezTo>
                    <a:cubicBezTo>
                      <a:pt x="338436" y="4946"/>
                      <a:pt x="359949" y="8655"/>
                      <a:pt x="375774" y="14095"/>
                    </a:cubicBezTo>
                    <a:cubicBezTo>
                      <a:pt x="391600" y="19534"/>
                      <a:pt x="403221" y="26705"/>
                      <a:pt x="410640" y="35607"/>
                    </a:cubicBezTo>
                    <a:cubicBezTo>
                      <a:pt x="418058" y="44509"/>
                      <a:pt x="425229" y="55883"/>
                      <a:pt x="432152" y="69731"/>
                    </a:cubicBezTo>
                    <a:lnTo>
                      <a:pt x="645795" y="541525"/>
                    </a:lnTo>
                    <a:cubicBezTo>
                      <a:pt x="666566" y="587023"/>
                      <a:pt x="687089" y="634994"/>
                      <a:pt x="707366" y="685437"/>
                    </a:cubicBezTo>
                    <a:cubicBezTo>
                      <a:pt x="727642" y="735881"/>
                      <a:pt x="748165" y="788797"/>
                      <a:pt x="768936" y="844186"/>
                    </a:cubicBezTo>
                    <a:lnTo>
                      <a:pt x="771904" y="844186"/>
                    </a:lnTo>
                    <a:cubicBezTo>
                      <a:pt x="790696" y="790775"/>
                      <a:pt x="809983" y="738848"/>
                      <a:pt x="829765" y="688405"/>
                    </a:cubicBezTo>
                    <a:cubicBezTo>
                      <a:pt x="849547" y="637961"/>
                      <a:pt x="868834" y="589990"/>
                      <a:pt x="887627" y="544492"/>
                    </a:cubicBezTo>
                    <a:lnTo>
                      <a:pt x="1098302" y="75665"/>
                    </a:lnTo>
                    <a:cubicBezTo>
                      <a:pt x="1103248" y="59840"/>
                      <a:pt x="1109430" y="47229"/>
                      <a:pt x="1116848" y="37833"/>
                    </a:cubicBezTo>
                    <a:cubicBezTo>
                      <a:pt x="1124266" y="28436"/>
                      <a:pt x="1135393" y="20771"/>
                      <a:pt x="1150229" y="14836"/>
                    </a:cubicBezTo>
                    <a:cubicBezTo>
                      <a:pt x="1165066" y="8902"/>
                      <a:pt x="1185342" y="4946"/>
                      <a:pt x="1211058" y="2967"/>
                    </a:cubicBezTo>
                    <a:cubicBezTo>
                      <a:pt x="1236774" y="989"/>
                      <a:pt x="1270898" y="0"/>
                      <a:pt x="1313429" y="0"/>
                    </a:cubicBezTo>
                    <a:cubicBezTo>
                      <a:pt x="1369807" y="0"/>
                      <a:pt x="1413574" y="1236"/>
                      <a:pt x="1444730" y="3709"/>
                    </a:cubicBezTo>
                    <a:cubicBezTo>
                      <a:pt x="1475886" y="6182"/>
                      <a:pt x="1497152" y="12611"/>
                      <a:pt x="1508526" y="22996"/>
                    </a:cubicBezTo>
                    <a:cubicBezTo>
                      <a:pt x="1519901" y="33382"/>
                      <a:pt x="1522621" y="48960"/>
                      <a:pt x="1516686" y="69731"/>
                    </a:cubicBezTo>
                    <a:cubicBezTo>
                      <a:pt x="1510752" y="90502"/>
                      <a:pt x="1498883" y="118690"/>
                      <a:pt x="1481079" y="154298"/>
                    </a:cubicBezTo>
                    <a:lnTo>
                      <a:pt x="955874" y="1200257"/>
                    </a:lnTo>
                    <a:lnTo>
                      <a:pt x="955874" y="1875309"/>
                    </a:lnTo>
                    <a:cubicBezTo>
                      <a:pt x="955874" y="1885200"/>
                      <a:pt x="952659" y="1894102"/>
                      <a:pt x="946230" y="1902014"/>
                    </a:cubicBezTo>
                    <a:cubicBezTo>
                      <a:pt x="939801" y="1909927"/>
                      <a:pt x="929168" y="1916356"/>
                      <a:pt x="914332" y="1921302"/>
                    </a:cubicBezTo>
                    <a:cubicBezTo>
                      <a:pt x="899496" y="1926247"/>
                      <a:pt x="879467" y="1930203"/>
                      <a:pt x="854245" y="1933171"/>
                    </a:cubicBezTo>
                    <a:cubicBezTo>
                      <a:pt x="829023" y="1936138"/>
                      <a:pt x="797620" y="1937622"/>
                      <a:pt x="760034" y="1937622"/>
                    </a:cubicBezTo>
                    <a:cubicBezTo>
                      <a:pt x="721460" y="1937622"/>
                      <a:pt x="689809" y="1936138"/>
                      <a:pt x="665082" y="1933171"/>
                    </a:cubicBezTo>
                    <a:cubicBezTo>
                      <a:pt x="640355" y="1930203"/>
                      <a:pt x="620326" y="1926247"/>
                      <a:pt x="604995" y="1921302"/>
                    </a:cubicBezTo>
                    <a:cubicBezTo>
                      <a:pt x="589664" y="1916356"/>
                      <a:pt x="579032" y="1909927"/>
                      <a:pt x="573097" y="1902014"/>
                    </a:cubicBezTo>
                    <a:cubicBezTo>
                      <a:pt x="567163" y="1894102"/>
                      <a:pt x="564195" y="1885200"/>
                      <a:pt x="564195" y="1875309"/>
                    </a:cubicBezTo>
                    <a:lnTo>
                      <a:pt x="564195" y="1200257"/>
                    </a:lnTo>
                    <a:lnTo>
                      <a:pt x="38990" y="154298"/>
                    </a:lnTo>
                    <a:cubicBezTo>
                      <a:pt x="20198" y="117701"/>
                      <a:pt x="8081" y="89265"/>
                      <a:pt x="2641" y="68989"/>
                    </a:cubicBezTo>
                    <a:cubicBezTo>
                      <a:pt x="-2799" y="48713"/>
                      <a:pt x="168" y="33382"/>
                      <a:pt x="11543" y="22996"/>
                    </a:cubicBezTo>
                    <a:cubicBezTo>
                      <a:pt x="22917" y="12611"/>
                      <a:pt x="43936" y="6182"/>
                      <a:pt x="74597" y="3709"/>
                    </a:cubicBezTo>
                    <a:cubicBezTo>
                      <a:pt x="105259" y="1236"/>
                      <a:pt x="147790" y="0"/>
                      <a:pt x="202189" y="0"/>
                    </a:cubicBezTo>
                    <a:close/>
                  </a:path>
                </a:pathLst>
              </a:custGeom>
              <a:solidFill>
                <a:sysClr val="window" lastClr="FFFFFF"/>
              </a:solidFill>
              <a:ln w="12700" cap="flat" cmpd="sng" algn="ctr">
                <a:noFill/>
                <a:prstDash val="solid"/>
                <a:miter lim="800000"/>
              </a:ln>
              <a:effectLst/>
            </p:spPr>
            <p:txBody>
              <a:bodyPr wrap="square" rtlCol="0" anchor="ctr">
                <a:noAutofit/>
              </a:bodyPr>
              <a:lstStyle/>
              <a:p>
                <a:pPr algn="ctr" defTabSz="914377">
                  <a:defRPr/>
                </a:pPr>
                <a:endParaRPr lang="en-US" kern="0">
                  <a:solidFill>
                    <a:prstClr val="white"/>
                  </a:solidFill>
                  <a:latin typeface="Calibri" panose="020F0502020204030204"/>
                </a:endParaRPr>
              </a:p>
            </p:txBody>
          </p:sp>
        </p:grpSp>
        <p:sp>
          <p:nvSpPr>
            <p:cNvPr id="27" name="Freeform: Shape 26"/>
            <p:cNvSpPr/>
            <p:nvPr/>
          </p:nvSpPr>
          <p:spPr>
            <a:xfrm>
              <a:off x="3550258" y="2738785"/>
              <a:ext cx="2158499" cy="546199"/>
            </a:xfrm>
            <a:custGeom>
              <a:avLst/>
              <a:gdLst>
                <a:gd name="connsiteX0" fmla="*/ 763761 w 2158499"/>
                <a:gd name="connsiteY0" fmla="*/ 84460 h 546199"/>
                <a:gd name="connsiteX1" fmla="*/ 693440 w 2158499"/>
                <a:gd name="connsiteY1" fmla="*/ 319980 h 546199"/>
                <a:gd name="connsiteX2" fmla="*/ 835198 w 2158499"/>
                <a:gd name="connsiteY2" fmla="*/ 319980 h 546199"/>
                <a:gd name="connsiteX3" fmla="*/ 773621 w 2158499"/>
                <a:gd name="connsiteY3" fmla="*/ 120923 h 546199"/>
                <a:gd name="connsiteX4" fmla="*/ 763761 w 2158499"/>
                <a:gd name="connsiteY4" fmla="*/ 84460 h 546199"/>
                <a:gd name="connsiteX5" fmla="*/ 1720944 w 2158499"/>
                <a:gd name="connsiteY5" fmla="*/ 2232 h 546199"/>
                <a:gd name="connsiteX6" fmla="*/ 1836286 w 2158499"/>
                <a:gd name="connsiteY6" fmla="*/ 2232 h 546199"/>
                <a:gd name="connsiteX7" fmla="*/ 1836286 w 2158499"/>
                <a:gd name="connsiteY7" fmla="*/ 251147 h 546199"/>
                <a:gd name="connsiteX8" fmla="*/ 1881679 w 2158499"/>
                <a:gd name="connsiteY8" fmla="*/ 187151 h 546199"/>
                <a:gd name="connsiteX9" fmla="*/ 2029018 w 2158499"/>
                <a:gd name="connsiteY9" fmla="*/ 2232 h 546199"/>
                <a:gd name="connsiteX10" fmla="*/ 2157011 w 2158499"/>
                <a:gd name="connsiteY10" fmla="*/ 2232 h 546199"/>
                <a:gd name="connsiteX11" fmla="*/ 1967255 w 2158499"/>
                <a:gd name="connsiteY11" fmla="*/ 242962 h 546199"/>
                <a:gd name="connsiteX12" fmla="*/ 2158499 w 2158499"/>
                <a:gd name="connsiteY12" fmla="*/ 546199 h 546199"/>
                <a:gd name="connsiteX13" fmla="*/ 2027530 w 2158499"/>
                <a:gd name="connsiteY13" fmla="*/ 546199 h 546199"/>
                <a:gd name="connsiteX14" fmla="*/ 1885027 w 2158499"/>
                <a:gd name="connsiteY14" fmla="*/ 317004 h 546199"/>
                <a:gd name="connsiteX15" fmla="*/ 1836286 w 2158499"/>
                <a:gd name="connsiteY15" fmla="*/ 351978 h 546199"/>
                <a:gd name="connsiteX16" fmla="*/ 1836286 w 2158499"/>
                <a:gd name="connsiteY16" fmla="*/ 546199 h 546199"/>
                <a:gd name="connsiteX17" fmla="*/ 1720944 w 2158499"/>
                <a:gd name="connsiteY17" fmla="*/ 546199 h 546199"/>
                <a:gd name="connsiteX18" fmla="*/ 1103638 w 2158499"/>
                <a:gd name="connsiteY18" fmla="*/ 2232 h 546199"/>
                <a:gd name="connsiteX19" fmla="*/ 1249118 w 2158499"/>
                <a:gd name="connsiteY19" fmla="*/ 2232 h 546199"/>
                <a:gd name="connsiteX20" fmla="*/ 1485382 w 2158499"/>
                <a:gd name="connsiteY20" fmla="*/ 409649 h 546199"/>
                <a:gd name="connsiteX21" fmla="*/ 1487987 w 2158499"/>
                <a:gd name="connsiteY21" fmla="*/ 409649 h 546199"/>
                <a:gd name="connsiteX22" fmla="*/ 1482406 w 2158499"/>
                <a:gd name="connsiteY22" fmla="*/ 259705 h 546199"/>
                <a:gd name="connsiteX23" fmla="*/ 1482406 w 2158499"/>
                <a:gd name="connsiteY23" fmla="*/ 2232 h 546199"/>
                <a:gd name="connsiteX24" fmla="*/ 1586213 w 2158499"/>
                <a:gd name="connsiteY24" fmla="*/ 2232 h 546199"/>
                <a:gd name="connsiteX25" fmla="*/ 1586213 w 2158499"/>
                <a:gd name="connsiteY25" fmla="*/ 546199 h 546199"/>
                <a:gd name="connsiteX26" fmla="*/ 1439618 w 2158499"/>
                <a:gd name="connsiteY26" fmla="*/ 546199 h 546199"/>
                <a:gd name="connsiteX27" fmla="*/ 1202981 w 2158499"/>
                <a:gd name="connsiteY27" fmla="*/ 134689 h 546199"/>
                <a:gd name="connsiteX28" fmla="*/ 1199632 w 2158499"/>
                <a:gd name="connsiteY28" fmla="*/ 134689 h 546199"/>
                <a:gd name="connsiteX29" fmla="*/ 1206702 w 2158499"/>
                <a:gd name="connsiteY29" fmla="*/ 290215 h 546199"/>
                <a:gd name="connsiteX30" fmla="*/ 1206702 w 2158499"/>
                <a:gd name="connsiteY30" fmla="*/ 546199 h 546199"/>
                <a:gd name="connsiteX31" fmla="*/ 1103638 w 2158499"/>
                <a:gd name="connsiteY31" fmla="*/ 546199 h 546199"/>
                <a:gd name="connsiteX32" fmla="*/ 0 w 2158499"/>
                <a:gd name="connsiteY32" fmla="*/ 2232 h 546199"/>
                <a:gd name="connsiteX33" fmla="*/ 115342 w 2158499"/>
                <a:gd name="connsiteY33" fmla="*/ 2232 h 546199"/>
                <a:gd name="connsiteX34" fmla="*/ 115342 w 2158499"/>
                <a:gd name="connsiteY34" fmla="*/ 215429 h 546199"/>
                <a:gd name="connsiteX35" fmla="*/ 330771 w 2158499"/>
                <a:gd name="connsiteY35" fmla="*/ 215429 h 546199"/>
                <a:gd name="connsiteX36" fmla="*/ 330771 w 2158499"/>
                <a:gd name="connsiteY36" fmla="*/ 2232 h 546199"/>
                <a:gd name="connsiteX37" fmla="*/ 445740 w 2158499"/>
                <a:gd name="connsiteY37" fmla="*/ 2232 h 546199"/>
                <a:gd name="connsiteX38" fmla="*/ 445740 w 2158499"/>
                <a:gd name="connsiteY38" fmla="*/ 546199 h 546199"/>
                <a:gd name="connsiteX39" fmla="*/ 330771 w 2158499"/>
                <a:gd name="connsiteY39" fmla="*/ 546199 h 546199"/>
                <a:gd name="connsiteX40" fmla="*/ 330771 w 2158499"/>
                <a:gd name="connsiteY40" fmla="*/ 311423 h 546199"/>
                <a:gd name="connsiteX41" fmla="*/ 115342 w 2158499"/>
                <a:gd name="connsiteY41" fmla="*/ 311423 h 546199"/>
                <a:gd name="connsiteX42" fmla="*/ 115342 w 2158499"/>
                <a:gd name="connsiteY42" fmla="*/ 546199 h 546199"/>
                <a:gd name="connsiteX43" fmla="*/ 0 w 2158499"/>
                <a:gd name="connsiteY43" fmla="*/ 546199 h 546199"/>
                <a:gd name="connsiteX44" fmla="*/ 692696 w 2158499"/>
                <a:gd name="connsiteY44" fmla="*/ 0 h 546199"/>
                <a:gd name="connsiteX45" fmla="*/ 833710 w 2158499"/>
                <a:gd name="connsiteY45" fmla="*/ 0 h 546199"/>
                <a:gd name="connsiteX46" fmla="*/ 1026443 w 2158499"/>
                <a:gd name="connsiteY46" fmla="*/ 546199 h 546199"/>
                <a:gd name="connsiteX47" fmla="*/ 902171 w 2158499"/>
                <a:gd name="connsiteY47" fmla="*/ 546199 h 546199"/>
                <a:gd name="connsiteX48" fmla="*/ 862732 w 2158499"/>
                <a:gd name="connsiteY48" fmla="*/ 416719 h 546199"/>
                <a:gd name="connsiteX49" fmla="*/ 664418 w 2158499"/>
                <a:gd name="connsiteY49" fmla="*/ 416719 h 546199"/>
                <a:gd name="connsiteX50" fmla="*/ 624979 w 2158499"/>
                <a:gd name="connsiteY50" fmla="*/ 546199 h 546199"/>
                <a:gd name="connsiteX51" fmla="*/ 500707 w 2158499"/>
                <a:gd name="connsiteY51" fmla="*/ 546199 h 54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158499" h="546199">
                  <a:moveTo>
                    <a:pt x="763761" y="84460"/>
                  </a:moveTo>
                  <a:cubicBezTo>
                    <a:pt x="755575" y="116210"/>
                    <a:pt x="732135" y="194717"/>
                    <a:pt x="693440" y="319980"/>
                  </a:cubicBezTo>
                  <a:lnTo>
                    <a:pt x="835198" y="319980"/>
                  </a:lnTo>
                  <a:cubicBezTo>
                    <a:pt x="798736" y="202654"/>
                    <a:pt x="778210" y="136302"/>
                    <a:pt x="773621" y="120923"/>
                  </a:cubicBezTo>
                  <a:cubicBezTo>
                    <a:pt x="769032" y="105544"/>
                    <a:pt x="765745" y="93390"/>
                    <a:pt x="763761" y="84460"/>
                  </a:cubicBezTo>
                  <a:close/>
                  <a:moveTo>
                    <a:pt x="1720944" y="2232"/>
                  </a:moveTo>
                  <a:lnTo>
                    <a:pt x="1836286" y="2232"/>
                  </a:lnTo>
                  <a:lnTo>
                    <a:pt x="1836286" y="251147"/>
                  </a:lnTo>
                  <a:lnTo>
                    <a:pt x="1881679" y="187151"/>
                  </a:lnTo>
                  <a:lnTo>
                    <a:pt x="2029018" y="2232"/>
                  </a:lnTo>
                  <a:lnTo>
                    <a:pt x="2157011" y="2232"/>
                  </a:lnTo>
                  <a:lnTo>
                    <a:pt x="1967255" y="242962"/>
                  </a:lnTo>
                  <a:lnTo>
                    <a:pt x="2158499" y="546199"/>
                  </a:lnTo>
                  <a:lnTo>
                    <a:pt x="2027530" y="546199"/>
                  </a:lnTo>
                  <a:lnTo>
                    <a:pt x="1885027" y="317004"/>
                  </a:lnTo>
                  <a:lnTo>
                    <a:pt x="1836286" y="351978"/>
                  </a:lnTo>
                  <a:lnTo>
                    <a:pt x="1836286" y="546199"/>
                  </a:lnTo>
                  <a:lnTo>
                    <a:pt x="1720944" y="546199"/>
                  </a:lnTo>
                  <a:close/>
                  <a:moveTo>
                    <a:pt x="1103638" y="2232"/>
                  </a:moveTo>
                  <a:lnTo>
                    <a:pt x="1249118" y="2232"/>
                  </a:lnTo>
                  <a:lnTo>
                    <a:pt x="1485382" y="409649"/>
                  </a:lnTo>
                  <a:lnTo>
                    <a:pt x="1487987" y="409649"/>
                  </a:lnTo>
                  <a:cubicBezTo>
                    <a:pt x="1484266" y="338956"/>
                    <a:pt x="1482406" y="288975"/>
                    <a:pt x="1482406" y="259705"/>
                  </a:cubicBezTo>
                  <a:lnTo>
                    <a:pt x="1482406" y="2232"/>
                  </a:lnTo>
                  <a:lnTo>
                    <a:pt x="1586213" y="2232"/>
                  </a:lnTo>
                  <a:lnTo>
                    <a:pt x="1586213" y="546199"/>
                  </a:lnTo>
                  <a:lnTo>
                    <a:pt x="1439618" y="546199"/>
                  </a:lnTo>
                  <a:lnTo>
                    <a:pt x="1202981" y="134689"/>
                  </a:lnTo>
                  <a:lnTo>
                    <a:pt x="1199632" y="134689"/>
                  </a:lnTo>
                  <a:cubicBezTo>
                    <a:pt x="1204345" y="207367"/>
                    <a:pt x="1206702" y="259209"/>
                    <a:pt x="1206702" y="290215"/>
                  </a:cubicBezTo>
                  <a:lnTo>
                    <a:pt x="1206702" y="546199"/>
                  </a:lnTo>
                  <a:lnTo>
                    <a:pt x="1103638" y="546199"/>
                  </a:lnTo>
                  <a:close/>
                  <a:moveTo>
                    <a:pt x="0" y="2232"/>
                  </a:moveTo>
                  <a:lnTo>
                    <a:pt x="115342" y="2232"/>
                  </a:lnTo>
                  <a:lnTo>
                    <a:pt x="115342" y="215429"/>
                  </a:lnTo>
                  <a:lnTo>
                    <a:pt x="330771" y="215429"/>
                  </a:lnTo>
                  <a:lnTo>
                    <a:pt x="330771" y="2232"/>
                  </a:lnTo>
                  <a:lnTo>
                    <a:pt x="445740" y="2232"/>
                  </a:lnTo>
                  <a:lnTo>
                    <a:pt x="445740" y="546199"/>
                  </a:lnTo>
                  <a:lnTo>
                    <a:pt x="330771" y="546199"/>
                  </a:lnTo>
                  <a:lnTo>
                    <a:pt x="330771" y="311423"/>
                  </a:lnTo>
                  <a:lnTo>
                    <a:pt x="115342" y="311423"/>
                  </a:lnTo>
                  <a:lnTo>
                    <a:pt x="115342" y="546199"/>
                  </a:lnTo>
                  <a:lnTo>
                    <a:pt x="0" y="546199"/>
                  </a:lnTo>
                  <a:close/>
                  <a:moveTo>
                    <a:pt x="692696" y="0"/>
                  </a:moveTo>
                  <a:lnTo>
                    <a:pt x="833710" y="0"/>
                  </a:lnTo>
                  <a:lnTo>
                    <a:pt x="1026443" y="546199"/>
                  </a:lnTo>
                  <a:lnTo>
                    <a:pt x="902171" y="546199"/>
                  </a:lnTo>
                  <a:lnTo>
                    <a:pt x="862732" y="416719"/>
                  </a:lnTo>
                  <a:lnTo>
                    <a:pt x="664418" y="416719"/>
                  </a:lnTo>
                  <a:lnTo>
                    <a:pt x="624979" y="546199"/>
                  </a:lnTo>
                  <a:lnTo>
                    <a:pt x="500707" y="54619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32">
                <a:defRPr/>
              </a:pPr>
              <a:endParaRPr lang="en-US">
                <a:solidFill>
                  <a:prstClr val="white"/>
                </a:solidFill>
                <a:latin typeface="Calibri"/>
              </a:endParaRPr>
            </a:p>
          </p:txBody>
        </p:sp>
        <p:sp>
          <p:nvSpPr>
            <p:cNvPr id="28" name="Freeform: Shape 27"/>
            <p:cNvSpPr/>
            <p:nvPr/>
          </p:nvSpPr>
          <p:spPr>
            <a:xfrm>
              <a:off x="7805981" y="2736364"/>
              <a:ext cx="1308596" cy="559966"/>
            </a:xfrm>
            <a:custGeom>
              <a:avLst/>
              <a:gdLst>
                <a:gd name="connsiteX0" fmla="*/ 1243856 w 1308596"/>
                <a:gd name="connsiteY0" fmla="*/ 433462 h 559966"/>
                <a:gd name="connsiteX1" fmla="*/ 1291667 w 1308596"/>
                <a:gd name="connsiteY1" fmla="*/ 449833 h 559966"/>
                <a:gd name="connsiteX2" fmla="*/ 1308596 w 1308596"/>
                <a:gd name="connsiteY2" fmla="*/ 496714 h 559966"/>
                <a:gd name="connsiteX3" fmla="*/ 1291481 w 1308596"/>
                <a:gd name="connsiteY3" fmla="*/ 543037 h 559966"/>
                <a:gd name="connsiteX4" fmla="*/ 1243856 w 1308596"/>
                <a:gd name="connsiteY4" fmla="*/ 559966 h 559966"/>
                <a:gd name="connsiteX5" fmla="*/ 1195486 w 1308596"/>
                <a:gd name="connsiteY5" fmla="*/ 543409 h 559966"/>
                <a:gd name="connsiteX6" fmla="*/ 1178371 w 1308596"/>
                <a:gd name="connsiteY6" fmla="*/ 496714 h 559966"/>
                <a:gd name="connsiteX7" fmla="*/ 1195114 w 1308596"/>
                <a:gd name="connsiteY7" fmla="*/ 449461 h 559966"/>
                <a:gd name="connsiteX8" fmla="*/ 1243856 w 1308596"/>
                <a:gd name="connsiteY8" fmla="*/ 433462 h 559966"/>
                <a:gd name="connsiteX9" fmla="*/ 259705 w 1308596"/>
                <a:gd name="connsiteY9" fmla="*/ 95994 h 559966"/>
                <a:gd name="connsiteX10" fmla="*/ 155897 w 1308596"/>
                <a:gd name="connsiteY10" fmla="*/ 142317 h 559966"/>
                <a:gd name="connsiteX11" fmla="*/ 120922 w 1308596"/>
                <a:gd name="connsiteY11" fmla="*/ 279797 h 559966"/>
                <a:gd name="connsiteX12" fmla="*/ 155525 w 1308596"/>
                <a:gd name="connsiteY12" fmla="*/ 417091 h 559966"/>
                <a:gd name="connsiteX13" fmla="*/ 258961 w 1308596"/>
                <a:gd name="connsiteY13" fmla="*/ 463227 h 559966"/>
                <a:gd name="connsiteX14" fmla="*/ 396999 w 1308596"/>
                <a:gd name="connsiteY14" fmla="*/ 279797 h 559966"/>
                <a:gd name="connsiteX15" fmla="*/ 259705 w 1308596"/>
                <a:gd name="connsiteY15" fmla="*/ 95994 h 559966"/>
                <a:gd name="connsiteX16" fmla="*/ 619433 w 1308596"/>
                <a:gd name="connsiteY16" fmla="*/ 8557 h 559966"/>
                <a:gd name="connsiteX17" fmla="*/ 734403 w 1308596"/>
                <a:gd name="connsiteY17" fmla="*/ 8557 h 559966"/>
                <a:gd name="connsiteX18" fmla="*/ 734403 w 1308596"/>
                <a:gd name="connsiteY18" fmla="*/ 341560 h 559966"/>
                <a:gd name="connsiteX19" fmla="*/ 759704 w 1308596"/>
                <a:gd name="connsiteY19" fmla="*/ 433834 h 559966"/>
                <a:gd name="connsiteX20" fmla="*/ 843420 w 1308596"/>
                <a:gd name="connsiteY20" fmla="*/ 463227 h 559966"/>
                <a:gd name="connsiteX21" fmla="*/ 925461 w 1308596"/>
                <a:gd name="connsiteY21" fmla="*/ 433648 h 559966"/>
                <a:gd name="connsiteX22" fmla="*/ 950948 w 1308596"/>
                <a:gd name="connsiteY22" fmla="*/ 340816 h 559966"/>
                <a:gd name="connsiteX23" fmla="*/ 950948 w 1308596"/>
                <a:gd name="connsiteY23" fmla="*/ 8557 h 559966"/>
                <a:gd name="connsiteX24" fmla="*/ 1065918 w 1308596"/>
                <a:gd name="connsiteY24" fmla="*/ 8557 h 559966"/>
                <a:gd name="connsiteX25" fmla="*/ 1065918 w 1308596"/>
                <a:gd name="connsiteY25" fmla="*/ 360536 h 559966"/>
                <a:gd name="connsiteX26" fmla="*/ 1038943 w 1308596"/>
                <a:gd name="connsiteY26" fmla="*/ 466204 h 559966"/>
                <a:gd name="connsiteX27" fmla="*/ 960994 w 1308596"/>
                <a:gd name="connsiteY27" fmla="*/ 535781 h 559966"/>
                <a:gd name="connsiteX28" fmla="*/ 840443 w 1308596"/>
                <a:gd name="connsiteY28" fmla="*/ 559966 h 559966"/>
                <a:gd name="connsiteX29" fmla="*/ 677476 w 1308596"/>
                <a:gd name="connsiteY29" fmla="*/ 506201 h 559966"/>
                <a:gd name="connsiteX30" fmla="*/ 619433 w 1308596"/>
                <a:gd name="connsiteY30" fmla="*/ 359048 h 559966"/>
                <a:gd name="connsiteX31" fmla="*/ 1179859 w 1308596"/>
                <a:gd name="connsiteY31" fmla="*/ 5954 h 559966"/>
                <a:gd name="connsiteX32" fmla="*/ 1308595 w 1308596"/>
                <a:gd name="connsiteY32" fmla="*/ 5954 h 559966"/>
                <a:gd name="connsiteX33" fmla="*/ 1289619 w 1308596"/>
                <a:gd name="connsiteY33" fmla="*/ 369467 h 559966"/>
                <a:gd name="connsiteX34" fmla="*/ 1198834 w 1308596"/>
                <a:gd name="connsiteY34" fmla="*/ 369467 h 559966"/>
                <a:gd name="connsiteX35" fmla="*/ 259705 w 1308596"/>
                <a:gd name="connsiteY35" fmla="*/ 0 h 559966"/>
                <a:gd name="connsiteX36" fmla="*/ 451507 w 1308596"/>
                <a:gd name="connsiteY36" fmla="*/ 72181 h 559966"/>
                <a:gd name="connsiteX37" fmla="*/ 517921 w 1308596"/>
                <a:gd name="connsiteY37" fmla="*/ 279797 h 559966"/>
                <a:gd name="connsiteX38" fmla="*/ 450949 w 1308596"/>
                <a:gd name="connsiteY38" fmla="*/ 487412 h 559966"/>
                <a:gd name="connsiteX39" fmla="*/ 258961 w 1308596"/>
                <a:gd name="connsiteY39" fmla="*/ 559966 h 559966"/>
                <a:gd name="connsiteX40" fmla="*/ 66972 w 1308596"/>
                <a:gd name="connsiteY40" fmla="*/ 487412 h 559966"/>
                <a:gd name="connsiteX41" fmla="*/ 0 w 1308596"/>
                <a:gd name="connsiteY41" fmla="*/ 279052 h 559966"/>
                <a:gd name="connsiteX42" fmla="*/ 67158 w 1308596"/>
                <a:gd name="connsiteY42" fmla="*/ 71623 h 559966"/>
                <a:gd name="connsiteX43" fmla="*/ 259705 w 1308596"/>
                <a:gd name="connsiteY43" fmla="*/ 0 h 559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308596" h="559966">
                  <a:moveTo>
                    <a:pt x="1243856" y="433462"/>
                  </a:moveTo>
                  <a:cubicBezTo>
                    <a:pt x="1264444" y="433462"/>
                    <a:pt x="1280380" y="438919"/>
                    <a:pt x="1291667" y="449833"/>
                  </a:cubicBezTo>
                  <a:cubicBezTo>
                    <a:pt x="1302953" y="460747"/>
                    <a:pt x="1308596" y="476374"/>
                    <a:pt x="1308596" y="496714"/>
                  </a:cubicBezTo>
                  <a:cubicBezTo>
                    <a:pt x="1308596" y="516310"/>
                    <a:pt x="1302891" y="531751"/>
                    <a:pt x="1291481" y="543037"/>
                  </a:cubicBezTo>
                  <a:cubicBezTo>
                    <a:pt x="1280070" y="554323"/>
                    <a:pt x="1264195" y="559966"/>
                    <a:pt x="1243856" y="559966"/>
                  </a:cubicBezTo>
                  <a:cubicBezTo>
                    <a:pt x="1223020" y="559966"/>
                    <a:pt x="1206897" y="554447"/>
                    <a:pt x="1195486" y="543409"/>
                  </a:cubicBezTo>
                  <a:cubicBezTo>
                    <a:pt x="1184076" y="532371"/>
                    <a:pt x="1178371" y="516806"/>
                    <a:pt x="1178371" y="496714"/>
                  </a:cubicBezTo>
                  <a:cubicBezTo>
                    <a:pt x="1178371" y="475878"/>
                    <a:pt x="1183952" y="460127"/>
                    <a:pt x="1195114" y="449461"/>
                  </a:cubicBezTo>
                  <a:cubicBezTo>
                    <a:pt x="1206276" y="438795"/>
                    <a:pt x="1222524" y="433462"/>
                    <a:pt x="1243856" y="433462"/>
                  </a:cubicBezTo>
                  <a:close/>
                  <a:moveTo>
                    <a:pt x="259705" y="95994"/>
                  </a:moveTo>
                  <a:cubicBezTo>
                    <a:pt x="213816" y="95994"/>
                    <a:pt x="179213" y="111435"/>
                    <a:pt x="155897" y="142317"/>
                  </a:cubicBezTo>
                  <a:cubicBezTo>
                    <a:pt x="132581" y="173198"/>
                    <a:pt x="120922" y="219025"/>
                    <a:pt x="120922" y="279797"/>
                  </a:cubicBezTo>
                  <a:cubicBezTo>
                    <a:pt x="120922" y="340568"/>
                    <a:pt x="132457" y="386333"/>
                    <a:pt x="155525" y="417091"/>
                  </a:cubicBezTo>
                  <a:cubicBezTo>
                    <a:pt x="178593" y="447848"/>
                    <a:pt x="213072" y="463227"/>
                    <a:pt x="258961" y="463227"/>
                  </a:cubicBezTo>
                  <a:cubicBezTo>
                    <a:pt x="350986" y="463227"/>
                    <a:pt x="396999" y="402084"/>
                    <a:pt x="396999" y="279797"/>
                  </a:cubicBezTo>
                  <a:cubicBezTo>
                    <a:pt x="396999" y="157261"/>
                    <a:pt x="351234" y="95994"/>
                    <a:pt x="259705" y="95994"/>
                  </a:cubicBezTo>
                  <a:close/>
                  <a:moveTo>
                    <a:pt x="619433" y="8557"/>
                  </a:moveTo>
                  <a:lnTo>
                    <a:pt x="734403" y="8557"/>
                  </a:lnTo>
                  <a:lnTo>
                    <a:pt x="734403" y="341560"/>
                  </a:lnTo>
                  <a:cubicBezTo>
                    <a:pt x="734403" y="383480"/>
                    <a:pt x="742837" y="414238"/>
                    <a:pt x="759704" y="433834"/>
                  </a:cubicBezTo>
                  <a:cubicBezTo>
                    <a:pt x="776571" y="453429"/>
                    <a:pt x="804476" y="463227"/>
                    <a:pt x="843420" y="463227"/>
                  </a:cubicBezTo>
                  <a:cubicBezTo>
                    <a:pt x="881123" y="463227"/>
                    <a:pt x="908470" y="453368"/>
                    <a:pt x="925461" y="433648"/>
                  </a:cubicBezTo>
                  <a:cubicBezTo>
                    <a:pt x="942452" y="413928"/>
                    <a:pt x="950948" y="382984"/>
                    <a:pt x="950948" y="340816"/>
                  </a:cubicBezTo>
                  <a:lnTo>
                    <a:pt x="950948" y="8557"/>
                  </a:lnTo>
                  <a:lnTo>
                    <a:pt x="1065918" y="8557"/>
                  </a:lnTo>
                  <a:lnTo>
                    <a:pt x="1065918" y="360536"/>
                  </a:lnTo>
                  <a:cubicBezTo>
                    <a:pt x="1065918" y="400719"/>
                    <a:pt x="1056926" y="435942"/>
                    <a:pt x="1038943" y="466204"/>
                  </a:cubicBezTo>
                  <a:cubicBezTo>
                    <a:pt x="1020959" y="496466"/>
                    <a:pt x="994976" y="519658"/>
                    <a:pt x="960994" y="535781"/>
                  </a:cubicBezTo>
                  <a:cubicBezTo>
                    <a:pt x="927011" y="551904"/>
                    <a:pt x="886828" y="559966"/>
                    <a:pt x="840443" y="559966"/>
                  </a:cubicBezTo>
                  <a:cubicBezTo>
                    <a:pt x="770494" y="559966"/>
                    <a:pt x="716172" y="542044"/>
                    <a:pt x="677476" y="506201"/>
                  </a:cubicBezTo>
                  <a:cubicBezTo>
                    <a:pt x="638781" y="470359"/>
                    <a:pt x="619433" y="421307"/>
                    <a:pt x="619433" y="359048"/>
                  </a:cubicBezTo>
                  <a:close/>
                  <a:moveTo>
                    <a:pt x="1179859" y="5954"/>
                  </a:moveTo>
                  <a:lnTo>
                    <a:pt x="1308595" y="5954"/>
                  </a:lnTo>
                  <a:lnTo>
                    <a:pt x="1289619" y="369467"/>
                  </a:lnTo>
                  <a:lnTo>
                    <a:pt x="1198834" y="369467"/>
                  </a:lnTo>
                  <a:close/>
                  <a:moveTo>
                    <a:pt x="259705" y="0"/>
                  </a:moveTo>
                  <a:cubicBezTo>
                    <a:pt x="343296" y="0"/>
                    <a:pt x="407231" y="24060"/>
                    <a:pt x="451507" y="72181"/>
                  </a:cubicBezTo>
                  <a:cubicBezTo>
                    <a:pt x="495783" y="120302"/>
                    <a:pt x="517921" y="189508"/>
                    <a:pt x="517921" y="279797"/>
                  </a:cubicBezTo>
                  <a:cubicBezTo>
                    <a:pt x="517921" y="369838"/>
                    <a:pt x="495597" y="439043"/>
                    <a:pt x="450949" y="487412"/>
                  </a:cubicBezTo>
                  <a:cubicBezTo>
                    <a:pt x="406300" y="535781"/>
                    <a:pt x="342304" y="559966"/>
                    <a:pt x="258961" y="559966"/>
                  </a:cubicBezTo>
                  <a:cubicBezTo>
                    <a:pt x="175617" y="559966"/>
                    <a:pt x="111621" y="535781"/>
                    <a:pt x="66972" y="487412"/>
                  </a:cubicBezTo>
                  <a:cubicBezTo>
                    <a:pt x="22324" y="439043"/>
                    <a:pt x="0" y="369590"/>
                    <a:pt x="0" y="279052"/>
                  </a:cubicBezTo>
                  <a:cubicBezTo>
                    <a:pt x="0" y="188515"/>
                    <a:pt x="22386" y="119372"/>
                    <a:pt x="67158" y="71623"/>
                  </a:cubicBezTo>
                  <a:cubicBezTo>
                    <a:pt x="111931" y="23874"/>
                    <a:pt x="176113" y="0"/>
                    <a:pt x="25970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32">
                <a:defRPr/>
              </a:pPr>
              <a:endParaRPr lang="en-US">
                <a:solidFill>
                  <a:prstClr val="white"/>
                </a:solidFill>
                <a:latin typeface="Calibri"/>
              </a:endParaRPr>
            </a:p>
          </p:txBody>
        </p:sp>
      </p:grpSp>
    </p:spTree>
    <p:extLst>
      <p:ext uri="{BB962C8B-B14F-4D97-AF65-F5344CB8AC3E}">
        <p14:creationId xmlns:p14="http://schemas.microsoft.com/office/powerpoint/2010/main" val="65596804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71258" y="6461801"/>
            <a:ext cx="2049493" cy="276999"/>
          </a:xfrm>
          <a:prstGeom prst="rect">
            <a:avLst/>
          </a:prstGeom>
        </p:spPr>
        <p:txBody>
          <a:bodyPr wrap="square">
            <a:spAutoFit/>
          </a:bodyPr>
          <a:lstStyle/>
          <a:p>
            <a:pPr algn="ctr" defTabSz="914332">
              <a:defRPr/>
            </a:pPr>
            <a:r>
              <a:rPr lang="en-US" sz="1200">
                <a:solidFill>
                  <a:prstClr val="white">
                    <a:lumMod val="50000"/>
                  </a:prstClr>
                </a:solidFill>
                <a:latin typeface="Calibri Light" panose="020F0302020204030204" pitchFamily="34" charset="0"/>
                <a:hlinkClick r:id="rId3"/>
              </a:rPr>
              <a:t>www.showeet.com</a:t>
            </a:r>
            <a:r>
              <a:rPr lang="en-US" sz="1200">
                <a:solidFill>
                  <a:prstClr val="white">
                    <a:lumMod val="50000"/>
                  </a:prstClr>
                </a:solidFill>
                <a:latin typeface="Calibri Light" panose="020F0302020204030204" pitchFamily="34" charset="0"/>
              </a:rPr>
              <a:t> </a:t>
            </a:r>
            <a:endParaRPr lang="en-US" sz="900" dirty="0">
              <a:solidFill>
                <a:prstClr val="white">
                  <a:lumMod val="50000"/>
                </a:prstClr>
              </a:solidFill>
              <a:latin typeface="Calibri Light" panose="020F0302020204030204" pitchFamily="34" charset="0"/>
            </a:endParaRPr>
          </a:p>
        </p:txBody>
      </p:sp>
      <p:sp>
        <p:nvSpPr>
          <p:cNvPr id="29" name="Freeform 310">
            <a:hlinkClick r:id="rId4"/>
          </p:cNvPr>
          <p:cNvSpPr/>
          <p:nvPr/>
        </p:nvSpPr>
        <p:spPr>
          <a:xfrm>
            <a:off x="441837" y="5252883"/>
            <a:ext cx="243087" cy="468552"/>
          </a:xfrm>
          <a:custGeom>
            <a:avLst/>
            <a:gdLst/>
            <a:ahLst/>
            <a:cxnLst/>
            <a:rect l="l" t="t" r="r" b="b"/>
            <a:pathLst>
              <a:path w="243398" h="468766">
                <a:moveTo>
                  <a:pt x="179168" y="0"/>
                </a:moveTo>
                <a:cubicBezTo>
                  <a:pt x="206776" y="0"/>
                  <a:pt x="228186" y="1127"/>
                  <a:pt x="243398" y="3381"/>
                </a:cubicBezTo>
                <a:lnTo>
                  <a:pt x="243398" y="77752"/>
                </a:lnTo>
                <a:lnTo>
                  <a:pt x="199169" y="77752"/>
                </a:lnTo>
                <a:cubicBezTo>
                  <a:pt x="183018" y="77752"/>
                  <a:pt x="172125" y="81133"/>
                  <a:pt x="166491" y="87894"/>
                </a:cubicBezTo>
                <a:cubicBezTo>
                  <a:pt x="160857" y="94655"/>
                  <a:pt x="158040" y="104796"/>
                  <a:pt x="158040" y="118318"/>
                </a:cubicBezTo>
                <a:lnTo>
                  <a:pt x="158040" y="171562"/>
                </a:lnTo>
                <a:lnTo>
                  <a:pt x="240581" y="171562"/>
                </a:lnTo>
                <a:lnTo>
                  <a:pt x="229594" y="254948"/>
                </a:lnTo>
                <a:lnTo>
                  <a:pt x="158040" y="254948"/>
                </a:lnTo>
                <a:lnTo>
                  <a:pt x="158040" y="468766"/>
                </a:lnTo>
                <a:lnTo>
                  <a:pt x="71836" y="468766"/>
                </a:lnTo>
                <a:lnTo>
                  <a:pt x="71836" y="254948"/>
                </a:lnTo>
                <a:lnTo>
                  <a:pt x="0" y="254948"/>
                </a:lnTo>
                <a:lnTo>
                  <a:pt x="0" y="171562"/>
                </a:lnTo>
                <a:lnTo>
                  <a:pt x="71836" y="171562"/>
                </a:lnTo>
                <a:lnTo>
                  <a:pt x="71836" y="110149"/>
                </a:lnTo>
                <a:cubicBezTo>
                  <a:pt x="71836" y="75217"/>
                  <a:pt x="81602" y="48126"/>
                  <a:pt x="101134" y="28875"/>
                </a:cubicBezTo>
                <a:cubicBezTo>
                  <a:pt x="120667" y="9625"/>
                  <a:pt x="146677" y="0"/>
                  <a:pt x="179168" y="0"/>
                </a:cubicBez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351">
              <a:solidFill>
                <a:prstClr val="white"/>
              </a:solidFill>
              <a:latin typeface="Calibri" panose="020F0502020204030204"/>
            </a:endParaRPr>
          </a:p>
        </p:txBody>
      </p:sp>
      <p:sp>
        <p:nvSpPr>
          <p:cNvPr id="11" name="Freeform 132">
            <a:hlinkClick r:id="rId5"/>
          </p:cNvPr>
          <p:cNvSpPr/>
          <p:nvPr/>
        </p:nvSpPr>
        <p:spPr>
          <a:xfrm>
            <a:off x="383083" y="5993031"/>
            <a:ext cx="360591" cy="468767"/>
          </a:xfrm>
          <a:custGeom>
            <a:avLst/>
            <a:gdLst/>
            <a:ahLst/>
            <a:cxnLst/>
            <a:rect l="l" t="t" r="r" b="b"/>
            <a:pathLst>
              <a:path w="360590" h="468766">
                <a:moveTo>
                  <a:pt x="191564" y="0"/>
                </a:moveTo>
                <a:cubicBezTo>
                  <a:pt x="221237" y="0"/>
                  <a:pt x="248845" y="6245"/>
                  <a:pt x="274386" y="18734"/>
                </a:cubicBezTo>
                <a:cubicBezTo>
                  <a:pt x="299928" y="31223"/>
                  <a:pt x="320681" y="49393"/>
                  <a:pt x="336644" y="73245"/>
                </a:cubicBezTo>
                <a:cubicBezTo>
                  <a:pt x="352608" y="97096"/>
                  <a:pt x="360590" y="124047"/>
                  <a:pt x="360590" y="154096"/>
                </a:cubicBezTo>
                <a:cubicBezTo>
                  <a:pt x="360590" y="172125"/>
                  <a:pt x="358806" y="189779"/>
                  <a:pt x="355237" y="207057"/>
                </a:cubicBezTo>
                <a:cubicBezTo>
                  <a:pt x="351669" y="224335"/>
                  <a:pt x="346035" y="240956"/>
                  <a:pt x="338335" y="256920"/>
                </a:cubicBezTo>
                <a:cubicBezTo>
                  <a:pt x="330635" y="272883"/>
                  <a:pt x="321244" y="286922"/>
                  <a:pt x="310164" y="299036"/>
                </a:cubicBezTo>
                <a:cubicBezTo>
                  <a:pt x="299083" y="311149"/>
                  <a:pt x="285467" y="320821"/>
                  <a:pt x="269316" y="328052"/>
                </a:cubicBezTo>
                <a:cubicBezTo>
                  <a:pt x="253164" y="335282"/>
                  <a:pt x="235416" y="338898"/>
                  <a:pt x="216072" y="338898"/>
                </a:cubicBezTo>
                <a:cubicBezTo>
                  <a:pt x="203302" y="338898"/>
                  <a:pt x="190625" y="335893"/>
                  <a:pt x="178041" y="329883"/>
                </a:cubicBezTo>
                <a:cubicBezTo>
                  <a:pt x="165459" y="323873"/>
                  <a:pt x="156444" y="315610"/>
                  <a:pt x="150997" y="305092"/>
                </a:cubicBezTo>
                <a:cubicBezTo>
                  <a:pt x="149119" y="312417"/>
                  <a:pt x="146490" y="322981"/>
                  <a:pt x="143109" y="336785"/>
                </a:cubicBezTo>
                <a:cubicBezTo>
                  <a:pt x="139729" y="350588"/>
                  <a:pt x="137522" y="359509"/>
                  <a:pt x="136489" y="363547"/>
                </a:cubicBezTo>
                <a:cubicBezTo>
                  <a:pt x="135456" y="367585"/>
                  <a:pt x="133531" y="374252"/>
                  <a:pt x="130714" y="383549"/>
                </a:cubicBezTo>
                <a:cubicBezTo>
                  <a:pt x="127897" y="392845"/>
                  <a:pt x="125455" y="399512"/>
                  <a:pt x="123390" y="403550"/>
                </a:cubicBezTo>
                <a:cubicBezTo>
                  <a:pt x="121324" y="407588"/>
                  <a:pt x="118319" y="413457"/>
                  <a:pt x="114375" y="421157"/>
                </a:cubicBezTo>
                <a:cubicBezTo>
                  <a:pt x="110431" y="428857"/>
                  <a:pt x="106112" y="436135"/>
                  <a:pt x="101416" y="442990"/>
                </a:cubicBezTo>
                <a:cubicBezTo>
                  <a:pt x="96721" y="449844"/>
                  <a:pt x="90899" y="457967"/>
                  <a:pt x="83950" y="467358"/>
                </a:cubicBezTo>
                <a:lnTo>
                  <a:pt x="80006" y="468766"/>
                </a:lnTo>
                <a:lnTo>
                  <a:pt x="77471" y="465949"/>
                </a:lnTo>
                <a:cubicBezTo>
                  <a:pt x="74654" y="436463"/>
                  <a:pt x="73245" y="418809"/>
                  <a:pt x="73245" y="412987"/>
                </a:cubicBezTo>
                <a:cubicBezTo>
                  <a:pt x="73245" y="395709"/>
                  <a:pt x="75264" y="376318"/>
                  <a:pt x="79302" y="354814"/>
                </a:cubicBezTo>
                <a:cubicBezTo>
                  <a:pt x="83340" y="333310"/>
                  <a:pt x="89584" y="306313"/>
                  <a:pt x="98036" y="273823"/>
                </a:cubicBezTo>
                <a:cubicBezTo>
                  <a:pt x="106487" y="241332"/>
                  <a:pt x="111370" y="222270"/>
                  <a:pt x="112685" y="216635"/>
                </a:cubicBezTo>
                <a:cubicBezTo>
                  <a:pt x="106675" y="204428"/>
                  <a:pt x="103670" y="188558"/>
                  <a:pt x="103670" y="169026"/>
                </a:cubicBezTo>
                <a:cubicBezTo>
                  <a:pt x="103670" y="153438"/>
                  <a:pt x="108553" y="138789"/>
                  <a:pt x="118319" y="125079"/>
                </a:cubicBezTo>
                <a:cubicBezTo>
                  <a:pt x="128085" y="111370"/>
                  <a:pt x="140480" y="104515"/>
                  <a:pt x="155504" y="104515"/>
                </a:cubicBezTo>
                <a:cubicBezTo>
                  <a:pt x="166961" y="104515"/>
                  <a:pt x="175882" y="108318"/>
                  <a:pt x="182267" y="115924"/>
                </a:cubicBezTo>
                <a:cubicBezTo>
                  <a:pt x="188653" y="123530"/>
                  <a:pt x="191845" y="133155"/>
                  <a:pt x="191845" y="144799"/>
                </a:cubicBezTo>
                <a:cubicBezTo>
                  <a:pt x="191845" y="157194"/>
                  <a:pt x="187713" y="175130"/>
                  <a:pt x="179450" y="198606"/>
                </a:cubicBezTo>
                <a:cubicBezTo>
                  <a:pt x="171187" y="222082"/>
                  <a:pt x="167055" y="239642"/>
                  <a:pt x="167055" y="251286"/>
                </a:cubicBezTo>
                <a:cubicBezTo>
                  <a:pt x="167055" y="263118"/>
                  <a:pt x="171280" y="272930"/>
                  <a:pt x="179732" y="280724"/>
                </a:cubicBezTo>
                <a:cubicBezTo>
                  <a:pt x="188183" y="288518"/>
                  <a:pt x="198418" y="292415"/>
                  <a:pt x="210438" y="292415"/>
                </a:cubicBezTo>
                <a:cubicBezTo>
                  <a:pt x="220767" y="292415"/>
                  <a:pt x="230346" y="290068"/>
                  <a:pt x="239173" y="285373"/>
                </a:cubicBezTo>
                <a:cubicBezTo>
                  <a:pt x="248000" y="280677"/>
                  <a:pt x="255371" y="274292"/>
                  <a:pt x="261287" y="266216"/>
                </a:cubicBezTo>
                <a:cubicBezTo>
                  <a:pt x="267203" y="258141"/>
                  <a:pt x="272462" y="249220"/>
                  <a:pt x="277062" y="239454"/>
                </a:cubicBezTo>
                <a:cubicBezTo>
                  <a:pt x="281664" y="229688"/>
                  <a:pt x="285232" y="219312"/>
                  <a:pt x="287768" y="208325"/>
                </a:cubicBezTo>
                <a:cubicBezTo>
                  <a:pt x="290303" y="197338"/>
                  <a:pt x="292181" y="186915"/>
                  <a:pt x="293402" y="177055"/>
                </a:cubicBezTo>
                <a:cubicBezTo>
                  <a:pt x="294622" y="167195"/>
                  <a:pt x="295233" y="157852"/>
                  <a:pt x="295233" y="149025"/>
                </a:cubicBezTo>
                <a:cubicBezTo>
                  <a:pt x="295233" y="116534"/>
                  <a:pt x="284951" y="91227"/>
                  <a:pt x="264386" y="73104"/>
                </a:cubicBezTo>
                <a:cubicBezTo>
                  <a:pt x="243821" y="54981"/>
                  <a:pt x="217011" y="45919"/>
                  <a:pt x="183957" y="45919"/>
                </a:cubicBezTo>
                <a:cubicBezTo>
                  <a:pt x="146396" y="45919"/>
                  <a:pt x="115032" y="58079"/>
                  <a:pt x="89866" y="82400"/>
                </a:cubicBezTo>
                <a:cubicBezTo>
                  <a:pt x="64700" y="106721"/>
                  <a:pt x="52117" y="137569"/>
                  <a:pt x="52117" y="174942"/>
                </a:cubicBezTo>
                <a:cubicBezTo>
                  <a:pt x="52117" y="183206"/>
                  <a:pt x="53291" y="191187"/>
                  <a:pt x="55638" y="198888"/>
                </a:cubicBezTo>
                <a:cubicBezTo>
                  <a:pt x="57986" y="206588"/>
                  <a:pt x="60521" y="212691"/>
                  <a:pt x="63244" y="217199"/>
                </a:cubicBezTo>
                <a:cubicBezTo>
                  <a:pt x="65968" y="221706"/>
                  <a:pt x="68503" y="225979"/>
                  <a:pt x="70851" y="230016"/>
                </a:cubicBezTo>
                <a:cubicBezTo>
                  <a:pt x="73198" y="234054"/>
                  <a:pt x="74372" y="236918"/>
                  <a:pt x="74372" y="238609"/>
                </a:cubicBezTo>
                <a:cubicBezTo>
                  <a:pt x="74372" y="243867"/>
                  <a:pt x="72963" y="250722"/>
                  <a:pt x="70146" y="259174"/>
                </a:cubicBezTo>
                <a:cubicBezTo>
                  <a:pt x="67329" y="267625"/>
                  <a:pt x="63855" y="271851"/>
                  <a:pt x="59723" y="271851"/>
                </a:cubicBezTo>
                <a:cubicBezTo>
                  <a:pt x="59348" y="271851"/>
                  <a:pt x="57751" y="271569"/>
                  <a:pt x="54934" y="271005"/>
                </a:cubicBezTo>
                <a:cubicBezTo>
                  <a:pt x="45356" y="268188"/>
                  <a:pt x="36857" y="262930"/>
                  <a:pt x="29439" y="255230"/>
                </a:cubicBezTo>
                <a:cubicBezTo>
                  <a:pt x="22021" y="247530"/>
                  <a:pt x="16293" y="238656"/>
                  <a:pt x="12255" y="228608"/>
                </a:cubicBezTo>
                <a:cubicBezTo>
                  <a:pt x="8217" y="218560"/>
                  <a:pt x="5165" y="208419"/>
                  <a:pt x="3099" y="198183"/>
                </a:cubicBezTo>
                <a:cubicBezTo>
                  <a:pt x="1033" y="187948"/>
                  <a:pt x="0" y="177947"/>
                  <a:pt x="0" y="168181"/>
                </a:cubicBezTo>
                <a:cubicBezTo>
                  <a:pt x="0" y="147898"/>
                  <a:pt x="3522" y="128789"/>
                  <a:pt x="10565" y="110853"/>
                </a:cubicBezTo>
                <a:cubicBezTo>
                  <a:pt x="17607" y="92917"/>
                  <a:pt x="27326" y="77283"/>
                  <a:pt x="39722" y="63948"/>
                </a:cubicBezTo>
                <a:cubicBezTo>
                  <a:pt x="52117" y="50614"/>
                  <a:pt x="66390" y="39064"/>
                  <a:pt x="82541" y="29298"/>
                </a:cubicBezTo>
                <a:cubicBezTo>
                  <a:pt x="98693" y="19532"/>
                  <a:pt x="116065" y="12207"/>
                  <a:pt x="134658" y="7324"/>
                </a:cubicBezTo>
                <a:cubicBezTo>
                  <a:pt x="153251" y="2441"/>
                  <a:pt x="172220" y="0"/>
                  <a:pt x="191564" y="0"/>
                </a:cubicBez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12" name="Freeform 332">
            <a:hlinkClick r:id="rId6"/>
          </p:cNvPr>
          <p:cNvSpPr/>
          <p:nvPr/>
        </p:nvSpPr>
        <p:spPr>
          <a:xfrm>
            <a:off x="341675" y="4620863"/>
            <a:ext cx="443408" cy="360424"/>
          </a:xfrm>
          <a:custGeom>
            <a:avLst/>
            <a:gdLst/>
            <a:ahLst/>
            <a:cxnLst/>
            <a:rect l="l" t="t" r="r" b="b"/>
            <a:pathLst>
              <a:path w="443976" h="360589">
                <a:moveTo>
                  <a:pt x="307346" y="0"/>
                </a:moveTo>
                <a:cubicBezTo>
                  <a:pt x="333639" y="0"/>
                  <a:pt x="355800" y="9578"/>
                  <a:pt x="373830" y="28734"/>
                </a:cubicBezTo>
                <a:cubicBezTo>
                  <a:pt x="394301" y="24790"/>
                  <a:pt x="413551" y="17466"/>
                  <a:pt x="431581" y="6761"/>
                </a:cubicBezTo>
                <a:cubicBezTo>
                  <a:pt x="424632" y="28359"/>
                  <a:pt x="411298" y="45074"/>
                  <a:pt x="391578" y="56905"/>
                </a:cubicBezTo>
                <a:cubicBezTo>
                  <a:pt x="409044" y="55027"/>
                  <a:pt x="426510" y="50332"/>
                  <a:pt x="443976" y="42820"/>
                </a:cubicBezTo>
                <a:cubicBezTo>
                  <a:pt x="431392" y="61225"/>
                  <a:pt x="416180" y="76907"/>
                  <a:pt x="398339" y="89866"/>
                </a:cubicBezTo>
                <a:cubicBezTo>
                  <a:pt x="398526" y="92495"/>
                  <a:pt x="398620" y="96439"/>
                  <a:pt x="398620" y="101697"/>
                </a:cubicBezTo>
                <a:cubicBezTo>
                  <a:pt x="398620" y="126112"/>
                  <a:pt x="395052" y="150480"/>
                  <a:pt x="387915" y="174801"/>
                </a:cubicBezTo>
                <a:cubicBezTo>
                  <a:pt x="380778" y="199122"/>
                  <a:pt x="369933" y="222457"/>
                  <a:pt x="355378" y="244806"/>
                </a:cubicBezTo>
                <a:cubicBezTo>
                  <a:pt x="340823" y="267155"/>
                  <a:pt x="323497" y="286922"/>
                  <a:pt x="303402" y="304106"/>
                </a:cubicBezTo>
                <a:cubicBezTo>
                  <a:pt x="283307" y="321291"/>
                  <a:pt x="259080" y="335001"/>
                  <a:pt x="230722" y="345236"/>
                </a:cubicBezTo>
                <a:cubicBezTo>
                  <a:pt x="202362" y="355471"/>
                  <a:pt x="172032" y="360589"/>
                  <a:pt x="139728" y="360589"/>
                </a:cubicBezTo>
                <a:cubicBezTo>
                  <a:pt x="88832" y="360589"/>
                  <a:pt x="42256" y="346973"/>
                  <a:pt x="0" y="319741"/>
                </a:cubicBezTo>
                <a:cubicBezTo>
                  <a:pt x="6574" y="320492"/>
                  <a:pt x="13898" y="320868"/>
                  <a:pt x="21974" y="320868"/>
                </a:cubicBezTo>
                <a:cubicBezTo>
                  <a:pt x="64230" y="320868"/>
                  <a:pt x="101886" y="307909"/>
                  <a:pt x="134940" y="281992"/>
                </a:cubicBezTo>
                <a:cubicBezTo>
                  <a:pt x="115220" y="281616"/>
                  <a:pt x="97566" y="275560"/>
                  <a:pt x="81978" y="263822"/>
                </a:cubicBezTo>
                <a:cubicBezTo>
                  <a:pt x="66390" y="252084"/>
                  <a:pt x="55685" y="237106"/>
                  <a:pt x="49863" y="218889"/>
                </a:cubicBezTo>
                <a:cubicBezTo>
                  <a:pt x="56060" y="219828"/>
                  <a:pt x="61788" y="220297"/>
                  <a:pt x="67048" y="220297"/>
                </a:cubicBezTo>
                <a:cubicBezTo>
                  <a:pt x="75122" y="220297"/>
                  <a:pt x="83105" y="219264"/>
                  <a:pt x="90992" y="217199"/>
                </a:cubicBezTo>
                <a:cubicBezTo>
                  <a:pt x="69958" y="212879"/>
                  <a:pt x="52539" y="202409"/>
                  <a:pt x="38736" y="185788"/>
                </a:cubicBezTo>
                <a:cubicBezTo>
                  <a:pt x="24932" y="169167"/>
                  <a:pt x="18030" y="149870"/>
                  <a:pt x="18030" y="127896"/>
                </a:cubicBezTo>
                <a:lnTo>
                  <a:pt x="18030" y="126770"/>
                </a:lnTo>
                <a:cubicBezTo>
                  <a:pt x="30800" y="133906"/>
                  <a:pt x="44510" y="137756"/>
                  <a:pt x="59160" y="138320"/>
                </a:cubicBezTo>
                <a:cubicBezTo>
                  <a:pt x="46764" y="130056"/>
                  <a:pt x="36904" y="119257"/>
                  <a:pt x="29580" y="105923"/>
                </a:cubicBezTo>
                <a:cubicBezTo>
                  <a:pt x="22256" y="92589"/>
                  <a:pt x="18593" y="78128"/>
                  <a:pt x="18593" y="62540"/>
                </a:cubicBezTo>
                <a:cubicBezTo>
                  <a:pt x="18593" y="46013"/>
                  <a:pt x="22724" y="30706"/>
                  <a:pt x="30988" y="16621"/>
                </a:cubicBezTo>
                <a:cubicBezTo>
                  <a:pt x="53713" y="44604"/>
                  <a:pt x="81367" y="67000"/>
                  <a:pt x="113952" y="83809"/>
                </a:cubicBezTo>
                <a:cubicBezTo>
                  <a:pt x="146536" y="100617"/>
                  <a:pt x="181422" y="109961"/>
                  <a:pt x="218608" y="111839"/>
                </a:cubicBezTo>
                <a:cubicBezTo>
                  <a:pt x="217104" y="104702"/>
                  <a:pt x="216354" y="97753"/>
                  <a:pt x="216354" y="90992"/>
                </a:cubicBezTo>
                <a:cubicBezTo>
                  <a:pt x="216354" y="65826"/>
                  <a:pt x="225228" y="44369"/>
                  <a:pt x="242975" y="26621"/>
                </a:cubicBezTo>
                <a:cubicBezTo>
                  <a:pt x="260723" y="8874"/>
                  <a:pt x="282180" y="0"/>
                  <a:pt x="307346" y="0"/>
                </a:cubicBez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351">
              <a:solidFill>
                <a:prstClr val="white"/>
              </a:solidFill>
              <a:latin typeface="Calibri" panose="020F0502020204030204"/>
            </a:endParaRPr>
          </a:p>
        </p:txBody>
      </p:sp>
    </p:spTree>
    <p:extLst>
      <p:ext uri="{BB962C8B-B14F-4D97-AF65-F5344CB8AC3E}">
        <p14:creationId xmlns:p14="http://schemas.microsoft.com/office/powerpoint/2010/main" val="5900474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3C2DE5A-9DE1-CD43-90F4-9F1EC769D864}"/>
              </a:ext>
            </a:extLst>
          </p:cNvPr>
          <p:cNvGrpSpPr/>
          <p:nvPr/>
        </p:nvGrpSpPr>
        <p:grpSpPr>
          <a:xfrm>
            <a:off x="3719587" y="1431135"/>
            <a:ext cx="4914748" cy="5091899"/>
            <a:chOff x="3396273" y="1096166"/>
            <a:chExt cx="5561375" cy="5761834"/>
          </a:xfrm>
        </p:grpSpPr>
        <p:sp>
          <p:nvSpPr>
            <p:cNvPr id="15" name="Shape">
              <a:extLst>
                <a:ext uri="{FF2B5EF4-FFF2-40B4-BE49-F238E27FC236}">
                  <a16:creationId xmlns:a16="http://schemas.microsoft.com/office/drawing/2014/main" id="{80B841D7-8C64-2540-8CD2-57E7315B4254}"/>
                </a:ext>
              </a:extLst>
            </p:cNvPr>
            <p:cNvSpPr/>
            <p:nvPr/>
          </p:nvSpPr>
          <p:spPr>
            <a:xfrm rot="16200000">
              <a:off x="5114066" y="1014206"/>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sp>
          <p:nvSpPr>
            <p:cNvPr id="26" name="Shape">
              <a:extLst>
                <a:ext uri="{FF2B5EF4-FFF2-40B4-BE49-F238E27FC236}">
                  <a16:creationId xmlns:a16="http://schemas.microsoft.com/office/drawing/2014/main" id="{BB9378AC-2D1B-5946-BD1D-B63AEB21F7D6}"/>
                </a:ext>
              </a:extLst>
            </p:cNvPr>
            <p:cNvSpPr/>
            <p:nvPr/>
          </p:nvSpPr>
          <p:spPr>
            <a:xfrm rot="5400000">
              <a:off x="5114066" y="4812172"/>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sp>
          <p:nvSpPr>
            <p:cNvPr id="29" name="Shape">
              <a:extLst>
                <a:ext uri="{FF2B5EF4-FFF2-40B4-BE49-F238E27FC236}">
                  <a16:creationId xmlns:a16="http://schemas.microsoft.com/office/drawing/2014/main" id="{5F46864B-2449-B845-8C46-EF208F7C2754}"/>
                </a:ext>
              </a:extLst>
            </p:cNvPr>
            <p:cNvSpPr/>
            <p:nvPr/>
          </p:nvSpPr>
          <p:spPr>
            <a:xfrm>
              <a:off x="6993780" y="2896114"/>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sp>
          <p:nvSpPr>
            <p:cNvPr id="31" name="Shape">
              <a:extLst>
                <a:ext uri="{FF2B5EF4-FFF2-40B4-BE49-F238E27FC236}">
                  <a16:creationId xmlns:a16="http://schemas.microsoft.com/office/drawing/2014/main" id="{A0E1FE10-064F-9A47-9C5F-C526AFADCEDD}"/>
                </a:ext>
              </a:extLst>
            </p:cNvPr>
            <p:cNvSpPr/>
            <p:nvPr/>
          </p:nvSpPr>
          <p:spPr>
            <a:xfrm rot="18000000">
              <a:off x="3478233" y="2759864"/>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grpSp>
      <p:sp>
        <p:nvSpPr>
          <p:cNvPr id="6" name="Rectangle 5">
            <a:extLst>
              <a:ext uri="{FF2B5EF4-FFF2-40B4-BE49-F238E27FC236}">
                <a16:creationId xmlns:a16="http://schemas.microsoft.com/office/drawing/2014/main" id="{EC22AF15-6222-1C4C-9D18-215700C0DC26}"/>
              </a:ext>
            </a:extLst>
          </p:cNvPr>
          <p:cNvSpPr/>
          <p:nvPr/>
        </p:nvSpPr>
        <p:spPr>
          <a:xfrm>
            <a:off x="1320219" y="1897244"/>
            <a:ext cx="3176831" cy="1077218"/>
          </a:xfrm>
          <a:prstGeom prst="rect">
            <a:avLst/>
          </a:prstGeom>
        </p:spPr>
        <p:txBody>
          <a:bodyPr wrap="square">
            <a:spAutoFit/>
          </a:bodyPr>
          <a:lstStyle/>
          <a:p>
            <a:pPr algn="just"/>
            <a:r>
              <a:rPr lang="en-US" sz="1600" noProof="1">
                <a:solidFill>
                  <a:schemeClr val="accent2"/>
                </a:solidFill>
              </a:rPr>
              <a:t>Lorem ipsum dolor sit amet cras. Amet nam in. Rutrum integer ullamcorper in dictumst bibendum. Sit esrti etiam nec hac eros.</a:t>
            </a:r>
          </a:p>
        </p:txBody>
      </p:sp>
      <p:sp>
        <p:nvSpPr>
          <p:cNvPr id="7" name="Rectangle 6">
            <a:extLst>
              <a:ext uri="{FF2B5EF4-FFF2-40B4-BE49-F238E27FC236}">
                <a16:creationId xmlns:a16="http://schemas.microsoft.com/office/drawing/2014/main" id="{A1E4F8EB-AE44-DC4C-AD48-E56A5898864A}"/>
              </a:ext>
            </a:extLst>
          </p:cNvPr>
          <p:cNvSpPr/>
          <p:nvPr/>
        </p:nvSpPr>
        <p:spPr>
          <a:xfrm>
            <a:off x="1320221" y="1684730"/>
            <a:ext cx="1419375" cy="338554"/>
          </a:xfrm>
          <a:prstGeom prst="rect">
            <a:avLst/>
          </a:prstGeom>
        </p:spPr>
        <p:txBody>
          <a:bodyPr wrap="square">
            <a:spAutoFit/>
          </a:bodyPr>
          <a:lstStyle/>
          <a:p>
            <a:r>
              <a:rPr lang="en-US" sz="1600" b="1" noProof="1"/>
              <a:t>Lorem ipsum </a:t>
            </a:r>
          </a:p>
        </p:txBody>
      </p:sp>
      <p:sp>
        <p:nvSpPr>
          <p:cNvPr id="8" name="Rectangle 7">
            <a:extLst>
              <a:ext uri="{FF2B5EF4-FFF2-40B4-BE49-F238E27FC236}">
                <a16:creationId xmlns:a16="http://schemas.microsoft.com/office/drawing/2014/main" id="{3E1F45CA-E1EB-1A4C-A920-7F741A49972C}"/>
              </a:ext>
            </a:extLst>
          </p:cNvPr>
          <p:cNvSpPr/>
          <p:nvPr/>
        </p:nvSpPr>
        <p:spPr>
          <a:xfrm>
            <a:off x="1320219" y="5128141"/>
            <a:ext cx="3176831" cy="1077218"/>
          </a:xfrm>
          <a:prstGeom prst="rect">
            <a:avLst/>
          </a:prstGeom>
        </p:spPr>
        <p:txBody>
          <a:bodyPr wrap="square">
            <a:spAutoFit/>
          </a:bodyPr>
          <a:lstStyle/>
          <a:p>
            <a:pPr algn="just"/>
            <a:r>
              <a:rPr lang="en-US" sz="1600" noProof="1">
                <a:solidFill>
                  <a:schemeClr val="accent2"/>
                </a:solidFill>
              </a:rPr>
              <a:t>Lorem ipsum dolor sit amet cras. Amet nam in. Rutrum integer ullamcorper in dictumst bibendum. Sit esrti etiam nec hac eros.</a:t>
            </a:r>
          </a:p>
        </p:txBody>
      </p:sp>
      <p:sp>
        <p:nvSpPr>
          <p:cNvPr id="9" name="Rectangle 8">
            <a:extLst>
              <a:ext uri="{FF2B5EF4-FFF2-40B4-BE49-F238E27FC236}">
                <a16:creationId xmlns:a16="http://schemas.microsoft.com/office/drawing/2014/main" id="{834CD7D8-0B84-2D48-9E9C-E0F226BA0B64}"/>
              </a:ext>
            </a:extLst>
          </p:cNvPr>
          <p:cNvSpPr/>
          <p:nvPr/>
        </p:nvSpPr>
        <p:spPr>
          <a:xfrm>
            <a:off x="1320221" y="4915626"/>
            <a:ext cx="1419375" cy="338554"/>
          </a:xfrm>
          <a:prstGeom prst="rect">
            <a:avLst/>
          </a:prstGeom>
        </p:spPr>
        <p:txBody>
          <a:bodyPr wrap="square">
            <a:spAutoFit/>
          </a:bodyPr>
          <a:lstStyle/>
          <a:p>
            <a:r>
              <a:rPr lang="en-US" sz="1600" b="1" noProof="1"/>
              <a:t>Lorem ipsum </a:t>
            </a:r>
          </a:p>
        </p:txBody>
      </p:sp>
      <p:sp>
        <p:nvSpPr>
          <p:cNvPr id="10" name="Rectangle 9">
            <a:extLst>
              <a:ext uri="{FF2B5EF4-FFF2-40B4-BE49-F238E27FC236}">
                <a16:creationId xmlns:a16="http://schemas.microsoft.com/office/drawing/2014/main" id="{603AFF44-0610-D44C-8E96-96FD0A6A5068}"/>
              </a:ext>
            </a:extLst>
          </p:cNvPr>
          <p:cNvSpPr/>
          <p:nvPr/>
        </p:nvSpPr>
        <p:spPr>
          <a:xfrm>
            <a:off x="7694953" y="1897244"/>
            <a:ext cx="3169367" cy="1077218"/>
          </a:xfrm>
          <a:prstGeom prst="rect">
            <a:avLst/>
          </a:prstGeom>
        </p:spPr>
        <p:txBody>
          <a:bodyPr wrap="square">
            <a:spAutoFit/>
          </a:bodyPr>
          <a:lstStyle/>
          <a:p>
            <a:pPr algn="just"/>
            <a:r>
              <a:rPr lang="en-US" sz="1600" noProof="1">
                <a:solidFill>
                  <a:schemeClr val="accent2"/>
                </a:solidFill>
              </a:rPr>
              <a:t>Lorem ipsum dolor sit amet cras. Amet nam in. Rutrum integer ullamcorper in dictumst bibendum. Sit esrti etiam nec hac eros.</a:t>
            </a:r>
          </a:p>
        </p:txBody>
      </p:sp>
      <p:sp>
        <p:nvSpPr>
          <p:cNvPr id="11" name="Rectangle 10">
            <a:extLst>
              <a:ext uri="{FF2B5EF4-FFF2-40B4-BE49-F238E27FC236}">
                <a16:creationId xmlns:a16="http://schemas.microsoft.com/office/drawing/2014/main" id="{40E40313-BE46-AA48-B01D-E514DA2B316D}"/>
              </a:ext>
            </a:extLst>
          </p:cNvPr>
          <p:cNvSpPr/>
          <p:nvPr/>
        </p:nvSpPr>
        <p:spPr>
          <a:xfrm>
            <a:off x="9390339" y="1684730"/>
            <a:ext cx="1419375" cy="338554"/>
          </a:xfrm>
          <a:prstGeom prst="rect">
            <a:avLst/>
          </a:prstGeom>
        </p:spPr>
        <p:txBody>
          <a:bodyPr wrap="square">
            <a:spAutoFit/>
          </a:bodyPr>
          <a:lstStyle/>
          <a:p>
            <a:pPr algn="r"/>
            <a:r>
              <a:rPr lang="en-US" sz="1600" b="1" noProof="1"/>
              <a:t>Lorem ipsum </a:t>
            </a:r>
          </a:p>
        </p:txBody>
      </p:sp>
      <p:sp>
        <p:nvSpPr>
          <p:cNvPr id="12" name="Rectangle 11">
            <a:extLst>
              <a:ext uri="{FF2B5EF4-FFF2-40B4-BE49-F238E27FC236}">
                <a16:creationId xmlns:a16="http://schemas.microsoft.com/office/drawing/2014/main" id="{A7F73E46-EF46-EF46-B5D9-B1CE8E5BEE8F}"/>
              </a:ext>
            </a:extLst>
          </p:cNvPr>
          <p:cNvSpPr/>
          <p:nvPr/>
        </p:nvSpPr>
        <p:spPr>
          <a:xfrm>
            <a:off x="7694953" y="5110527"/>
            <a:ext cx="3169367" cy="1077218"/>
          </a:xfrm>
          <a:prstGeom prst="rect">
            <a:avLst/>
          </a:prstGeom>
        </p:spPr>
        <p:txBody>
          <a:bodyPr wrap="square">
            <a:spAutoFit/>
          </a:bodyPr>
          <a:lstStyle/>
          <a:p>
            <a:pPr algn="just"/>
            <a:r>
              <a:rPr lang="en-US" sz="1600" noProof="1">
                <a:solidFill>
                  <a:schemeClr val="accent2"/>
                </a:solidFill>
              </a:rPr>
              <a:t>Lorem ipsum dolor sit amet cras. Amet nam in. Rutrum integer ullamcorper in dictumst bibendum. Sit esrti etiam nec hac eros.</a:t>
            </a:r>
          </a:p>
        </p:txBody>
      </p:sp>
      <p:sp>
        <p:nvSpPr>
          <p:cNvPr id="13" name="Rectangle 12">
            <a:extLst>
              <a:ext uri="{FF2B5EF4-FFF2-40B4-BE49-F238E27FC236}">
                <a16:creationId xmlns:a16="http://schemas.microsoft.com/office/drawing/2014/main" id="{2C32BBD4-FA52-C947-A153-F10583555A11}"/>
              </a:ext>
            </a:extLst>
          </p:cNvPr>
          <p:cNvSpPr/>
          <p:nvPr/>
        </p:nvSpPr>
        <p:spPr>
          <a:xfrm>
            <a:off x="9390339" y="4898013"/>
            <a:ext cx="1419375" cy="338554"/>
          </a:xfrm>
          <a:prstGeom prst="rect">
            <a:avLst/>
          </a:prstGeom>
        </p:spPr>
        <p:txBody>
          <a:bodyPr wrap="square">
            <a:spAutoFit/>
          </a:bodyPr>
          <a:lstStyle/>
          <a:p>
            <a:pPr algn="r"/>
            <a:r>
              <a:rPr lang="en-US" sz="1600" b="1" noProof="1"/>
              <a:t>Lorem ipsum </a:t>
            </a:r>
          </a:p>
        </p:txBody>
      </p:sp>
      <p:sp>
        <p:nvSpPr>
          <p:cNvPr id="3" name="Title 2">
            <a:extLst>
              <a:ext uri="{FF2B5EF4-FFF2-40B4-BE49-F238E27FC236}">
                <a16:creationId xmlns:a16="http://schemas.microsoft.com/office/drawing/2014/main" id="{82C420FC-FE02-E747-9B9E-C76BCB0CC0D5}"/>
              </a:ext>
            </a:extLst>
          </p:cNvPr>
          <p:cNvSpPr>
            <a:spLocks noGrp="1"/>
          </p:cNvSpPr>
          <p:nvPr>
            <p:ph type="title"/>
          </p:nvPr>
        </p:nvSpPr>
        <p:spPr/>
        <p:txBody>
          <a:bodyPr/>
          <a:lstStyle/>
          <a:p>
            <a:r>
              <a:rPr lang="en-GB" dirty="0"/>
              <a:t>Infographic #2</a:t>
            </a:r>
          </a:p>
        </p:txBody>
      </p:sp>
      <p:pic>
        <p:nvPicPr>
          <p:cNvPr id="20" name="Graphic 19" descr="Bullseye">
            <a:extLst>
              <a:ext uri="{FF2B5EF4-FFF2-40B4-BE49-F238E27FC236}">
                <a16:creationId xmlns:a16="http://schemas.microsoft.com/office/drawing/2014/main" id="{B2875135-493D-914F-8E81-81276ED2672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29816" y="3627681"/>
            <a:ext cx="745072" cy="745072"/>
          </a:xfrm>
          <a:prstGeom prst="rect">
            <a:avLst/>
          </a:prstGeom>
        </p:spPr>
      </p:pic>
      <p:pic>
        <p:nvPicPr>
          <p:cNvPr id="21" name="Graphic 20" descr="Coins">
            <a:extLst>
              <a:ext uri="{FF2B5EF4-FFF2-40B4-BE49-F238E27FC236}">
                <a16:creationId xmlns:a16="http://schemas.microsoft.com/office/drawing/2014/main" id="{54CE35F7-6FFC-3648-961B-C4F4B890BED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322415" y="3629287"/>
            <a:ext cx="745072" cy="745072"/>
          </a:xfrm>
          <a:prstGeom prst="rect">
            <a:avLst/>
          </a:prstGeom>
        </p:spPr>
      </p:pic>
      <p:pic>
        <p:nvPicPr>
          <p:cNvPr id="22" name="Graphic 21" descr="Trophy">
            <a:extLst>
              <a:ext uri="{FF2B5EF4-FFF2-40B4-BE49-F238E27FC236}">
                <a16:creationId xmlns:a16="http://schemas.microsoft.com/office/drawing/2014/main" id="{23C109F3-8409-7B4E-B915-CEB840E2109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28087" y="5290944"/>
            <a:ext cx="745072" cy="745072"/>
          </a:xfrm>
          <a:prstGeom prst="rect">
            <a:avLst/>
          </a:prstGeom>
        </p:spPr>
      </p:pic>
      <p:pic>
        <p:nvPicPr>
          <p:cNvPr id="24" name="Graphic 23" descr="Fire">
            <a:extLst>
              <a:ext uri="{FF2B5EF4-FFF2-40B4-BE49-F238E27FC236}">
                <a16:creationId xmlns:a16="http://schemas.microsoft.com/office/drawing/2014/main" id="{38145CD9-6D2C-864E-8C2F-CFB1FC6C7D4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728087" y="1881741"/>
            <a:ext cx="745072" cy="745072"/>
          </a:xfrm>
          <a:prstGeom prst="rect">
            <a:avLst/>
          </a:prstGeom>
        </p:spPr>
      </p:pic>
      <p:pic>
        <p:nvPicPr>
          <p:cNvPr id="27" name="Graphic 26" descr="Fire">
            <a:extLst>
              <a:ext uri="{FF2B5EF4-FFF2-40B4-BE49-F238E27FC236}">
                <a16:creationId xmlns:a16="http://schemas.microsoft.com/office/drawing/2014/main" id="{C1202FB4-35A3-784D-89C4-FA9792E541B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31431" y="1761819"/>
            <a:ext cx="745072" cy="745072"/>
          </a:xfrm>
          <a:prstGeom prst="rect">
            <a:avLst/>
          </a:prstGeom>
        </p:spPr>
      </p:pic>
      <p:pic>
        <p:nvPicPr>
          <p:cNvPr id="28" name="Graphic 27" descr="Bullseye">
            <a:extLst>
              <a:ext uri="{FF2B5EF4-FFF2-40B4-BE49-F238E27FC236}">
                <a16:creationId xmlns:a16="http://schemas.microsoft.com/office/drawing/2014/main" id="{CCD42A44-1B9D-DA43-AC69-6889964E32C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7207" y="4961807"/>
            <a:ext cx="745072" cy="745072"/>
          </a:xfrm>
          <a:prstGeom prst="rect">
            <a:avLst/>
          </a:prstGeom>
        </p:spPr>
      </p:pic>
      <p:pic>
        <p:nvPicPr>
          <p:cNvPr id="30" name="Graphic 29" descr="Coins">
            <a:extLst>
              <a:ext uri="{FF2B5EF4-FFF2-40B4-BE49-F238E27FC236}">
                <a16:creationId xmlns:a16="http://schemas.microsoft.com/office/drawing/2014/main" id="{6B9821E6-3572-6D47-AB8F-4F4D40E8127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860093" y="1680565"/>
            <a:ext cx="745072" cy="745072"/>
          </a:xfrm>
          <a:prstGeom prst="rect">
            <a:avLst/>
          </a:prstGeom>
        </p:spPr>
      </p:pic>
      <p:pic>
        <p:nvPicPr>
          <p:cNvPr id="32" name="Graphic 31" descr="Trophy">
            <a:extLst>
              <a:ext uri="{FF2B5EF4-FFF2-40B4-BE49-F238E27FC236}">
                <a16:creationId xmlns:a16="http://schemas.microsoft.com/office/drawing/2014/main" id="{D7E17F5F-00C3-A440-A3AC-F9A5D3D448E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779771" y="4901199"/>
            <a:ext cx="745072" cy="745072"/>
          </a:xfrm>
          <a:prstGeom prst="rect">
            <a:avLst/>
          </a:prstGeom>
        </p:spPr>
      </p:pic>
    </p:spTree>
    <p:extLst>
      <p:ext uri="{BB962C8B-B14F-4D97-AF65-F5344CB8AC3E}">
        <p14:creationId xmlns:p14="http://schemas.microsoft.com/office/powerpoint/2010/main" val="20990279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hape">
            <a:extLst>
              <a:ext uri="{FF2B5EF4-FFF2-40B4-BE49-F238E27FC236}">
                <a16:creationId xmlns:a16="http://schemas.microsoft.com/office/drawing/2014/main" id="{FB60291A-1367-3742-8549-E25BF6BF6AEC}"/>
              </a:ext>
            </a:extLst>
          </p:cNvPr>
          <p:cNvSpPr/>
          <p:nvPr/>
        </p:nvSpPr>
        <p:spPr>
          <a:xfrm rot="16200000">
            <a:off x="4750144" y="2117716"/>
            <a:ext cx="2691712" cy="2916383"/>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1" name="Shape">
            <a:extLst>
              <a:ext uri="{FF2B5EF4-FFF2-40B4-BE49-F238E27FC236}">
                <a16:creationId xmlns:a16="http://schemas.microsoft.com/office/drawing/2014/main" id="{AD4A0B13-099F-EB46-9AAE-3C9782713652}"/>
              </a:ext>
            </a:extLst>
          </p:cNvPr>
          <p:cNvSpPr/>
          <p:nvPr/>
        </p:nvSpPr>
        <p:spPr>
          <a:xfrm rot="16200000">
            <a:off x="3629487" y="3616799"/>
            <a:ext cx="1736036" cy="1880939"/>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2" name="Shape">
            <a:extLst>
              <a:ext uri="{FF2B5EF4-FFF2-40B4-BE49-F238E27FC236}">
                <a16:creationId xmlns:a16="http://schemas.microsoft.com/office/drawing/2014/main" id="{2D4F8C64-1E1E-BE4D-9889-19D2507C69B7}"/>
              </a:ext>
            </a:extLst>
          </p:cNvPr>
          <p:cNvSpPr/>
          <p:nvPr/>
        </p:nvSpPr>
        <p:spPr>
          <a:xfrm rot="16200000">
            <a:off x="6826477" y="3616799"/>
            <a:ext cx="1736036" cy="1880939"/>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21" name="Shape">
            <a:extLst>
              <a:ext uri="{FF2B5EF4-FFF2-40B4-BE49-F238E27FC236}">
                <a16:creationId xmlns:a16="http://schemas.microsoft.com/office/drawing/2014/main" id="{7CFDF77B-63A5-0F49-9BF8-301205B0B369}"/>
              </a:ext>
            </a:extLst>
          </p:cNvPr>
          <p:cNvSpPr/>
          <p:nvPr/>
        </p:nvSpPr>
        <p:spPr>
          <a:xfrm rot="5400000">
            <a:off x="5222787" y="3390111"/>
            <a:ext cx="1736036" cy="1880939"/>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25" name="Shape">
            <a:extLst>
              <a:ext uri="{FF2B5EF4-FFF2-40B4-BE49-F238E27FC236}">
                <a16:creationId xmlns:a16="http://schemas.microsoft.com/office/drawing/2014/main" id="{D9869B3A-F33F-6F4A-9E96-A6AEEBC4F967}"/>
              </a:ext>
            </a:extLst>
          </p:cNvPr>
          <p:cNvSpPr/>
          <p:nvPr/>
        </p:nvSpPr>
        <p:spPr>
          <a:xfrm rot="16200000">
            <a:off x="5222787" y="1455487"/>
            <a:ext cx="1736036" cy="1880939"/>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7" name="Rectangle 6">
            <a:extLst>
              <a:ext uri="{FF2B5EF4-FFF2-40B4-BE49-F238E27FC236}">
                <a16:creationId xmlns:a16="http://schemas.microsoft.com/office/drawing/2014/main" id="{9E36196D-EDB3-8E40-B4E5-DC1184EC0AED}"/>
              </a:ext>
            </a:extLst>
          </p:cNvPr>
          <p:cNvSpPr/>
          <p:nvPr/>
        </p:nvSpPr>
        <p:spPr>
          <a:xfrm>
            <a:off x="988683" y="1909071"/>
            <a:ext cx="2294164" cy="1569660"/>
          </a:xfrm>
          <a:prstGeom prst="rect">
            <a:avLst/>
          </a:prstGeom>
        </p:spPr>
        <p:txBody>
          <a:bodyPr wrap="square">
            <a:spAutoFit/>
          </a:bodyPr>
          <a:lstStyle/>
          <a:p>
            <a:pPr algn="just"/>
            <a:r>
              <a:rPr lang="en-US" sz="1600" noProof="1">
                <a:solidFill>
                  <a:schemeClr val="accent2"/>
                </a:solidFill>
              </a:rPr>
              <a:t>Lorem ipsum dolor sit amet cras. Amet nam in. Rutrum integer ullamcorper in dictumst bibendum. Sit esrti etiam nec hac eros.</a:t>
            </a:r>
          </a:p>
        </p:txBody>
      </p:sp>
      <p:sp>
        <p:nvSpPr>
          <p:cNvPr id="8" name="Rectangle 7">
            <a:extLst>
              <a:ext uri="{FF2B5EF4-FFF2-40B4-BE49-F238E27FC236}">
                <a16:creationId xmlns:a16="http://schemas.microsoft.com/office/drawing/2014/main" id="{AFEF7159-DA43-B84B-A9D6-5924C3AE9C40}"/>
              </a:ext>
            </a:extLst>
          </p:cNvPr>
          <p:cNvSpPr/>
          <p:nvPr/>
        </p:nvSpPr>
        <p:spPr>
          <a:xfrm>
            <a:off x="988683" y="1651586"/>
            <a:ext cx="1419375" cy="338554"/>
          </a:xfrm>
          <a:prstGeom prst="rect">
            <a:avLst/>
          </a:prstGeom>
        </p:spPr>
        <p:txBody>
          <a:bodyPr wrap="square">
            <a:spAutoFit/>
          </a:bodyPr>
          <a:lstStyle/>
          <a:p>
            <a:r>
              <a:rPr lang="en-US" sz="1600" b="1" noProof="1"/>
              <a:t>Lorem ipsum </a:t>
            </a:r>
          </a:p>
        </p:txBody>
      </p:sp>
      <p:sp>
        <p:nvSpPr>
          <p:cNvPr id="9" name="Rectangle 8">
            <a:extLst>
              <a:ext uri="{FF2B5EF4-FFF2-40B4-BE49-F238E27FC236}">
                <a16:creationId xmlns:a16="http://schemas.microsoft.com/office/drawing/2014/main" id="{E9E36EC8-5928-5E48-804A-4C816CCD4910}"/>
              </a:ext>
            </a:extLst>
          </p:cNvPr>
          <p:cNvSpPr/>
          <p:nvPr/>
        </p:nvSpPr>
        <p:spPr>
          <a:xfrm>
            <a:off x="988683" y="3857926"/>
            <a:ext cx="2294164" cy="1569660"/>
          </a:xfrm>
          <a:prstGeom prst="rect">
            <a:avLst/>
          </a:prstGeom>
        </p:spPr>
        <p:txBody>
          <a:bodyPr wrap="square">
            <a:spAutoFit/>
          </a:bodyPr>
          <a:lstStyle/>
          <a:p>
            <a:pPr algn="just"/>
            <a:r>
              <a:rPr lang="en-US" sz="1600" noProof="1">
                <a:solidFill>
                  <a:schemeClr val="accent2"/>
                </a:solidFill>
              </a:rPr>
              <a:t>Lorem ipsum dolor sit amet cras. Amet nam in. Rutrum integer ullamcorper in dictumst bibendum. Sit esrti etiam nec hac eros.</a:t>
            </a:r>
          </a:p>
        </p:txBody>
      </p:sp>
      <p:sp>
        <p:nvSpPr>
          <p:cNvPr id="10" name="Rectangle 9">
            <a:extLst>
              <a:ext uri="{FF2B5EF4-FFF2-40B4-BE49-F238E27FC236}">
                <a16:creationId xmlns:a16="http://schemas.microsoft.com/office/drawing/2014/main" id="{F4E4C35A-E247-7949-B49A-75A28E7EE815}"/>
              </a:ext>
            </a:extLst>
          </p:cNvPr>
          <p:cNvSpPr/>
          <p:nvPr/>
        </p:nvSpPr>
        <p:spPr>
          <a:xfrm>
            <a:off x="988683" y="3600441"/>
            <a:ext cx="1419375" cy="338554"/>
          </a:xfrm>
          <a:prstGeom prst="rect">
            <a:avLst/>
          </a:prstGeom>
        </p:spPr>
        <p:txBody>
          <a:bodyPr wrap="square">
            <a:spAutoFit/>
          </a:bodyPr>
          <a:lstStyle/>
          <a:p>
            <a:r>
              <a:rPr lang="en-US" sz="1600" b="1" noProof="1"/>
              <a:t>Lorem ipsum </a:t>
            </a:r>
          </a:p>
        </p:txBody>
      </p:sp>
      <p:sp>
        <p:nvSpPr>
          <p:cNvPr id="17" name="Rectangle 16">
            <a:extLst>
              <a:ext uri="{FF2B5EF4-FFF2-40B4-BE49-F238E27FC236}">
                <a16:creationId xmlns:a16="http://schemas.microsoft.com/office/drawing/2014/main" id="{44A2FBC6-1924-7742-BFA5-DE88751852CF}"/>
              </a:ext>
            </a:extLst>
          </p:cNvPr>
          <p:cNvSpPr/>
          <p:nvPr/>
        </p:nvSpPr>
        <p:spPr>
          <a:xfrm>
            <a:off x="988684" y="5708231"/>
            <a:ext cx="10297157" cy="584775"/>
          </a:xfrm>
          <a:prstGeom prst="rect">
            <a:avLst/>
          </a:prstGeom>
        </p:spPr>
        <p:txBody>
          <a:bodyPr wrap="square">
            <a:spAutoFit/>
          </a:bodyPr>
          <a:lstStyle/>
          <a:p>
            <a:pPr algn="ctr"/>
            <a:r>
              <a:rPr lang="en-US" sz="1600" noProof="1">
                <a:solidFill>
                  <a:schemeClr val="accent2"/>
                </a:solidFill>
              </a:rPr>
              <a:t>Lorem ipsum dolor sit amet cras. Amet nam in. Rutrum integer ullamcorper in dictumst bibendum. Sit esrti etiam nec hac eros. Rutrum integer ullamcorper in dictumst bibendum. Sit esrti etiam nec hac eros.</a:t>
            </a:r>
          </a:p>
        </p:txBody>
      </p:sp>
      <p:sp>
        <p:nvSpPr>
          <p:cNvPr id="18" name="Rectangle 17">
            <a:extLst>
              <a:ext uri="{FF2B5EF4-FFF2-40B4-BE49-F238E27FC236}">
                <a16:creationId xmlns:a16="http://schemas.microsoft.com/office/drawing/2014/main" id="{02C0335D-5227-6143-9CA6-AEFBF0A8A9AE}"/>
              </a:ext>
            </a:extLst>
          </p:cNvPr>
          <p:cNvSpPr/>
          <p:nvPr/>
        </p:nvSpPr>
        <p:spPr>
          <a:xfrm>
            <a:off x="8948459" y="1909071"/>
            <a:ext cx="2294164" cy="1569660"/>
          </a:xfrm>
          <a:prstGeom prst="rect">
            <a:avLst/>
          </a:prstGeom>
        </p:spPr>
        <p:txBody>
          <a:bodyPr wrap="square">
            <a:spAutoFit/>
          </a:bodyPr>
          <a:lstStyle/>
          <a:p>
            <a:pPr algn="just"/>
            <a:r>
              <a:rPr lang="en-US" sz="1600" noProof="1">
                <a:solidFill>
                  <a:schemeClr val="accent2"/>
                </a:solidFill>
              </a:rPr>
              <a:t>Lorem ipsum dolor sit amet cras. Amet nam in. Rutrum integer ullamcorper in dictumst bibendum. Sit esrti etiam nec hac eros.</a:t>
            </a:r>
          </a:p>
        </p:txBody>
      </p:sp>
      <p:sp>
        <p:nvSpPr>
          <p:cNvPr id="19" name="Rectangle 18">
            <a:extLst>
              <a:ext uri="{FF2B5EF4-FFF2-40B4-BE49-F238E27FC236}">
                <a16:creationId xmlns:a16="http://schemas.microsoft.com/office/drawing/2014/main" id="{509C78EB-7AF4-1949-977C-C9EC0CC5C3DD}"/>
              </a:ext>
            </a:extLst>
          </p:cNvPr>
          <p:cNvSpPr/>
          <p:nvPr/>
        </p:nvSpPr>
        <p:spPr>
          <a:xfrm>
            <a:off x="8948464" y="1651586"/>
            <a:ext cx="1419375" cy="338554"/>
          </a:xfrm>
          <a:prstGeom prst="rect">
            <a:avLst/>
          </a:prstGeom>
        </p:spPr>
        <p:txBody>
          <a:bodyPr wrap="square">
            <a:spAutoFit/>
          </a:bodyPr>
          <a:lstStyle/>
          <a:p>
            <a:r>
              <a:rPr lang="en-US" sz="1600" b="1" noProof="1"/>
              <a:t>Lorem ipsum </a:t>
            </a:r>
          </a:p>
        </p:txBody>
      </p:sp>
      <p:sp>
        <p:nvSpPr>
          <p:cNvPr id="20" name="Rectangle 19">
            <a:extLst>
              <a:ext uri="{FF2B5EF4-FFF2-40B4-BE49-F238E27FC236}">
                <a16:creationId xmlns:a16="http://schemas.microsoft.com/office/drawing/2014/main" id="{202291C1-1FDD-3A40-877A-724499159197}"/>
              </a:ext>
            </a:extLst>
          </p:cNvPr>
          <p:cNvSpPr/>
          <p:nvPr/>
        </p:nvSpPr>
        <p:spPr>
          <a:xfrm>
            <a:off x="8948459" y="3857926"/>
            <a:ext cx="2294164" cy="1569660"/>
          </a:xfrm>
          <a:prstGeom prst="rect">
            <a:avLst/>
          </a:prstGeom>
        </p:spPr>
        <p:txBody>
          <a:bodyPr wrap="square">
            <a:spAutoFit/>
          </a:bodyPr>
          <a:lstStyle/>
          <a:p>
            <a:pPr algn="just"/>
            <a:r>
              <a:rPr lang="en-US" sz="1600" noProof="1">
                <a:solidFill>
                  <a:schemeClr val="accent2"/>
                </a:solidFill>
              </a:rPr>
              <a:t>Lorem ipsum dolor sit amet cras. Amet nam in. Rutrum integer ullamcorper in dictumst bibendum. Sit esrti etiam nec hac eros.</a:t>
            </a:r>
          </a:p>
        </p:txBody>
      </p:sp>
      <p:sp>
        <p:nvSpPr>
          <p:cNvPr id="22" name="Rectangle 21">
            <a:extLst>
              <a:ext uri="{FF2B5EF4-FFF2-40B4-BE49-F238E27FC236}">
                <a16:creationId xmlns:a16="http://schemas.microsoft.com/office/drawing/2014/main" id="{6F2D3A96-8A63-1F4E-A832-4A62CD9DAB38}"/>
              </a:ext>
            </a:extLst>
          </p:cNvPr>
          <p:cNvSpPr/>
          <p:nvPr/>
        </p:nvSpPr>
        <p:spPr>
          <a:xfrm>
            <a:off x="8948464" y="3600441"/>
            <a:ext cx="1419375" cy="338554"/>
          </a:xfrm>
          <a:prstGeom prst="rect">
            <a:avLst/>
          </a:prstGeom>
        </p:spPr>
        <p:txBody>
          <a:bodyPr wrap="square">
            <a:spAutoFit/>
          </a:bodyPr>
          <a:lstStyle/>
          <a:p>
            <a:r>
              <a:rPr lang="en-US" sz="1600" b="1" noProof="1"/>
              <a:t>Lorem ipsum </a:t>
            </a:r>
          </a:p>
        </p:txBody>
      </p:sp>
      <p:sp>
        <p:nvSpPr>
          <p:cNvPr id="2" name="Title 1">
            <a:extLst>
              <a:ext uri="{FF2B5EF4-FFF2-40B4-BE49-F238E27FC236}">
                <a16:creationId xmlns:a16="http://schemas.microsoft.com/office/drawing/2014/main" id="{0F2941EC-404E-6749-98A7-3947FD735DD4}"/>
              </a:ext>
            </a:extLst>
          </p:cNvPr>
          <p:cNvSpPr>
            <a:spLocks noGrp="1"/>
          </p:cNvSpPr>
          <p:nvPr>
            <p:ph type="title"/>
          </p:nvPr>
        </p:nvSpPr>
        <p:spPr/>
        <p:txBody>
          <a:bodyPr/>
          <a:lstStyle/>
          <a:p>
            <a:r>
              <a:rPr lang="en-GB" dirty="0"/>
              <a:t>Infographic #3</a:t>
            </a:r>
          </a:p>
        </p:txBody>
      </p:sp>
      <p:pic>
        <p:nvPicPr>
          <p:cNvPr id="28" name="Graphic 27" descr="Bullseye">
            <a:extLst>
              <a:ext uri="{FF2B5EF4-FFF2-40B4-BE49-F238E27FC236}">
                <a16:creationId xmlns:a16="http://schemas.microsoft.com/office/drawing/2014/main" id="{1E4F0424-F0CD-9C4B-8872-73FC689EE82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24969" y="4369919"/>
            <a:ext cx="745072" cy="745072"/>
          </a:xfrm>
          <a:prstGeom prst="rect">
            <a:avLst/>
          </a:prstGeom>
        </p:spPr>
      </p:pic>
      <p:pic>
        <p:nvPicPr>
          <p:cNvPr id="29" name="Graphic 28" descr="Coins">
            <a:extLst>
              <a:ext uri="{FF2B5EF4-FFF2-40B4-BE49-F238E27FC236}">
                <a16:creationId xmlns:a16="http://schemas.microsoft.com/office/drawing/2014/main" id="{092D388B-EC6A-A545-8D93-08205F96D4F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344769" y="4348400"/>
            <a:ext cx="745072" cy="745072"/>
          </a:xfrm>
          <a:prstGeom prst="rect">
            <a:avLst/>
          </a:prstGeom>
        </p:spPr>
      </p:pic>
      <p:pic>
        <p:nvPicPr>
          <p:cNvPr id="30" name="Graphic 29" descr="Trophy">
            <a:extLst>
              <a:ext uri="{FF2B5EF4-FFF2-40B4-BE49-F238E27FC236}">
                <a16:creationId xmlns:a16="http://schemas.microsoft.com/office/drawing/2014/main" id="{70267C7F-BD9B-A246-A431-A19DFD900E8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12619" y="3848407"/>
            <a:ext cx="745072" cy="745072"/>
          </a:xfrm>
          <a:prstGeom prst="rect">
            <a:avLst/>
          </a:prstGeom>
        </p:spPr>
      </p:pic>
      <p:pic>
        <p:nvPicPr>
          <p:cNvPr id="32" name="Graphic 31" descr="Fire">
            <a:extLst>
              <a:ext uri="{FF2B5EF4-FFF2-40B4-BE49-F238E27FC236}">
                <a16:creationId xmlns:a16="http://schemas.microsoft.com/office/drawing/2014/main" id="{001B16BE-B21E-E344-A6DD-1D5BC94C798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728087" y="1881741"/>
            <a:ext cx="745072" cy="745072"/>
          </a:xfrm>
          <a:prstGeom prst="rect">
            <a:avLst/>
          </a:prstGeom>
        </p:spPr>
      </p:pic>
      <p:pic>
        <p:nvPicPr>
          <p:cNvPr id="34" name="Graphic 33" descr="Fire">
            <a:extLst>
              <a:ext uri="{FF2B5EF4-FFF2-40B4-BE49-F238E27FC236}">
                <a16:creationId xmlns:a16="http://schemas.microsoft.com/office/drawing/2014/main" id="{92EA1739-7FB9-8349-84A0-9E74C6A3EDF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285475" y="1572329"/>
            <a:ext cx="372091" cy="372091"/>
          </a:xfrm>
          <a:prstGeom prst="rect">
            <a:avLst/>
          </a:prstGeom>
        </p:spPr>
      </p:pic>
      <p:pic>
        <p:nvPicPr>
          <p:cNvPr id="35" name="Graphic 34" descr="Bullseye">
            <a:extLst>
              <a:ext uri="{FF2B5EF4-FFF2-40B4-BE49-F238E27FC236}">
                <a16:creationId xmlns:a16="http://schemas.microsoft.com/office/drawing/2014/main" id="{31FE042F-04FC-314D-A6FC-B75A5E38361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48837" y="3527803"/>
            <a:ext cx="372091" cy="372091"/>
          </a:xfrm>
          <a:prstGeom prst="rect">
            <a:avLst/>
          </a:prstGeom>
        </p:spPr>
      </p:pic>
      <p:pic>
        <p:nvPicPr>
          <p:cNvPr id="36" name="Graphic 35" descr="Trophy">
            <a:extLst>
              <a:ext uri="{FF2B5EF4-FFF2-40B4-BE49-F238E27FC236}">
                <a16:creationId xmlns:a16="http://schemas.microsoft.com/office/drawing/2014/main" id="{0981A22A-9C8C-0048-8FA2-99CCF528666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241423" y="3476319"/>
            <a:ext cx="372091" cy="372091"/>
          </a:xfrm>
          <a:prstGeom prst="rect">
            <a:avLst/>
          </a:prstGeom>
        </p:spPr>
      </p:pic>
      <p:pic>
        <p:nvPicPr>
          <p:cNvPr id="37" name="Graphic 36" descr="Coins">
            <a:extLst>
              <a:ext uri="{FF2B5EF4-FFF2-40B4-BE49-F238E27FC236}">
                <a16:creationId xmlns:a16="http://schemas.microsoft.com/office/drawing/2014/main" id="{E952E302-7106-4A4C-91A1-5FDBFD95FB8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16378" y="1572329"/>
            <a:ext cx="372091" cy="372091"/>
          </a:xfrm>
          <a:prstGeom prst="rect">
            <a:avLst/>
          </a:prstGeom>
        </p:spPr>
      </p:pic>
    </p:spTree>
    <p:extLst>
      <p:ext uri="{BB962C8B-B14F-4D97-AF65-F5344CB8AC3E}">
        <p14:creationId xmlns:p14="http://schemas.microsoft.com/office/powerpoint/2010/main" val="31228309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a:extLst>
              <a:ext uri="{FF2B5EF4-FFF2-40B4-BE49-F238E27FC236}">
                <a16:creationId xmlns:a16="http://schemas.microsoft.com/office/drawing/2014/main" id="{AA2B22E5-5ACD-BE4F-8AD9-57A1405EE4C7}"/>
              </a:ext>
            </a:extLst>
          </p:cNvPr>
          <p:cNvSpPr/>
          <p:nvPr/>
        </p:nvSpPr>
        <p:spPr>
          <a:xfrm>
            <a:off x="3144349" y="1654132"/>
            <a:ext cx="1624651" cy="176025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dirty="0"/>
          </a:p>
        </p:txBody>
      </p:sp>
      <p:sp>
        <p:nvSpPr>
          <p:cNvPr id="14" name="Shape">
            <a:extLst>
              <a:ext uri="{FF2B5EF4-FFF2-40B4-BE49-F238E27FC236}">
                <a16:creationId xmlns:a16="http://schemas.microsoft.com/office/drawing/2014/main" id="{2A858F2B-EF1A-0546-8F9A-33EEE6651F35}"/>
              </a:ext>
            </a:extLst>
          </p:cNvPr>
          <p:cNvSpPr/>
          <p:nvPr/>
        </p:nvSpPr>
        <p:spPr>
          <a:xfrm>
            <a:off x="7423005" y="1654132"/>
            <a:ext cx="1624651" cy="176025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6" name="Shape">
            <a:extLst>
              <a:ext uri="{FF2B5EF4-FFF2-40B4-BE49-F238E27FC236}">
                <a16:creationId xmlns:a16="http://schemas.microsoft.com/office/drawing/2014/main" id="{9367CD2C-3CE6-EC40-B25F-2214F862A91B}"/>
              </a:ext>
            </a:extLst>
          </p:cNvPr>
          <p:cNvSpPr/>
          <p:nvPr/>
        </p:nvSpPr>
        <p:spPr>
          <a:xfrm rot="10800000">
            <a:off x="7423005" y="4432976"/>
            <a:ext cx="1624651" cy="176025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8" name="Shape">
            <a:extLst>
              <a:ext uri="{FF2B5EF4-FFF2-40B4-BE49-F238E27FC236}">
                <a16:creationId xmlns:a16="http://schemas.microsoft.com/office/drawing/2014/main" id="{69E38C53-8757-3A4B-9DDB-8A8B836FFD3B}"/>
              </a:ext>
            </a:extLst>
          </p:cNvPr>
          <p:cNvSpPr/>
          <p:nvPr/>
        </p:nvSpPr>
        <p:spPr>
          <a:xfrm rot="10800000">
            <a:off x="3144349" y="4432976"/>
            <a:ext cx="1624651" cy="176025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5" name="Rounded Rectangle 4">
            <a:extLst>
              <a:ext uri="{FF2B5EF4-FFF2-40B4-BE49-F238E27FC236}">
                <a16:creationId xmlns:a16="http://schemas.microsoft.com/office/drawing/2014/main" id="{F44D7D47-C2E5-A04C-8E74-5691BC35E174}"/>
              </a:ext>
            </a:extLst>
          </p:cNvPr>
          <p:cNvSpPr/>
          <p:nvPr/>
        </p:nvSpPr>
        <p:spPr>
          <a:xfrm>
            <a:off x="2264226" y="2534259"/>
            <a:ext cx="7663561" cy="2778843"/>
          </a:xfrm>
          <a:prstGeom prst="round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Shape">
            <a:extLst>
              <a:ext uri="{FF2B5EF4-FFF2-40B4-BE49-F238E27FC236}">
                <a16:creationId xmlns:a16="http://schemas.microsoft.com/office/drawing/2014/main" id="{B290710D-6C4D-B74E-80DD-9E7AB88C347B}"/>
              </a:ext>
            </a:extLst>
          </p:cNvPr>
          <p:cNvSpPr/>
          <p:nvPr/>
        </p:nvSpPr>
        <p:spPr>
          <a:xfrm>
            <a:off x="5283677" y="1654132"/>
            <a:ext cx="1624651" cy="176025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5" name="Shape">
            <a:extLst>
              <a:ext uri="{FF2B5EF4-FFF2-40B4-BE49-F238E27FC236}">
                <a16:creationId xmlns:a16="http://schemas.microsoft.com/office/drawing/2014/main" id="{9D1D26C8-8C17-D643-A229-3943CD27FC0B}"/>
              </a:ext>
            </a:extLst>
          </p:cNvPr>
          <p:cNvSpPr/>
          <p:nvPr/>
        </p:nvSpPr>
        <p:spPr>
          <a:xfrm rot="5400000">
            <a:off x="9115457" y="3043553"/>
            <a:ext cx="1624651" cy="176025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7" name="Shape">
            <a:extLst>
              <a:ext uri="{FF2B5EF4-FFF2-40B4-BE49-F238E27FC236}">
                <a16:creationId xmlns:a16="http://schemas.microsoft.com/office/drawing/2014/main" id="{6B4454E5-6AAD-604F-8636-EDD30B6F0277}"/>
              </a:ext>
            </a:extLst>
          </p:cNvPr>
          <p:cNvSpPr/>
          <p:nvPr/>
        </p:nvSpPr>
        <p:spPr>
          <a:xfrm rot="10800000">
            <a:off x="5283677" y="4432976"/>
            <a:ext cx="1624651" cy="176025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9" name="Shape">
            <a:extLst>
              <a:ext uri="{FF2B5EF4-FFF2-40B4-BE49-F238E27FC236}">
                <a16:creationId xmlns:a16="http://schemas.microsoft.com/office/drawing/2014/main" id="{4EA18DC3-A0AC-4F49-AFAB-9EC818D964EC}"/>
              </a:ext>
            </a:extLst>
          </p:cNvPr>
          <p:cNvSpPr/>
          <p:nvPr/>
        </p:nvSpPr>
        <p:spPr>
          <a:xfrm rot="16200000">
            <a:off x="1451893" y="3043550"/>
            <a:ext cx="1624651" cy="176025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3" name="Title 2">
            <a:extLst>
              <a:ext uri="{FF2B5EF4-FFF2-40B4-BE49-F238E27FC236}">
                <a16:creationId xmlns:a16="http://schemas.microsoft.com/office/drawing/2014/main" id="{7526867F-F438-CC47-9604-60E937C2ADD5}"/>
              </a:ext>
            </a:extLst>
          </p:cNvPr>
          <p:cNvSpPr>
            <a:spLocks noGrp="1"/>
          </p:cNvSpPr>
          <p:nvPr>
            <p:ph type="title"/>
          </p:nvPr>
        </p:nvSpPr>
        <p:spPr/>
        <p:txBody>
          <a:bodyPr/>
          <a:lstStyle/>
          <a:p>
            <a:r>
              <a:rPr lang="en-GB" dirty="0"/>
              <a:t>Infographic #4</a:t>
            </a:r>
          </a:p>
        </p:txBody>
      </p:sp>
      <p:pic>
        <p:nvPicPr>
          <p:cNvPr id="20" name="Graphic 19" descr="Users">
            <a:extLst>
              <a:ext uri="{FF2B5EF4-FFF2-40B4-BE49-F238E27FC236}">
                <a16:creationId xmlns:a16="http://schemas.microsoft.com/office/drawing/2014/main" id="{277E56DA-63EB-EB43-A4EA-9FFAE1F248B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84596" y="3693259"/>
            <a:ext cx="745072" cy="745072"/>
          </a:xfrm>
          <a:prstGeom prst="rect">
            <a:avLst/>
          </a:prstGeom>
        </p:spPr>
      </p:pic>
      <p:pic>
        <p:nvPicPr>
          <p:cNvPr id="21" name="Graphic 20" descr="Puzzle">
            <a:extLst>
              <a:ext uri="{FF2B5EF4-FFF2-40B4-BE49-F238E27FC236}">
                <a16:creationId xmlns:a16="http://schemas.microsoft.com/office/drawing/2014/main" id="{C7FCCD3F-4001-6245-B042-40575EB987E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622772" y="3429000"/>
            <a:ext cx="745072" cy="745072"/>
          </a:xfrm>
          <a:prstGeom prst="rect">
            <a:avLst/>
          </a:prstGeom>
        </p:spPr>
      </p:pic>
      <p:pic>
        <p:nvPicPr>
          <p:cNvPr id="22" name="Graphic 21" descr="Bullseye">
            <a:extLst>
              <a:ext uri="{FF2B5EF4-FFF2-40B4-BE49-F238E27FC236}">
                <a16:creationId xmlns:a16="http://schemas.microsoft.com/office/drawing/2014/main" id="{9777C07F-BC71-0949-A945-7F332B57C71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692799" y="4933384"/>
            <a:ext cx="745072" cy="745072"/>
          </a:xfrm>
          <a:prstGeom prst="rect">
            <a:avLst/>
          </a:prstGeom>
        </p:spPr>
      </p:pic>
      <p:pic>
        <p:nvPicPr>
          <p:cNvPr id="23" name="Graphic 22" descr="Coins">
            <a:extLst>
              <a:ext uri="{FF2B5EF4-FFF2-40B4-BE49-F238E27FC236}">
                <a16:creationId xmlns:a16="http://schemas.microsoft.com/office/drawing/2014/main" id="{8D0F8BFB-4D76-F94B-A7A1-131C6DBA4E0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060799" y="4933384"/>
            <a:ext cx="745072" cy="745072"/>
          </a:xfrm>
          <a:prstGeom prst="rect">
            <a:avLst/>
          </a:prstGeom>
        </p:spPr>
      </p:pic>
      <p:pic>
        <p:nvPicPr>
          <p:cNvPr id="24" name="Graphic 23" descr="Trophy">
            <a:extLst>
              <a:ext uri="{FF2B5EF4-FFF2-40B4-BE49-F238E27FC236}">
                <a16:creationId xmlns:a16="http://schemas.microsoft.com/office/drawing/2014/main" id="{178D59A5-853D-4849-8CF6-8F85E7B896E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823720" y="4980797"/>
            <a:ext cx="745072" cy="745072"/>
          </a:xfrm>
          <a:prstGeom prst="rect">
            <a:avLst/>
          </a:prstGeom>
        </p:spPr>
      </p:pic>
      <p:pic>
        <p:nvPicPr>
          <p:cNvPr id="25" name="Graphic 24" descr="No sign">
            <a:extLst>
              <a:ext uri="{FF2B5EF4-FFF2-40B4-BE49-F238E27FC236}">
                <a16:creationId xmlns:a16="http://schemas.microsoft.com/office/drawing/2014/main" id="{B638B5FB-0980-7246-B6A5-B0EEFE3D4312}"/>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472008" y="2161719"/>
            <a:ext cx="745072" cy="745072"/>
          </a:xfrm>
          <a:prstGeom prst="rect">
            <a:avLst/>
          </a:prstGeom>
        </p:spPr>
      </p:pic>
      <p:pic>
        <p:nvPicPr>
          <p:cNvPr id="26" name="Graphic 25" descr="Fire">
            <a:extLst>
              <a:ext uri="{FF2B5EF4-FFF2-40B4-BE49-F238E27FC236}">
                <a16:creationId xmlns:a16="http://schemas.microsoft.com/office/drawing/2014/main" id="{72972D89-354B-E540-84D4-F2F8CE0A1AB3}"/>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596909" y="2121484"/>
            <a:ext cx="745072" cy="745072"/>
          </a:xfrm>
          <a:prstGeom prst="rect">
            <a:avLst/>
          </a:prstGeom>
        </p:spPr>
      </p:pic>
      <p:pic>
        <p:nvPicPr>
          <p:cNvPr id="27" name="Graphic 26" descr="Umbrella">
            <a:extLst>
              <a:ext uri="{FF2B5EF4-FFF2-40B4-BE49-F238E27FC236}">
                <a16:creationId xmlns:a16="http://schemas.microsoft.com/office/drawing/2014/main" id="{4B0FE134-2520-AE49-A6A4-F0BA091D40CF}"/>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7737391" y="2168897"/>
            <a:ext cx="745072" cy="745072"/>
          </a:xfrm>
          <a:prstGeom prst="rect">
            <a:avLst/>
          </a:prstGeom>
        </p:spPr>
      </p:pic>
      <p:sp>
        <p:nvSpPr>
          <p:cNvPr id="4" name="TextBox 3">
            <a:extLst>
              <a:ext uri="{FF2B5EF4-FFF2-40B4-BE49-F238E27FC236}">
                <a16:creationId xmlns:a16="http://schemas.microsoft.com/office/drawing/2014/main" id="{FF7E07F4-E70E-9E4E-B42A-9686D9F3A471}"/>
              </a:ext>
            </a:extLst>
          </p:cNvPr>
          <p:cNvSpPr txBox="1"/>
          <p:nvPr/>
        </p:nvSpPr>
        <p:spPr>
          <a:xfrm>
            <a:off x="3472010" y="3693259"/>
            <a:ext cx="5462131" cy="369332"/>
          </a:xfrm>
          <a:prstGeom prst="rect">
            <a:avLst/>
          </a:prstGeom>
          <a:noFill/>
        </p:spPr>
        <p:txBody>
          <a:bodyPr wrap="square" rtlCol="0">
            <a:spAutoFit/>
          </a:bodyPr>
          <a:lstStyle/>
          <a:p>
            <a:pPr algn="ctr"/>
            <a:r>
              <a:rPr lang="en-GB" dirty="0"/>
              <a:t>INFOGRAPHIC’S NAME</a:t>
            </a:r>
          </a:p>
        </p:txBody>
      </p:sp>
      <p:sp>
        <p:nvSpPr>
          <p:cNvPr id="28" name="Rectangle 27">
            <a:extLst>
              <a:ext uri="{FF2B5EF4-FFF2-40B4-BE49-F238E27FC236}">
                <a16:creationId xmlns:a16="http://schemas.microsoft.com/office/drawing/2014/main" id="{BE3EC215-EFF5-6D45-8636-144DBB3E7D46}"/>
              </a:ext>
            </a:extLst>
          </p:cNvPr>
          <p:cNvSpPr/>
          <p:nvPr/>
        </p:nvSpPr>
        <p:spPr>
          <a:xfrm>
            <a:off x="465222" y="5525611"/>
            <a:ext cx="2432876" cy="1169551"/>
          </a:xfrm>
          <a:prstGeom prst="rect">
            <a:avLst/>
          </a:prstGeom>
        </p:spPr>
        <p:txBody>
          <a:bodyPr wrap="square">
            <a:spAutoFit/>
          </a:bodyPr>
          <a:lstStyle/>
          <a:p>
            <a:pPr algn="just"/>
            <a:r>
              <a:rPr lang="en-US" sz="1400" noProof="1">
                <a:solidFill>
                  <a:schemeClr val="accent2"/>
                </a:solidFill>
              </a:rPr>
              <a:t>Lorem ipsum dolor sit amet cras. Amet nam in. Rutrum integer ullamcorper in dictumst bibendum. Sit esrti etiam nec hac eros.</a:t>
            </a:r>
          </a:p>
        </p:txBody>
      </p:sp>
      <p:sp>
        <p:nvSpPr>
          <p:cNvPr id="29" name="Rectangle 28">
            <a:extLst>
              <a:ext uri="{FF2B5EF4-FFF2-40B4-BE49-F238E27FC236}">
                <a16:creationId xmlns:a16="http://schemas.microsoft.com/office/drawing/2014/main" id="{70A28922-8A51-3143-9198-9F0A3CB2761A}"/>
              </a:ext>
            </a:extLst>
          </p:cNvPr>
          <p:cNvSpPr/>
          <p:nvPr/>
        </p:nvSpPr>
        <p:spPr>
          <a:xfrm>
            <a:off x="465222" y="5313096"/>
            <a:ext cx="1419375" cy="307777"/>
          </a:xfrm>
          <a:prstGeom prst="rect">
            <a:avLst/>
          </a:prstGeom>
        </p:spPr>
        <p:txBody>
          <a:bodyPr wrap="square">
            <a:spAutoFit/>
          </a:bodyPr>
          <a:lstStyle/>
          <a:p>
            <a:r>
              <a:rPr lang="en-US" sz="1400" b="1" noProof="1"/>
              <a:t>Lorem ipsum </a:t>
            </a:r>
          </a:p>
        </p:txBody>
      </p:sp>
      <p:sp>
        <p:nvSpPr>
          <p:cNvPr id="30" name="Rectangle 29">
            <a:extLst>
              <a:ext uri="{FF2B5EF4-FFF2-40B4-BE49-F238E27FC236}">
                <a16:creationId xmlns:a16="http://schemas.microsoft.com/office/drawing/2014/main" id="{91494E65-B43B-7849-ACE2-9C77BA9F1A2A}"/>
              </a:ext>
            </a:extLst>
          </p:cNvPr>
          <p:cNvSpPr/>
          <p:nvPr/>
        </p:nvSpPr>
        <p:spPr>
          <a:xfrm>
            <a:off x="9293903" y="5525616"/>
            <a:ext cx="2438595" cy="1169551"/>
          </a:xfrm>
          <a:prstGeom prst="rect">
            <a:avLst/>
          </a:prstGeom>
        </p:spPr>
        <p:txBody>
          <a:bodyPr wrap="square">
            <a:spAutoFit/>
          </a:bodyPr>
          <a:lstStyle/>
          <a:p>
            <a:pPr algn="just"/>
            <a:r>
              <a:rPr lang="en-US" sz="1400" noProof="1">
                <a:solidFill>
                  <a:schemeClr val="accent2"/>
                </a:solidFill>
              </a:rPr>
              <a:t>Lorem ipsum dolor sit amet cras. Amet nam in. Rutrum integer ullamcorper in dictumst bibendum. Sit esrti etiam nec hac eros.</a:t>
            </a:r>
          </a:p>
        </p:txBody>
      </p:sp>
      <p:sp>
        <p:nvSpPr>
          <p:cNvPr id="31" name="Rectangle 30">
            <a:extLst>
              <a:ext uri="{FF2B5EF4-FFF2-40B4-BE49-F238E27FC236}">
                <a16:creationId xmlns:a16="http://schemas.microsoft.com/office/drawing/2014/main" id="{A960857A-1B43-CF49-864B-5281D4706BD7}"/>
              </a:ext>
            </a:extLst>
          </p:cNvPr>
          <p:cNvSpPr/>
          <p:nvPr/>
        </p:nvSpPr>
        <p:spPr>
          <a:xfrm>
            <a:off x="10258517" y="5313101"/>
            <a:ext cx="1419375" cy="307777"/>
          </a:xfrm>
          <a:prstGeom prst="rect">
            <a:avLst/>
          </a:prstGeom>
        </p:spPr>
        <p:txBody>
          <a:bodyPr wrap="square">
            <a:spAutoFit/>
          </a:bodyPr>
          <a:lstStyle/>
          <a:p>
            <a:pPr algn="r"/>
            <a:r>
              <a:rPr lang="en-US" sz="1400" b="1" noProof="1"/>
              <a:t>Lorem ipsum </a:t>
            </a:r>
          </a:p>
        </p:txBody>
      </p:sp>
    </p:spTree>
    <p:extLst>
      <p:ext uri="{BB962C8B-B14F-4D97-AF65-F5344CB8AC3E}">
        <p14:creationId xmlns:p14="http://schemas.microsoft.com/office/powerpoint/2010/main" val="33218707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a:extLst>
              <a:ext uri="{FF2B5EF4-FFF2-40B4-BE49-F238E27FC236}">
                <a16:creationId xmlns:a16="http://schemas.microsoft.com/office/drawing/2014/main" id="{AA2B22E5-5ACD-BE4F-8AD9-57A1405EE4C7}"/>
              </a:ext>
            </a:extLst>
          </p:cNvPr>
          <p:cNvSpPr/>
          <p:nvPr/>
        </p:nvSpPr>
        <p:spPr>
          <a:xfrm rot="4500000">
            <a:off x="-414057" y="586482"/>
            <a:ext cx="9930989" cy="10759901"/>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solidFill>
              <a:schemeClr val="bg1">
                <a:alpha val="20000"/>
              </a:schemeClr>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9" name="Title 8">
            <a:extLst>
              <a:ext uri="{FF2B5EF4-FFF2-40B4-BE49-F238E27FC236}">
                <a16:creationId xmlns:a16="http://schemas.microsoft.com/office/drawing/2014/main" id="{3749FF9F-CEC3-8148-9A28-8947350318D4}"/>
              </a:ext>
            </a:extLst>
          </p:cNvPr>
          <p:cNvSpPr>
            <a:spLocks noGrp="1"/>
          </p:cNvSpPr>
          <p:nvPr>
            <p:ph type="title"/>
          </p:nvPr>
        </p:nvSpPr>
        <p:spPr/>
        <p:txBody>
          <a:bodyPr/>
          <a:lstStyle/>
          <a:p>
            <a:r>
              <a:rPr lang="da" dirty="0"/>
              <a:t>TIMELINES</a:t>
            </a:r>
            <a:endParaRPr lang="en-GB" dirty="0"/>
          </a:p>
        </p:txBody>
      </p:sp>
      <p:sp>
        <p:nvSpPr>
          <p:cNvPr id="13" name="Text Placeholder 12">
            <a:extLst>
              <a:ext uri="{FF2B5EF4-FFF2-40B4-BE49-F238E27FC236}">
                <a16:creationId xmlns:a16="http://schemas.microsoft.com/office/drawing/2014/main" id="{F3CACB05-AC22-9F4E-B8A6-30BD8FAF9316}"/>
              </a:ext>
            </a:extLst>
          </p:cNvPr>
          <p:cNvSpPr>
            <a:spLocks noGrp="1"/>
          </p:cNvSpPr>
          <p:nvPr>
            <p:ph type="body" idx="1"/>
          </p:nvPr>
        </p:nvSpPr>
        <p:spPr/>
        <p:txBody>
          <a:bodyPr/>
          <a:lstStyle/>
          <a:p>
            <a:endParaRPr lang="en-GB"/>
          </a:p>
        </p:txBody>
      </p:sp>
      <p:sp>
        <p:nvSpPr>
          <p:cNvPr id="19" name="Shape">
            <a:extLst>
              <a:ext uri="{FF2B5EF4-FFF2-40B4-BE49-F238E27FC236}">
                <a16:creationId xmlns:a16="http://schemas.microsoft.com/office/drawing/2014/main" id="{5ED5A0BF-BA5A-6141-BBE6-125271BDAB72}"/>
              </a:ext>
            </a:extLst>
          </p:cNvPr>
          <p:cNvSpPr/>
          <p:nvPr/>
        </p:nvSpPr>
        <p:spPr>
          <a:xfrm rot="4500000">
            <a:off x="-720895" y="-231938"/>
            <a:ext cx="12092374" cy="13101702"/>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3" name="Picture Placeholder 2">
            <a:extLst>
              <a:ext uri="{FF2B5EF4-FFF2-40B4-BE49-F238E27FC236}">
                <a16:creationId xmlns:a16="http://schemas.microsoft.com/office/drawing/2014/main" id="{047D4AAE-5EE9-4AC2-A8A7-FE23125B6F52}"/>
              </a:ext>
            </a:extLst>
          </p:cNvPr>
          <p:cNvSpPr>
            <a:spLocks noGrp="1"/>
          </p:cNvSpPr>
          <p:nvPr>
            <p:ph type="pic" sz="quarter" idx="10"/>
          </p:nvPr>
        </p:nvSpPr>
        <p:spPr/>
      </p:sp>
    </p:spTree>
    <p:extLst>
      <p:ext uri="{BB962C8B-B14F-4D97-AF65-F5344CB8AC3E}">
        <p14:creationId xmlns:p14="http://schemas.microsoft.com/office/powerpoint/2010/main" val="20759185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0B1AEFE-836A-A747-8476-A71D1E128F96}"/>
              </a:ext>
            </a:extLst>
          </p:cNvPr>
          <p:cNvCxnSpPr>
            <a:stCxn id="9" idx="0"/>
          </p:cNvCxnSpPr>
          <p:nvPr/>
        </p:nvCxnSpPr>
        <p:spPr>
          <a:xfrm>
            <a:off x="6096000" y="3429000"/>
            <a:ext cx="609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Shape">
            <a:extLst>
              <a:ext uri="{FF2B5EF4-FFF2-40B4-BE49-F238E27FC236}">
                <a16:creationId xmlns:a16="http://schemas.microsoft.com/office/drawing/2014/main" id="{2781C03B-1580-2D47-86BE-4067DB202C7A}"/>
              </a:ext>
            </a:extLst>
          </p:cNvPr>
          <p:cNvSpPr/>
          <p:nvPr/>
        </p:nvSpPr>
        <p:spPr>
          <a:xfrm>
            <a:off x="4240696" y="1418839"/>
            <a:ext cx="3710608" cy="402032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solidFill>
              <a:schemeClr val="bg1">
                <a:alpha val="20000"/>
              </a:schemeClr>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4" name="Shape">
            <a:extLst>
              <a:ext uri="{FF2B5EF4-FFF2-40B4-BE49-F238E27FC236}">
                <a16:creationId xmlns:a16="http://schemas.microsoft.com/office/drawing/2014/main" id="{FBC0CA0F-C82D-3E4D-9DCB-25734710A7DB}"/>
              </a:ext>
            </a:extLst>
          </p:cNvPr>
          <p:cNvSpPr/>
          <p:nvPr/>
        </p:nvSpPr>
        <p:spPr>
          <a:xfrm>
            <a:off x="5210219" y="1418839"/>
            <a:ext cx="3710608" cy="402032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5" name="TextBox 4">
            <a:extLst>
              <a:ext uri="{FF2B5EF4-FFF2-40B4-BE49-F238E27FC236}">
                <a16:creationId xmlns:a16="http://schemas.microsoft.com/office/drawing/2014/main" id="{A33AA055-8657-A54F-8691-37926B5D20A6}"/>
              </a:ext>
            </a:extLst>
          </p:cNvPr>
          <p:cNvSpPr txBox="1"/>
          <p:nvPr/>
        </p:nvSpPr>
        <p:spPr>
          <a:xfrm>
            <a:off x="4884033" y="3075057"/>
            <a:ext cx="2181495" cy="707886"/>
          </a:xfrm>
          <a:prstGeom prst="rect">
            <a:avLst/>
          </a:prstGeom>
          <a:noFill/>
        </p:spPr>
        <p:txBody>
          <a:bodyPr wrap="none" rtlCol="0">
            <a:spAutoFit/>
          </a:bodyPr>
          <a:lstStyle/>
          <a:p>
            <a:r>
              <a:rPr lang="en-US" sz="4000" b="1" noProof="1">
                <a:solidFill>
                  <a:schemeClr val="accent4"/>
                </a:solidFill>
              </a:rPr>
              <a:t>Our story</a:t>
            </a:r>
          </a:p>
        </p:txBody>
      </p:sp>
    </p:spTree>
    <p:extLst>
      <p:ext uri="{BB962C8B-B14F-4D97-AF65-F5344CB8AC3E}">
        <p14:creationId xmlns:p14="http://schemas.microsoft.com/office/powerpoint/2010/main" val="7279000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FFF55-9A94-3D4C-9543-7B652BA5FFDD}"/>
              </a:ext>
            </a:extLst>
          </p:cNvPr>
          <p:cNvSpPr>
            <a:spLocks noGrp="1"/>
          </p:cNvSpPr>
          <p:nvPr>
            <p:ph type="title"/>
          </p:nvPr>
        </p:nvSpPr>
        <p:spPr/>
        <p:txBody>
          <a:bodyPr/>
          <a:lstStyle/>
          <a:p>
            <a:r>
              <a:rPr lang="en-US" dirty="0"/>
              <a:t>MULTIPURPOSE POWERPOINT TEMPLATE</a:t>
            </a:r>
            <a:endParaRPr lang="en-GB" dirty="0"/>
          </a:p>
        </p:txBody>
      </p:sp>
      <p:sp>
        <p:nvSpPr>
          <p:cNvPr id="3" name="Text Placeholder 2">
            <a:extLst>
              <a:ext uri="{FF2B5EF4-FFF2-40B4-BE49-F238E27FC236}">
                <a16:creationId xmlns:a16="http://schemas.microsoft.com/office/drawing/2014/main" id="{50868CDA-BBB9-6B4F-B63F-6FEE61373946}"/>
              </a:ext>
            </a:extLst>
          </p:cNvPr>
          <p:cNvSpPr>
            <a:spLocks noGrp="1"/>
          </p:cNvSpPr>
          <p:nvPr>
            <p:ph type="body" idx="1"/>
          </p:nvPr>
        </p:nvSpPr>
        <p:spPr/>
        <p:txBody>
          <a:bodyPr/>
          <a:lstStyle/>
          <a:p>
            <a:r>
              <a:rPr lang="en-US" noProof="1"/>
              <a:t>Lorem ipsum dolor sit amet, consectetur adipiscing elit. </a:t>
            </a:r>
          </a:p>
        </p:txBody>
      </p:sp>
      <p:sp>
        <p:nvSpPr>
          <p:cNvPr id="5" name="Picture Placeholder 4">
            <a:extLst>
              <a:ext uri="{FF2B5EF4-FFF2-40B4-BE49-F238E27FC236}">
                <a16:creationId xmlns:a16="http://schemas.microsoft.com/office/drawing/2014/main" id="{829526D5-7C94-4589-92A4-E2A3B9AFB69B}"/>
              </a:ext>
            </a:extLst>
          </p:cNvPr>
          <p:cNvSpPr>
            <a:spLocks noGrp="1"/>
          </p:cNvSpPr>
          <p:nvPr>
            <p:ph type="pic" sz="quarter" idx="13"/>
          </p:nvPr>
        </p:nvSpPr>
        <p:spPr/>
      </p:sp>
    </p:spTree>
    <p:extLst>
      <p:ext uri="{BB962C8B-B14F-4D97-AF65-F5344CB8AC3E}">
        <p14:creationId xmlns:p14="http://schemas.microsoft.com/office/powerpoint/2010/main" val="20633911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0B1AEFE-836A-A747-8476-A71D1E128F96}"/>
              </a:ext>
            </a:extLst>
          </p:cNvPr>
          <p:cNvCxnSpPr>
            <a:cxnSpLocks/>
          </p:cNvCxnSpPr>
          <p:nvPr/>
        </p:nvCxnSpPr>
        <p:spPr>
          <a:xfrm>
            <a:off x="0" y="3429000"/>
            <a:ext cx="1177455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Shape">
            <a:extLst>
              <a:ext uri="{FF2B5EF4-FFF2-40B4-BE49-F238E27FC236}">
                <a16:creationId xmlns:a16="http://schemas.microsoft.com/office/drawing/2014/main" id="{2781C03B-1580-2D47-86BE-4067DB202C7A}"/>
              </a:ext>
            </a:extLst>
          </p:cNvPr>
          <p:cNvSpPr/>
          <p:nvPr/>
        </p:nvSpPr>
        <p:spPr>
          <a:xfrm>
            <a:off x="5651635" y="2902227"/>
            <a:ext cx="972387" cy="105354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6" name="Shape">
            <a:extLst>
              <a:ext uri="{FF2B5EF4-FFF2-40B4-BE49-F238E27FC236}">
                <a16:creationId xmlns:a16="http://schemas.microsoft.com/office/drawing/2014/main" id="{AA2B22E5-5ACD-BE4F-8AD9-57A1405EE4C7}"/>
              </a:ext>
            </a:extLst>
          </p:cNvPr>
          <p:cNvSpPr/>
          <p:nvPr/>
        </p:nvSpPr>
        <p:spPr>
          <a:xfrm>
            <a:off x="3425687" y="2488533"/>
            <a:ext cx="1736036" cy="1880939"/>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7" name="Shape">
            <a:extLst>
              <a:ext uri="{FF2B5EF4-FFF2-40B4-BE49-F238E27FC236}">
                <a16:creationId xmlns:a16="http://schemas.microsoft.com/office/drawing/2014/main" id="{B81E41A0-05ED-D844-A7BE-4739776BD9C1}"/>
              </a:ext>
            </a:extLst>
          </p:cNvPr>
          <p:cNvSpPr/>
          <p:nvPr/>
        </p:nvSpPr>
        <p:spPr>
          <a:xfrm>
            <a:off x="10038523" y="2488533"/>
            <a:ext cx="1736036" cy="1880939"/>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8" name="Shape">
            <a:extLst>
              <a:ext uri="{FF2B5EF4-FFF2-40B4-BE49-F238E27FC236}">
                <a16:creationId xmlns:a16="http://schemas.microsoft.com/office/drawing/2014/main" id="{4BA657CB-5645-6544-B1C7-A0D530C306AD}"/>
              </a:ext>
            </a:extLst>
          </p:cNvPr>
          <p:cNvSpPr/>
          <p:nvPr/>
        </p:nvSpPr>
        <p:spPr>
          <a:xfrm>
            <a:off x="7113931" y="2902227"/>
            <a:ext cx="972387" cy="105354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0" name="Shape">
            <a:extLst>
              <a:ext uri="{FF2B5EF4-FFF2-40B4-BE49-F238E27FC236}">
                <a16:creationId xmlns:a16="http://schemas.microsoft.com/office/drawing/2014/main" id="{721CE37F-DD2C-C749-B0D3-4071CFAF4FB5}"/>
              </a:ext>
            </a:extLst>
          </p:cNvPr>
          <p:cNvSpPr/>
          <p:nvPr/>
        </p:nvSpPr>
        <p:spPr>
          <a:xfrm>
            <a:off x="8576229" y="2902227"/>
            <a:ext cx="972387" cy="105354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1" name="Shape">
            <a:extLst>
              <a:ext uri="{FF2B5EF4-FFF2-40B4-BE49-F238E27FC236}">
                <a16:creationId xmlns:a16="http://schemas.microsoft.com/office/drawing/2014/main" id="{28AE24C1-429C-5A44-A42B-61CDE3A8EBD7}"/>
              </a:ext>
            </a:extLst>
          </p:cNvPr>
          <p:cNvSpPr/>
          <p:nvPr/>
        </p:nvSpPr>
        <p:spPr>
          <a:xfrm>
            <a:off x="1963391" y="2902227"/>
            <a:ext cx="972387" cy="105354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2" name="Shape">
            <a:extLst>
              <a:ext uri="{FF2B5EF4-FFF2-40B4-BE49-F238E27FC236}">
                <a16:creationId xmlns:a16="http://schemas.microsoft.com/office/drawing/2014/main" id="{54BC18B8-D0A7-6F41-B122-174C6F9E60F4}"/>
              </a:ext>
            </a:extLst>
          </p:cNvPr>
          <p:cNvSpPr/>
          <p:nvPr/>
        </p:nvSpPr>
        <p:spPr>
          <a:xfrm>
            <a:off x="501092" y="2902227"/>
            <a:ext cx="972387" cy="105354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3" name="TextBox 12">
            <a:extLst>
              <a:ext uri="{FF2B5EF4-FFF2-40B4-BE49-F238E27FC236}">
                <a16:creationId xmlns:a16="http://schemas.microsoft.com/office/drawing/2014/main" id="{343873D2-C801-F344-925E-0297803783AB}"/>
              </a:ext>
            </a:extLst>
          </p:cNvPr>
          <p:cNvSpPr txBox="1"/>
          <p:nvPr/>
        </p:nvSpPr>
        <p:spPr>
          <a:xfrm>
            <a:off x="593474" y="3228945"/>
            <a:ext cx="704039" cy="400110"/>
          </a:xfrm>
          <a:prstGeom prst="rect">
            <a:avLst/>
          </a:prstGeom>
          <a:noFill/>
        </p:spPr>
        <p:txBody>
          <a:bodyPr wrap="none" rtlCol="0">
            <a:spAutoFit/>
          </a:bodyPr>
          <a:lstStyle/>
          <a:p>
            <a:r>
              <a:rPr lang="en-US" sz="2000" b="1" noProof="1">
                <a:solidFill>
                  <a:schemeClr val="bg1"/>
                </a:solidFill>
              </a:rPr>
              <a:t>1990</a:t>
            </a:r>
          </a:p>
        </p:txBody>
      </p:sp>
      <p:sp>
        <p:nvSpPr>
          <p:cNvPr id="14" name="TextBox 13">
            <a:extLst>
              <a:ext uri="{FF2B5EF4-FFF2-40B4-BE49-F238E27FC236}">
                <a16:creationId xmlns:a16="http://schemas.microsoft.com/office/drawing/2014/main" id="{407EC6EE-86E3-8F42-A6CB-DA766D59E7A0}"/>
              </a:ext>
            </a:extLst>
          </p:cNvPr>
          <p:cNvSpPr txBox="1"/>
          <p:nvPr/>
        </p:nvSpPr>
        <p:spPr>
          <a:xfrm>
            <a:off x="3586205" y="3075057"/>
            <a:ext cx="1223412" cy="707886"/>
          </a:xfrm>
          <a:prstGeom prst="rect">
            <a:avLst/>
          </a:prstGeom>
          <a:noFill/>
        </p:spPr>
        <p:txBody>
          <a:bodyPr wrap="none" rtlCol="0">
            <a:spAutoFit/>
          </a:bodyPr>
          <a:lstStyle/>
          <a:p>
            <a:r>
              <a:rPr lang="en-US" sz="4000" b="1" noProof="1">
                <a:solidFill>
                  <a:schemeClr val="accent4"/>
                </a:solidFill>
              </a:rPr>
              <a:t>2010</a:t>
            </a:r>
          </a:p>
        </p:txBody>
      </p:sp>
      <p:sp>
        <p:nvSpPr>
          <p:cNvPr id="16" name="TextBox 15">
            <a:extLst>
              <a:ext uri="{FF2B5EF4-FFF2-40B4-BE49-F238E27FC236}">
                <a16:creationId xmlns:a16="http://schemas.microsoft.com/office/drawing/2014/main" id="{1DB8D20C-F7A9-F84A-882C-8AF214D403CF}"/>
              </a:ext>
            </a:extLst>
          </p:cNvPr>
          <p:cNvSpPr txBox="1"/>
          <p:nvPr/>
        </p:nvSpPr>
        <p:spPr>
          <a:xfrm>
            <a:off x="2037815" y="3228945"/>
            <a:ext cx="704039" cy="400110"/>
          </a:xfrm>
          <a:prstGeom prst="rect">
            <a:avLst/>
          </a:prstGeom>
          <a:noFill/>
        </p:spPr>
        <p:txBody>
          <a:bodyPr wrap="none" rtlCol="0">
            <a:spAutoFit/>
          </a:bodyPr>
          <a:lstStyle/>
          <a:p>
            <a:r>
              <a:rPr lang="en-US" sz="2000" b="1" noProof="1">
                <a:solidFill>
                  <a:schemeClr val="bg1"/>
                </a:solidFill>
              </a:rPr>
              <a:t>2000</a:t>
            </a:r>
          </a:p>
        </p:txBody>
      </p:sp>
      <p:sp>
        <p:nvSpPr>
          <p:cNvPr id="17" name="TextBox 16">
            <a:extLst>
              <a:ext uri="{FF2B5EF4-FFF2-40B4-BE49-F238E27FC236}">
                <a16:creationId xmlns:a16="http://schemas.microsoft.com/office/drawing/2014/main" id="{118C81E5-865D-EE4A-BEEE-969157D0E1CA}"/>
              </a:ext>
            </a:extLst>
          </p:cNvPr>
          <p:cNvSpPr txBox="1"/>
          <p:nvPr/>
        </p:nvSpPr>
        <p:spPr>
          <a:xfrm>
            <a:off x="5726588" y="3228945"/>
            <a:ext cx="704039" cy="400110"/>
          </a:xfrm>
          <a:prstGeom prst="rect">
            <a:avLst/>
          </a:prstGeom>
          <a:noFill/>
        </p:spPr>
        <p:txBody>
          <a:bodyPr wrap="none" rtlCol="0">
            <a:spAutoFit/>
          </a:bodyPr>
          <a:lstStyle/>
          <a:p>
            <a:r>
              <a:rPr lang="en-US" sz="2000" b="1" noProof="1">
                <a:solidFill>
                  <a:schemeClr val="bg1"/>
                </a:solidFill>
              </a:rPr>
              <a:t>2015</a:t>
            </a:r>
          </a:p>
        </p:txBody>
      </p:sp>
      <p:sp>
        <p:nvSpPr>
          <p:cNvPr id="18" name="TextBox 17">
            <a:extLst>
              <a:ext uri="{FF2B5EF4-FFF2-40B4-BE49-F238E27FC236}">
                <a16:creationId xmlns:a16="http://schemas.microsoft.com/office/drawing/2014/main" id="{34272289-3D19-164F-A13D-870A24076033}"/>
              </a:ext>
            </a:extLst>
          </p:cNvPr>
          <p:cNvSpPr txBox="1"/>
          <p:nvPr/>
        </p:nvSpPr>
        <p:spPr>
          <a:xfrm>
            <a:off x="7191705" y="3228945"/>
            <a:ext cx="704039" cy="400110"/>
          </a:xfrm>
          <a:prstGeom prst="rect">
            <a:avLst/>
          </a:prstGeom>
          <a:noFill/>
        </p:spPr>
        <p:txBody>
          <a:bodyPr wrap="none" rtlCol="0">
            <a:spAutoFit/>
          </a:bodyPr>
          <a:lstStyle/>
          <a:p>
            <a:r>
              <a:rPr lang="en-US" sz="2000" b="1" noProof="1">
                <a:solidFill>
                  <a:schemeClr val="bg1"/>
                </a:solidFill>
              </a:rPr>
              <a:t>2020</a:t>
            </a:r>
          </a:p>
        </p:txBody>
      </p:sp>
      <p:sp>
        <p:nvSpPr>
          <p:cNvPr id="19" name="TextBox 18">
            <a:extLst>
              <a:ext uri="{FF2B5EF4-FFF2-40B4-BE49-F238E27FC236}">
                <a16:creationId xmlns:a16="http://schemas.microsoft.com/office/drawing/2014/main" id="{724CDCC8-253F-5C48-B3CE-C8F3971C3698}"/>
              </a:ext>
            </a:extLst>
          </p:cNvPr>
          <p:cNvSpPr txBox="1"/>
          <p:nvPr/>
        </p:nvSpPr>
        <p:spPr>
          <a:xfrm>
            <a:off x="8636043" y="3228945"/>
            <a:ext cx="704039" cy="400110"/>
          </a:xfrm>
          <a:prstGeom prst="rect">
            <a:avLst/>
          </a:prstGeom>
          <a:noFill/>
        </p:spPr>
        <p:txBody>
          <a:bodyPr wrap="none" rtlCol="0">
            <a:spAutoFit/>
          </a:bodyPr>
          <a:lstStyle/>
          <a:p>
            <a:r>
              <a:rPr lang="en-US" sz="2000" b="1" noProof="1">
                <a:solidFill>
                  <a:schemeClr val="bg1"/>
                </a:solidFill>
              </a:rPr>
              <a:t>2022</a:t>
            </a:r>
          </a:p>
        </p:txBody>
      </p:sp>
      <p:sp>
        <p:nvSpPr>
          <p:cNvPr id="20" name="TextBox 19">
            <a:extLst>
              <a:ext uri="{FF2B5EF4-FFF2-40B4-BE49-F238E27FC236}">
                <a16:creationId xmlns:a16="http://schemas.microsoft.com/office/drawing/2014/main" id="{7636F740-D42D-8B4F-B6DB-FD4B85AD9811}"/>
              </a:ext>
            </a:extLst>
          </p:cNvPr>
          <p:cNvSpPr txBox="1"/>
          <p:nvPr/>
        </p:nvSpPr>
        <p:spPr>
          <a:xfrm>
            <a:off x="10225996" y="3075057"/>
            <a:ext cx="1223412" cy="707886"/>
          </a:xfrm>
          <a:prstGeom prst="rect">
            <a:avLst/>
          </a:prstGeom>
          <a:noFill/>
        </p:spPr>
        <p:txBody>
          <a:bodyPr wrap="none" rtlCol="0">
            <a:spAutoFit/>
          </a:bodyPr>
          <a:lstStyle/>
          <a:p>
            <a:r>
              <a:rPr lang="en-US" sz="4000" b="1" noProof="1">
                <a:solidFill>
                  <a:schemeClr val="accent4"/>
                </a:solidFill>
              </a:rPr>
              <a:t>2025</a:t>
            </a:r>
          </a:p>
        </p:txBody>
      </p:sp>
      <p:sp>
        <p:nvSpPr>
          <p:cNvPr id="21" name="Rectangle 20">
            <a:extLst>
              <a:ext uri="{FF2B5EF4-FFF2-40B4-BE49-F238E27FC236}">
                <a16:creationId xmlns:a16="http://schemas.microsoft.com/office/drawing/2014/main" id="{A2A10BF0-457D-A747-97D3-C10813471452}"/>
              </a:ext>
            </a:extLst>
          </p:cNvPr>
          <p:cNvSpPr/>
          <p:nvPr/>
        </p:nvSpPr>
        <p:spPr>
          <a:xfrm>
            <a:off x="3425693" y="4782039"/>
            <a:ext cx="1503821" cy="784830"/>
          </a:xfrm>
          <a:prstGeom prst="rect">
            <a:avLst/>
          </a:prstGeom>
        </p:spPr>
        <p:txBody>
          <a:bodyPr wrap="square">
            <a:spAutoFit/>
          </a:bodyPr>
          <a:lstStyle/>
          <a:p>
            <a:pPr algn="just"/>
            <a:r>
              <a:rPr lang="en-US" sz="900" noProof="1">
                <a:solidFill>
                  <a:schemeClr val="accent2"/>
                </a:solidFill>
              </a:rPr>
              <a:t>Lorem ipsum dolor sit amet cras. Amet nam in. Rutrum integer ullamcorper in dictumst bibendum. Sit esrti etiam nec hac eros.</a:t>
            </a:r>
          </a:p>
        </p:txBody>
      </p:sp>
      <p:sp>
        <p:nvSpPr>
          <p:cNvPr id="22" name="Rectangle 21">
            <a:extLst>
              <a:ext uri="{FF2B5EF4-FFF2-40B4-BE49-F238E27FC236}">
                <a16:creationId xmlns:a16="http://schemas.microsoft.com/office/drawing/2014/main" id="{78A0DD11-342C-BA43-9C0C-A227BA1F447A}"/>
              </a:ext>
            </a:extLst>
          </p:cNvPr>
          <p:cNvSpPr/>
          <p:nvPr/>
        </p:nvSpPr>
        <p:spPr>
          <a:xfrm>
            <a:off x="3425692" y="4569528"/>
            <a:ext cx="1188467" cy="307777"/>
          </a:xfrm>
          <a:prstGeom prst="rect">
            <a:avLst/>
          </a:prstGeom>
        </p:spPr>
        <p:txBody>
          <a:bodyPr wrap="none">
            <a:spAutoFit/>
          </a:bodyPr>
          <a:lstStyle/>
          <a:p>
            <a:r>
              <a:rPr lang="en-US" sz="1400" b="1" noProof="1"/>
              <a:t>Lorem ipsum </a:t>
            </a:r>
          </a:p>
        </p:txBody>
      </p:sp>
      <p:sp>
        <p:nvSpPr>
          <p:cNvPr id="23" name="Rectangle 22">
            <a:extLst>
              <a:ext uri="{FF2B5EF4-FFF2-40B4-BE49-F238E27FC236}">
                <a16:creationId xmlns:a16="http://schemas.microsoft.com/office/drawing/2014/main" id="{221D13AF-2F84-4145-B5BC-18F1AE9C5F21}"/>
              </a:ext>
            </a:extLst>
          </p:cNvPr>
          <p:cNvSpPr/>
          <p:nvPr/>
        </p:nvSpPr>
        <p:spPr>
          <a:xfrm>
            <a:off x="10034310" y="4782039"/>
            <a:ext cx="1503821" cy="784830"/>
          </a:xfrm>
          <a:prstGeom prst="rect">
            <a:avLst/>
          </a:prstGeom>
        </p:spPr>
        <p:txBody>
          <a:bodyPr wrap="square">
            <a:spAutoFit/>
          </a:bodyPr>
          <a:lstStyle/>
          <a:p>
            <a:pPr algn="just"/>
            <a:r>
              <a:rPr lang="en-US" sz="900" noProof="1">
                <a:solidFill>
                  <a:schemeClr val="accent2"/>
                </a:solidFill>
              </a:rPr>
              <a:t>Lorem ipsum dolor sit amet cras. Amet nam in. Rutrum integer ullamcorper in dictumst bibendum. Sit esrti etiam nec hac eros.</a:t>
            </a:r>
          </a:p>
        </p:txBody>
      </p:sp>
      <p:sp>
        <p:nvSpPr>
          <p:cNvPr id="24" name="Rectangle 23">
            <a:extLst>
              <a:ext uri="{FF2B5EF4-FFF2-40B4-BE49-F238E27FC236}">
                <a16:creationId xmlns:a16="http://schemas.microsoft.com/office/drawing/2014/main" id="{98F7AC0C-961F-8B47-91D5-A941D76B6310}"/>
              </a:ext>
            </a:extLst>
          </p:cNvPr>
          <p:cNvSpPr/>
          <p:nvPr/>
        </p:nvSpPr>
        <p:spPr>
          <a:xfrm>
            <a:off x="10034309" y="4569528"/>
            <a:ext cx="1188467" cy="307777"/>
          </a:xfrm>
          <a:prstGeom prst="rect">
            <a:avLst/>
          </a:prstGeom>
        </p:spPr>
        <p:txBody>
          <a:bodyPr wrap="none">
            <a:spAutoFit/>
          </a:bodyPr>
          <a:lstStyle/>
          <a:p>
            <a:r>
              <a:rPr lang="en-US" sz="1400" b="1" noProof="1"/>
              <a:t>Lorem ipsum </a:t>
            </a:r>
          </a:p>
        </p:txBody>
      </p:sp>
      <p:sp>
        <p:nvSpPr>
          <p:cNvPr id="25" name="Rectangle 24">
            <a:extLst>
              <a:ext uri="{FF2B5EF4-FFF2-40B4-BE49-F238E27FC236}">
                <a16:creationId xmlns:a16="http://schemas.microsoft.com/office/drawing/2014/main" id="{AA841DE2-CEAF-C741-B8E5-520DDB2EBA4C}"/>
              </a:ext>
            </a:extLst>
          </p:cNvPr>
          <p:cNvSpPr/>
          <p:nvPr/>
        </p:nvSpPr>
        <p:spPr>
          <a:xfrm>
            <a:off x="7060108" y="4274209"/>
            <a:ext cx="1503821" cy="784830"/>
          </a:xfrm>
          <a:prstGeom prst="rect">
            <a:avLst/>
          </a:prstGeom>
        </p:spPr>
        <p:txBody>
          <a:bodyPr wrap="square">
            <a:spAutoFit/>
          </a:bodyPr>
          <a:lstStyle/>
          <a:p>
            <a:pPr algn="just"/>
            <a:r>
              <a:rPr lang="en-US" sz="900" noProof="1">
                <a:solidFill>
                  <a:schemeClr val="accent2"/>
                </a:solidFill>
              </a:rPr>
              <a:t>Lorem ipsum dolor sit amet cras. Amet nam in. Rutrum integer ullamcorper in dictumst bibendum. Sit esrti etiam nec hac eros.</a:t>
            </a:r>
          </a:p>
        </p:txBody>
      </p:sp>
      <p:sp>
        <p:nvSpPr>
          <p:cNvPr id="26" name="Rectangle 25">
            <a:extLst>
              <a:ext uri="{FF2B5EF4-FFF2-40B4-BE49-F238E27FC236}">
                <a16:creationId xmlns:a16="http://schemas.microsoft.com/office/drawing/2014/main" id="{870B7830-6F97-BF47-B805-EE26AE4BAC58}"/>
              </a:ext>
            </a:extLst>
          </p:cNvPr>
          <p:cNvSpPr/>
          <p:nvPr/>
        </p:nvSpPr>
        <p:spPr>
          <a:xfrm>
            <a:off x="7060107" y="4061698"/>
            <a:ext cx="1188467" cy="307777"/>
          </a:xfrm>
          <a:prstGeom prst="rect">
            <a:avLst/>
          </a:prstGeom>
        </p:spPr>
        <p:txBody>
          <a:bodyPr wrap="none">
            <a:spAutoFit/>
          </a:bodyPr>
          <a:lstStyle/>
          <a:p>
            <a:r>
              <a:rPr lang="en-US" sz="1400" b="1" noProof="1"/>
              <a:t>Lorem ipsum </a:t>
            </a:r>
          </a:p>
        </p:txBody>
      </p:sp>
      <p:sp>
        <p:nvSpPr>
          <p:cNvPr id="31" name="Rectangle 30">
            <a:extLst>
              <a:ext uri="{FF2B5EF4-FFF2-40B4-BE49-F238E27FC236}">
                <a16:creationId xmlns:a16="http://schemas.microsoft.com/office/drawing/2014/main" id="{77BD017D-159B-8142-BB5B-74B8ECEEC9DF}"/>
              </a:ext>
            </a:extLst>
          </p:cNvPr>
          <p:cNvSpPr/>
          <p:nvPr/>
        </p:nvSpPr>
        <p:spPr>
          <a:xfrm>
            <a:off x="1721584" y="1955713"/>
            <a:ext cx="1503821" cy="784830"/>
          </a:xfrm>
          <a:prstGeom prst="rect">
            <a:avLst/>
          </a:prstGeom>
        </p:spPr>
        <p:txBody>
          <a:bodyPr wrap="square">
            <a:spAutoFit/>
          </a:bodyPr>
          <a:lstStyle/>
          <a:p>
            <a:pPr algn="just"/>
            <a:r>
              <a:rPr lang="en-US" sz="900" noProof="1">
                <a:solidFill>
                  <a:schemeClr val="accent2"/>
                </a:solidFill>
              </a:rPr>
              <a:t>Lorem ipsum dolor sit amet cras. Amet nam in. Rutrum integer ullamcorper in dictumst bibendum. Sit esrti etiam nec hac eros.</a:t>
            </a:r>
          </a:p>
        </p:txBody>
      </p:sp>
      <p:sp>
        <p:nvSpPr>
          <p:cNvPr id="32" name="Rectangle 31">
            <a:extLst>
              <a:ext uri="{FF2B5EF4-FFF2-40B4-BE49-F238E27FC236}">
                <a16:creationId xmlns:a16="http://schemas.microsoft.com/office/drawing/2014/main" id="{2838DF42-FD98-304B-90F8-13675E99CA38}"/>
              </a:ext>
            </a:extLst>
          </p:cNvPr>
          <p:cNvSpPr/>
          <p:nvPr/>
        </p:nvSpPr>
        <p:spPr>
          <a:xfrm>
            <a:off x="1721583" y="1743202"/>
            <a:ext cx="1188467" cy="307777"/>
          </a:xfrm>
          <a:prstGeom prst="rect">
            <a:avLst/>
          </a:prstGeom>
        </p:spPr>
        <p:txBody>
          <a:bodyPr wrap="none">
            <a:spAutoFit/>
          </a:bodyPr>
          <a:lstStyle/>
          <a:p>
            <a:r>
              <a:rPr lang="en-US" sz="1400" b="1" noProof="1"/>
              <a:t>Lorem ipsum </a:t>
            </a:r>
          </a:p>
        </p:txBody>
      </p:sp>
      <p:sp>
        <p:nvSpPr>
          <p:cNvPr id="33" name="Rectangle 32">
            <a:extLst>
              <a:ext uri="{FF2B5EF4-FFF2-40B4-BE49-F238E27FC236}">
                <a16:creationId xmlns:a16="http://schemas.microsoft.com/office/drawing/2014/main" id="{525542BA-CC60-5940-8442-D5039E1299D9}"/>
              </a:ext>
            </a:extLst>
          </p:cNvPr>
          <p:cNvSpPr/>
          <p:nvPr/>
        </p:nvSpPr>
        <p:spPr>
          <a:xfrm>
            <a:off x="5316838" y="1955713"/>
            <a:ext cx="1503821" cy="784830"/>
          </a:xfrm>
          <a:prstGeom prst="rect">
            <a:avLst/>
          </a:prstGeom>
        </p:spPr>
        <p:txBody>
          <a:bodyPr wrap="square">
            <a:spAutoFit/>
          </a:bodyPr>
          <a:lstStyle/>
          <a:p>
            <a:pPr algn="just"/>
            <a:r>
              <a:rPr lang="en-US" sz="900" noProof="1">
                <a:solidFill>
                  <a:schemeClr val="accent2"/>
                </a:solidFill>
              </a:rPr>
              <a:t>Lorem ipsum dolor sit amet cras. Amet nam in. Rutrum integer ullamcorper in dictumst bibendum. Sit esrti etiam nec hac eros.</a:t>
            </a:r>
          </a:p>
        </p:txBody>
      </p:sp>
      <p:sp>
        <p:nvSpPr>
          <p:cNvPr id="34" name="Rectangle 33">
            <a:extLst>
              <a:ext uri="{FF2B5EF4-FFF2-40B4-BE49-F238E27FC236}">
                <a16:creationId xmlns:a16="http://schemas.microsoft.com/office/drawing/2014/main" id="{F325E32F-3844-1449-960E-FC06A905EA3E}"/>
              </a:ext>
            </a:extLst>
          </p:cNvPr>
          <p:cNvSpPr/>
          <p:nvPr/>
        </p:nvSpPr>
        <p:spPr>
          <a:xfrm>
            <a:off x="5316837" y="1743202"/>
            <a:ext cx="1188467" cy="307777"/>
          </a:xfrm>
          <a:prstGeom prst="rect">
            <a:avLst/>
          </a:prstGeom>
        </p:spPr>
        <p:txBody>
          <a:bodyPr wrap="none">
            <a:spAutoFit/>
          </a:bodyPr>
          <a:lstStyle/>
          <a:p>
            <a:r>
              <a:rPr lang="en-US" sz="1400" b="1" noProof="1"/>
              <a:t>Lorem ipsum </a:t>
            </a:r>
          </a:p>
        </p:txBody>
      </p:sp>
      <p:sp>
        <p:nvSpPr>
          <p:cNvPr id="35" name="Rectangle 34">
            <a:extLst>
              <a:ext uri="{FF2B5EF4-FFF2-40B4-BE49-F238E27FC236}">
                <a16:creationId xmlns:a16="http://schemas.microsoft.com/office/drawing/2014/main" id="{58F92F3A-48C7-E14F-B013-47C7F65D9D85}"/>
              </a:ext>
            </a:extLst>
          </p:cNvPr>
          <p:cNvSpPr/>
          <p:nvPr/>
        </p:nvSpPr>
        <p:spPr>
          <a:xfrm>
            <a:off x="8278249" y="1955713"/>
            <a:ext cx="1503821" cy="784830"/>
          </a:xfrm>
          <a:prstGeom prst="rect">
            <a:avLst/>
          </a:prstGeom>
        </p:spPr>
        <p:txBody>
          <a:bodyPr wrap="square">
            <a:spAutoFit/>
          </a:bodyPr>
          <a:lstStyle/>
          <a:p>
            <a:pPr algn="just"/>
            <a:r>
              <a:rPr lang="en-US" sz="900" noProof="1">
                <a:solidFill>
                  <a:schemeClr val="accent2"/>
                </a:solidFill>
              </a:rPr>
              <a:t>Lorem ipsum dolor sit amet cras. Amet nam in. Rutrum integer ullamcorper in dictumst bibendum. Sit esrti etiam nec hac eros.</a:t>
            </a:r>
          </a:p>
        </p:txBody>
      </p:sp>
      <p:sp>
        <p:nvSpPr>
          <p:cNvPr id="36" name="Rectangle 35">
            <a:extLst>
              <a:ext uri="{FF2B5EF4-FFF2-40B4-BE49-F238E27FC236}">
                <a16:creationId xmlns:a16="http://schemas.microsoft.com/office/drawing/2014/main" id="{ECD77DB3-569D-FF4B-86E6-CD0632410F10}"/>
              </a:ext>
            </a:extLst>
          </p:cNvPr>
          <p:cNvSpPr/>
          <p:nvPr/>
        </p:nvSpPr>
        <p:spPr>
          <a:xfrm>
            <a:off x="8278248" y="1743202"/>
            <a:ext cx="1188467" cy="307777"/>
          </a:xfrm>
          <a:prstGeom prst="rect">
            <a:avLst/>
          </a:prstGeom>
        </p:spPr>
        <p:txBody>
          <a:bodyPr wrap="none">
            <a:spAutoFit/>
          </a:bodyPr>
          <a:lstStyle/>
          <a:p>
            <a:r>
              <a:rPr lang="en-US" sz="1400" b="1" noProof="1"/>
              <a:t>Lorem ipsum </a:t>
            </a:r>
          </a:p>
        </p:txBody>
      </p:sp>
      <p:sp>
        <p:nvSpPr>
          <p:cNvPr id="37" name="Rectangle 36">
            <a:extLst>
              <a:ext uri="{FF2B5EF4-FFF2-40B4-BE49-F238E27FC236}">
                <a16:creationId xmlns:a16="http://schemas.microsoft.com/office/drawing/2014/main" id="{63A83E95-8CAF-004E-8711-77E7EA4C20CB}"/>
              </a:ext>
            </a:extLst>
          </p:cNvPr>
          <p:cNvSpPr/>
          <p:nvPr/>
        </p:nvSpPr>
        <p:spPr>
          <a:xfrm>
            <a:off x="233276" y="4274209"/>
            <a:ext cx="1503821" cy="784830"/>
          </a:xfrm>
          <a:prstGeom prst="rect">
            <a:avLst/>
          </a:prstGeom>
        </p:spPr>
        <p:txBody>
          <a:bodyPr wrap="square">
            <a:spAutoFit/>
          </a:bodyPr>
          <a:lstStyle/>
          <a:p>
            <a:pPr algn="just"/>
            <a:r>
              <a:rPr lang="en-US" sz="900" noProof="1">
                <a:solidFill>
                  <a:schemeClr val="accent2"/>
                </a:solidFill>
              </a:rPr>
              <a:t>Lorem ipsum dolor sit amet cras. Amet nam in. Rutrum integer ullamcorper in dictumst bibendum. Sit esrti etiam nec hac eros.</a:t>
            </a:r>
          </a:p>
        </p:txBody>
      </p:sp>
      <p:sp>
        <p:nvSpPr>
          <p:cNvPr id="38" name="Rectangle 37">
            <a:extLst>
              <a:ext uri="{FF2B5EF4-FFF2-40B4-BE49-F238E27FC236}">
                <a16:creationId xmlns:a16="http://schemas.microsoft.com/office/drawing/2014/main" id="{022A70FA-25DC-8648-A6C3-F1CA91FCC826}"/>
              </a:ext>
            </a:extLst>
          </p:cNvPr>
          <p:cNvSpPr/>
          <p:nvPr/>
        </p:nvSpPr>
        <p:spPr>
          <a:xfrm>
            <a:off x="233274" y="4061693"/>
            <a:ext cx="1188467" cy="307777"/>
          </a:xfrm>
          <a:prstGeom prst="rect">
            <a:avLst/>
          </a:prstGeom>
        </p:spPr>
        <p:txBody>
          <a:bodyPr wrap="none">
            <a:spAutoFit/>
          </a:bodyPr>
          <a:lstStyle/>
          <a:p>
            <a:r>
              <a:rPr lang="en-US" sz="1400" b="1" noProof="1"/>
              <a:t>Lorem ipsum </a:t>
            </a:r>
          </a:p>
        </p:txBody>
      </p:sp>
    </p:spTree>
    <p:extLst>
      <p:ext uri="{BB962C8B-B14F-4D97-AF65-F5344CB8AC3E}">
        <p14:creationId xmlns:p14="http://schemas.microsoft.com/office/powerpoint/2010/main" val="40458434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6117FDF-833B-D249-9720-AE8351F2CF81}"/>
              </a:ext>
            </a:extLst>
          </p:cNvPr>
          <p:cNvGrpSpPr/>
          <p:nvPr/>
        </p:nvGrpSpPr>
        <p:grpSpPr>
          <a:xfrm rot="5400000">
            <a:off x="3219801" y="1861847"/>
            <a:ext cx="5752407" cy="4941431"/>
            <a:chOff x="4240696" y="1418838"/>
            <a:chExt cx="4680131" cy="4020324"/>
          </a:xfrm>
        </p:grpSpPr>
        <p:sp>
          <p:nvSpPr>
            <p:cNvPr id="9" name="Shape">
              <a:extLst>
                <a:ext uri="{FF2B5EF4-FFF2-40B4-BE49-F238E27FC236}">
                  <a16:creationId xmlns:a16="http://schemas.microsoft.com/office/drawing/2014/main" id="{2781C03B-1580-2D47-86BE-4067DB202C7A}"/>
                </a:ext>
              </a:extLst>
            </p:cNvPr>
            <p:cNvSpPr/>
            <p:nvPr/>
          </p:nvSpPr>
          <p:spPr>
            <a:xfrm>
              <a:off x="4240696" y="1418838"/>
              <a:ext cx="3710608" cy="402032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solidFill>
                <a:schemeClr val="bg1">
                  <a:alpha val="20000"/>
                </a:schemeClr>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4" name="Shape">
              <a:extLst>
                <a:ext uri="{FF2B5EF4-FFF2-40B4-BE49-F238E27FC236}">
                  <a16:creationId xmlns:a16="http://schemas.microsoft.com/office/drawing/2014/main" id="{FBC0CA0F-C82D-3E4D-9DCB-25734710A7DB}"/>
                </a:ext>
              </a:extLst>
            </p:cNvPr>
            <p:cNvSpPr/>
            <p:nvPr/>
          </p:nvSpPr>
          <p:spPr>
            <a:xfrm>
              <a:off x="5210219" y="1418838"/>
              <a:ext cx="3710608" cy="402032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grpSp>
      <p:cxnSp>
        <p:nvCxnSpPr>
          <p:cNvPr id="6" name="Straight Connector 5">
            <a:extLst>
              <a:ext uri="{FF2B5EF4-FFF2-40B4-BE49-F238E27FC236}">
                <a16:creationId xmlns:a16="http://schemas.microsoft.com/office/drawing/2014/main" id="{33FFF258-DF29-8747-A832-E816F26D04F8}"/>
              </a:ext>
            </a:extLst>
          </p:cNvPr>
          <p:cNvCxnSpPr>
            <a:stCxn id="9" idx="0"/>
          </p:cNvCxnSpPr>
          <p:nvPr/>
        </p:nvCxnSpPr>
        <p:spPr>
          <a:xfrm>
            <a:off x="6096004" y="3736738"/>
            <a:ext cx="1" cy="3121267"/>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E2222E7F-647E-3344-99A1-683D7C57B23E}"/>
              </a:ext>
            </a:extLst>
          </p:cNvPr>
          <p:cNvSpPr txBox="1"/>
          <p:nvPr/>
        </p:nvSpPr>
        <p:spPr>
          <a:xfrm>
            <a:off x="4923215" y="2530656"/>
            <a:ext cx="2345579" cy="1323439"/>
          </a:xfrm>
          <a:prstGeom prst="rect">
            <a:avLst/>
          </a:prstGeom>
          <a:noFill/>
        </p:spPr>
        <p:txBody>
          <a:bodyPr wrap="none" rtlCol="0">
            <a:spAutoFit/>
          </a:bodyPr>
          <a:lstStyle/>
          <a:p>
            <a:pPr algn="ctr"/>
            <a:r>
              <a:rPr lang="en-US" sz="4000" b="1" noProof="1">
                <a:solidFill>
                  <a:schemeClr val="accent4"/>
                </a:solidFill>
              </a:rPr>
              <a:t>Our</a:t>
            </a:r>
          </a:p>
          <a:p>
            <a:pPr algn="ctr"/>
            <a:r>
              <a:rPr lang="en-US" sz="4000" b="1" noProof="1">
                <a:solidFill>
                  <a:schemeClr val="accent4"/>
                </a:solidFill>
              </a:rPr>
              <a:t>objectives</a:t>
            </a:r>
          </a:p>
        </p:txBody>
      </p:sp>
    </p:spTree>
    <p:extLst>
      <p:ext uri="{BB962C8B-B14F-4D97-AF65-F5344CB8AC3E}">
        <p14:creationId xmlns:p14="http://schemas.microsoft.com/office/powerpoint/2010/main" val="10244960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33FFF258-DF29-8747-A832-E816F26D04F8}"/>
              </a:ext>
            </a:extLst>
          </p:cNvPr>
          <p:cNvCxnSpPr>
            <a:cxnSpLocks/>
          </p:cNvCxnSpPr>
          <p:nvPr/>
        </p:nvCxnSpPr>
        <p:spPr>
          <a:xfrm>
            <a:off x="6095999" y="0"/>
            <a:ext cx="0" cy="5953328"/>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Shape">
            <a:extLst>
              <a:ext uri="{FF2B5EF4-FFF2-40B4-BE49-F238E27FC236}">
                <a16:creationId xmlns:a16="http://schemas.microsoft.com/office/drawing/2014/main" id="{136EA8AC-DB01-584D-819B-90F37EC8C4FD}"/>
              </a:ext>
            </a:extLst>
          </p:cNvPr>
          <p:cNvSpPr/>
          <p:nvPr/>
        </p:nvSpPr>
        <p:spPr>
          <a:xfrm>
            <a:off x="5636543" y="2036197"/>
            <a:ext cx="1736036" cy="1880939"/>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0" name="Shape">
            <a:extLst>
              <a:ext uri="{FF2B5EF4-FFF2-40B4-BE49-F238E27FC236}">
                <a16:creationId xmlns:a16="http://schemas.microsoft.com/office/drawing/2014/main" id="{76DD804E-30A3-0D44-9A09-35D83F52702C}"/>
              </a:ext>
            </a:extLst>
          </p:cNvPr>
          <p:cNvSpPr/>
          <p:nvPr/>
        </p:nvSpPr>
        <p:spPr>
          <a:xfrm rot="5400000">
            <a:off x="5609807" y="5566427"/>
            <a:ext cx="972387" cy="105354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1" name="Shape">
            <a:extLst>
              <a:ext uri="{FF2B5EF4-FFF2-40B4-BE49-F238E27FC236}">
                <a16:creationId xmlns:a16="http://schemas.microsoft.com/office/drawing/2014/main" id="{15D0D105-C805-1A46-A07E-34D5E8B01735}"/>
              </a:ext>
            </a:extLst>
          </p:cNvPr>
          <p:cNvSpPr/>
          <p:nvPr/>
        </p:nvSpPr>
        <p:spPr>
          <a:xfrm rot="10800000">
            <a:off x="5323281" y="702902"/>
            <a:ext cx="972387" cy="105354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2" name="Shape">
            <a:extLst>
              <a:ext uri="{FF2B5EF4-FFF2-40B4-BE49-F238E27FC236}">
                <a16:creationId xmlns:a16="http://schemas.microsoft.com/office/drawing/2014/main" id="{17C782A3-E268-644C-B50A-9DA542980DA1}"/>
              </a:ext>
            </a:extLst>
          </p:cNvPr>
          <p:cNvSpPr/>
          <p:nvPr/>
        </p:nvSpPr>
        <p:spPr>
          <a:xfrm rot="10800000">
            <a:off x="5323281" y="4127038"/>
            <a:ext cx="972387" cy="105354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3" name="TextBox 12">
            <a:extLst>
              <a:ext uri="{FF2B5EF4-FFF2-40B4-BE49-F238E27FC236}">
                <a16:creationId xmlns:a16="http://schemas.microsoft.com/office/drawing/2014/main" id="{7E324AD9-1536-C74C-8289-13B5E22BD294}"/>
              </a:ext>
            </a:extLst>
          </p:cNvPr>
          <p:cNvSpPr txBox="1"/>
          <p:nvPr/>
        </p:nvSpPr>
        <p:spPr>
          <a:xfrm>
            <a:off x="5487681" y="1029620"/>
            <a:ext cx="704039" cy="400110"/>
          </a:xfrm>
          <a:prstGeom prst="rect">
            <a:avLst/>
          </a:prstGeom>
          <a:noFill/>
        </p:spPr>
        <p:txBody>
          <a:bodyPr wrap="none" rtlCol="0">
            <a:spAutoFit/>
          </a:bodyPr>
          <a:lstStyle/>
          <a:p>
            <a:r>
              <a:rPr lang="en-US" sz="2000" b="1" noProof="1">
                <a:solidFill>
                  <a:schemeClr val="bg1"/>
                </a:solidFill>
              </a:rPr>
              <a:t>2019</a:t>
            </a:r>
          </a:p>
        </p:txBody>
      </p:sp>
      <p:sp>
        <p:nvSpPr>
          <p:cNvPr id="15" name="TextBox 14">
            <a:extLst>
              <a:ext uri="{FF2B5EF4-FFF2-40B4-BE49-F238E27FC236}">
                <a16:creationId xmlns:a16="http://schemas.microsoft.com/office/drawing/2014/main" id="{6CDAB7E8-AF77-0647-BC00-A5092EA9FE2E}"/>
              </a:ext>
            </a:extLst>
          </p:cNvPr>
          <p:cNvSpPr txBox="1"/>
          <p:nvPr/>
        </p:nvSpPr>
        <p:spPr>
          <a:xfrm>
            <a:off x="5839697" y="2622721"/>
            <a:ext cx="1223412" cy="707886"/>
          </a:xfrm>
          <a:prstGeom prst="rect">
            <a:avLst/>
          </a:prstGeom>
          <a:noFill/>
        </p:spPr>
        <p:txBody>
          <a:bodyPr wrap="none" rtlCol="0">
            <a:spAutoFit/>
          </a:bodyPr>
          <a:lstStyle/>
          <a:p>
            <a:r>
              <a:rPr lang="en-US" sz="4000" b="1" noProof="1">
                <a:solidFill>
                  <a:schemeClr val="accent4"/>
                </a:solidFill>
              </a:rPr>
              <a:t>2020</a:t>
            </a:r>
          </a:p>
        </p:txBody>
      </p:sp>
      <p:sp>
        <p:nvSpPr>
          <p:cNvPr id="16" name="TextBox 15">
            <a:extLst>
              <a:ext uri="{FF2B5EF4-FFF2-40B4-BE49-F238E27FC236}">
                <a16:creationId xmlns:a16="http://schemas.microsoft.com/office/drawing/2014/main" id="{EDD74876-E9B8-1041-A7BC-406D023B4994}"/>
              </a:ext>
            </a:extLst>
          </p:cNvPr>
          <p:cNvSpPr txBox="1"/>
          <p:nvPr/>
        </p:nvSpPr>
        <p:spPr>
          <a:xfrm>
            <a:off x="5487681" y="4437837"/>
            <a:ext cx="704039" cy="400110"/>
          </a:xfrm>
          <a:prstGeom prst="rect">
            <a:avLst/>
          </a:prstGeom>
          <a:noFill/>
        </p:spPr>
        <p:txBody>
          <a:bodyPr wrap="none" rtlCol="0">
            <a:spAutoFit/>
          </a:bodyPr>
          <a:lstStyle/>
          <a:p>
            <a:r>
              <a:rPr lang="en-US" sz="2000" b="1" noProof="1">
                <a:solidFill>
                  <a:schemeClr val="bg1"/>
                </a:solidFill>
              </a:rPr>
              <a:t>2025</a:t>
            </a:r>
          </a:p>
        </p:txBody>
      </p:sp>
      <p:sp>
        <p:nvSpPr>
          <p:cNvPr id="18" name="TextBox 17">
            <a:extLst>
              <a:ext uri="{FF2B5EF4-FFF2-40B4-BE49-F238E27FC236}">
                <a16:creationId xmlns:a16="http://schemas.microsoft.com/office/drawing/2014/main" id="{CEBBB5DF-DE82-A643-AF8A-81087BB073E8}"/>
              </a:ext>
            </a:extLst>
          </p:cNvPr>
          <p:cNvSpPr txBox="1"/>
          <p:nvPr/>
        </p:nvSpPr>
        <p:spPr>
          <a:xfrm>
            <a:off x="5778627" y="5778265"/>
            <a:ext cx="639919" cy="400110"/>
          </a:xfrm>
          <a:prstGeom prst="rect">
            <a:avLst/>
          </a:prstGeom>
          <a:noFill/>
        </p:spPr>
        <p:txBody>
          <a:bodyPr wrap="none" rtlCol="0">
            <a:spAutoFit/>
          </a:bodyPr>
          <a:lstStyle/>
          <a:p>
            <a:r>
              <a:rPr lang="en-US" sz="2000" b="1" noProof="1">
                <a:solidFill>
                  <a:schemeClr val="bg1"/>
                </a:solidFill>
              </a:rPr>
              <a:t>END</a:t>
            </a:r>
          </a:p>
        </p:txBody>
      </p:sp>
      <p:sp>
        <p:nvSpPr>
          <p:cNvPr id="19" name="Rectangle 18">
            <a:extLst>
              <a:ext uri="{FF2B5EF4-FFF2-40B4-BE49-F238E27FC236}">
                <a16:creationId xmlns:a16="http://schemas.microsoft.com/office/drawing/2014/main" id="{FFCF9276-46B1-BA43-8942-ACD8948C760E}"/>
              </a:ext>
            </a:extLst>
          </p:cNvPr>
          <p:cNvSpPr/>
          <p:nvPr/>
        </p:nvSpPr>
        <p:spPr>
          <a:xfrm>
            <a:off x="7496069" y="2681349"/>
            <a:ext cx="1503821" cy="784830"/>
          </a:xfrm>
          <a:prstGeom prst="rect">
            <a:avLst/>
          </a:prstGeom>
        </p:spPr>
        <p:txBody>
          <a:bodyPr wrap="square">
            <a:spAutoFit/>
          </a:bodyPr>
          <a:lstStyle/>
          <a:p>
            <a:pPr algn="just"/>
            <a:r>
              <a:rPr lang="en-US" sz="900" noProof="1">
                <a:solidFill>
                  <a:schemeClr val="accent2"/>
                </a:solidFill>
              </a:rPr>
              <a:t>Lorem ipsum dolor sit amet cras. Amet nam in. Rutrum integer ullamcorper in dictumst bibendum. Sit esrti etiam nec hac eros.</a:t>
            </a:r>
          </a:p>
        </p:txBody>
      </p:sp>
      <p:sp>
        <p:nvSpPr>
          <p:cNvPr id="20" name="Rectangle 19">
            <a:extLst>
              <a:ext uri="{FF2B5EF4-FFF2-40B4-BE49-F238E27FC236}">
                <a16:creationId xmlns:a16="http://schemas.microsoft.com/office/drawing/2014/main" id="{A4B65835-828C-0B4B-AD06-7D8429781D4C}"/>
              </a:ext>
            </a:extLst>
          </p:cNvPr>
          <p:cNvSpPr/>
          <p:nvPr/>
        </p:nvSpPr>
        <p:spPr>
          <a:xfrm>
            <a:off x="7496068" y="2468838"/>
            <a:ext cx="1188467" cy="307777"/>
          </a:xfrm>
          <a:prstGeom prst="rect">
            <a:avLst/>
          </a:prstGeom>
        </p:spPr>
        <p:txBody>
          <a:bodyPr wrap="none">
            <a:spAutoFit/>
          </a:bodyPr>
          <a:lstStyle/>
          <a:p>
            <a:r>
              <a:rPr lang="en-US" sz="1400" b="1" noProof="1"/>
              <a:t>Lorem ipsum </a:t>
            </a:r>
          </a:p>
        </p:txBody>
      </p:sp>
      <p:sp>
        <p:nvSpPr>
          <p:cNvPr id="21" name="Rectangle 20">
            <a:extLst>
              <a:ext uri="{FF2B5EF4-FFF2-40B4-BE49-F238E27FC236}">
                <a16:creationId xmlns:a16="http://schemas.microsoft.com/office/drawing/2014/main" id="{7EAD93CF-DC2E-094A-93FC-E5E849CA5B46}"/>
              </a:ext>
            </a:extLst>
          </p:cNvPr>
          <p:cNvSpPr/>
          <p:nvPr/>
        </p:nvSpPr>
        <p:spPr>
          <a:xfrm>
            <a:off x="3736338" y="971621"/>
            <a:ext cx="1503821" cy="784830"/>
          </a:xfrm>
          <a:prstGeom prst="rect">
            <a:avLst/>
          </a:prstGeom>
        </p:spPr>
        <p:txBody>
          <a:bodyPr wrap="square">
            <a:spAutoFit/>
          </a:bodyPr>
          <a:lstStyle/>
          <a:p>
            <a:pPr algn="just"/>
            <a:r>
              <a:rPr lang="en-US" sz="900" noProof="1">
                <a:solidFill>
                  <a:schemeClr val="accent2"/>
                </a:solidFill>
              </a:rPr>
              <a:t>Lorem ipsum dolor sit amet cras. Amet nam in. Rutrum integer ullamcorper in dictumst bibendum. Sit esrti etiam nec hac eros.</a:t>
            </a:r>
          </a:p>
        </p:txBody>
      </p:sp>
      <p:sp>
        <p:nvSpPr>
          <p:cNvPr id="22" name="Rectangle 21">
            <a:extLst>
              <a:ext uri="{FF2B5EF4-FFF2-40B4-BE49-F238E27FC236}">
                <a16:creationId xmlns:a16="http://schemas.microsoft.com/office/drawing/2014/main" id="{FE7688DB-3237-B845-B6D6-56C93FDDE541}"/>
              </a:ext>
            </a:extLst>
          </p:cNvPr>
          <p:cNvSpPr/>
          <p:nvPr/>
        </p:nvSpPr>
        <p:spPr>
          <a:xfrm>
            <a:off x="4099548" y="759110"/>
            <a:ext cx="1188466" cy="307777"/>
          </a:xfrm>
          <a:prstGeom prst="rect">
            <a:avLst/>
          </a:prstGeom>
        </p:spPr>
        <p:txBody>
          <a:bodyPr wrap="none">
            <a:spAutoFit/>
          </a:bodyPr>
          <a:lstStyle/>
          <a:p>
            <a:pPr algn="r"/>
            <a:r>
              <a:rPr lang="en-US" sz="1400" b="1" noProof="1"/>
              <a:t>Lorem ipsum </a:t>
            </a:r>
          </a:p>
        </p:txBody>
      </p:sp>
      <p:sp>
        <p:nvSpPr>
          <p:cNvPr id="23" name="Rectangle 22">
            <a:extLst>
              <a:ext uri="{FF2B5EF4-FFF2-40B4-BE49-F238E27FC236}">
                <a16:creationId xmlns:a16="http://schemas.microsoft.com/office/drawing/2014/main" id="{9124C455-A8FE-4B49-9B44-00DD8957E87B}"/>
              </a:ext>
            </a:extLst>
          </p:cNvPr>
          <p:cNvSpPr/>
          <p:nvPr/>
        </p:nvSpPr>
        <p:spPr>
          <a:xfrm>
            <a:off x="3736338" y="4317493"/>
            <a:ext cx="1503821" cy="784830"/>
          </a:xfrm>
          <a:prstGeom prst="rect">
            <a:avLst/>
          </a:prstGeom>
        </p:spPr>
        <p:txBody>
          <a:bodyPr wrap="square">
            <a:spAutoFit/>
          </a:bodyPr>
          <a:lstStyle/>
          <a:p>
            <a:pPr algn="just"/>
            <a:r>
              <a:rPr lang="en-US" sz="900" noProof="1">
                <a:solidFill>
                  <a:schemeClr val="accent2"/>
                </a:solidFill>
              </a:rPr>
              <a:t>Lorem ipsum dolor sit amet cras. Amet nam in. Rutrum integer ullamcorper in dictumst bibendum. Sit esrti etiam nec hac eros.</a:t>
            </a:r>
          </a:p>
        </p:txBody>
      </p:sp>
      <p:sp>
        <p:nvSpPr>
          <p:cNvPr id="24" name="Rectangle 23">
            <a:extLst>
              <a:ext uri="{FF2B5EF4-FFF2-40B4-BE49-F238E27FC236}">
                <a16:creationId xmlns:a16="http://schemas.microsoft.com/office/drawing/2014/main" id="{69AFEAF6-4466-4942-986E-612D02D38BE5}"/>
              </a:ext>
            </a:extLst>
          </p:cNvPr>
          <p:cNvSpPr/>
          <p:nvPr/>
        </p:nvSpPr>
        <p:spPr>
          <a:xfrm>
            <a:off x="4099548" y="4104982"/>
            <a:ext cx="1188466" cy="307777"/>
          </a:xfrm>
          <a:prstGeom prst="rect">
            <a:avLst/>
          </a:prstGeom>
        </p:spPr>
        <p:txBody>
          <a:bodyPr wrap="none">
            <a:spAutoFit/>
          </a:bodyPr>
          <a:lstStyle/>
          <a:p>
            <a:pPr algn="r"/>
            <a:r>
              <a:rPr lang="en-US" sz="1400" b="1" noProof="1"/>
              <a:t>Lorem ipsum </a:t>
            </a:r>
          </a:p>
        </p:txBody>
      </p:sp>
    </p:spTree>
    <p:extLst>
      <p:ext uri="{BB962C8B-B14F-4D97-AF65-F5344CB8AC3E}">
        <p14:creationId xmlns:p14="http://schemas.microsoft.com/office/powerpoint/2010/main" val="18132864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a:extLst>
              <a:ext uri="{FF2B5EF4-FFF2-40B4-BE49-F238E27FC236}">
                <a16:creationId xmlns:a16="http://schemas.microsoft.com/office/drawing/2014/main" id="{AA2B22E5-5ACD-BE4F-8AD9-57A1405EE4C7}"/>
              </a:ext>
            </a:extLst>
          </p:cNvPr>
          <p:cNvSpPr/>
          <p:nvPr/>
        </p:nvSpPr>
        <p:spPr>
          <a:xfrm rot="4500000">
            <a:off x="578166" y="-3845565"/>
            <a:ext cx="9930989" cy="10759901"/>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solidFill>
              <a:schemeClr val="bg1">
                <a:alpha val="20000"/>
              </a:schemeClr>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9" name="Title 8">
            <a:extLst>
              <a:ext uri="{FF2B5EF4-FFF2-40B4-BE49-F238E27FC236}">
                <a16:creationId xmlns:a16="http://schemas.microsoft.com/office/drawing/2014/main" id="{3749FF9F-CEC3-8148-9A28-8947350318D4}"/>
              </a:ext>
            </a:extLst>
          </p:cNvPr>
          <p:cNvSpPr>
            <a:spLocks noGrp="1"/>
          </p:cNvSpPr>
          <p:nvPr>
            <p:ph type="title"/>
          </p:nvPr>
        </p:nvSpPr>
        <p:spPr/>
        <p:txBody>
          <a:bodyPr/>
          <a:lstStyle/>
          <a:p>
            <a:r>
              <a:rPr lang="da" dirty="0"/>
              <a:t>MOCKUPS</a:t>
            </a:r>
            <a:endParaRPr lang="en-GB" dirty="0"/>
          </a:p>
        </p:txBody>
      </p:sp>
      <p:sp>
        <p:nvSpPr>
          <p:cNvPr id="10" name="Text Placeholder 9">
            <a:extLst>
              <a:ext uri="{FF2B5EF4-FFF2-40B4-BE49-F238E27FC236}">
                <a16:creationId xmlns:a16="http://schemas.microsoft.com/office/drawing/2014/main" id="{9D71158A-24C8-5A42-866E-C8495AA66752}"/>
              </a:ext>
            </a:extLst>
          </p:cNvPr>
          <p:cNvSpPr>
            <a:spLocks noGrp="1"/>
          </p:cNvSpPr>
          <p:nvPr>
            <p:ph type="body" idx="1"/>
          </p:nvPr>
        </p:nvSpPr>
        <p:spPr/>
        <p:txBody>
          <a:bodyPr/>
          <a:lstStyle/>
          <a:p>
            <a:r>
              <a:rPr lang="en-US" dirty="0"/>
              <a:t>Phones, tablets, laptop to feature your pictures</a:t>
            </a:r>
          </a:p>
        </p:txBody>
      </p:sp>
      <p:sp>
        <p:nvSpPr>
          <p:cNvPr id="19" name="Shape">
            <a:extLst>
              <a:ext uri="{FF2B5EF4-FFF2-40B4-BE49-F238E27FC236}">
                <a16:creationId xmlns:a16="http://schemas.microsoft.com/office/drawing/2014/main" id="{5ED5A0BF-BA5A-6141-BBE6-125271BDAB72}"/>
              </a:ext>
            </a:extLst>
          </p:cNvPr>
          <p:cNvSpPr/>
          <p:nvPr/>
        </p:nvSpPr>
        <p:spPr>
          <a:xfrm rot="4500000">
            <a:off x="-93966" y="-4841368"/>
            <a:ext cx="12092374" cy="13101702"/>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3" name="Picture Placeholder 2">
            <a:extLst>
              <a:ext uri="{FF2B5EF4-FFF2-40B4-BE49-F238E27FC236}">
                <a16:creationId xmlns:a16="http://schemas.microsoft.com/office/drawing/2014/main" id="{C3A4484A-9357-449F-AD8B-A6B091B08C34}"/>
              </a:ext>
            </a:extLst>
          </p:cNvPr>
          <p:cNvSpPr>
            <a:spLocks noGrp="1"/>
          </p:cNvSpPr>
          <p:nvPr>
            <p:ph type="pic" sz="quarter" idx="10"/>
          </p:nvPr>
        </p:nvSpPr>
        <p:spPr/>
      </p:sp>
    </p:spTree>
    <p:extLst>
      <p:ext uri="{BB962C8B-B14F-4D97-AF65-F5344CB8AC3E}">
        <p14:creationId xmlns:p14="http://schemas.microsoft.com/office/powerpoint/2010/main" val="40400353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E10FBB0-9392-E041-8614-DD4CF2F02E43}"/>
              </a:ext>
            </a:extLst>
          </p:cNvPr>
          <p:cNvSpPr>
            <a:spLocks noGrp="1"/>
          </p:cNvSpPr>
          <p:nvPr>
            <p:ph sz="half" idx="16"/>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a:t>
            </a:r>
          </a:p>
          <a:p>
            <a:r>
              <a:rPr lang="en-US" noProof="1"/>
              <a:t>Lorem ipsum dolor sit amet, consectetur adipiscing elit. Donec sollicitudin dolor a ex rhoncus pharetra. Vestibulum ante ipsum</a:t>
            </a:r>
            <a:endParaRPr lang="en-GB" dirty="0"/>
          </a:p>
        </p:txBody>
      </p:sp>
      <p:sp>
        <p:nvSpPr>
          <p:cNvPr id="3" name="Picture Placeholder 2">
            <a:extLst>
              <a:ext uri="{FF2B5EF4-FFF2-40B4-BE49-F238E27FC236}">
                <a16:creationId xmlns:a16="http://schemas.microsoft.com/office/drawing/2014/main" id="{EAFA92FA-14CF-41F6-ADDA-230108853B4B}"/>
              </a:ext>
            </a:extLst>
          </p:cNvPr>
          <p:cNvSpPr>
            <a:spLocks noGrp="1"/>
          </p:cNvSpPr>
          <p:nvPr>
            <p:ph type="pic" sz="quarter" idx="10"/>
          </p:nvPr>
        </p:nvSpPr>
        <p:spPr/>
      </p:sp>
    </p:spTree>
    <p:extLst>
      <p:ext uri="{BB962C8B-B14F-4D97-AF65-F5344CB8AC3E}">
        <p14:creationId xmlns:p14="http://schemas.microsoft.com/office/powerpoint/2010/main" val="2222176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2FCB509A-8723-E247-A37E-4D9794E423B0}"/>
              </a:ext>
            </a:extLst>
          </p:cNvPr>
          <p:cNvSpPr>
            <a:spLocks noGrp="1"/>
          </p:cNvSpPr>
          <p:nvPr>
            <p:ph sz="half" idx="16"/>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a:t>
            </a:r>
          </a:p>
          <a:p>
            <a:r>
              <a:rPr lang="en-US" noProof="1"/>
              <a:t>Lorem ipsum dolor sit amet, consectetur adipiscing elit. Donec sollicitudin dolor a ex rhoncus pharetra. Vestibulum ante ipsum</a:t>
            </a:r>
            <a:endParaRPr lang="en-GB" dirty="0"/>
          </a:p>
        </p:txBody>
      </p:sp>
      <p:sp>
        <p:nvSpPr>
          <p:cNvPr id="3" name="Picture Placeholder 2">
            <a:extLst>
              <a:ext uri="{FF2B5EF4-FFF2-40B4-BE49-F238E27FC236}">
                <a16:creationId xmlns:a16="http://schemas.microsoft.com/office/drawing/2014/main" id="{304E06B5-1A6A-4DB0-A929-3F7EF118CE02}"/>
              </a:ext>
            </a:extLst>
          </p:cNvPr>
          <p:cNvSpPr>
            <a:spLocks noGrp="1"/>
          </p:cNvSpPr>
          <p:nvPr>
            <p:ph type="pic" sz="quarter" idx="10"/>
          </p:nvPr>
        </p:nvSpPr>
        <p:spPr/>
      </p:sp>
    </p:spTree>
    <p:extLst>
      <p:ext uri="{BB962C8B-B14F-4D97-AF65-F5344CB8AC3E}">
        <p14:creationId xmlns:p14="http://schemas.microsoft.com/office/powerpoint/2010/main" val="14170273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2F6B344-F6B3-F94D-B684-05F1EE9535FA}"/>
              </a:ext>
            </a:extLst>
          </p:cNvPr>
          <p:cNvSpPr>
            <a:spLocks noGrp="1"/>
          </p:cNvSpPr>
          <p:nvPr>
            <p:ph sz="half" idx="17"/>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a:t>
            </a:r>
            <a:endParaRPr lang="en-GB" dirty="0"/>
          </a:p>
        </p:txBody>
      </p:sp>
      <p:sp>
        <p:nvSpPr>
          <p:cNvPr id="7" name="Content Placeholder 6">
            <a:extLst>
              <a:ext uri="{FF2B5EF4-FFF2-40B4-BE49-F238E27FC236}">
                <a16:creationId xmlns:a16="http://schemas.microsoft.com/office/drawing/2014/main" id="{1BD582B0-0E2E-C747-8DE1-BAE0FD671FA8}"/>
              </a:ext>
            </a:extLst>
          </p:cNvPr>
          <p:cNvSpPr>
            <a:spLocks noGrp="1"/>
          </p:cNvSpPr>
          <p:nvPr>
            <p:ph sz="half" idx="18"/>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a:t>
            </a:r>
            <a:endParaRPr lang="en-GB" dirty="0"/>
          </a:p>
        </p:txBody>
      </p:sp>
      <p:sp>
        <p:nvSpPr>
          <p:cNvPr id="15" name="Title 14">
            <a:extLst>
              <a:ext uri="{FF2B5EF4-FFF2-40B4-BE49-F238E27FC236}">
                <a16:creationId xmlns:a16="http://schemas.microsoft.com/office/drawing/2014/main" id="{E1B74ECA-7547-A141-BA9D-129DF506A030}"/>
              </a:ext>
            </a:extLst>
          </p:cNvPr>
          <p:cNvSpPr>
            <a:spLocks noGrp="1"/>
          </p:cNvSpPr>
          <p:nvPr>
            <p:ph type="title"/>
          </p:nvPr>
        </p:nvSpPr>
        <p:spPr>
          <a:xfrm>
            <a:off x="3891732" y="360915"/>
            <a:ext cx="4415599" cy="871008"/>
          </a:xfrm>
        </p:spPr>
        <p:txBody>
          <a:bodyPr/>
          <a:lstStyle/>
          <a:p>
            <a:r>
              <a:rPr lang="en-GB" dirty="0"/>
              <a:t>Laptop </a:t>
            </a:r>
            <a:r>
              <a:rPr lang="en-GB" dirty="0" err="1"/>
              <a:t>Mockup</a:t>
            </a:r>
            <a:endParaRPr lang="en-GB" dirty="0"/>
          </a:p>
        </p:txBody>
      </p:sp>
      <p:sp>
        <p:nvSpPr>
          <p:cNvPr id="3" name="Picture Placeholder 2">
            <a:extLst>
              <a:ext uri="{FF2B5EF4-FFF2-40B4-BE49-F238E27FC236}">
                <a16:creationId xmlns:a16="http://schemas.microsoft.com/office/drawing/2014/main" id="{EF0B721E-536F-4C52-AE56-7A0D6F158D16}"/>
              </a:ext>
            </a:extLst>
          </p:cNvPr>
          <p:cNvSpPr>
            <a:spLocks noGrp="1"/>
          </p:cNvSpPr>
          <p:nvPr>
            <p:ph type="pic" sz="quarter" idx="10"/>
          </p:nvPr>
        </p:nvSpPr>
        <p:spPr/>
      </p:sp>
    </p:spTree>
    <p:extLst>
      <p:ext uri="{BB962C8B-B14F-4D97-AF65-F5344CB8AC3E}">
        <p14:creationId xmlns:p14="http://schemas.microsoft.com/office/powerpoint/2010/main" val="1865128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a:extLst>
              <a:ext uri="{FF2B5EF4-FFF2-40B4-BE49-F238E27FC236}">
                <a16:creationId xmlns:a16="http://schemas.microsoft.com/office/drawing/2014/main" id="{AA2B22E5-5ACD-BE4F-8AD9-57A1405EE4C7}"/>
              </a:ext>
            </a:extLst>
          </p:cNvPr>
          <p:cNvSpPr/>
          <p:nvPr/>
        </p:nvSpPr>
        <p:spPr>
          <a:xfrm rot="4500000">
            <a:off x="3418646" y="808786"/>
            <a:ext cx="9930989" cy="10759901"/>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solidFill>
              <a:schemeClr val="bg1">
                <a:alpha val="20000"/>
              </a:schemeClr>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9" name="Title 8">
            <a:extLst>
              <a:ext uri="{FF2B5EF4-FFF2-40B4-BE49-F238E27FC236}">
                <a16:creationId xmlns:a16="http://schemas.microsoft.com/office/drawing/2014/main" id="{3749FF9F-CEC3-8148-9A28-8947350318D4}"/>
              </a:ext>
            </a:extLst>
          </p:cNvPr>
          <p:cNvSpPr>
            <a:spLocks noGrp="1"/>
          </p:cNvSpPr>
          <p:nvPr>
            <p:ph type="title"/>
          </p:nvPr>
        </p:nvSpPr>
        <p:spPr/>
        <p:txBody>
          <a:bodyPr/>
          <a:lstStyle/>
          <a:p>
            <a:r>
              <a:rPr lang="da" dirty="0"/>
              <a:t>PICTURES PLACEHOLDERS</a:t>
            </a:r>
            <a:endParaRPr lang="en-GB" dirty="0"/>
          </a:p>
        </p:txBody>
      </p:sp>
      <p:sp>
        <p:nvSpPr>
          <p:cNvPr id="10" name="Text Placeholder 9">
            <a:extLst>
              <a:ext uri="{FF2B5EF4-FFF2-40B4-BE49-F238E27FC236}">
                <a16:creationId xmlns:a16="http://schemas.microsoft.com/office/drawing/2014/main" id="{9D71158A-24C8-5A42-866E-C8495AA66752}"/>
              </a:ext>
            </a:extLst>
          </p:cNvPr>
          <p:cNvSpPr>
            <a:spLocks noGrp="1"/>
          </p:cNvSpPr>
          <p:nvPr>
            <p:ph type="body" idx="1"/>
          </p:nvPr>
        </p:nvSpPr>
        <p:spPr/>
        <p:txBody>
          <a:bodyPr/>
          <a:lstStyle/>
          <a:p>
            <a:r>
              <a:rPr lang="en-US" dirty="0"/>
              <a:t>5 Unique Layouts to Drag &amp; drop your images</a:t>
            </a:r>
            <a:endParaRPr lang="en-GB" dirty="0"/>
          </a:p>
        </p:txBody>
      </p:sp>
      <p:sp>
        <p:nvSpPr>
          <p:cNvPr id="19" name="Shape">
            <a:extLst>
              <a:ext uri="{FF2B5EF4-FFF2-40B4-BE49-F238E27FC236}">
                <a16:creationId xmlns:a16="http://schemas.microsoft.com/office/drawing/2014/main" id="{5ED5A0BF-BA5A-6141-BBE6-125271BDAB72}"/>
              </a:ext>
            </a:extLst>
          </p:cNvPr>
          <p:cNvSpPr/>
          <p:nvPr/>
        </p:nvSpPr>
        <p:spPr>
          <a:xfrm rot="4500000">
            <a:off x="1846320" y="546276"/>
            <a:ext cx="12092375" cy="13101703"/>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3" name="Picture Placeholder 2">
            <a:extLst>
              <a:ext uri="{FF2B5EF4-FFF2-40B4-BE49-F238E27FC236}">
                <a16:creationId xmlns:a16="http://schemas.microsoft.com/office/drawing/2014/main" id="{814C590D-7C48-4A88-A71E-4BE02C6AA65A}"/>
              </a:ext>
            </a:extLst>
          </p:cNvPr>
          <p:cNvSpPr>
            <a:spLocks noGrp="1"/>
          </p:cNvSpPr>
          <p:nvPr>
            <p:ph type="pic" sz="quarter" idx="10"/>
          </p:nvPr>
        </p:nvSpPr>
        <p:spPr/>
      </p:sp>
    </p:spTree>
    <p:extLst>
      <p:ext uri="{BB962C8B-B14F-4D97-AF65-F5344CB8AC3E}">
        <p14:creationId xmlns:p14="http://schemas.microsoft.com/office/powerpoint/2010/main" val="6826613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FD5FD3B-21DB-9147-96DB-BC3DCCCEDFDE}"/>
              </a:ext>
            </a:extLst>
          </p:cNvPr>
          <p:cNvSpPr>
            <a:spLocks noGrp="1"/>
          </p:cNvSpPr>
          <p:nvPr>
            <p:ph type="title"/>
          </p:nvPr>
        </p:nvSpPr>
        <p:spPr/>
        <p:txBody>
          <a:bodyPr/>
          <a:lstStyle/>
          <a:p>
            <a:endParaRPr lang="en-GB"/>
          </a:p>
        </p:txBody>
      </p:sp>
      <p:sp>
        <p:nvSpPr>
          <p:cNvPr id="8" name="Text Placeholder 7">
            <a:extLst>
              <a:ext uri="{FF2B5EF4-FFF2-40B4-BE49-F238E27FC236}">
                <a16:creationId xmlns:a16="http://schemas.microsoft.com/office/drawing/2014/main" id="{8616161A-5D39-424D-A18B-027BEEC9D498}"/>
              </a:ext>
            </a:extLst>
          </p:cNvPr>
          <p:cNvSpPr>
            <a:spLocks noGrp="1"/>
          </p:cNvSpPr>
          <p:nvPr>
            <p:ph type="body" idx="1"/>
          </p:nvPr>
        </p:nvSpPr>
        <p:spPr/>
        <p:txBody>
          <a:bodyPr/>
          <a:lstStyle/>
          <a:p>
            <a:endParaRPr lang="en-GB"/>
          </a:p>
        </p:txBody>
      </p:sp>
      <p:sp>
        <p:nvSpPr>
          <p:cNvPr id="3" name="Picture Placeholder 2">
            <a:extLst>
              <a:ext uri="{FF2B5EF4-FFF2-40B4-BE49-F238E27FC236}">
                <a16:creationId xmlns:a16="http://schemas.microsoft.com/office/drawing/2014/main" id="{68D5D7A4-147E-44A4-9CE6-72E728D0AB65}"/>
              </a:ext>
            </a:extLst>
          </p:cNvPr>
          <p:cNvSpPr>
            <a:spLocks noGrp="1"/>
          </p:cNvSpPr>
          <p:nvPr>
            <p:ph type="pic" sz="quarter" idx="10"/>
          </p:nvPr>
        </p:nvSpPr>
        <p:spPr/>
      </p:sp>
    </p:spTree>
    <p:extLst>
      <p:ext uri="{BB962C8B-B14F-4D97-AF65-F5344CB8AC3E}">
        <p14:creationId xmlns:p14="http://schemas.microsoft.com/office/powerpoint/2010/main" val="33437860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8551C90-2942-7B47-A0D9-4B0DEE285065}"/>
              </a:ext>
            </a:extLst>
          </p:cNvPr>
          <p:cNvSpPr>
            <a:spLocks noGrp="1"/>
          </p:cNvSpPr>
          <p:nvPr>
            <p:ph type="title"/>
          </p:nvPr>
        </p:nvSpPr>
        <p:spPr/>
        <p:txBody>
          <a:bodyPr/>
          <a:lstStyle/>
          <a:p>
            <a:r>
              <a:rPr lang="en-US" noProof="1"/>
              <a:t>Lorem Ipsum Dolor</a:t>
            </a:r>
            <a:endParaRPr lang="en-GB" dirty="0"/>
          </a:p>
        </p:txBody>
      </p:sp>
      <p:sp>
        <p:nvSpPr>
          <p:cNvPr id="7" name="Text Placeholder 6">
            <a:extLst>
              <a:ext uri="{FF2B5EF4-FFF2-40B4-BE49-F238E27FC236}">
                <a16:creationId xmlns:a16="http://schemas.microsoft.com/office/drawing/2014/main" id="{AE3186D1-545D-8746-BB72-05A5738E8CC4}"/>
              </a:ext>
            </a:extLst>
          </p:cNvPr>
          <p:cNvSpPr>
            <a:spLocks noGrp="1"/>
          </p:cNvSpPr>
          <p:nvPr>
            <p:ph type="body" sz="quarter" idx="13"/>
          </p:nvPr>
        </p:nvSpPr>
        <p:spPr/>
        <p:txBody>
          <a:bodyPr/>
          <a:lstStyle/>
          <a:p>
            <a:r>
              <a:rPr lang="en-US" noProof="1"/>
              <a:t>Lorem Ipsum</a:t>
            </a:r>
          </a:p>
        </p:txBody>
      </p:sp>
      <p:sp>
        <p:nvSpPr>
          <p:cNvPr id="6" name="Content Placeholder 5">
            <a:extLst>
              <a:ext uri="{FF2B5EF4-FFF2-40B4-BE49-F238E27FC236}">
                <a16:creationId xmlns:a16="http://schemas.microsoft.com/office/drawing/2014/main" id="{5F920B22-D979-D443-A39A-0F1A92A67C4E}"/>
              </a:ext>
            </a:extLst>
          </p:cNvPr>
          <p:cNvSpPr>
            <a:spLocks noGrp="1"/>
          </p:cNvSpPr>
          <p:nvPr>
            <p:ph sz="half" idx="1"/>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a:t>
            </a:r>
          </a:p>
        </p:txBody>
      </p:sp>
      <p:sp>
        <p:nvSpPr>
          <p:cNvPr id="3" name="Picture Placeholder 2">
            <a:extLst>
              <a:ext uri="{FF2B5EF4-FFF2-40B4-BE49-F238E27FC236}">
                <a16:creationId xmlns:a16="http://schemas.microsoft.com/office/drawing/2014/main" id="{0488B87C-0731-49C6-83B6-9ACF57CAD497}"/>
              </a:ext>
            </a:extLst>
          </p:cNvPr>
          <p:cNvSpPr>
            <a:spLocks noGrp="1"/>
          </p:cNvSpPr>
          <p:nvPr>
            <p:ph type="pic" sz="quarter" idx="10"/>
          </p:nvPr>
        </p:nvSpPr>
        <p:spPr/>
      </p:sp>
    </p:spTree>
    <p:extLst>
      <p:ext uri="{BB962C8B-B14F-4D97-AF65-F5344CB8AC3E}">
        <p14:creationId xmlns:p14="http://schemas.microsoft.com/office/powerpoint/2010/main" val="20150461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a:extLst>
              <a:ext uri="{FF2B5EF4-FFF2-40B4-BE49-F238E27FC236}">
                <a16:creationId xmlns:a16="http://schemas.microsoft.com/office/drawing/2014/main" id="{AA2B22E5-5ACD-BE4F-8AD9-57A1405EE4C7}"/>
              </a:ext>
            </a:extLst>
          </p:cNvPr>
          <p:cNvSpPr/>
          <p:nvPr/>
        </p:nvSpPr>
        <p:spPr>
          <a:xfrm rot="4500000">
            <a:off x="3360275" y="-3826109"/>
            <a:ext cx="9930989" cy="10759901"/>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solidFill>
              <a:schemeClr val="bg1">
                <a:alpha val="20000"/>
              </a:schemeClr>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9" name="Title 8">
            <a:extLst>
              <a:ext uri="{FF2B5EF4-FFF2-40B4-BE49-F238E27FC236}">
                <a16:creationId xmlns:a16="http://schemas.microsoft.com/office/drawing/2014/main" id="{3749FF9F-CEC3-8148-9A28-8947350318D4}"/>
              </a:ext>
            </a:extLst>
          </p:cNvPr>
          <p:cNvSpPr>
            <a:spLocks noGrp="1"/>
          </p:cNvSpPr>
          <p:nvPr>
            <p:ph type="title"/>
          </p:nvPr>
        </p:nvSpPr>
        <p:spPr/>
        <p:txBody>
          <a:bodyPr/>
          <a:lstStyle/>
          <a:p>
            <a:r>
              <a:rPr lang="da" dirty="0"/>
              <a:t>BASIC SLIDES</a:t>
            </a:r>
            <a:endParaRPr lang="en-GB" dirty="0"/>
          </a:p>
        </p:txBody>
      </p:sp>
      <p:sp>
        <p:nvSpPr>
          <p:cNvPr id="10" name="Text Placeholder 9">
            <a:extLst>
              <a:ext uri="{FF2B5EF4-FFF2-40B4-BE49-F238E27FC236}">
                <a16:creationId xmlns:a16="http://schemas.microsoft.com/office/drawing/2014/main" id="{9D71158A-24C8-5A42-866E-C8495AA66752}"/>
              </a:ext>
            </a:extLst>
          </p:cNvPr>
          <p:cNvSpPr>
            <a:spLocks noGrp="1"/>
          </p:cNvSpPr>
          <p:nvPr>
            <p:ph type="body" idx="1"/>
          </p:nvPr>
        </p:nvSpPr>
        <p:spPr/>
        <p:txBody>
          <a:bodyPr/>
          <a:lstStyle/>
          <a:p>
            <a:r>
              <a:rPr lang="en-US" dirty="0"/>
              <a:t>Elementary Layouts</a:t>
            </a:r>
          </a:p>
        </p:txBody>
      </p:sp>
      <p:sp>
        <p:nvSpPr>
          <p:cNvPr id="19" name="Shape">
            <a:extLst>
              <a:ext uri="{FF2B5EF4-FFF2-40B4-BE49-F238E27FC236}">
                <a16:creationId xmlns:a16="http://schemas.microsoft.com/office/drawing/2014/main" id="{5ED5A0BF-BA5A-6141-BBE6-125271BDAB72}"/>
              </a:ext>
            </a:extLst>
          </p:cNvPr>
          <p:cNvSpPr/>
          <p:nvPr/>
        </p:nvSpPr>
        <p:spPr>
          <a:xfrm rot="4500000">
            <a:off x="1846319" y="-5309776"/>
            <a:ext cx="12092374" cy="13101702"/>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3" name="Picture Placeholder 2">
            <a:extLst>
              <a:ext uri="{FF2B5EF4-FFF2-40B4-BE49-F238E27FC236}">
                <a16:creationId xmlns:a16="http://schemas.microsoft.com/office/drawing/2014/main" id="{80BF9A40-B707-4E9B-A95A-5AAF173D3974}"/>
              </a:ext>
            </a:extLst>
          </p:cNvPr>
          <p:cNvSpPr>
            <a:spLocks noGrp="1"/>
          </p:cNvSpPr>
          <p:nvPr>
            <p:ph type="pic" sz="quarter" idx="10"/>
          </p:nvPr>
        </p:nvSpPr>
        <p:spPr/>
      </p:sp>
    </p:spTree>
    <p:extLst>
      <p:ext uri="{BB962C8B-B14F-4D97-AF65-F5344CB8AC3E}">
        <p14:creationId xmlns:p14="http://schemas.microsoft.com/office/powerpoint/2010/main" val="2456418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D21AE-BDB7-D949-8A94-77586C4B5459}"/>
              </a:ext>
            </a:extLst>
          </p:cNvPr>
          <p:cNvSpPr>
            <a:spLocks noGrp="1"/>
          </p:cNvSpPr>
          <p:nvPr>
            <p:ph type="title"/>
          </p:nvPr>
        </p:nvSpPr>
        <p:spPr/>
        <p:txBody>
          <a:bodyPr/>
          <a:lstStyle/>
          <a:p>
            <a:r>
              <a:rPr lang="en-US" noProof="1"/>
              <a:t>Lorem Ipsum Dolor</a:t>
            </a:r>
            <a:endParaRPr lang="en-GB" dirty="0"/>
          </a:p>
        </p:txBody>
      </p:sp>
      <p:sp>
        <p:nvSpPr>
          <p:cNvPr id="5" name="Text Placeholder 4">
            <a:extLst>
              <a:ext uri="{FF2B5EF4-FFF2-40B4-BE49-F238E27FC236}">
                <a16:creationId xmlns:a16="http://schemas.microsoft.com/office/drawing/2014/main" id="{1042A1C4-56C3-B540-B255-53D7B3C80235}"/>
              </a:ext>
            </a:extLst>
          </p:cNvPr>
          <p:cNvSpPr>
            <a:spLocks noGrp="1"/>
          </p:cNvSpPr>
          <p:nvPr>
            <p:ph type="body" sz="quarter" idx="13"/>
          </p:nvPr>
        </p:nvSpPr>
        <p:spPr/>
        <p:txBody>
          <a:bodyPr/>
          <a:lstStyle/>
          <a:p>
            <a:r>
              <a:rPr lang="en-US" noProof="1"/>
              <a:t>Lorem Ipsum</a:t>
            </a:r>
          </a:p>
        </p:txBody>
      </p:sp>
      <p:sp>
        <p:nvSpPr>
          <p:cNvPr id="3" name="Content Placeholder 2">
            <a:extLst>
              <a:ext uri="{FF2B5EF4-FFF2-40B4-BE49-F238E27FC236}">
                <a16:creationId xmlns:a16="http://schemas.microsoft.com/office/drawing/2014/main" id="{983AC1D5-486E-ED4A-AAC7-2A5E1512C9A6}"/>
              </a:ext>
            </a:extLst>
          </p:cNvPr>
          <p:cNvSpPr>
            <a:spLocks noGrp="1"/>
          </p:cNvSpPr>
          <p:nvPr>
            <p:ph sz="half" idx="1"/>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a:t>
            </a:r>
            <a:endParaRPr lang="en-GB" dirty="0"/>
          </a:p>
        </p:txBody>
      </p:sp>
      <p:sp>
        <p:nvSpPr>
          <p:cNvPr id="6" name="Picture Placeholder 5">
            <a:extLst>
              <a:ext uri="{FF2B5EF4-FFF2-40B4-BE49-F238E27FC236}">
                <a16:creationId xmlns:a16="http://schemas.microsoft.com/office/drawing/2014/main" id="{C43DA51C-FD3C-44DF-AD26-0E28163C2CDB}"/>
              </a:ext>
            </a:extLst>
          </p:cNvPr>
          <p:cNvSpPr>
            <a:spLocks noGrp="1"/>
          </p:cNvSpPr>
          <p:nvPr>
            <p:ph type="pic" sz="quarter" idx="10"/>
          </p:nvPr>
        </p:nvSpPr>
        <p:spPr/>
      </p:sp>
    </p:spTree>
    <p:extLst>
      <p:ext uri="{BB962C8B-B14F-4D97-AF65-F5344CB8AC3E}">
        <p14:creationId xmlns:p14="http://schemas.microsoft.com/office/powerpoint/2010/main" val="2355146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483CC-B815-0B41-B902-92F2BCDB4D69}"/>
              </a:ext>
            </a:extLst>
          </p:cNvPr>
          <p:cNvSpPr>
            <a:spLocks noGrp="1"/>
          </p:cNvSpPr>
          <p:nvPr>
            <p:ph type="title"/>
          </p:nvPr>
        </p:nvSpPr>
        <p:spPr/>
        <p:txBody>
          <a:bodyPr/>
          <a:lstStyle/>
          <a:p>
            <a:r>
              <a:rPr lang="en-US" noProof="1"/>
              <a:t>Lorem Ipsum Dolor</a:t>
            </a:r>
            <a:endParaRPr lang="en-GB" dirty="0"/>
          </a:p>
        </p:txBody>
      </p:sp>
      <p:sp>
        <p:nvSpPr>
          <p:cNvPr id="5" name="Text Placeholder 4">
            <a:extLst>
              <a:ext uri="{FF2B5EF4-FFF2-40B4-BE49-F238E27FC236}">
                <a16:creationId xmlns:a16="http://schemas.microsoft.com/office/drawing/2014/main" id="{BED379AF-39E3-5648-A36B-1F9484E68CE1}"/>
              </a:ext>
            </a:extLst>
          </p:cNvPr>
          <p:cNvSpPr>
            <a:spLocks noGrp="1"/>
          </p:cNvSpPr>
          <p:nvPr>
            <p:ph type="body" sz="quarter" idx="13"/>
          </p:nvPr>
        </p:nvSpPr>
        <p:spPr/>
        <p:txBody>
          <a:bodyPr/>
          <a:lstStyle/>
          <a:p>
            <a:r>
              <a:rPr lang="en-US" noProof="1"/>
              <a:t>Lorem Ipsum</a:t>
            </a:r>
          </a:p>
        </p:txBody>
      </p:sp>
      <p:sp>
        <p:nvSpPr>
          <p:cNvPr id="3" name="Content Placeholder 2">
            <a:extLst>
              <a:ext uri="{FF2B5EF4-FFF2-40B4-BE49-F238E27FC236}">
                <a16:creationId xmlns:a16="http://schemas.microsoft.com/office/drawing/2014/main" id="{BE413C2F-B29B-784C-8C9E-03F7F53B1196}"/>
              </a:ext>
            </a:extLst>
          </p:cNvPr>
          <p:cNvSpPr>
            <a:spLocks noGrp="1"/>
          </p:cNvSpPr>
          <p:nvPr>
            <p:ph sz="half" idx="1"/>
          </p:nvPr>
        </p:nvSpPr>
        <p:spPr/>
        <p:txBody>
          <a:bodyPr>
            <a:normAutofit fontScale="92500"/>
          </a:bodyPr>
          <a:lstStyle/>
          <a:p>
            <a:r>
              <a:rPr lang="en-US" noProof="1"/>
              <a:t>Lorem ipsum dolor sit amet, consectetur adipiscing elit. Donec sollicitudin dolor a ex rhoncus pharetra. Vestibulum ante ipsum primis in faucibus orci luctus et ultrices</a:t>
            </a:r>
            <a:br>
              <a:rPr lang="en-US" noProof="1"/>
            </a:br>
            <a:r>
              <a:rPr lang="en-US" noProof="1"/>
              <a:t>posuere cubilia Curae</a:t>
            </a:r>
          </a:p>
          <a:p>
            <a:r>
              <a:rPr lang="en-US" noProof="1"/>
              <a:t>Lorem ipsum dolor sit amet, consectetur adipiscing elit. </a:t>
            </a:r>
            <a:br>
              <a:rPr lang="en-US" noProof="1"/>
            </a:br>
            <a:r>
              <a:rPr lang="en-US" noProof="1"/>
              <a:t>Donec sollicitudin dolor a ex</a:t>
            </a:r>
            <a:br>
              <a:rPr lang="en-US" noProof="1"/>
            </a:br>
            <a:r>
              <a:rPr lang="en-US" noProof="1"/>
              <a:t> rhoncus pharetra. </a:t>
            </a:r>
            <a:br>
              <a:rPr lang="en-US" noProof="1"/>
            </a:br>
            <a:endParaRPr lang="en-US" noProof="1"/>
          </a:p>
        </p:txBody>
      </p:sp>
      <p:sp>
        <p:nvSpPr>
          <p:cNvPr id="6" name="Picture Placeholder 5">
            <a:extLst>
              <a:ext uri="{FF2B5EF4-FFF2-40B4-BE49-F238E27FC236}">
                <a16:creationId xmlns:a16="http://schemas.microsoft.com/office/drawing/2014/main" id="{93514E85-EB09-46E6-93F3-5E46ADB93100}"/>
              </a:ext>
            </a:extLst>
          </p:cNvPr>
          <p:cNvSpPr>
            <a:spLocks noGrp="1"/>
          </p:cNvSpPr>
          <p:nvPr>
            <p:ph type="pic" sz="quarter" idx="10"/>
          </p:nvPr>
        </p:nvSpPr>
        <p:spPr/>
      </p:sp>
      <p:sp>
        <p:nvSpPr>
          <p:cNvPr id="9" name="Picture Placeholder 8">
            <a:extLst>
              <a:ext uri="{FF2B5EF4-FFF2-40B4-BE49-F238E27FC236}">
                <a16:creationId xmlns:a16="http://schemas.microsoft.com/office/drawing/2014/main" id="{5B4DCB4F-B64B-4889-979A-7171A0D943A6}"/>
              </a:ext>
            </a:extLst>
          </p:cNvPr>
          <p:cNvSpPr>
            <a:spLocks noGrp="1"/>
          </p:cNvSpPr>
          <p:nvPr>
            <p:ph type="pic" sz="quarter" idx="14"/>
          </p:nvPr>
        </p:nvSpPr>
        <p:spPr/>
      </p:sp>
    </p:spTree>
    <p:extLst>
      <p:ext uri="{BB962C8B-B14F-4D97-AF65-F5344CB8AC3E}">
        <p14:creationId xmlns:p14="http://schemas.microsoft.com/office/powerpoint/2010/main" val="18196474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56065-B7AA-0147-835F-9F12F7E02E4F}"/>
              </a:ext>
            </a:extLst>
          </p:cNvPr>
          <p:cNvSpPr>
            <a:spLocks noGrp="1"/>
          </p:cNvSpPr>
          <p:nvPr>
            <p:ph type="title"/>
          </p:nvPr>
        </p:nvSpPr>
        <p:spPr/>
        <p:txBody>
          <a:bodyPr/>
          <a:lstStyle/>
          <a:p>
            <a:r>
              <a:rPr lang="en-US" noProof="1"/>
              <a:t>Lorem Ipsum Dolor</a:t>
            </a:r>
            <a:endParaRPr lang="en-GB" dirty="0"/>
          </a:p>
        </p:txBody>
      </p:sp>
      <p:sp>
        <p:nvSpPr>
          <p:cNvPr id="5" name="Text Placeholder 4">
            <a:extLst>
              <a:ext uri="{FF2B5EF4-FFF2-40B4-BE49-F238E27FC236}">
                <a16:creationId xmlns:a16="http://schemas.microsoft.com/office/drawing/2014/main" id="{B98ECDD9-2A28-7C45-AEAA-523F14081C4A}"/>
              </a:ext>
            </a:extLst>
          </p:cNvPr>
          <p:cNvSpPr>
            <a:spLocks noGrp="1"/>
          </p:cNvSpPr>
          <p:nvPr>
            <p:ph type="body" sz="quarter" idx="14"/>
          </p:nvPr>
        </p:nvSpPr>
        <p:spPr/>
        <p:txBody>
          <a:bodyPr/>
          <a:lstStyle/>
          <a:p>
            <a:r>
              <a:rPr lang="en-US" noProof="1"/>
              <a:t>Lorem Ipsum</a:t>
            </a:r>
          </a:p>
        </p:txBody>
      </p:sp>
      <p:sp>
        <p:nvSpPr>
          <p:cNvPr id="3" name="Content Placeholder 2">
            <a:extLst>
              <a:ext uri="{FF2B5EF4-FFF2-40B4-BE49-F238E27FC236}">
                <a16:creationId xmlns:a16="http://schemas.microsoft.com/office/drawing/2014/main" id="{26CF7F48-8EE1-7C4A-A7FF-A25AF2EBC665}"/>
              </a:ext>
            </a:extLst>
          </p:cNvPr>
          <p:cNvSpPr>
            <a:spLocks noGrp="1"/>
          </p:cNvSpPr>
          <p:nvPr>
            <p:ph sz="half" idx="1"/>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a:t>
            </a:r>
          </a:p>
        </p:txBody>
      </p:sp>
      <p:sp>
        <p:nvSpPr>
          <p:cNvPr id="7" name="Picture Placeholder 6">
            <a:extLst>
              <a:ext uri="{FF2B5EF4-FFF2-40B4-BE49-F238E27FC236}">
                <a16:creationId xmlns:a16="http://schemas.microsoft.com/office/drawing/2014/main" id="{205300BF-D67C-4265-8677-4C8E0ED9A01B}"/>
              </a:ext>
            </a:extLst>
          </p:cNvPr>
          <p:cNvSpPr>
            <a:spLocks noGrp="1"/>
          </p:cNvSpPr>
          <p:nvPr>
            <p:ph type="pic" sz="quarter" idx="13"/>
          </p:nvPr>
        </p:nvSpPr>
        <p:spPr/>
      </p:sp>
      <p:sp>
        <p:nvSpPr>
          <p:cNvPr id="9" name="Picture Placeholder 8">
            <a:extLst>
              <a:ext uri="{FF2B5EF4-FFF2-40B4-BE49-F238E27FC236}">
                <a16:creationId xmlns:a16="http://schemas.microsoft.com/office/drawing/2014/main" id="{FC412311-1225-44E1-B1EE-4980BA27CDCC}"/>
              </a:ext>
            </a:extLst>
          </p:cNvPr>
          <p:cNvSpPr>
            <a:spLocks noGrp="1"/>
          </p:cNvSpPr>
          <p:nvPr>
            <p:ph type="pic" sz="quarter" idx="11"/>
          </p:nvPr>
        </p:nvSpPr>
        <p:spPr/>
      </p:sp>
      <p:sp>
        <p:nvSpPr>
          <p:cNvPr id="11" name="Picture Placeholder 10">
            <a:extLst>
              <a:ext uri="{FF2B5EF4-FFF2-40B4-BE49-F238E27FC236}">
                <a16:creationId xmlns:a16="http://schemas.microsoft.com/office/drawing/2014/main" id="{F6599745-098C-49D4-A532-20EF63B5C608}"/>
              </a:ext>
            </a:extLst>
          </p:cNvPr>
          <p:cNvSpPr>
            <a:spLocks noGrp="1"/>
          </p:cNvSpPr>
          <p:nvPr>
            <p:ph type="pic" sz="quarter" idx="10"/>
          </p:nvPr>
        </p:nvSpPr>
        <p:spPr/>
      </p:sp>
      <p:sp>
        <p:nvSpPr>
          <p:cNvPr id="13" name="Picture Placeholder 12">
            <a:extLst>
              <a:ext uri="{FF2B5EF4-FFF2-40B4-BE49-F238E27FC236}">
                <a16:creationId xmlns:a16="http://schemas.microsoft.com/office/drawing/2014/main" id="{FB8334FF-8E9B-407F-AAD1-7E077D758F40}"/>
              </a:ext>
            </a:extLst>
          </p:cNvPr>
          <p:cNvSpPr>
            <a:spLocks noGrp="1"/>
          </p:cNvSpPr>
          <p:nvPr>
            <p:ph type="pic" sz="quarter" idx="12"/>
          </p:nvPr>
        </p:nvSpPr>
        <p:spPr/>
      </p:sp>
    </p:spTree>
    <p:extLst>
      <p:ext uri="{BB962C8B-B14F-4D97-AF65-F5344CB8AC3E}">
        <p14:creationId xmlns:p14="http://schemas.microsoft.com/office/powerpoint/2010/main" val="3918458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a:extLst>
              <a:ext uri="{FF2B5EF4-FFF2-40B4-BE49-F238E27FC236}">
                <a16:creationId xmlns:a16="http://schemas.microsoft.com/office/drawing/2014/main" id="{AA2B22E5-5ACD-BE4F-8AD9-57A1405EE4C7}"/>
              </a:ext>
            </a:extLst>
          </p:cNvPr>
          <p:cNvSpPr/>
          <p:nvPr/>
        </p:nvSpPr>
        <p:spPr>
          <a:xfrm rot="1800000">
            <a:off x="2024730" y="1323446"/>
            <a:ext cx="9930989" cy="10759901"/>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solidFill>
              <a:schemeClr val="bg1">
                <a:alpha val="20000"/>
              </a:schemeClr>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9" name="Title 8">
            <a:extLst>
              <a:ext uri="{FF2B5EF4-FFF2-40B4-BE49-F238E27FC236}">
                <a16:creationId xmlns:a16="http://schemas.microsoft.com/office/drawing/2014/main" id="{3749FF9F-CEC3-8148-9A28-8947350318D4}"/>
              </a:ext>
            </a:extLst>
          </p:cNvPr>
          <p:cNvSpPr>
            <a:spLocks noGrp="1"/>
          </p:cNvSpPr>
          <p:nvPr>
            <p:ph type="title"/>
          </p:nvPr>
        </p:nvSpPr>
        <p:spPr/>
        <p:txBody>
          <a:bodyPr/>
          <a:lstStyle/>
          <a:p>
            <a:r>
              <a:rPr lang="da" dirty="0"/>
              <a:t>CLOSURE SLIDES</a:t>
            </a:r>
            <a:endParaRPr lang="en-GB" dirty="0"/>
          </a:p>
        </p:txBody>
      </p:sp>
      <p:sp>
        <p:nvSpPr>
          <p:cNvPr id="12" name="Text Placeholder 11">
            <a:extLst>
              <a:ext uri="{FF2B5EF4-FFF2-40B4-BE49-F238E27FC236}">
                <a16:creationId xmlns:a16="http://schemas.microsoft.com/office/drawing/2014/main" id="{3BC644F9-9343-9240-9688-2813B4829083}"/>
              </a:ext>
            </a:extLst>
          </p:cNvPr>
          <p:cNvSpPr>
            <a:spLocks noGrp="1"/>
          </p:cNvSpPr>
          <p:nvPr>
            <p:ph type="body" idx="1"/>
          </p:nvPr>
        </p:nvSpPr>
        <p:spPr/>
        <p:txBody>
          <a:bodyPr/>
          <a:lstStyle/>
          <a:p>
            <a:endParaRPr lang="en-GB"/>
          </a:p>
        </p:txBody>
      </p:sp>
      <p:sp>
        <p:nvSpPr>
          <p:cNvPr id="19" name="Shape">
            <a:extLst>
              <a:ext uri="{FF2B5EF4-FFF2-40B4-BE49-F238E27FC236}">
                <a16:creationId xmlns:a16="http://schemas.microsoft.com/office/drawing/2014/main" id="{5ED5A0BF-BA5A-6141-BBE6-125271BDAB72}"/>
              </a:ext>
            </a:extLst>
          </p:cNvPr>
          <p:cNvSpPr/>
          <p:nvPr/>
        </p:nvSpPr>
        <p:spPr>
          <a:xfrm rot="1800000">
            <a:off x="1712951" y="-326608"/>
            <a:ext cx="10554547" cy="1143551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3" name="Picture Placeholder 2">
            <a:extLst>
              <a:ext uri="{FF2B5EF4-FFF2-40B4-BE49-F238E27FC236}">
                <a16:creationId xmlns:a16="http://schemas.microsoft.com/office/drawing/2014/main" id="{4F98F1C6-5D08-4570-8443-971D10DA69AE}"/>
              </a:ext>
            </a:extLst>
          </p:cNvPr>
          <p:cNvSpPr>
            <a:spLocks noGrp="1"/>
          </p:cNvSpPr>
          <p:nvPr>
            <p:ph type="pic" sz="quarter" idx="15"/>
          </p:nvPr>
        </p:nvSpPr>
        <p:spPr/>
      </p:sp>
    </p:spTree>
    <p:extLst>
      <p:ext uri="{BB962C8B-B14F-4D97-AF65-F5344CB8AC3E}">
        <p14:creationId xmlns:p14="http://schemas.microsoft.com/office/powerpoint/2010/main" val="31273485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C9CF1E2-E9C4-BF4C-A7E1-95CADD40BC4C}"/>
              </a:ext>
            </a:extLst>
          </p:cNvPr>
          <p:cNvSpPr>
            <a:spLocks noGrp="1"/>
          </p:cNvSpPr>
          <p:nvPr>
            <p:ph type="title"/>
          </p:nvPr>
        </p:nvSpPr>
        <p:spPr/>
        <p:txBody>
          <a:bodyPr/>
          <a:lstStyle/>
          <a:p>
            <a:r>
              <a:rPr lang="en-GB" dirty="0"/>
              <a:t>COFFEE</a:t>
            </a:r>
            <a:br>
              <a:rPr lang="en-GB" dirty="0"/>
            </a:br>
            <a:r>
              <a:rPr lang="en-GB" dirty="0"/>
              <a:t>BREAK</a:t>
            </a:r>
          </a:p>
        </p:txBody>
      </p:sp>
      <p:sp>
        <p:nvSpPr>
          <p:cNvPr id="10" name="Text Placeholder 9">
            <a:extLst>
              <a:ext uri="{FF2B5EF4-FFF2-40B4-BE49-F238E27FC236}">
                <a16:creationId xmlns:a16="http://schemas.microsoft.com/office/drawing/2014/main" id="{2490CF79-BE56-F840-B25B-ED52BFEC3C93}"/>
              </a:ext>
            </a:extLst>
          </p:cNvPr>
          <p:cNvSpPr>
            <a:spLocks noGrp="1"/>
          </p:cNvSpPr>
          <p:nvPr>
            <p:ph type="body" idx="1"/>
          </p:nvPr>
        </p:nvSpPr>
        <p:spPr/>
        <p:txBody>
          <a:bodyPr/>
          <a:lstStyle/>
          <a:p>
            <a:r>
              <a:rPr lang="en-GB" dirty="0"/>
              <a:t>30</a:t>
            </a:r>
            <a:br>
              <a:rPr lang="en-GB" dirty="0"/>
            </a:br>
            <a:r>
              <a:rPr lang="en-GB" dirty="0"/>
              <a:t>min</a:t>
            </a:r>
          </a:p>
        </p:txBody>
      </p:sp>
      <p:sp>
        <p:nvSpPr>
          <p:cNvPr id="3" name="Picture Placeholder 2">
            <a:extLst>
              <a:ext uri="{FF2B5EF4-FFF2-40B4-BE49-F238E27FC236}">
                <a16:creationId xmlns:a16="http://schemas.microsoft.com/office/drawing/2014/main" id="{67B467C1-F43C-4C89-A531-02FAC5BC8696}"/>
              </a:ext>
            </a:extLst>
          </p:cNvPr>
          <p:cNvSpPr>
            <a:spLocks noGrp="1"/>
          </p:cNvSpPr>
          <p:nvPr>
            <p:ph type="pic" sz="quarter" idx="13"/>
          </p:nvPr>
        </p:nvSpPr>
        <p:spPr/>
      </p:sp>
    </p:spTree>
    <p:extLst>
      <p:ext uri="{BB962C8B-B14F-4D97-AF65-F5344CB8AC3E}">
        <p14:creationId xmlns:p14="http://schemas.microsoft.com/office/powerpoint/2010/main" val="18683888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A014E-9A9F-E042-B859-AFF1F05DD935}"/>
              </a:ext>
            </a:extLst>
          </p:cNvPr>
          <p:cNvSpPr>
            <a:spLocks noGrp="1"/>
          </p:cNvSpPr>
          <p:nvPr>
            <p:ph type="title"/>
          </p:nvPr>
        </p:nvSpPr>
        <p:spPr/>
        <p:txBody>
          <a:bodyPr/>
          <a:lstStyle/>
          <a:p>
            <a:r>
              <a:rPr lang="en-GB" dirty="0"/>
              <a:t>THANK YOU</a:t>
            </a:r>
          </a:p>
        </p:txBody>
      </p:sp>
      <p:sp>
        <p:nvSpPr>
          <p:cNvPr id="3" name="Text Placeholder 2">
            <a:extLst>
              <a:ext uri="{FF2B5EF4-FFF2-40B4-BE49-F238E27FC236}">
                <a16:creationId xmlns:a16="http://schemas.microsoft.com/office/drawing/2014/main" id="{17C8AD98-D9E7-614F-ACE5-73A8BED5436C}"/>
              </a:ext>
            </a:extLst>
          </p:cNvPr>
          <p:cNvSpPr>
            <a:spLocks noGrp="1"/>
          </p:cNvSpPr>
          <p:nvPr>
            <p:ph type="body" idx="1"/>
          </p:nvPr>
        </p:nvSpPr>
        <p:spPr/>
        <p:txBody>
          <a:bodyPr/>
          <a:lstStyle/>
          <a:p>
            <a:r>
              <a:rPr lang="en-GB" dirty="0"/>
              <a:t>John SHOWEET</a:t>
            </a:r>
          </a:p>
        </p:txBody>
      </p:sp>
      <p:sp>
        <p:nvSpPr>
          <p:cNvPr id="5" name="Picture Placeholder 4">
            <a:extLst>
              <a:ext uri="{FF2B5EF4-FFF2-40B4-BE49-F238E27FC236}">
                <a16:creationId xmlns:a16="http://schemas.microsoft.com/office/drawing/2014/main" id="{516084F0-6D81-47E6-B601-55D72AB7AF63}"/>
              </a:ext>
            </a:extLst>
          </p:cNvPr>
          <p:cNvSpPr>
            <a:spLocks noGrp="1"/>
          </p:cNvSpPr>
          <p:nvPr>
            <p:ph type="pic" sz="quarter" idx="13"/>
          </p:nvPr>
        </p:nvSpPr>
        <p:spPr/>
      </p:sp>
    </p:spTree>
    <p:extLst>
      <p:ext uri="{BB962C8B-B14F-4D97-AF65-F5344CB8AC3E}">
        <p14:creationId xmlns:p14="http://schemas.microsoft.com/office/powerpoint/2010/main" val="41173150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59809126-707A-DB4C-AB99-305DC0AC97BD}"/>
              </a:ext>
            </a:extLst>
          </p:cNvPr>
          <p:cNvSpPr>
            <a:spLocks noGrp="1"/>
          </p:cNvSpPr>
          <p:nvPr>
            <p:ph type="body" idx="1"/>
          </p:nvPr>
        </p:nvSpPr>
        <p:spPr/>
        <p:txBody>
          <a:bodyPr/>
          <a:lstStyle/>
          <a:p>
            <a:r>
              <a:rPr lang="en-US" noProof="1"/>
              <a:t>Lorem ipsum dolor sit amet, consectetur adipiscing elit. </a:t>
            </a:r>
          </a:p>
        </p:txBody>
      </p:sp>
      <p:sp>
        <p:nvSpPr>
          <p:cNvPr id="21" name="Title 20">
            <a:extLst>
              <a:ext uri="{FF2B5EF4-FFF2-40B4-BE49-F238E27FC236}">
                <a16:creationId xmlns:a16="http://schemas.microsoft.com/office/drawing/2014/main" id="{26D4C7A4-08F7-CA47-86A2-A0D81016B938}"/>
              </a:ext>
            </a:extLst>
          </p:cNvPr>
          <p:cNvSpPr>
            <a:spLocks noGrp="1"/>
          </p:cNvSpPr>
          <p:nvPr>
            <p:ph type="title"/>
          </p:nvPr>
        </p:nvSpPr>
        <p:spPr/>
        <p:txBody>
          <a:bodyPr/>
          <a:lstStyle/>
          <a:p>
            <a:r>
              <a:rPr lang="en-US" dirty="0"/>
              <a:t>MULTIPURPOSE POWERPOINT TEMPLATE</a:t>
            </a:r>
            <a:endParaRPr lang="en-GB" dirty="0"/>
          </a:p>
        </p:txBody>
      </p:sp>
      <p:sp>
        <p:nvSpPr>
          <p:cNvPr id="3" name="Picture Placeholder 2">
            <a:extLst>
              <a:ext uri="{FF2B5EF4-FFF2-40B4-BE49-F238E27FC236}">
                <a16:creationId xmlns:a16="http://schemas.microsoft.com/office/drawing/2014/main" id="{2D7600E5-27CA-492D-A3F2-0B7BCF135D72}"/>
              </a:ext>
            </a:extLst>
          </p:cNvPr>
          <p:cNvSpPr>
            <a:spLocks noGrp="1"/>
          </p:cNvSpPr>
          <p:nvPr>
            <p:ph type="pic" sz="quarter" idx="13"/>
          </p:nvPr>
        </p:nvSpPr>
        <p:spPr/>
      </p:sp>
    </p:spTree>
    <p:extLst>
      <p:ext uri="{BB962C8B-B14F-4D97-AF65-F5344CB8AC3E}">
        <p14:creationId xmlns:p14="http://schemas.microsoft.com/office/powerpoint/2010/main" val="2983751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FFF55-9A94-3D4C-9543-7B652BA5FFDD}"/>
              </a:ext>
            </a:extLst>
          </p:cNvPr>
          <p:cNvSpPr>
            <a:spLocks noGrp="1"/>
          </p:cNvSpPr>
          <p:nvPr>
            <p:ph type="title"/>
          </p:nvPr>
        </p:nvSpPr>
        <p:spPr/>
        <p:txBody>
          <a:bodyPr/>
          <a:lstStyle/>
          <a:p>
            <a:r>
              <a:rPr lang="en-US" dirty="0"/>
              <a:t>MULTIPURPOSE POWERPOINT TEMPLATE</a:t>
            </a:r>
            <a:endParaRPr lang="en-GB" dirty="0"/>
          </a:p>
        </p:txBody>
      </p:sp>
      <p:sp>
        <p:nvSpPr>
          <p:cNvPr id="3" name="Text Placeholder 2">
            <a:extLst>
              <a:ext uri="{FF2B5EF4-FFF2-40B4-BE49-F238E27FC236}">
                <a16:creationId xmlns:a16="http://schemas.microsoft.com/office/drawing/2014/main" id="{50868CDA-BBB9-6B4F-B63F-6FEE61373946}"/>
              </a:ext>
            </a:extLst>
          </p:cNvPr>
          <p:cNvSpPr>
            <a:spLocks noGrp="1"/>
          </p:cNvSpPr>
          <p:nvPr>
            <p:ph type="body" idx="1"/>
          </p:nvPr>
        </p:nvSpPr>
        <p:spPr/>
        <p:txBody>
          <a:bodyPr/>
          <a:lstStyle/>
          <a:p>
            <a:r>
              <a:rPr lang="en-US" noProof="1"/>
              <a:t>Lorem ipsum dolor sit amet, consectetur adipiscing elit. </a:t>
            </a:r>
          </a:p>
        </p:txBody>
      </p:sp>
      <p:sp>
        <p:nvSpPr>
          <p:cNvPr id="5" name="Picture Placeholder 4">
            <a:extLst>
              <a:ext uri="{FF2B5EF4-FFF2-40B4-BE49-F238E27FC236}">
                <a16:creationId xmlns:a16="http://schemas.microsoft.com/office/drawing/2014/main" id="{60907336-06A4-4E42-AA20-C4DF561EE90F}"/>
              </a:ext>
            </a:extLst>
          </p:cNvPr>
          <p:cNvSpPr>
            <a:spLocks noGrp="1"/>
          </p:cNvSpPr>
          <p:nvPr>
            <p:ph type="pic" sz="quarter" idx="13"/>
          </p:nvPr>
        </p:nvSpPr>
        <p:spPr/>
      </p:sp>
    </p:spTree>
    <p:extLst>
      <p:ext uri="{BB962C8B-B14F-4D97-AF65-F5344CB8AC3E}">
        <p14:creationId xmlns:p14="http://schemas.microsoft.com/office/powerpoint/2010/main" val="28062901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a:extLst>
              <a:ext uri="{FF2B5EF4-FFF2-40B4-BE49-F238E27FC236}">
                <a16:creationId xmlns:a16="http://schemas.microsoft.com/office/drawing/2014/main" id="{AA2B22E5-5ACD-BE4F-8AD9-57A1405EE4C7}"/>
              </a:ext>
            </a:extLst>
          </p:cNvPr>
          <p:cNvSpPr/>
          <p:nvPr/>
        </p:nvSpPr>
        <p:spPr>
          <a:xfrm rot="4500000">
            <a:off x="3360275" y="-3826109"/>
            <a:ext cx="9930989" cy="10759901"/>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solidFill>
              <a:schemeClr val="bg1">
                <a:alpha val="20000"/>
              </a:schemeClr>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9" name="Title 8">
            <a:extLst>
              <a:ext uri="{FF2B5EF4-FFF2-40B4-BE49-F238E27FC236}">
                <a16:creationId xmlns:a16="http://schemas.microsoft.com/office/drawing/2014/main" id="{3749FF9F-CEC3-8148-9A28-8947350318D4}"/>
              </a:ext>
            </a:extLst>
          </p:cNvPr>
          <p:cNvSpPr>
            <a:spLocks noGrp="1"/>
          </p:cNvSpPr>
          <p:nvPr>
            <p:ph type="title"/>
          </p:nvPr>
        </p:nvSpPr>
        <p:spPr/>
        <p:txBody>
          <a:bodyPr/>
          <a:lstStyle/>
          <a:p>
            <a:r>
              <a:rPr lang="da" dirty="0"/>
              <a:t>BASIC SLIDES</a:t>
            </a:r>
            <a:endParaRPr lang="en-GB" dirty="0"/>
          </a:p>
        </p:txBody>
      </p:sp>
      <p:sp>
        <p:nvSpPr>
          <p:cNvPr id="10" name="Text Placeholder 9">
            <a:extLst>
              <a:ext uri="{FF2B5EF4-FFF2-40B4-BE49-F238E27FC236}">
                <a16:creationId xmlns:a16="http://schemas.microsoft.com/office/drawing/2014/main" id="{9D71158A-24C8-5A42-866E-C8495AA66752}"/>
              </a:ext>
            </a:extLst>
          </p:cNvPr>
          <p:cNvSpPr>
            <a:spLocks noGrp="1"/>
          </p:cNvSpPr>
          <p:nvPr>
            <p:ph type="body" idx="1"/>
          </p:nvPr>
        </p:nvSpPr>
        <p:spPr/>
        <p:txBody>
          <a:bodyPr/>
          <a:lstStyle/>
          <a:p>
            <a:r>
              <a:rPr lang="en-US" dirty="0"/>
              <a:t>Elementary Layouts</a:t>
            </a:r>
          </a:p>
        </p:txBody>
      </p:sp>
      <p:sp>
        <p:nvSpPr>
          <p:cNvPr id="19" name="Shape">
            <a:extLst>
              <a:ext uri="{FF2B5EF4-FFF2-40B4-BE49-F238E27FC236}">
                <a16:creationId xmlns:a16="http://schemas.microsoft.com/office/drawing/2014/main" id="{5ED5A0BF-BA5A-6141-BBE6-125271BDAB72}"/>
              </a:ext>
            </a:extLst>
          </p:cNvPr>
          <p:cNvSpPr/>
          <p:nvPr/>
        </p:nvSpPr>
        <p:spPr>
          <a:xfrm rot="4500000">
            <a:off x="1846319" y="-5309776"/>
            <a:ext cx="12092374" cy="13101702"/>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3" name="Picture Placeholder 2">
            <a:extLst>
              <a:ext uri="{FF2B5EF4-FFF2-40B4-BE49-F238E27FC236}">
                <a16:creationId xmlns:a16="http://schemas.microsoft.com/office/drawing/2014/main" id="{67C568A6-D37E-44B0-B743-0B4DD9600F20}"/>
              </a:ext>
            </a:extLst>
          </p:cNvPr>
          <p:cNvSpPr>
            <a:spLocks noGrp="1"/>
          </p:cNvSpPr>
          <p:nvPr>
            <p:ph type="pic" sz="quarter" idx="10"/>
          </p:nvPr>
        </p:nvSpPr>
        <p:spPr/>
      </p:sp>
    </p:spTree>
    <p:extLst>
      <p:ext uri="{BB962C8B-B14F-4D97-AF65-F5344CB8AC3E}">
        <p14:creationId xmlns:p14="http://schemas.microsoft.com/office/powerpoint/2010/main" val="30661387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F771129-F07B-1B49-9D98-25C760A35323}"/>
              </a:ext>
            </a:extLst>
          </p:cNvPr>
          <p:cNvSpPr>
            <a:spLocks noGrp="1"/>
          </p:cNvSpPr>
          <p:nvPr>
            <p:ph type="title"/>
          </p:nvPr>
        </p:nvSpPr>
        <p:spPr/>
        <p:txBody>
          <a:bodyPr/>
          <a:lstStyle/>
          <a:p>
            <a:r>
              <a:rPr lang="en-US" noProof="1"/>
              <a:t>Lorem Ipsum Dolor Sit Amet</a:t>
            </a:r>
            <a:endParaRPr lang="en-GB" dirty="0"/>
          </a:p>
        </p:txBody>
      </p:sp>
      <p:sp>
        <p:nvSpPr>
          <p:cNvPr id="6" name="Text Placeholder 5">
            <a:extLst>
              <a:ext uri="{FF2B5EF4-FFF2-40B4-BE49-F238E27FC236}">
                <a16:creationId xmlns:a16="http://schemas.microsoft.com/office/drawing/2014/main" id="{9A5A3220-2539-754A-A857-8F5A601C20BA}"/>
              </a:ext>
            </a:extLst>
          </p:cNvPr>
          <p:cNvSpPr>
            <a:spLocks noGrp="1"/>
          </p:cNvSpPr>
          <p:nvPr>
            <p:ph type="body" idx="1"/>
          </p:nvPr>
        </p:nvSpPr>
        <p:spPr/>
        <p:txBody>
          <a:bodyPr/>
          <a:lstStyle/>
          <a:p>
            <a:r>
              <a:rPr lang="en-US" noProof="1"/>
              <a:t>Lorem ipsum dolor sit amet, consectetur adipiscing elit. Donec sollicitudin dolor a ex rhoncus pharetra. Vestibulum ante ipsum primis in faucibus orci luctus et ultrices posuere cubilia Curae</a:t>
            </a:r>
          </a:p>
        </p:txBody>
      </p:sp>
    </p:spTree>
    <p:extLst>
      <p:ext uri="{BB962C8B-B14F-4D97-AF65-F5344CB8AC3E}">
        <p14:creationId xmlns:p14="http://schemas.microsoft.com/office/powerpoint/2010/main" val="36555467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F771129-F07B-1B49-9D98-25C760A35323}"/>
              </a:ext>
            </a:extLst>
          </p:cNvPr>
          <p:cNvSpPr>
            <a:spLocks noGrp="1"/>
          </p:cNvSpPr>
          <p:nvPr>
            <p:ph type="title"/>
          </p:nvPr>
        </p:nvSpPr>
        <p:spPr/>
        <p:txBody>
          <a:bodyPr/>
          <a:lstStyle/>
          <a:p>
            <a:r>
              <a:rPr lang="en-US" noProof="1"/>
              <a:t>Lorem Ipsum Dolor Sit Amet</a:t>
            </a:r>
            <a:endParaRPr lang="en-GB" dirty="0"/>
          </a:p>
        </p:txBody>
      </p:sp>
      <p:sp>
        <p:nvSpPr>
          <p:cNvPr id="6" name="Text Placeholder 5">
            <a:extLst>
              <a:ext uri="{FF2B5EF4-FFF2-40B4-BE49-F238E27FC236}">
                <a16:creationId xmlns:a16="http://schemas.microsoft.com/office/drawing/2014/main" id="{9A5A3220-2539-754A-A857-8F5A601C20BA}"/>
              </a:ext>
            </a:extLst>
          </p:cNvPr>
          <p:cNvSpPr>
            <a:spLocks noGrp="1"/>
          </p:cNvSpPr>
          <p:nvPr>
            <p:ph type="body" idx="1"/>
          </p:nvPr>
        </p:nvSpPr>
        <p:spPr/>
        <p:txBody>
          <a:bodyPr/>
          <a:lstStyle/>
          <a:p>
            <a:r>
              <a:rPr lang="en-US" noProof="1"/>
              <a:t>Lorem ipsum dolor sit amet, consectetur adipiscing elit. Donec sollicitudin dolor a ex rhoncus pharetra. Vestibulum ante ipsum primis in faucibus orci luctus et ultrices posuere cubilia Curae</a:t>
            </a:r>
          </a:p>
        </p:txBody>
      </p:sp>
    </p:spTree>
    <p:extLst>
      <p:ext uri="{BB962C8B-B14F-4D97-AF65-F5344CB8AC3E}">
        <p14:creationId xmlns:p14="http://schemas.microsoft.com/office/powerpoint/2010/main" val="20934187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216BF64-ED26-154D-ADF8-26408C9DBB33}"/>
              </a:ext>
            </a:extLst>
          </p:cNvPr>
          <p:cNvSpPr>
            <a:spLocks noGrp="1"/>
          </p:cNvSpPr>
          <p:nvPr>
            <p:ph type="title"/>
          </p:nvPr>
        </p:nvSpPr>
        <p:spPr/>
        <p:txBody>
          <a:bodyPr/>
          <a:lstStyle/>
          <a:p>
            <a:r>
              <a:rPr lang="en-US" noProof="1"/>
              <a:t>Simple Layout Slide</a:t>
            </a:r>
            <a:endParaRPr lang="en-GB" dirty="0"/>
          </a:p>
        </p:txBody>
      </p:sp>
      <p:sp>
        <p:nvSpPr>
          <p:cNvPr id="5" name="Content Placeholder 4">
            <a:extLst>
              <a:ext uri="{FF2B5EF4-FFF2-40B4-BE49-F238E27FC236}">
                <a16:creationId xmlns:a16="http://schemas.microsoft.com/office/drawing/2014/main" id="{66284247-0C5E-B84E-A18E-CF78E2B81BE0}"/>
              </a:ext>
            </a:extLst>
          </p:cNvPr>
          <p:cNvSpPr>
            <a:spLocks noGrp="1"/>
          </p:cNvSpPr>
          <p:nvPr>
            <p:ph idx="1"/>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 primis in faucibus orci luctus et ultrices posuere cubilia Curae</a:t>
            </a:r>
          </a:p>
        </p:txBody>
      </p:sp>
      <p:sp>
        <p:nvSpPr>
          <p:cNvPr id="6" name="Text Placeholder 5">
            <a:extLst>
              <a:ext uri="{FF2B5EF4-FFF2-40B4-BE49-F238E27FC236}">
                <a16:creationId xmlns:a16="http://schemas.microsoft.com/office/drawing/2014/main" id="{42DA9BEF-82E9-C149-B98E-D7C34255C728}"/>
              </a:ext>
            </a:extLst>
          </p:cNvPr>
          <p:cNvSpPr>
            <a:spLocks noGrp="1"/>
          </p:cNvSpPr>
          <p:nvPr>
            <p:ph type="body" sz="quarter" idx="13"/>
          </p:nvPr>
        </p:nvSpPr>
        <p:spPr/>
        <p:txBody>
          <a:bodyPr/>
          <a:lstStyle/>
          <a:p>
            <a:r>
              <a:rPr lang="en-US" noProof="1"/>
              <a:t>Lorem Ipsum</a:t>
            </a:r>
          </a:p>
        </p:txBody>
      </p:sp>
    </p:spTree>
    <p:extLst>
      <p:ext uri="{BB962C8B-B14F-4D97-AF65-F5344CB8AC3E}">
        <p14:creationId xmlns:p14="http://schemas.microsoft.com/office/powerpoint/2010/main" val="956459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F8F61B4-D398-C643-9C5A-F2E0DE9B3090}"/>
              </a:ext>
            </a:extLst>
          </p:cNvPr>
          <p:cNvSpPr>
            <a:spLocks noGrp="1"/>
          </p:cNvSpPr>
          <p:nvPr>
            <p:ph type="body" sz="quarter" idx="13"/>
          </p:nvPr>
        </p:nvSpPr>
        <p:spPr/>
        <p:txBody>
          <a:bodyPr/>
          <a:lstStyle/>
          <a:p>
            <a:r>
              <a:rPr lang="en-US" noProof="1"/>
              <a:t>Lorem Ipsum</a:t>
            </a:r>
          </a:p>
        </p:txBody>
      </p:sp>
      <p:sp>
        <p:nvSpPr>
          <p:cNvPr id="5" name="Content Placeholder 4">
            <a:extLst>
              <a:ext uri="{FF2B5EF4-FFF2-40B4-BE49-F238E27FC236}">
                <a16:creationId xmlns:a16="http://schemas.microsoft.com/office/drawing/2014/main" id="{1E42D448-9194-594A-83F0-FCE59275B43E}"/>
              </a:ext>
            </a:extLst>
          </p:cNvPr>
          <p:cNvSpPr>
            <a:spLocks noGrp="1"/>
          </p:cNvSpPr>
          <p:nvPr>
            <p:ph sz="half" idx="1"/>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a:t>
            </a:r>
          </a:p>
        </p:txBody>
      </p:sp>
      <p:sp>
        <p:nvSpPr>
          <p:cNvPr id="6" name="Content Placeholder 5">
            <a:extLst>
              <a:ext uri="{FF2B5EF4-FFF2-40B4-BE49-F238E27FC236}">
                <a16:creationId xmlns:a16="http://schemas.microsoft.com/office/drawing/2014/main" id="{5EB86D3A-986B-B44F-8603-3E435C465AA6}"/>
              </a:ext>
            </a:extLst>
          </p:cNvPr>
          <p:cNvSpPr>
            <a:spLocks noGrp="1"/>
          </p:cNvSpPr>
          <p:nvPr>
            <p:ph sz="half" idx="2"/>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a:t>
            </a:r>
          </a:p>
        </p:txBody>
      </p:sp>
      <p:sp>
        <p:nvSpPr>
          <p:cNvPr id="4" name="Title 3">
            <a:extLst>
              <a:ext uri="{FF2B5EF4-FFF2-40B4-BE49-F238E27FC236}">
                <a16:creationId xmlns:a16="http://schemas.microsoft.com/office/drawing/2014/main" id="{A9F2DC41-F4AE-7045-8FE8-B0B547BEAA4A}"/>
              </a:ext>
            </a:extLst>
          </p:cNvPr>
          <p:cNvSpPr>
            <a:spLocks noGrp="1"/>
          </p:cNvSpPr>
          <p:nvPr>
            <p:ph type="title"/>
          </p:nvPr>
        </p:nvSpPr>
        <p:spPr/>
        <p:txBody>
          <a:bodyPr/>
          <a:lstStyle/>
          <a:p>
            <a:r>
              <a:rPr lang="en-US" noProof="1"/>
              <a:t>Layout with 2 Columns</a:t>
            </a:r>
            <a:endParaRPr lang="en-GB" dirty="0"/>
          </a:p>
        </p:txBody>
      </p:sp>
    </p:spTree>
    <p:extLst>
      <p:ext uri="{BB962C8B-B14F-4D97-AF65-F5344CB8AC3E}">
        <p14:creationId xmlns:p14="http://schemas.microsoft.com/office/powerpoint/2010/main" val="4403538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D678E1D-E05B-AC44-A899-6FDD9A4200BC}"/>
              </a:ext>
            </a:extLst>
          </p:cNvPr>
          <p:cNvSpPr>
            <a:spLocks noGrp="1"/>
          </p:cNvSpPr>
          <p:nvPr>
            <p:ph type="title"/>
          </p:nvPr>
        </p:nvSpPr>
        <p:spPr/>
        <p:txBody>
          <a:bodyPr/>
          <a:lstStyle/>
          <a:p>
            <a:r>
              <a:rPr lang="en-US" dirty="0"/>
              <a:t>Layout with 3 Columns</a:t>
            </a:r>
            <a:endParaRPr lang="en-GB" dirty="0"/>
          </a:p>
        </p:txBody>
      </p:sp>
      <p:sp>
        <p:nvSpPr>
          <p:cNvPr id="7" name="Text Placeholder 6">
            <a:extLst>
              <a:ext uri="{FF2B5EF4-FFF2-40B4-BE49-F238E27FC236}">
                <a16:creationId xmlns:a16="http://schemas.microsoft.com/office/drawing/2014/main" id="{145CD5C5-8FEB-C74E-B870-B141AF19415A}"/>
              </a:ext>
            </a:extLst>
          </p:cNvPr>
          <p:cNvSpPr>
            <a:spLocks noGrp="1"/>
          </p:cNvSpPr>
          <p:nvPr>
            <p:ph type="body" sz="quarter" idx="13"/>
          </p:nvPr>
        </p:nvSpPr>
        <p:spPr/>
        <p:txBody>
          <a:bodyPr/>
          <a:lstStyle/>
          <a:p>
            <a:r>
              <a:rPr lang="en-US" noProof="1"/>
              <a:t>Lorem Ipsum</a:t>
            </a:r>
          </a:p>
        </p:txBody>
      </p:sp>
      <p:sp>
        <p:nvSpPr>
          <p:cNvPr id="5" name="Content Placeholder 4">
            <a:extLst>
              <a:ext uri="{FF2B5EF4-FFF2-40B4-BE49-F238E27FC236}">
                <a16:creationId xmlns:a16="http://schemas.microsoft.com/office/drawing/2014/main" id="{B0354D10-54AB-1341-9956-9290C4A85D65}"/>
              </a:ext>
            </a:extLst>
          </p:cNvPr>
          <p:cNvSpPr>
            <a:spLocks noGrp="1"/>
          </p:cNvSpPr>
          <p:nvPr>
            <p:ph sz="half" idx="1"/>
          </p:nvPr>
        </p:nvSpPr>
        <p:spPr/>
        <p:txBody>
          <a:bodyPr/>
          <a:lstStyle/>
          <a:p>
            <a:r>
              <a:rPr lang="en-US" noProof="1"/>
              <a:t>Lorem ipsum dolor sit amet, consectetur adipiscing elit. Donec sollicitudin dolor a ex rhoncus pharetra. Vestibulum ante ipsum primis in faucibus orci luctus et ultrices posuere cubilia Curae</a:t>
            </a:r>
          </a:p>
        </p:txBody>
      </p:sp>
      <p:sp>
        <p:nvSpPr>
          <p:cNvPr id="6" name="Content Placeholder 5">
            <a:extLst>
              <a:ext uri="{FF2B5EF4-FFF2-40B4-BE49-F238E27FC236}">
                <a16:creationId xmlns:a16="http://schemas.microsoft.com/office/drawing/2014/main" id="{7C39EAB7-9C98-C44D-BAF9-4C4DD8005F82}"/>
              </a:ext>
            </a:extLst>
          </p:cNvPr>
          <p:cNvSpPr>
            <a:spLocks noGrp="1"/>
          </p:cNvSpPr>
          <p:nvPr>
            <p:ph sz="half" idx="2"/>
          </p:nvPr>
        </p:nvSpPr>
        <p:spPr/>
        <p:txBody>
          <a:bodyPr/>
          <a:lstStyle/>
          <a:p>
            <a:r>
              <a:rPr lang="en-US" noProof="1"/>
              <a:t>Lorem ipsum dolor sit amet, consectetur adipiscing elit. Donec sollicitudin dolor a ex rhoncus pharetra. Vestibulum ante ipsum primis in faucibus orci luctus et ultrices posuere cubilia Curae</a:t>
            </a:r>
          </a:p>
        </p:txBody>
      </p:sp>
      <p:sp>
        <p:nvSpPr>
          <p:cNvPr id="8" name="Content Placeholder 7">
            <a:extLst>
              <a:ext uri="{FF2B5EF4-FFF2-40B4-BE49-F238E27FC236}">
                <a16:creationId xmlns:a16="http://schemas.microsoft.com/office/drawing/2014/main" id="{43056DDF-0BD1-814A-A1D2-5719EA5DA4B5}"/>
              </a:ext>
            </a:extLst>
          </p:cNvPr>
          <p:cNvSpPr>
            <a:spLocks noGrp="1"/>
          </p:cNvSpPr>
          <p:nvPr>
            <p:ph sz="half" idx="14"/>
          </p:nvPr>
        </p:nvSpPr>
        <p:spPr/>
        <p:txBody>
          <a:bodyPr/>
          <a:lstStyle/>
          <a:p>
            <a:r>
              <a:rPr lang="en-US" noProof="1"/>
              <a:t>Lorem ipsum dolor sit amet, consectetur adipiscing elit. Donec sollicitudin dolor a ex rhoncus pharetra. Vestibulum ante ipsum primis in faucibus orci luctus et ultrices posuere cubilia Curae</a:t>
            </a:r>
          </a:p>
        </p:txBody>
      </p:sp>
    </p:spTree>
    <p:extLst>
      <p:ext uri="{BB962C8B-B14F-4D97-AF65-F5344CB8AC3E}">
        <p14:creationId xmlns:p14="http://schemas.microsoft.com/office/powerpoint/2010/main" val="19248707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a:extLst>
              <a:ext uri="{FF2B5EF4-FFF2-40B4-BE49-F238E27FC236}">
                <a16:creationId xmlns:a16="http://schemas.microsoft.com/office/drawing/2014/main" id="{AA2B22E5-5ACD-BE4F-8AD9-57A1405EE4C7}"/>
              </a:ext>
            </a:extLst>
          </p:cNvPr>
          <p:cNvSpPr/>
          <p:nvPr/>
        </p:nvSpPr>
        <p:spPr>
          <a:xfrm>
            <a:off x="2008832" y="-1428982"/>
            <a:ext cx="8680174" cy="940468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solidFill>
              <a:schemeClr val="bg1">
                <a:alpha val="20000"/>
              </a:schemeClr>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9" name="Title 8">
            <a:extLst>
              <a:ext uri="{FF2B5EF4-FFF2-40B4-BE49-F238E27FC236}">
                <a16:creationId xmlns:a16="http://schemas.microsoft.com/office/drawing/2014/main" id="{3749FF9F-CEC3-8148-9A28-8947350318D4}"/>
              </a:ext>
            </a:extLst>
          </p:cNvPr>
          <p:cNvSpPr>
            <a:spLocks noGrp="1"/>
          </p:cNvSpPr>
          <p:nvPr>
            <p:ph type="title"/>
          </p:nvPr>
        </p:nvSpPr>
        <p:spPr/>
        <p:txBody>
          <a:bodyPr/>
          <a:lstStyle/>
          <a:p>
            <a:r>
              <a:rPr lang="da" dirty="0"/>
              <a:t>MEET THE TEAM</a:t>
            </a:r>
            <a:endParaRPr lang="en-GB" dirty="0"/>
          </a:p>
        </p:txBody>
      </p:sp>
      <p:sp>
        <p:nvSpPr>
          <p:cNvPr id="10" name="Text Placeholder 9">
            <a:extLst>
              <a:ext uri="{FF2B5EF4-FFF2-40B4-BE49-F238E27FC236}">
                <a16:creationId xmlns:a16="http://schemas.microsoft.com/office/drawing/2014/main" id="{9D71158A-24C8-5A42-866E-C8495AA66752}"/>
              </a:ext>
            </a:extLst>
          </p:cNvPr>
          <p:cNvSpPr>
            <a:spLocks noGrp="1"/>
          </p:cNvSpPr>
          <p:nvPr>
            <p:ph type="body" idx="1"/>
          </p:nvPr>
        </p:nvSpPr>
        <p:spPr/>
        <p:txBody>
          <a:bodyPr/>
          <a:lstStyle/>
          <a:p>
            <a:r>
              <a:rPr lang="en-US" dirty="0"/>
              <a:t>Introduce your team to your audience</a:t>
            </a:r>
          </a:p>
        </p:txBody>
      </p:sp>
      <p:sp>
        <p:nvSpPr>
          <p:cNvPr id="3" name="Picture Placeholder 2">
            <a:extLst>
              <a:ext uri="{FF2B5EF4-FFF2-40B4-BE49-F238E27FC236}">
                <a16:creationId xmlns:a16="http://schemas.microsoft.com/office/drawing/2014/main" id="{A05A9204-3DC8-4E15-84E8-F3A64AE2D2D6}"/>
              </a:ext>
            </a:extLst>
          </p:cNvPr>
          <p:cNvSpPr>
            <a:spLocks noGrp="1"/>
          </p:cNvSpPr>
          <p:nvPr>
            <p:ph type="pic" sz="quarter" idx="10"/>
          </p:nvPr>
        </p:nvSpPr>
        <p:spPr/>
      </p:sp>
    </p:spTree>
    <p:extLst>
      <p:ext uri="{BB962C8B-B14F-4D97-AF65-F5344CB8AC3E}">
        <p14:creationId xmlns:p14="http://schemas.microsoft.com/office/powerpoint/2010/main" val="10959091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AB6AB4-1449-7B42-8555-69538A77B791}"/>
              </a:ext>
            </a:extLst>
          </p:cNvPr>
          <p:cNvSpPr>
            <a:spLocks noGrp="1"/>
          </p:cNvSpPr>
          <p:nvPr>
            <p:ph type="body" sz="quarter" idx="18"/>
          </p:nvPr>
        </p:nvSpPr>
        <p:spPr/>
        <p:txBody>
          <a:bodyPr/>
          <a:lstStyle/>
          <a:p>
            <a:r>
              <a:rPr lang="en-US" noProof="1"/>
              <a:t>Job Title Here</a:t>
            </a:r>
          </a:p>
        </p:txBody>
      </p:sp>
      <p:sp>
        <p:nvSpPr>
          <p:cNvPr id="3" name="Text Placeholder 2">
            <a:extLst>
              <a:ext uri="{FF2B5EF4-FFF2-40B4-BE49-F238E27FC236}">
                <a16:creationId xmlns:a16="http://schemas.microsoft.com/office/drawing/2014/main" id="{7D83ED58-FDF6-9941-8E50-0362A88CD15C}"/>
              </a:ext>
            </a:extLst>
          </p:cNvPr>
          <p:cNvSpPr>
            <a:spLocks noGrp="1"/>
          </p:cNvSpPr>
          <p:nvPr>
            <p:ph type="body" sz="quarter" idx="19"/>
          </p:nvPr>
        </p:nvSpPr>
        <p:spPr/>
        <p:txBody>
          <a:bodyPr>
            <a:normAutofit lnSpcReduction="10000"/>
          </a:bodyPr>
          <a:lstStyle/>
          <a:p>
            <a:r>
              <a:rPr lang="en-US" noProof="1"/>
              <a:t>Lorem ipsum dolor sit amet, consectetur adipiscing elit. Donec sollicitudin dolor a ex rhoncus pharetra. Vestibulum ante ipsum primis in faucibus orci luctus et ultrices posuere cubilia Curae</a:t>
            </a:r>
          </a:p>
          <a:p>
            <a:endParaRPr lang="en-GB" dirty="0"/>
          </a:p>
        </p:txBody>
      </p:sp>
      <p:sp>
        <p:nvSpPr>
          <p:cNvPr id="4" name="Text Placeholder 3">
            <a:extLst>
              <a:ext uri="{FF2B5EF4-FFF2-40B4-BE49-F238E27FC236}">
                <a16:creationId xmlns:a16="http://schemas.microsoft.com/office/drawing/2014/main" id="{05437D34-DD00-9040-B1D9-A4A21DE11524}"/>
              </a:ext>
            </a:extLst>
          </p:cNvPr>
          <p:cNvSpPr>
            <a:spLocks noGrp="1"/>
          </p:cNvSpPr>
          <p:nvPr>
            <p:ph type="body" sz="quarter" idx="21"/>
          </p:nvPr>
        </p:nvSpPr>
        <p:spPr/>
        <p:txBody>
          <a:bodyPr/>
          <a:lstStyle/>
          <a:p>
            <a:r>
              <a:rPr lang="en-US" noProof="1"/>
              <a:t>Job Title Here</a:t>
            </a:r>
          </a:p>
        </p:txBody>
      </p:sp>
      <p:sp>
        <p:nvSpPr>
          <p:cNvPr id="5" name="Text Placeholder 4">
            <a:extLst>
              <a:ext uri="{FF2B5EF4-FFF2-40B4-BE49-F238E27FC236}">
                <a16:creationId xmlns:a16="http://schemas.microsoft.com/office/drawing/2014/main" id="{F91A08FB-535A-3B45-BBF8-6F2F6B369AB2}"/>
              </a:ext>
            </a:extLst>
          </p:cNvPr>
          <p:cNvSpPr>
            <a:spLocks noGrp="1"/>
          </p:cNvSpPr>
          <p:nvPr>
            <p:ph type="body" sz="quarter" idx="22"/>
          </p:nvPr>
        </p:nvSpPr>
        <p:spPr/>
        <p:txBody>
          <a:bodyPr>
            <a:normAutofit lnSpcReduction="10000"/>
          </a:bodyPr>
          <a:lstStyle/>
          <a:p>
            <a:r>
              <a:rPr lang="en-US" noProof="1"/>
              <a:t>Lorem ipsum dolor sit amet, consectetur adipiscing elit. Donec sollicitudin dolor a ex rhoncus pharetra. Vestibulum ante ipsum primis in faucibus orci luctus et ultrices posuere cubilia Curae</a:t>
            </a:r>
          </a:p>
          <a:p>
            <a:endParaRPr lang="en-GB" dirty="0"/>
          </a:p>
        </p:txBody>
      </p:sp>
      <p:sp>
        <p:nvSpPr>
          <p:cNvPr id="6" name="Text Placeholder 5">
            <a:extLst>
              <a:ext uri="{FF2B5EF4-FFF2-40B4-BE49-F238E27FC236}">
                <a16:creationId xmlns:a16="http://schemas.microsoft.com/office/drawing/2014/main" id="{432AF6E8-A2D5-7248-B76C-8E158B7EF2CC}"/>
              </a:ext>
            </a:extLst>
          </p:cNvPr>
          <p:cNvSpPr>
            <a:spLocks noGrp="1"/>
          </p:cNvSpPr>
          <p:nvPr>
            <p:ph type="body" sz="quarter" idx="24"/>
          </p:nvPr>
        </p:nvSpPr>
        <p:spPr/>
        <p:txBody>
          <a:bodyPr/>
          <a:lstStyle/>
          <a:p>
            <a:r>
              <a:rPr lang="en-US" noProof="1"/>
              <a:t>Job Title Here</a:t>
            </a:r>
          </a:p>
        </p:txBody>
      </p:sp>
      <p:sp>
        <p:nvSpPr>
          <p:cNvPr id="7" name="Text Placeholder 6">
            <a:extLst>
              <a:ext uri="{FF2B5EF4-FFF2-40B4-BE49-F238E27FC236}">
                <a16:creationId xmlns:a16="http://schemas.microsoft.com/office/drawing/2014/main" id="{7C259F69-6C84-0740-BC75-312A78F668AF}"/>
              </a:ext>
            </a:extLst>
          </p:cNvPr>
          <p:cNvSpPr>
            <a:spLocks noGrp="1"/>
          </p:cNvSpPr>
          <p:nvPr>
            <p:ph type="body" sz="quarter" idx="25"/>
          </p:nvPr>
        </p:nvSpPr>
        <p:spPr/>
        <p:txBody>
          <a:bodyPr>
            <a:normAutofit lnSpcReduction="10000"/>
          </a:bodyPr>
          <a:lstStyle/>
          <a:p>
            <a:r>
              <a:rPr lang="en-US" noProof="1"/>
              <a:t>Lorem ipsum dolor sit amet, consectetur adipiscing elit. Donec sollicitudin dolor a ex rhoncus pharetra. Vestibulum ante ipsum primis in faucibus orci luctus et ultrices posuere cubilia Curae</a:t>
            </a:r>
          </a:p>
        </p:txBody>
      </p:sp>
      <p:sp>
        <p:nvSpPr>
          <p:cNvPr id="8" name="Text Placeholder 7">
            <a:extLst>
              <a:ext uri="{FF2B5EF4-FFF2-40B4-BE49-F238E27FC236}">
                <a16:creationId xmlns:a16="http://schemas.microsoft.com/office/drawing/2014/main" id="{74D20635-CAF3-1848-8BB9-28A0C05C15B6}"/>
              </a:ext>
            </a:extLst>
          </p:cNvPr>
          <p:cNvSpPr>
            <a:spLocks noGrp="1"/>
          </p:cNvSpPr>
          <p:nvPr>
            <p:ph type="body" sz="quarter" idx="27"/>
          </p:nvPr>
        </p:nvSpPr>
        <p:spPr/>
        <p:txBody>
          <a:bodyPr/>
          <a:lstStyle/>
          <a:p>
            <a:r>
              <a:rPr lang="en-US" noProof="1"/>
              <a:t>Job Title Here</a:t>
            </a:r>
          </a:p>
        </p:txBody>
      </p:sp>
      <p:sp>
        <p:nvSpPr>
          <p:cNvPr id="9" name="Text Placeholder 8">
            <a:extLst>
              <a:ext uri="{FF2B5EF4-FFF2-40B4-BE49-F238E27FC236}">
                <a16:creationId xmlns:a16="http://schemas.microsoft.com/office/drawing/2014/main" id="{7AE1FF01-E3CC-4040-815D-1298E59455D5}"/>
              </a:ext>
            </a:extLst>
          </p:cNvPr>
          <p:cNvSpPr>
            <a:spLocks noGrp="1"/>
          </p:cNvSpPr>
          <p:nvPr>
            <p:ph type="body" sz="quarter" idx="28"/>
          </p:nvPr>
        </p:nvSpPr>
        <p:spPr/>
        <p:txBody>
          <a:bodyPr>
            <a:normAutofit lnSpcReduction="10000"/>
          </a:bodyPr>
          <a:lstStyle/>
          <a:p>
            <a:r>
              <a:rPr lang="en-US" noProof="1"/>
              <a:t>Lorem ipsum dolor sit amet, consectetur adipiscing elit. Donec sollicitudin dolor a ex rhoncus pharetra. Vestibulum ante ipsum primis in faucibus orci luctus et ultrices posuere cubilia Curae</a:t>
            </a:r>
          </a:p>
          <a:p>
            <a:endParaRPr lang="en-GB" dirty="0"/>
          </a:p>
        </p:txBody>
      </p:sp>
      <p:sp>
        <p:nvSpPr>
          <p:cNvPr id="10" name="Text Placeholder 9">
            <a:extLst>
              <a:ext uri="{FF2B5EF4-FFF2-40B4-BE49-F238E27FC236}">
                <a16:creationId xmlns:a16="http://schemas.microsoft.com/office/drawing/2014/main" id="{B6496C43-260E-3A42-88B0-7CCB08450420}"/>
              </a:ext>
            </a:extLst>
          </p:cNvPr>
          <p:cNvSpPr>
            <a:spLocks noGrp="1"/>
          </p:cNvSpPr>
          <p:nvPr>
            <p:ph type="body" sz="quarter" idx="29"/>
          </p:nvPr>
        </p:nvSpPr>
        <p:spPr/>
        <p:txBody>
          <a:bodyPr/>
          <a:lstStyle/>
          <a:p>
            <a:r>
              <a:rPr lang="en-US" noProof="1"/>
              <a:t>NAME Here</a:t>
            </a:r>
          </a:p>
        </p:txBody>
      </p:sp>
      <p:sp>
        <p:nvSpPr>
          <p:cNvPr id="12" name="Text Placeholder 11">
            <a:extLst>
              <a:ext uri="{FF2B5EF4-FFF2-40B4-BE49-F238E27FC236}">
                <a16:creationId xmlns:a16="http://schemas.microsoft.com/office/drawing/2014/main" id="{9C229FA3-68A2-EF4B-9134-9358DE95F2D9}"/>
              </a:ext>
            </a:extLst>
          </p:cNvPr>
          <p:cNvSpPr>
            <a:spLocks noGrp="1"/>
          </p:cNvSpPr>
          <p:nvPr>
            <p:ph type="body" sz="quarter" idx="30"/>
          </p:nvPr>
        </p:nvSpPr>
        <p:spPr/>
        <p:txBody>
          <a:bodyPr/>
          <a:lstStyle/>
          <a:p>
            <a:r>
              <a:rPr lang="en-US" noProof="1"/>
              <a:t>NAME Here</a:t>
            </a:r>
          </a:p>
        </p:txBody>
      </p:sp>
      <p:sp>
        <p:nvSpPr>
          <p:cNvPr id="14" name="Text Placeholder 13">
            <a:extLst>
              <a:ext uri="{FF2B5EF4-FFF2-40B4-BE49-F238E27FC236}">
                <a16:creationId xmlns:a16="http://schemas.microsoft.com/office/drawing/2014/main" id="{E983B91E-789C-E34B-8098-E537CFDA62A9}"/>
              </a:ext>
            </a:extLst>
          </p:cNvPr>
          <p:cNvSpPr>
            <a:spLocks noGrp="1"/>
          </p:cNvSpPr>
          <p:nvPr>
            <p:ph type="body" sz="quarter" idx="31"/>
          </p:nvPr>
        </p:nvSpPr>
        <p:spPr/>
        <p:txBody>
          <a:bodyPr/>
          <a:lstStyle/>
          <a:p>
            <a:r>
              <a:rPr lang="en-US" noProof="1"/>
              <a:t>NAME Here</a:t>
            </a:r>
          </a:p>
        </p:txBody>
      </p:sp>
      <p:sp>
        <p:nvSpPr>
          <p:cNvPr id="15" name="Text Placeholder 14">
            <a:extLst>
              <a:ext uri="{FF2B5EF4-FFF2-40B4-BE49-F238E27FC236}">
                <a16:creationId xmlns:a16="http://schemas.microsoft.com/office/drawing/2014/main" id="{66BFF502-9AF4-F34E-9C09-69A64D97692E}"/>
              </a:ext>
            </a:extLst>
          </p:cNvPr>
          <p:cNvSpPr>
            <a:spLocks noGrp="1"/>
          </p:cNvSpPr>
          <p:nvPr>
            <p:ph type="body" sz="quarter" idx="32"/>
          </p:nvPr>
        </p:nvSpPr>
        <p:spPr/>
        <p:txBody>
          <a:bodyPr/>
          <a:lstStyle/>
          <a:p>
            <a:r>
              <a:rPr lang="en-US" noProof="1"/>
              <a:t>NAME Here</a:t>
            </a:r>
          </a:p>
        </p:txBody>
      </p:sp>
      <p:sp>
        <p:nvSpPr>
          <p:cNvPr id="13" name="Picture Placeholder 12">
            <a:extLst>
              <a:ext uri="{FF2B5EF4-FFF2-40B4-BE49-F238E27FC236}">
                <a16:creationId xmlns:a16="http://schemas.microsoft.com/office/drawing/2014/main" id="{FCBBAE75-2FC1-4EEC-BE69-4B210034F487}"/>
              </a:ext>
            </a:extLst>
          </p:cNvPr>
          <p:cNvSpPr>
            <a:spLocks noGrp="1"/>
          </p:cNvSpPr>
          <p:nvPr>
            <p:ph type="pic" sz="quarter" idx="16"/>
          </p:nvPr>
        </p:nvSpPr>
        <p:spPr/>
      </p:sp>
      <p:sp>
        <p:nvSpPr>
          <p:cNvPr id="17" name="Picture Placeholder 16">
            <a:extLst>
              <a:ext uri="{FF2B5EF4-FFF2-40B4-BE49-F238E27FC236}">
                <a16:creationId xmlns:a16="http://schemas.microsoft.com/office/drawing/2014/main" id="{3C548DBE-7396-4ED8-97A1-1B4B5E63089D}"/>
              </a:ext>
            </a:extLst>
          </p:cNvPr>
          <p:cNvSpPr>
            <a:spLocks noGrp="1"/>
          </p:cNvSpPr>
          <p:nvPr>
            <p:ph type="pic" sz="quarter" idx="14"/>
          </p:nvPr>
        </p:nvSpPr>
        <p:spPr/>
      </p:sp>
      <p:sp>
        <p:nvSpPr>
          <p:cNvPr id="19" name="Picture Placeholder 18">
            <a:extLst>
              <a:ext uri="{FF2B5EF4-FFF2-40B4-BE49-F238E27FC236}">
                <a16:creationId xmlns:a16="http://schemas.microsoft.com/office/drawing/2014/main" id="{3D978F1F-7DD9-4B9A-8C79-EEACC6AA05E9}"/>
              </a:ext>
            </a:extLst>
          </p:cNvPr>
          <p:cNvSpPr>
            <a:spLocks noGrp="1"/>
          </p:cNvSpPr>
          <p:nvPr>
            <p:ph type="pic" sz="quarter" idx="15"/>
          </p:nvPr>
        </p:nvSpPr>
        <p:spPr/>
      </p:sp>
      <p:sp>
        <p:nvSpPr>
          <p:cNvPr id="21" name="Picture Placeholder 20">
            <a:extLst>
              <a:ext uri="{FF2B5EF4-FFF2-40B4-BE49-F238E27FC236}">
                <a16:creationId xmlns:a16="http://schemas.microsoft.com/office/drawing/2014/main" id="{5C505B74-02EF-4A8F-BDF2-05B95CA75FEF}"/>
              </a:ext>
            </a:extLst>
          </p:cNvPr>
          <p:cNvSpPr>
            <a:spLocks noGrp="1"/>
          </p:cNvSpPr>
          <p:nvPr>
            <p:ph type="pic" sz="quarter" idx="13"/>
          </p:nvPr>
        </p:nvSpPr>
        <p:spPr/>
      </p:sp>
    </p:spTree>
    <p:extLst>
      <p:ext uri="{BB962C8B-B14F-4D97-AF65-F5344CB8AC3E}">
        <p14:creationId xmlns:p14="http://schemas.microsoft.com/office/powerpoint/2010/main" val="15433316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9431B28E-E68F-6146-8BDA-89A519D22D7D}"/>
              </a:ext>
            </a:extLst>
          </p:cNvPr>
          <p:cNvSpPr>
            <a:spLocks noGrp="1"/>
          </p:cNvSpPr>
          <p:nvPr>
            <p:ph type="body" sz="quarter" idx="23"/>
          </p:nvPr>
        </p:nvSpPr>
        <p:spPr/>
        <p:txBody>
          <a:bodyPr>
            <a:normAutofit lnSpcReduction="10000"/>
          </a:bodyPr>
          <a:lstStyle/>
          <a:p>
            <a:r>
              <a:rPr lang="en-US" noProof="1"/>
              <a:t>Job Title Here</a:t>
            </a:r>
            <a:endParaRPr lang="en-GB" dirty="0"/>
          </a:p>
        </p:txBody>
      </p:sp>
      <p:sp>
        <p:nvSpPr>
          <p:cNvPr id="19" name="Text Placeholder 18">
            <a:extLst>
              <a:ext uri="{FF2B5EF4-FFF2-40B4-BE49-F238E27FC236}">
                <a16:creationId xmlns:a16="http://schemas.microsoft.com/office/drawing/2014/main" id="{68AB556A-A22E-0C4A-AD90-A14B2A43751F}"/>
              </a:ext>
            </a:extLst>
          </p:cNvPr>
          <p:cNvSpPr>
            <a:spLocks noGrp="1"/>
          </p:cNvSpPr>
          <p:nvPr>
            <p:ph type="body" sz="quarter" idx="30"/>
          </p:nvPr>
        </p:nvSpPr>
        <p:spPr/>
        <p:txBody>
          <a:bodyPr/>
          <a:lstStyle/>
          <a:p>
            <a:r>
              <a:rPr lang="en-US" noProof="1"/>
              <a:t>NAME Here</a:t>
            </a:r>
            <a:endParaRPr lang="en-GB" dirty="0"/>
          </a:p>
        </p:txBody>
      </p:sp>
      <p:sp>
        <p:nvSpPr>
          <p:cNvPr id="20" name="Text Placeholder 19">
            <a:extLst>
              <a:ext uri="{FF2B5EF4-FFF2-40B4-BE49-F238E27FC236}">
                <a16:creationId xmlns:a16="http://schemas.microsoft.com/office/drawing/2014/main" id="{1BE71447-9FF3-E741-9A2B-F5C82C2F5D1E}"/>
              </a:ext>
            </a:extLst>
          </p:cNvPr>
          <p:cNvSpPr>
            <a:spLocks noGrp="1"/>
          </p:cNvSpPr>
          <p:nvPr>
            <p:ph type="body" sz="quarter" idx="31"/>
          </p:nvPr>
        </p:nvSpPr>
        <p:spPr/>
        <p:txBody>
          <a:bodyPr>
            <a:normAutofit lnSpcReduction="10000"/>
          </a:bodyPr>
          <a:lstStyle/>
          <a:p>
            <a:r>
              <a:rPr lang="en-US" noProof="1"/>
              <a:t>Job Title Here</a:t>
            </a:r>
            <a:endParaRPr lang="en-GB" dirty="0"/>
          </a:p>
        </p:txBody>
      </p:sp>
      <p:sp>
        <p:nvSpPr>
          <p:cNvPr id="21" name="Text Placeholder 20">
            <a:extLst>
              <a:ext uri="{FF2B5EF4-FFF2-40B4-BE49-F238E27FC236}">
                <a16:creationId xmlns:a16="http://schemas.microsoft.com/office/drawing/2014/main" id="{EC4868BE-A08D-5744-A423-EE864161209A}"/>
              </a:ext>
            </a:extLst>
          </p:cNvPr>
          <p:cNvSpPr>
            <a:spLocks noGrp="1"/>
          </p:cNvSpPr>
          <p:nvPr>
            <p:ph type="body" sz="quarter" idx="32"/>
          </p:nvPr>
        </p:nvSpPr>
        <p:spPr/>
        <p:txBody>
          <a:bodyPr/>
          <a:lstStyle/>
          <a:p>
            <a:r>
              <a:rPr lang="en-US" noProof="1"/>
              <a:t>NAME Here</a:t>
            </a:r>
            <a:endParaRPr lang="en-GB" dirty="0"/>
          </a:p>
        </p:txBody>
      </p:sp>
      <p:sp>
        <p:nvSpPr>
          <p:cNvPr id="22" name="Text Placeholder 21">
            <a:extLst>
              <a:ext uri="{FF2B5EF4-FFF2-40B4-BE49-F238E27FC236}">
                <a16:creationId xmlns:a16="http://schemas.microsoft.com/office/drawing/2014/main" id="{41343E23-C9F3-2E48-A174-7A88373662F3}"/>
              </a:ext>
            </a:extLst>
          </p:cNvPr>
          <p:cNvSpPr>
            <a:spLocks noGrp="1"/>
          </p:cNvSpPr>
          <p:nvPr>
            <p:ph type="body" sz="quarter" idx="33"/>
          </p:nvPr>
        </p:nvSpPr>
        <p:spPr/>
        <p:txBody>
          <a:bodyPr>
            <a:normAutofit lnSpcReduction="10000"/>
          </a:bodyPr>
          <a:lstStyle/>
          <a:p>
            <a:r>
              <a:rPr lang="en-US" noProof="1"/>
              <a:t>Job Title Here</a:t>
            </a:r>
            <a:endParaRPr lang="en-GB" dirty="0"/>
          </a:p>
        </p:txBody>
      </p:sp>
      <p:sp>
        <p:nvSpPr>
          <p:cNvPr id="24" name="Text Placeholder 23">
            <a:extLst>
              <a:ext uri="{FF2B5EF4-FFF2-40B4-BE49-F238E27FC236}">
                <a16:creationId xmlns:a16="http://schemas.microsoft.com/office/drawing/2014/main" id="{4DFAA842-5EF3-E747-81C4-D9A3B60FF82C}"/>
              </a:ext>
            </a:extLst>
          </p:cNvPr>
          <p:cNvSpPr>
            <a:spLocks noGrp="1"/>
          </p:cNvSpPr>
          <p:nvPr>
            <p:ph type="body" sz="quarter" idx="34"/>
          </p:nvPr>
        </p:nvSpPr>
        <p:spPr/>
        <p:txBody>
          <a:bodyPr/>
          <a:lstStyle/>
          <a:p>
            <a:r>
              <a:rPr lang="en-US" noProof="1"/>
              <a:t>NAME Here</a:t>
            </a:r>
            <a:endParaRPr lang="en-GB" dirty="0"/>
          </a:p>
        </p:txBody>
      </p:sp>
      <p:sp>
        <p:nvSpPr>
          <p:cNvPr id="26" name="Text Placeholder 25">
            <a:extLst>
              <a:ext uri="{FF2B5EF4-FFF2-40B4-BE49-F238E27FC236}">
                <a16:creationId xmlns:a16="http://schemas.microsoft.com/office/drawing/2014/main" id="{61FD972B-BC92-154B-91E8-885579C24DAC}"/>
              </a:ext>
            </a:extLst>
          </p:cNvPr>
          <p:cNvSpPr>
            <a:spLocks noGrp="1"/>
          </p:cNvSpPr>
          <p:nvPr>
            <p:ph type="body" sz="quarter" idx="35"/>
          </p:nvPr>
        </p:nvSpPr>
        <p:spPr/>
        <p:txBody>
          <a:bodyPr>
            <a:normAutofit lnSpcReduction="10000"/>
          </a:bodyPr>
          <a:lstStyle/>
          <a:p>
            <a:r>
              <a:rPr lang="en-US" noProof="1"/>
              <a:t>Job Title Here</a:t>
            </a:r>
            <a:endParaRPr lang="en-GB" dirty="0"/>
          </a:p>
        </p:txBody>
      </p:sp>
      <p:sp>
        <p:nvSpPr>
          <p:cNvPr id="27" name="Text Placeholder 26">
            <a:extLst>
              <a:ext uri="{FF2B5EF4-FFF2-40B4-BE49-F238E27FC236}">
                <a16:creationId xmlns:a16="http://schemas.microsoft.com/office/drawing/2014/main" id="{C803B4F1-185B-1541-B4EE-DBB089785663}"/>
              </a:ext>
            </a:extLst>
          </p:cNvPr>
          <p:cNvSpPr>
            <a:spLocks noGrp="1"/>
          </p:cNvSpPr>
          <p:nvPr>
            <p:ph type="body" sz="quarter" idx="36"/>
          </p:nvPr>
        </p:nvSpPr>
        <p:spPr/>
        <p:txBody>
          <a:bodyPr/>
          <a:lstStyle/>
          <a:p>
            <a:r>
              <a:rPr lang="en-US" noProof="1"/>
              <a:t>NAME Here</a:t>
            </a:r>
            <a:endParaRPr lang="en-GB" dirty="0"/>
          </a:p>
        </p:txBody>
      </p:sp>
      <p:sp>
        <p:nvSpPr>
          <p:cNvPr id="29" name="Text Placeholder 28">
            <a:extLst>
              <a:ext uri="{FF2B5EF4-FFF2-40B4-BE49-F238E27FC236}">
                <a16:creationId xmlns:a16="http://schemas.microsoft.com/office/drawing/2014/main" id="{71AA185C-F259-6646-8AC2-8DC903BC5D1E}"/>
              </a:ext>
            </a:extLst>
          </p:cNvPr>
          <p:cNvSpPr>
            <a:spLocks noGrp="1"/>
          </p:cNvSpPr>
          <p:nvPr>
            <p:ph type="body" sz="quarter" idx="37"/>
          </p:nvPr>
        </p:nvSpPr>
        <p:spPr/>
        <p:txBody>
          <a:bodyPr>
            <a:normAutofit lnSpcReduction="10000"/>
          </a:bodyPr>
          <a:lstStyle/>
          <a:p>
            <a:r>
              <a:rPr lang="en-US" noProof="1"/>
              <a:t>Job Title Here</a:t>
            </a:r>
            <a:endParaRPr lang="en-GB" dirty="0"/>
          </a:p>
        </p:txBody>
      </p:sp>
      <p:sp>
        <p:nvSpPr>
          <p:cNvPr id="30" name="Text Placeholder 29">
            <a:extLst>
              <a:ext uri="{FF2B5EF4-FFF2-40B4-BE49-F238E27FC236}">
                <a16:creationId xmlns:a16="http://schemas.microsoft.com/office/drawing/2014/main" id="{1C01F534-F54E-484C-AFC9-6FF2F8808504}"/>
              </a:ext>
            </a:extLst>
          </p:cNvPr>
          <p:cNvSpPr>
            <a:spLocks noGrp="1"/>
          </p:cNvSpPr>
          <p:nvPr>
            <p:ph type="body" sz="quarter" idx="38"/>
          </p:nvPr>
        </p:nvSpPr>
        <p:spPr/>
        <p:txBody>
          <a:bodyPr/>
          <a:lstStyle/>
          <a:p>
            <a:r>
              <a:rPr lang="en-US" noProof="1"/>
              <a:t>NAME Here</a:t>
            </a:r>
            <a:endParaRPr lang="en-GB" dirty="0"/>
          </a:p>
        </p:txBody>
      </p:sp>
      <p:sp>
        <p:nvSpPr>
          <p:cNvPr id="31" name="Text Placeholder 30">
            <a:extLst>
              <a:ext uri="{FF2B5EF4-FFF2-40B4-BE49-F238E27FC236}">
                <a16:creationId xmlns:a16="http://schemas.microsoft.com/office/drawing/2014/main" id="{47FF99C3-19F0-E34F-87F3-2128EAD72B66}"/>
              </a:ext>
            </a:extLst>
          </p:cNvPr>
          <p:cNvSpPr>
            <a:spLocks noGrp="1"/>
          </p:cNvSpPr>
          <p:nvPr>
            <p:ph type="body" sz="quarter" idx="39"/>
          </p:nvPr>
        </p:nvSpPr>
        <p:spPr/>
        <p:txBody>
          <a:bodyPr>
            <a:normAutofit lnSpcReduction="10000"/>
          </a:bodyPr>
          <a:lstStyle/>
          <a:p>
            <a:r>
              <a:rPr lang="en-US" noProof="1"/>
              <a:t>Job Title Here</a:t>
            </a:r>
            <a:endParaRPr lang="en-GB" dirty="0"/>
          </a:p>
        </p:txBody>
      </p:sp>
      <p:sp>
        <p:nvSpPr>
          <p:cNvPr id="32" name="Text Placeholder 31">
            <a:extLst>
              <a:ext uri="{FF2B5EF4-FFF2-40B4-BE49-F238E27FC236}">
                <a16:creationId xmlns:a16="http://schemas.microsoft.com/office/drawing/2014/main" id="{45C586AD-BB83-304E-8956-69F31FFC8286}"/>
              </a:ext>
            </a:extLst>
          </p:cNvPr>
          <p:cNvSpPr>
            <a:spLocks noGrp="1"/>
          </p:cNvSpPr>
          <p:nvPr>
            <p:ph type="body" sz="quarter" idx="40"/>
          </p:nvPr>
        </p:nvSpPr>
        <p:spPr/>
        <p:txBody>
          <a:bodyPr/>
          <a:lstStyle/>
          <a:p>
            <a:r>
              <a:rPr lang="en-US" noProof="1"/>
              <a:t>NAME Here</a:t>
            </a:r>
            <a:endParaRPr lang="en-GB" dirty="0"/>
          </a:p>
        </p:txBody>
      </p:sp>
      <p:sp>
        <p:nvSpPr>
          <p:cNvPr id="34" name="Text Placeholder 33">
            <a:extLst>
              <a:ext uri="{FF2B5EF4-FFF2-40B4-BE49-F238E27FC236}">
                <a16:creationId xmlns:a16="http://schemas.microsoft.com/office/drawing/2014/main" id="{C46B1556-158A-D84F-9987-A83C7E9FF35C}"/>
              </a:ext>
            </a:extLst>
          </p:cNvPr>
          <p:cNvSpPr>
            <a:spLocks noGrp="1"/>
          </p:cNvSpPr>
          <p:nvPr>
            <p:ph type="body" sz="quarter" idx="41"/>
          </p:nvPr>
        </p:nvSpPr>
        <p:spPr/>
        <p:txBody>
          <a:bodyPr>
            <a:normAutofit lnSpcReduction="10000"/>
          </a:bodyPr>
          <a:lstStyle/>
          <a:p>
            <a:r>
              <a:rPr lang="en-US" noProof="1"/>
              <a:t>Job Title Here</a:t>
            </a:r>
            <a:endParaRPr lang="en-GB" dirty="0"/>
          </a:p>
        </p:txBody>
      </p:sp>
      <p:sp>
        <p:nvSpPr>
          <p:cNvPr id="36" name="Text Placeholder 35">
            <a:extLst>
              <a:ext uri="{FF2B5EF4-FFF2-40B4-BE49-F238E27FC236}">
                <a16:creationId xmlns:a16="http://schemas.microsoft.com/office/drawing/2014/main" id="{C56EE655-27BE-8047-9965-9D1C0E396B8F}"/>
              </a:ext>
            </a:extLst>
          </p:cNvPr>
          <p:cNvSpPr>
            <a:spLocks noGrp="1"/>
          </p:cNvSpPr>
          <p:nvPr>
            <p:ph type="body" sz="quarter" idx="42"/>
          </p:nvPr>
        </p:nvSpPr>
        <p:spPr/>
        <p:txBody>
          <a:bodyPr/>
          <a:lstStyle/>
          <a:p>
            <a:r>
              <a:rPr lang="en-US" noProof="1"/>
              <a:t>NAME Here</a:t>
            </a:r>
            <a:endParaRPr lang="en-GB" dirty="0"/>
          </a:p>
        </p:txBody>
      </p:sp>
      <p:sp>
        <p:nvSpPr>
          <p:cNvPr id="38" name="Text Placeholder 37">
            <a:extLst>
              <a:ext uri="{FF2B5EF4-FFF2-40B4-BE49-F238E27FC236}">
                <a16:creationId xmlns:a16="http://schemas.microsoft.com/office/drawing/2014/main" id="{C4279AFC-636C-9549-A9C7-865D60CFFD27}"/>
              </a:ext>
            </a:extLst>
          </p:cNvPr>
          <p:cNvSpPr>
            <a:spLocks noGrp="1"/>
          </p:cNvSpPr>
          <p:nvPr>
            <p:ph type="body" sz="quarter" idx="43"/>
          </p:nvPr>
        </p:nvSpPr>
        <p:spPr/>
        <p:txBody>
          <a:bodyPr>
            <a:normAutofit lnSpcReduction="10000"/>
          </a:bodyPr>
          <a:lstStyle/>
          <a:p>
            <a:r>
              <a:rPr lang="en-US" noProof="1"/>
              <a:t>Job Title Here</a:t>
            </a:r>
            <a:endParaRPr lang="en-GB" dirty="0"/>
          </a:p>
        </p:txBody>
      </p:sp>
      <p:sp>
        <p:nvSpPr>
          <p:cNvPr id="40" name="Text Placeholder 39">
            <a:extLst>
              <a:ext uri="{FF2B5EF4-FFF2-40B4-BE49-F238E27FC236}">
                <a16:creationId xmlns:a16="http://schemas.microsoft.com/office/drawing/2014/main" id="{925B4F06-49DE-A440-8456-3EDB7115A9FC}"/>
              </a:ext>
            </a:extLst>
          </p:cNvPr>
          <p:cNvSpPr>
            <a:spLocks noGrp="1"/>
          </p:cNvSpPr>
          <p:nvPr>
            <p:ph type="body" sz="quarter" idx="44"/>
          </p:nvPr>
        </p:nvSpPr>
        <p:spPr/>
        <p:txBody>
          <a:bodyPr/>
          <a:lstStyle/>
          <a:p>
            <a:r>
              <a:rPr lang="en-US" noProof="1"/>
              <a:t>NAME Here</a:t>
            </a:r>
            <a:endParaRPr lang="en-GB" dirty="0"/>
          </a:p>
        </p:txBody>
      </p:sp>
      <p:sp>
        <p:nvSpPr>
          <p:cNvPr id="3" name="Picture Placeholder 2">
            <a:extLst>
              <a:ext uri="{FF2B5EF4-FFF2-40B4-BE49-F238E27FC236}">
                <a16:creationId xmlns:a16="http://schemas.microsoft.com/office/drawing/2014/main" id="{76E0A497-5CA1-4AFE-9A78-B88F892FCC20}"/>
              </a:ext>
            </a:extLst>
          </p:cNvPr>
          <p:cNvSpPr>
            <a:spLocks noGrp="1"/>
          </p:cNvSpPr>
          <p:nvPr>
            <p:ph type="pic" sz="quarter" idx="20"/>
          </p:nvPr>
        </p:nvSpPr>
        <p:spPr/>
      </p:sp>
      <p:sp>
        <p:nvSpPr>
          <p:cNvPr id="5" name="Picture Placeholder 4">
            <a:extLst>
              <a:ext uri="{FF2B5EF4-FFF2-40B4-BE49-F238E27FC236}">
                <a16:creationId xmlns:a16="http://schemas.microsoft.com/office/drawing/2014/main" id="{5507089A-EBCD-49E2-9111-F0E86A9E78D5}"/>
              </a:ext>
            </a:extLst>
          </p:cNvPr>
          <p:cNvSpPr>
            <a:spLocks noGrp="1"/>
          </p:cNvSpPr>
          <p:nvPr>
            <p:ph type="pic" sz="quarter" idx="17"/>
          </p:nvPr>
        </p:nvSpPr>
        <p:spPr/>
      </p:sp>
      <p:sp>
        <p:nvSpPr>
          <p:cNvPr id="7" name="Picture Placeholder 6">
            <a:extLst>
              <a:ext uri="{FF2B5EF4-FFF2-40B4-BE49-F238E27FC236}">
                <a16:creationId xmlns:a16="http://schemas.microsoft.com/office/drawing/2014/main" id="{59C4B9B4-B9FC-4651-8F9C-BAB5ACFFF1D5}"/>
              </a:ext>
            </a:extLst>
          </p:cNvPr>
          <p:cNvSpPr>
            <a:spLocks noGrp="1"/>
          </p:cNvSpPr>
          <p:nvPr>
            <p:ph type="pic" sz="quarter" idx="13"/>
          </p:nvPr>
        </p:nvSpPr>
        <p:spPr/>
      </p:sp>
      <p:sp>
        <p:nvSpPr>
          <p:cNvPr id="9" name="Picture Placeholder 8">
            <a:extLst>
              <a:ext uri="{FF2B5EF4-FFF2-40B4-BE49-F238E27FC236}">
                <a16:creationId xmlns:a16="http://schemas.microsoft.com/office/drawing/2014/main" id="{EB77352A-5824-47BC-96F0-862FEAE6B1BD}"/>
              </a:ext>
            </a:extLst>
          </p:cNvPr>
          <p:cNvSpPr>
            <a:spLocks noGrp="1"/>
          </p:cNvSpPr>
          <p:nvPr>
            <p:ph type="pic" sz="quarter" idx="22"/>
          </p:nvPr>
        </p:nvSpPr>
        <p:spPr/>
      </p:sp>
      <p:sp>
        <p:nvSpPr>
          <p:cNvPr id="11" name="Picture Placeholder 10">
            <a:extLst>
              <a:ext uri="{FF2B5EF4-FFF2-40B4-BE49-F238E27FC236}">
                <a16:creationId xmlns:a16="http://schemas.microsoft.com/office/drawing/2014/main" id="{B12EAECB-A490-4FED-B07E-DCA8AEDDEEC5}"/>
              </a:ext>
            </a:extLst>
          </p:cNvPr>
          <p:cNvSpPr>
            <a:spLocks noGrp="1"/>
          </p:cNvSpPr>
          <p:nvPr>
            <p:ph type="pic" sz="quarter" idx="15"/>
          </p:nvPr>
        </p:nvSpPr>
        <p:spPr/>
      </p:sp>
      <p:sp>
        <p:nvSpPr>
          <p:cNvPr id="13" name="Picture Placeholder 12">
            <a:extLst>
              <a:ext uri="{FF2B5EF4-FFF2-40B4-BE49-F238E27FC236}">
                <a16:creationId xmlns:a16="http://schemas.microsoft.com/office/drawing/2014/main" id="{F02C024A-1580-4BC5-961C-B5EF8EC017CB}"/>
              </a:ext>
            </a:extLst>
          </p:cNvPr>
          <p:cNvSpPr>
            <a:spLocks noGrp="1"/>
          </p:cNvSpPr>
          <p:nvPr>
            <p:ph type="pic" sz="quarter" idx="21"/>
          </p:nvPr>
        </p:nvSpPr>
        <p:spPr/>
      </p:sp>
      <p:sp>
        <p:nvSpPr>
          <p:cNvPr id="15" name="Picture Placeholder 14">
            <a:extLst>
              <a:ext uri="{FF2B5EF4-FFF2-40B4-BE49-F238E27FC236}">
                <a16:creationId xmlns:a16="http://schemas.microsoft.com/office/drawing/2014/main" id="{F1F496E7-BB3F-4A13-A9A6-3C58CAFC5B18}"/>
              </a:ext>
            </a:extLst>
          </p:cNvPr>
          <p:cNvSpPr>
            <a:spLocks noGrp="1"/>
          </p:cNvSpPr>
          <p:nvPr>
            <p:ph type="pic" sz="quarter" idx="19"/>
          </p:nvPr>
        </p:nvSpPr>
        <p:spPr/>
      </p:sp>
      <p:sp>
        <p:nvSpPr>
          <p:cNvPr id="17" name="Picture Placeholder 16">
            <a:extLst>
              <a:ext uri="{FF2B5EF4-FFF2-40B4-BE49-F238E27FC236}">
                <a16:creationId xmlns:a16="http://schemas.microsoft.com/office/drawing/2014/main" id="{2D1A6124-84DD-47F7-9352-891F67E1D0EE}"/>
              </a:ext>
            </a:extLst>
          </p:cNvPr>
          <p:cNvSpPr>
            <a:spLocks noGrp="1"/>
          </p:cNvSpPr>
          <p:nvPr>
            <p:ph type="pic" sz="quarter" idx="18"/>
          </p:nvPr>
        </p:nvSpPr>
        <p:spPr/>
      </p:sp>
    </p:spTree>
    <p:extLst>
      <p:ext uri="{BB962C8B-B14F-4D97-AF65-F5344CB8AC3E}">
        <p14:creationId xmlns:p14="http://schemas.microsoft.com/office/powerpoint/2010/main" val="23673180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03237C-EE21-A344-BD40-CE8066422108}"/>
              </a:ext>
            </a:extLst>
          </p:cNvPr>
          <p:cNvSpPr>
            <a:spLocks noGrp="1"/>
          </p:cNvSpPr>
          <p:nvPr>
            <p:ph type="body" sz="quarter" idx="24"/>
          </p:nvPr>
        </p:nvSpPr>
        <p:spPr/>
        <p:txBody>
          <a:bodyPr/>
          <a:lstStyle/>
          <a:p>
            <a:r>
              <a:rPr lang="en-US" noProof="1"/>
              <a:t>Creative Director</a:t>
            </a:r>
          </a:p>
        </p:txBody>
      </p:sp>
      <p:sp>
        <p:nvSpPr>
          <p:cNvPr id="3" name="Text Placeholder 2">
            <a:extLst>
              <a:ext uri="{FF2B5EF4-FFF2-40B4-BE49-F238E27FC236}">
                <a16:creationId xmlns:a16="http://schemas.microsoft.com/office/drawing/2014/main" id="{FDF42CC3-A30E-5341-BF69-7AF4AAA07798}"/>
              </a:ext>
            </a:extLst>
          </p:cNvPr>
          <p:cNvSpPr>
            <a:spLocks noGrp="1"/>
          </p:cNvSpPr>
          <p:nvPr>
            <p:ph type="body" sz="quarter" idx="25"/>
          </p:nvPr>
        </p:nvSpPr>
        <p:spPr/>
        <p:txBody>
          <a:bodyPr/>
          <a:lstStyle/>
          <a:p>
            <a:r>
              <a:rPr lang="en-US" noProof="1"/>
              <a:t>Lorem ipsum dolor sit amet, consectetur adipiscing elit. Donec sollicitudin dolor a ex rhoncus pharetra. Vestibulum ante ipsum primis in faucibus orci luctus et ultrices posuere cubilia Curae</a:t>
            </a:r>
          </a:p>
        </p:txBody>
      </p:sp>
      <p:sp>
        <p:nvSpPr>
          <p:cNvPr id="4" name="Text Placeholder 3">
            <a:extLst>
              <a:ext uri="{FF2B5EF4-FFF2-40B4-BE49-F238E27FC236}">
                <a16:creationId xmlns:a16="http://schemas.microsoft.com/office/drawing/2014/main" id="{7BFBC19D-C2C3-5445-977A-69689883EC50}"/>
              </a:ext>
            </a:extLst>
          </p:cNvPr>
          <p:cNvSpPr>
            <a:spLocks noGrp="1"/>
          </p:cNvSpPr>
          <p:nvPr>
            <p:ph type="body" sz="quarter" idx="31"/>
          </p:nvPr>
        </p:nvSpPr>
        <p:spPr/>
        <p:txBody>
          <a:bodyPr/>
          <a:lstStyle/>
          <a:p>
            <a:r>
              <a:rPr lang="en-US" noProof="1"/>
              <a:t>SHOWEET John</a:t>
            </a:r>
          </a:p>
        </p:txBody>
      </p:sp>
      <p:sp>
        <p:nvSpPr>
          <p:cNvPr id="6" name="Text Placeholder 5">
            <a:extLst>
              <a:ext uri="{FF2B5EF4-FFF2-40B4-BE49-F238E27FC236}">
                <a16:creationId xmlns:a16="http://schemas.microsoft.com/office/drawing/2014/main" id="{10C053F0-B581-EF45-B647-5E8E80CABA3E}"/>
              </a:ext>
            </a:extLst>
          </p:cNvPr>
          <p:cNvSpPr>
            <a:spLocks noGrp="1"/>
          </p:cNvSpPr>
          <p:nvPr>
            <p:ph type="body" sz="quarter" idx="32"/>
          </p:nvPr>
        </p:nvSpPr>
        <p:spPr/>
        <p:txBody>
          <a:bodyPr/>
          <a:lstStyle/>
          <a:p>
            <a:r>
              <a:rPr lang="en-US" noProof="1"/>
              <a:t>Project Manager</a:t>
            </a:r>
          </a:p>
        </p:txBody>
      </p:sp>
      <p:sp>
        <p:nvSpPr>
          <p:cNvPr id="8" name="Text Placeholder 7">
            <a:extLst>
              <a:ext uri="{FF2B5EF4-FFF2-40B4-BE49-F238E27FC236}">
                <a16:creationId xmlns:a16="http://schemas.microsoft.com/office/drawing/2014/main" id="{490C058A-3740-664E-93FE-1E22BDA3B77F}"/>
              </a:ext>
            </a:extLst>
          </p:cNvPr>
          <p:cNvSpPr>
            <a:spLocks noGrp="1"/>
          </p:cNvSpPr>
          <p:nvPr>
            <p:ph type="body" sz="quarter" idx="33"/>
          </p:nvPr>
        </p:nvSpPr>
        <p:spPr/>
        <p:txBody>
          <a:bodyPr/>
          <a:lstStyle/>
          <a:p>
            <a:r>
              <a:rPr lang="en-US" noProof="1"/>
              <a:t>Lorem ipsum dolor sit amet, consectetur adipiscing elit. Donec sollicitudin dolor a ex rhoncus pharetra. Vestibulum ante ipsum primis in faucibus orci luctus et ultrices posuere cubilia Curae</a:t>
            </a:r>
          </a:p>
        </p:txBody>
      </p:sp>
      <p:sp>
        <p:nvSpPr>
          <p:cNvPr id="9" name="Text Placeholder 8">
            <a:extLst>
              <a:ext uri="{FF2B5EF4-FFF2-40B4-BE49-F238E27FC236}">
                <a16:creationId xmlns:a16="http://schemas.microsoft.com/office/drawing/2014/main" id="{5471E533-BC4C-064E-A132-3ECAAB5D923B}"/>
              </a:ext>
            </a:extLst>
          </p:cNvPr>
          <p:cNvSpPr>
            <a:spLocks noGrp="1"/>
          </p:cNvSpPr>
          <p:nvPr>
            <p:ph type="body" sz="quarter" idx="34"/>
          </p:nvPr>
        </p:nvSpPr>
        <p:spPr/>
        <p:txBody>
          <a:bodyPr/>
          <a:lstStyle/>
          <a:p>
            <a:r>
              <a:rPr lang="en-US" noProof="1"/>
              <a:t>SHOWEET Jane</a:t>
            </a:r>
          </a:p>
        </p:txBody>
      </p:sp>
      <p:sp>
        <p:nvSpPr>
          <p:cNvPr id="7" name="Picture Placeholder 6">
            <a:extLst>
              <a:ext uri="{FF2B5EF4-FFF2-40B4-BE49-F238E27FC236}">
                <a16:creationId xmlns:a16="http://schemas.microsoft.com/office/drawing/2014/main" id="{410D2D12-A559-46B3-96E3-15FA53404F83}"/>
              </a:ext>
            </a:extLst>
          </p:cNvPr>
          <p:cNvSpPr>
            <a:spLocks noGrp="1"/>
          </p:cNvSpPr>
          <p:nvPr>
            <p:ph type="pic" sz="quarter" idx="10"/>
          </p:nvPr>
        </p:nvSpPr>
        <p:spPr/>
      </p:sp>
      <p:sp>
        <p:nvSpPr>
          <p:cNvPr id="11" name="Picture Placeholder 10">
            <a:extLst>
              <a:ext uri="{FF2B5EF4-FFF2-40B4-BE49-F238E27FC236}">
                <a16:creationId xmlns:a16="http://schemas.microsoft.com/office/drawing/2014/main" id="{92FD180A-3575-4DAE-A65E-FF291871FC2A}"/>
              </a:ext>
            </a:extLst>
          </p:cNvPr>
          <p:cNvSpPr>
            <a:spLocks noGrp="1"/>
          </p:cNvSpPr>
          <p:nvPr>
            <p:ph type="pic" sz="quarter" idx="11"/>
          </p:nvPr>
        </p:nvSpPr>
        <p:spPr/>
      </p:sp>
    </p:spTree>
    <p:extLst>
      <p:ext uri="{BB962C8B-B14F-4D97-AF65-F5344CB8AC3E}">
        <p14:creationId xmlns:p14="http://schemas.microsoft.com/office/powerpoint/2010/main" val="28676597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60A2E8-1C88-464C-B06B-31F026BDCB7F}"/>
              </a:ext>
            </a:extLst>
          </p:cNvPr>
          <p:cNvSpPr>
            <a:spLocks noGrp="1"/>
          </p:cNvSpPr>
          <p:nvPr>
            <p:ph type="body" sz="quarter" idx="24"/>
          </p:nvPr>
        </p:nvSpPr>
        <p:spPr/>
        <p:txBody>
          <a:bodyPr/>
          <a:lstStyle/>
          <a:p>
            <a:r>
              <a:rPr lang="en-US" noProof="1"/>
              <a:t>Graphic Designer</a:t>
            </a:r>
          </a:p>
        </p:txBody>
      </p:sp>
      <p:sp>
        <p:nvSpPr>
          <p:cNvPr id="3" name="Text Placeholder 2">
            <a:extLst>
              <a:ext uri="{FF2B5EF4-FFF2-40B4-BE49-F238E27FC236}">
                <a16:creationId xmlns:a16="http://schemas.microsoft.com/office/drawing/2014/main" id="{431DB022-D600-B841-9779-D4839190593B}"/>
              </a:ext>
            </a:extLst>
          </p:cNvPr>
          <p:cNvSpPr>
            <a:spLocks noGrp="1"/>
          </p:cNvSpPr>
          <p:nvPr>
            <p:ph type="body" sz="quarter" idx="25"/>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 primis in faucibus orci luctus et ultrices posuere cubilia Curae</a:t>
            </a:r>
          </a:p>
        </p:txBody>
      </p:sp>
      <p:sp>
        <p:nvSpPr>
          <p:cNvPr id="4" name="Text Placeholder 3">
            <a:extLst>
              <a:ext uri="{FF2B5EF4-FFF2-40B4-BE49-F238E27FC236}">
                <a16:creationId xmlns:a16="http://schemas.microsoft.com/office/drawing/2014/main" id="{49F8C9D5-7EE4-0E4F-842A-D40D86D79E25}"/>
              </a:ext>
            </a:extLst>
          </p:cNvPr>
          <p:cNvSpPr>
            <a:spLocks noGrp="1"/>
          </p:cNvSpPr>
          <p:nvPr>
            <p:ph type="body" sz="quarter" idx="31"/>
          </p:nvPr>
        </p:nvSpPr>
        <p:spPr/>
        <p:txBody>
          <a:bodyPr/>
          <a:lstStyle/>
          <a:p>
            <a:r>
              <a:rPr lang="en-US" noProof="1"/>
              <a:t>SHOWEET Jane</a:t>
            </a:r>
          </a:p>
        </p:txBody>
      </p:sp>
      <p:sp>
        <p:nvSpPr>
          <p:cNvPr id="6" name="Picture Placeholder 5">
            <a:extLst>
              <a:ext uri="{FF2B5EF4-FFF2-40B4-BE49-F238E27FC236}">
                <a16:creationId xmlns:a16="http://schemas.microsoft.com/office/drawing/2014/main" id="{E8533D24-8394-4AC6-B44A-01622A38B82A}"/>
              </a:ext>
            </a:extLst>
          </p:cNvPr>
          <p:cNvSpPr>
            <a:spLocks noGrp="1"/>
          </p:cNvSpPr>
          <p:nvPr>
            <p:ph type="pic" sz="quarter" idx="10"/>
          </p:nvPr>
        </p:nvSpPr>
        <p:spPr/>
      </p:sp>
    </p:spTree>
    <p:extLst>
      <p:ext uri="{BB962C8B-B14F-4D97-AF65-F5344CB8AC3E}">
        <p14:creationId xmlns:p14="http://schemas.microsoft.com/office/powerpoint/2010/main" val="15917644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a:extLst>
              <a:ext uri="{FF2B5EF4-FFF2-40B4-BE49-F238E27FC236}">
                <a16:creationId xmlns:a16="http://schemas.microsoft.com/office/drawing/2014/main" id="{AA2B22E5-5ACD-BE4F-8AD9-57A1405EE4C7}"/>
              </a:ext>
            </a:extLst>
          </p:cNvPr>
          <p:cNvSpPr/>
          <p:nvPr/>
        </p:nvSpPr>
        <p:spPr>
          <a:xfrm rot="5400000">
            <a:off x="1248539" y="-3243609"/>
            <a:ext cx="9461463" cy="1025118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solidFill>
              <a:schemeClr val="bg1">
                <a:alpha val="20000"/>
              </a:schemeClr>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9" name="Title 8">
            <a:extLst>
              <a:ext uri="{FF2B5EF4-FFF2-40B4-BE49-F238E27FC236}">
                <a16:creationId xmlns:a16="http://schemas.microsoft.com/office/drawing/2014/main" id="{3749FF9F-CEC3-8148-9A28-8947350318D4}"/>
              </a:ext>
            </a:extLst>
          </p:cNvPr>
          <p:cNvSpPr>
            <a:spLocks noGrp="1"/>
          </p:cNvSpPr>
          <p:nvPr>
            <p:ph type="title"/>
          </p:nvPr>
        </p:nvSpPr>
        <p:spPr/>
        <p:txBody>
          <a:bodyPr/>
          <a:lstStyle/>
          <a:p>
            <a:r>
              <a:rPr lang="da" dirty="0"/>
              <a:t>INFOGRAPHICS</a:t>
            </a:r>
            <a:endParaRPr lang="en-GB" dirty="0"/>
          </a:p>
        </p:txBody>
      </p:sp>
      <p:sp>
        <p:nvSpPr>
          <p:cNvPr id="2" name="Text Placeholder 1">
            <a:extLst>
              <a:ext uri="{FF2B5EF4-FFF2-40B4-BE49-F238E27FC236}">
                <a16:creationId xmlns:a16="http://schemas.microsoft.com/office/drawing/2014/main" id="{B7B385E2-490C-4C26-AB38-4BEFA51C9FBC}"/>
              </a:ext>
            </a:extLst>
          </p:cNvPr>
          <p:cNvSpPr>
            <a:spLocks noGrp="1"/>
          </p:cNvSpPr>
          <p:nvPr>
            <p:ph type="body" idx="1"/>
          </p:nvPr>
        </p:nvSpPr>
        <p:spPr/>
        <p:txBody>
          <a:bodyPr/>
          <a:lstStyle/>
          <a:p>
            <a:endParaRPr lang="en-US"/>
          </a:p>
        </p:txBody>
      </p:sp>
      <p:sp>
        <p:nvSpPr>
          <p:cNvPr id="19" name="Shape">
            <a:extLst>
              <a:ext uri="{FF2B5EF4-FFF2-40B4-BE49-F238E27FC236}">
                <a16:creationId xmlns:a16="http://schemas.microsoft.com/office/drawing/2014/main" id="{5ED5A0BF-BA5A-6141-BBE6-125271BDAB72}"/>
              </a:ext>
            </a:extLst>
          </p:cNvPr>
          <p:cNvSpPr/>
          <p:nvPr/>
        </p:nvSpPr>
        <p:spPr>
          <a:xfrm rot="5400000">
            <a:off x="733237" y="-2817356"/>
            <a:ext cx="10110493" cy="10954397"/>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4" name="Picture Placeholder 3">
            <a:extLst>
              <a:ext uri="{FF2B5EF4-FFF2-40B4-BE49-F238E27FC236}">
                <a16:creationId xmlns:a16="http://schemas.microsoft.com/office/drawing/2014/main" id="{13D76231-AA11-4FC0-AAD4-FBB23B4DCB32}"/>
              </a:ext>
            </a:extLst>
          </p:cNvPr>
          <p:cNvSpPr>
            <a:spLocks noGrp="1"/>
          </p:cNvSpPr>
          <p:nvPr>
            <p:ph type="pic" sz="quarter" idx="10"/>
          </p:nvPr>
        </p:nvSpPr>
        <p:spPr/>
      </p:sp>
    </p:spTree>
    <p:extLst>
      <p:ext uri="{BB962C8B-B14F-4D97-AF65-F5344CB8AC3E}">
        <p14:creationId xmlns:p14="http://schemas.microsoft.com/office/powerpoint/2010/main" val="8020227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B2FA329-274A-3745-9A52-3068FF04A6FC}"/>
              </a:ext>
            </a:extLst>
          </p:cNvPr>
          <p:cNvGrpSpPr/>
          <p:nvPr/>
        </p:nvGrpSpPr>
        <p:grpSpPr>
          <a:xfrm>
            <a:off x="3736393" y="1231923"/>
            <a:ext cx="4689236" cy="5448924"/>
            <a:chOff x="3401673" y="298174"/>
            <a:chExt cx="5388654" cy="6261652"/>
          </a:xfrm>
        </p:grpSpPr>
        <p:sp>
          <p:nvSpPr>
            <p:cNvPr id="15" name="Shape">
              <a:extLst>
                <a:ext uri="{FF2B5EF4-FFF2-40B4-BE49-F238E27FC236}">
                  <a16:creationId xmlns:a16="http://schemas.microsoft.com/office/drawing/2014/main" id="{80B841D7-8C64-2540-8CD2-57E7315B4254}"/>
                </a:ext>
              </a:extLst>
            </p:cNvPr>
            <p:cNvSpPr/>
            <p:nvPr/>
          </p:nvSpPr>
          <p:spPr>
            <a:xfrm rot="16200000">
              <a:off x="3483633" y="1229848"/>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sp>
          <p:nvSpPr>
            <p:cNvPr id="22" name="Shape">
              <a:extLst>
                <a:ext uri="{FF2B5EF4-FFF2-40B4-BE49-F238E27FC236}">
                  <a16:creationId xmlns:a16="http://schemas.microsoft.com/office/drawing/2014/main" id="{06D67A4E-84D1-2546-8A85-FE87909E0DAB}"/>
                </a:ext>
              </a:extLst>
            </p:cNvPr>
            <p:cNvSpPr/>
            <p:nvPr/>
          </p:nvSpPr>
          <p:spPr>
            <a:xfrm rot="19800000">
              <a:off x="5261183" y="298174"/>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dirty="0">
                <a:solidFill>
                  <a:schemeClr val="bg1"/>
                </a:solidFill>
              </a:endParaRPr>
            </a:p>
          </p:txBody>
        </p:sp>
        <p:sp>
          <p:nvSpPr>
            <p:cNvPr id="26" name="Shape">
              <a:extLst>
                <a:ext uri="{FF2B5EF4-FFF2-40B4-BE49-F238E27FC236}">
                  <a16:creationId xmlns:a16="http://schemas.microsoft.com/office/drawing/2014/main" id="{BB9378AC-2D1B-5946-BD1D-B63AEB21F7D6}"/>
                </a:ext>
              </a:extLst>
            </p:cNvPr>
            <p:cNvSpPr/>
            <p:nvPr/>
          </p:nvSpPr>
          <p:spPr>
            <a:xfrm rot="16200000">
              <a:off x="6744499" y="1229848"/>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sp>
          <p:nvSpPr>
            <p:cNvPr id="29" name="Shape">
              <a:extLst>
                <a:ext uri="{FF2B5EF4-FFF2-40B4-BE49-F238E27FC236}">
                  <a16:creationId xmlns:a16="http://schemas.microsoft.com/office/drawing/2014/main" id="{5F46864B-2449-B845-8C46-EF208F7C2754}"/>
                </a:ext>
              </a:extLst>
            </p:cNvPr>
            <p:cNvSpPr/>
            <p:nvPr/>
          </p:nvSpPr>
          <p:spPr>
            <a:xfrm rot="5400000">
              <a:off x="6744499" y="3500364"/>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sp>
          <p:nvSpPr>
            <p:cNvPr id="30" name="Shape">
              <a:extLst>
                <a:ext uri="{FF2B5EF4-FFF2-40B4-BE49-F238E27FC236}">
                  <a16:creationId xmlns:a16="http://schemas.microsoft.com/office/drawing/2014/main" id="{C1EFB20E-5400-3243-B57A-BE339C972EAE}"/>
                </a:ext>
              </a:extLst>
            </p:cNvPr>
            <p:cNvSpPr/>
            <p:nvPr/>
          </p:nvSpPr>
          <p:spPr>
            <a:xfrm rot="9000000">
              <a:off x="4966949" y="4432038"/>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sp>
          <p:nvSpPr>
            <p:cNvPr id="31" name="Shape">
              <a:extLst>
                <a:ext uri="{FF2B5EF4-FFF2-40B4-BE49-F238E27FC236}">
                  <a16:creationId xmlns:a16="http://schemas.microsoft.com/office/drawing/2014/main" id="{A0E1FE10-064F-9A47-9C5F-C526AFADCEDD}"/>
                </a:ext>
              </a:extLst>
            </p:cNvPr>
            <p:cNvSpPr/>
            <p:nvPr/>
          </p:nvSpPr>
          <p:spPr>
            <a:xfrm rot="5400000">
              <a:off x="3483633" y="3500364"/>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grpSp>
      <p:sp>
        <p:nvSpPr>
          <p:cNvPr id="14" name="Rectangle 13">
            <a:extLst>
              <a:ext uri="{FF2B5EF4-FFF2-40B4-BE49-F238E27FC236}">
                <a16:creationId xmlns:a16="http://schemas.microsoft.com/office/drawing/2014/main" id="{1627F12C-B73F-784C-996F-C11F31F30912}"/>
              </a:ext>
            </a:extLst>
          </p:cNvPr>
          <p:cNvSpPr/>
          <p:nvPr/>
        </p:nvSpPr>
        <p:spPr>
          <a:xfrm>
            <a:off x="1320219" y="1843207"/>
            <a:ext cx="2034027" cy="1015663"/>
          </a:xfrm>
          <a:prstGeom prst="rect">
            <a:avLst/>
          </a:prstGeom>
        </p:spPr>
        <p:txBody>
          <a:bodyPr wrap="square">
            <a:spAutoFit/>
          </a:bodyPr>
          <a:lstStyle/>
          <a:p>
            <a:pPr algn="just"/>
            <a:r>
              <a:rPr lang="en-US" sz="1200" noProof="1">
                <a:solidFill>
                  <a:schemeClr val="bg1"/>
                </a:solidFill>
              </a:rPr>
              <a:t>Lorem ipsum dolor sit amet cras. Amet nam in. Rutrum integer ullamcorper in dictumst bibendum. Sit esrti etiam nec hac eros.</a:t>
            </a:r>
          </a:p>
        </p:txBody>
      </p:sp>
      <p:sp>
        <p:nvSpPr>
          <p:cNvPr id="16" name="Rectangle 15">
            <a:extLst>
              <a:ext uri="{FF2B5EF4-FFF2-40B4-BE49-F238E27FC236}">
                <a16:creationId xmlns:a16="http://schemas.microsoft.com/office/drawing/2014/main" id="{D451300F-EC4B-524B-B201-70995B0D92AF}"/>
              </a:ext>
            </a:extLst>
          </p:cNvPr>
          <p:cNvSpPr/>
          <p:nvPr/>
        </p:nvSpPr>
        <p:spPr>
          <a:xfrm>
            <a:off x="1320221" y="1630691"/>
            <a:ext cx="1419375" cy="276999"/>
          </a:xfrm>
          <a:prstGeom prst="rect">
            <a:avLst/>
          </a:prstGeom>
        </p:spPr>
        <p:txBody>
          <a:bodyPr wrap="square">
            <a:spAutoFit/>
          </a:bodyPr>
          <a:lstStyle/>
          <a:p>
            <a:r>
              <a:rPr lang="en-US" sz="1200" b="1" noProof="1"/>
              <a:t>Lorem ipsum </a:t>
            </a:r>
          </a:p>
        </p:txBody>
      </p:sp>
      <p:sp>
        <p:nvSpPr>
          <p:cNvPr id="21" name="Rectangle 20">
            <a:extLst>
              <a:ext uri="{FF2B5EF4-FFF2-40B4-BE49-F238E27FC236}">
                <a16:creationId xmlns:a16="http://schemas.microsoft.com/office/drawing/2014/main" id="{35A28338-50DA-444D-BF3A-D8EB37534600}"/>
              </a:ext>
            </a:extLst>
          </p:cNvPr>
          <p:cNvSpPr/>
          <p:nvPr/>
        </p:nvSpPr>
        <p:spPr>
          <a:xfrm>
            <a:off x="1320219" y="3582066"/>
            <a:ext cx="2034027" cy="1015663"/>
          </a:xfrm>
          <a:prstGeom prst="rect">
            <a:avLst/>
          </a:prstGeom>
        </p:spPr>
        <p:txBody>
          <a:bodyPr wrap="square">
            <a:spAutoFit/>
          </a:bodyPr>
          <a:lstStyle/>
          <a:p>
            <a:pPr algn="just"/>
            <a:r>
              <a:rPr lang="en-US" sz="1200" noProof="1">
                <a:solidFill>
                  <a:schemeClr val="bg1"/>
                </a:solidFill>
              </a:rPr>
              <a:t>Lorem ipsum dolor sit amet cras. Amet nam in. Rutrum integer ullamcorper in dictumst bibendum. Sit esrti etiam nec hac eros.</a:t>
            </a:r>
          </a:p>
        </p:txBody>
      </p:sp>
      <p:sp>
        <p:nvSpPr>
          <p:cNvPr id="23" name="Rectangle 22">
            <a:extLst>
              <a:ext uri="{FF2B5EF4-FFF2-40B4-BE49-F238E27FC236}">
                <a16:creationId xmlns:a16="http://schemas.microsoft.com/office/drawing/2014/main" id="{3DA63C57-202D-7947-A958-9FDD1D65E591}"/>
              </a:ext>
            </a:extLst>
          </p:cNvPr>
          <p:cNvSpPr/>
          <p:nvPr/>
        </p:nvSpPr>
        <p:spPr>
          <a:xfrm>
            <a:off x="1320221" y="3369551"/>
            <a:ext cx="1419375" cy="276999"/>
          </a:xfrm>
          <a:prstGeom prst="rect">
            <a:avLst/>
          </a:prstGeom>
        </p:spPr>
        <p:txBody>
          <a:bodyPr wrap="square">
            <a:spAutoFit/>
          </a:bodyPr>
          <a:lstStyle/>
          <a:p>
            <a:r>
              <a:rPr lang="en-US" sz="1200" b="1" noProof="1"/>
              <a:t>Lorem ipsum </a:t>
            </a:r>
          </a:p>
        </p:txBody>
      </p:sp>
      <p:sp>
        <p:nvSpPr>
          <p:cNvPr id="24" name="Rectangle 23">
            <a:extLst>
              <a:ext uri="{FF2B5EF4-FFF2-40B4-BE49-F238E27FC236}">
                <a16:creationId xmlns:a16="http://schemas.microsoft.com/office/drawing/2014/main" id="{54C9A47B-82BA-854A-8CBE-B20B99610516}"/>
              </a:ext>
            </a:extLst>
          </p:cNvPr>
          <p:cNvSpPr/>
          <p:nvPr/>
        </p:nvSpPr>
        <p:spPr>
          <a:xfrm>
            <a:off x="1320219" y="5290946"/>
            <a:ext cx="2034027" cy="1015663"/>
          </a:xfrm>
          <a:prstGeom prst="rect">
            <a:avLst/>
          </a:prstGeom>
        </p:spPr>
        <p:txBody>
          <a:bodyPr wrap="square">
            <a:spAutoFit/>
          </a:bodyPr>
          <a:lstStyle/>
          <a:p>
            <a:pPr algn="just"/>
            <a:r>
              <a:rPr lang="en-US" sz="1200" noProof="1">
                <a:solidFill>
                  <a:schemeClr val="bg1"/>
                </a:solidFill>
              </a:rPr>
              <a:t>Lorem ipsum dolor sit amet cras. Amet nam in. Rutrum integer ullamcorper in dictumst bibendum. Sit esrti etiam nec hac eros.</a:t>
            </a:r>
          </a:p>
        </p:txBody>
      </p:sp>
      <p:sp>
        <p:nvSpPr>
          <p:cNvPr id="25" name="Rectangle 24">
            <a:extLst>
              <a:ext uri="{FF2B5EF4-FFF2-40B4-BE49-F238E27FC236}">
                <a16:creationId xmlns:a16="http://schemas.microsoft.com/office/drawing/2014/main" id="{95B8FEDF-FD6B-7E46-9481-1B0496CE11A6}"/>
              </a:ext>
            </a:extLst>
          </p:cNvPr>
          <p:cNvSpPr/>
          <p:nvPr/>
        </p:nvSpPr>
        <p:spPr>
          <a:xfrm>
            <a:off x="1320221" y="5078430"/>
            <a:ext cx="1419375" cy="276999"/>
          </a:xfrm>
          <a:prstGeom prst="rect">
            <a:avLst/>
          </a:prstGeom>
        </p:spPr>
        <p:txBody>
          <a:bodyPr wrap="square">
            <a:spAutoFit/>
          </a:bodyPr>
          <a:lstStyle/>
          <a:p>
            <a:r>
              <a:rPr lang="en-US" sz="1200" b="1" noProof="1"/>
              <a:t>Lorem ipsum </a:t>
            </a:r>
          </a:p>
        </p:txBody>
      </p:sp>
      <p:sp>
        <p:nvSpPr>
          <p:cNvPr id="27" name="Rectangle 26">
            <a:extLst>
              <a:ext uri="{FF2B5EF4-FFF2-40B4-BE49-F238E27FC236}">
                <a16:creationId xmlns:a16="http://schemas.microsoft.com/office/drawing/2014/main" id="{C0722F6E-3D32-2549-A501-0A3D16455EF2}"/>
              </a:ext>
            </a:extLst>
          </p:cNvPr>
          <p:cNvSpPr/>
          <p:nvPr/>
        </p:nvSpPr>
        <p:spPr>
          <a:xfrm>
            <a:off x="8830293" y="1843212"/>
            <a:ext cx="2034027" cy="1015663"/>
          </a:xfrm>
          <a:prstGeom prst="rect">
            <a:avLst/>
          </a:prstGeom>
        </p:spPr>
        <p:txBody>
          <a:bodyPr wrap="square">
            <a:spAutoFit/>
          </a:bodyPr>
          <a:lstStyle/>
          <a:p>
            <a:pPr algn="just"/>
            <a:r>
              <a:rPr lang="en-US" sz="1200" noProof="1">
                <a:solidFill>
                  <a:schemeClr val="bg1"/>
                </a:solidFill>
              </a:rPr>
              <a:t>Lorem ipsum dolor sit amet cras. Amet nam in. Rutrum integer ullamcorper in dictumst bibendum. Sit esrti etiam nec hac eros.</a:t>
            </a:r>
          </a:p>
        </p:txBody>
      </p:sp>
      <p:sp>
        <p:nvSpPr>
          <p:cNvPr id="28" name="Rectangle 27">
            <a:extLst>
              <a:ext uri="{FF2B5EF4-FFF2-40B4-BE49-F238E27FC236}">
                <a16:creationId xmlns:a16="http://schemas.microsoft.com/office/drawing/2014/main" id="{8D293DA4-0B48-2F4A-A428-FBB301C0E52F}"/>
              </a:ext>
            </a:extLst>
          </p:cNvPr>
          <p:cNvSpPr/>
          <p:nvPr/>
        </p:nvSpPr>
        <p:spPr>
          <a:xfrm>
            <a:off x="9390339" y="1630696"/>
            <a:ext cx="1419375" cy="276999"/>
          </a:xfrm>
          <a:prstGeom prst="rect">
            <a:avLst/>
          </a:prstGeom>
        </p:spPr>
        <p:txBody>
          <a:bodyPr wrap="square">
            <a:spAutoFit/>
          </a:bodyPr>
          <a:lstStyle/>
          <a:p>
            <a:pPr algn="r"/>
            <a:r>
              <a:rPr lang="en-US" sz="1200" b="1" noProof="1"/>
              <a:t>Lorem ipsum </a:t>
            </a:r>
          </a:p>
        </p:txBody>
      </p:sp>
      <p:sp>
        <p:nvSpPr>
          <p:cNvPr id="32" name="Rectangle 31">
            <a:extLst>
              <a:ext uri="{FF2B5EF4-FFF2-40B4-BE49-F238E27FC236}">
                <a16:creationId xmlns:a16="http://schemas.microsoft.com/office/drawing/2014/main" id="{0A64B3E4-F180-7A4F-8886-0294A996B93B}"/>
              </a:ext>
            </a:extLst>
          </p:cNvPr>
          <p:cNvSpPr/>
          <p:nvPr/>
        </p:nvSpPr>
        <p:spPr>
          <a:xfrm>
            <a:off x="8830293" y="3582071"/>
            <a:ext cx="2034027" cy="1015663"/>
          </a:xfrm>
          <a:prstGeom prst="rect">
            <a:avLst/>
          </a:prstGeom>
        </p:spPr>
        <p:txBody>
          <a:bodyPr wrap="square">
            <a:spAutoFit/>
          </a:bodyPr>
          <a:lstStyle/>
          <a:p>
            <a:pPr algn="just"/>
            <a:r>
              <a:rPr lang="en-US" sz="1200" noProof="1">
                <a:solidFill>
                  <a:schemeClr val="bg1"/>
                </a:solidFill>
              </a:rPr>
              <a:t>Lorem ipsum dolor sit amet cras. Amet nam in. Rutrum integer ullamcorper in dictumst bibendum. Sit esrti etiam nec hac eros.</a:t>
            </a:r>
          </a:p>
        </p:txBody>
      </p:sp>
      <p:sp>
        <p:nvSpPr>
          <p:cNvPr id="33" name="Rectangle 32">
            <a:extLst>
              <a:ext uri="{FF2B5EF4-FFF2-40B4-BE49-F238E27FC236}">
                <a16:creationId xmlns:a16="http://schemas.microsoft.com/office/drawing/2014/main" id="{D6C815A3-F062-2A4E-B350-364E5AC2CFC2}"/>
              </a:ext>
            </a:extLst>
          </p:cNvPr>
          <p:cNvSpPr/>
          <p:nvPr/>
        </p:nvSpPr>
        <p:spPr>
          <a:xfrm>
            <a:off x="9390339" y="3369555"/>
            <a:ext cx="1419375" cy="276999"/>
          </a:xfrm>
          <a:prstGeom prst="rect">
            <a:avLst/>
          </a:prstGeom>
        </p:spPr>
        <p:txBody>
          <a:bodyPr wrap="square">
            <a:spAutoFit/>
          </a:bodyPr>
          <a:lstStyle/>
          <a:p>
            <a:pPr algn="r"/>
            <a:r>
              <a:rPr lang="en-US" sz="1200" b="1" noProof="1"/>
              <a:t>Lorem ipsum </a:t>
            </a:r>
          </a:p>
        </p:txBody>
      </p:sp>
      <p:sp>
        <p:nvSpPr>
          <p:cNvPr id="34" name="Rectangle 33">
            <a:extLst>
              <a:ext uri="{FF2B5EF4-FFF2-40B4-BE49-F238E27FC236}">
                <a16:creationId xmlns:a16="http://schemas.microsoft.com/office/drawing/2014/main" id="{6C31E03B-4B37-4F42-B18A-F542FF166D3A}"/>
              </a:ext>
            </a:extLst>
          </p:cNvPr>
          <p:cNvSpPr/>
          <p:nvPr/>
        </p:nvSpPr>
        <p:spPr>
          <a:xfrm>
            <a:off x="8830293" y="5290949"/>
            <a:ext cx="2034027" cy="1015663"/>
          </a:xfrm>
          <a:prstGeom prst="rect">
            <a:avLst/>
          </a:prstGeom>
        </p:spPr>
        <p:txBody>
          <a:bodyPr wrap="square">
            <a:spAutoFit/>
          </a:bodyPr>
          <a:lstStyle/>
          <a:p>
            <a:pPr algn="just"/>
            <a:r>
              <a:rPr lang="en-US" sz="1200" noProof="1">
                <a:solidFill>
                  <a:schemeClr val="bg1"/>
                </a:solidFill>
              </a:rPr>
              <a:t>Lorem ipsum dolor sit amet cras. Amet nam in. Rutrum integer ullamcorper in dictumst bibendum. Sit esrti etiam nec hac eros.</a:t>
            </a:r>
          </a:p>
        </p:txBody>
      </p:sp>
      <p:sp>
        <p:nvSpPr>
          <p:cNvPr id="35" name="Rectangle 34">
            <a:extLst>
              <a:ext uri="{FF2B5EF4-FFF2-40B4-BE49-F238E27FC236}">
                <a16:creationId xmlns:a16="http://schemas.microsoft.com/office/drawing/2014/main" id="{47F257E5-6AC5-254C-B1E2-8594E4E426CD}"/>
              </a:ext>
            </a:extLst>
          </p:cNvPr>
          <p:cNvSpPr/>
          <p:nvPr/>
        </p:nvSpPr>
        <p:spPr>
          <a:xfrm>
            <a:off x="9390339" y="5078433"/>
            <a:ext cx="1419375" cy="276999"/>
          </a:xfrm>
          <a:prstGeom prst="rect">
            <a:avLst/>
          </a:prstGeom>
        </p:spPr>
        <p:txBody>
          <a:bodyPr wrap="square">
            <a:spAutoFit/>
          </a:bodyPr>
          <a:lstStyle/>
          <a:p>
            <a:pPr algn="r"/>
            <a:r>
              <a:rPr lang="en-US" sz="1200" b="1" noProof="1"/>
              <a:t>Lorem ipsum </a:t>
            </a:r>
          </a:p>
        </p:txBody>
      </p:sp>
      <p:sp>
        <p:nvSpPr>
          <p:cNvPr id="3" name="Title 2">
            <a:extLst>
              <a:ext uri="{FF2B5EF4-FFF2-40B4-BE49-F238E27FC236}">
                <a16:creationId xmlns:a16="http://schemas.microsoft.com/office/drawing/2014/main" id="{6F6B20B3-2D30-454B-8D89-64483F485157}"/>
              </a:ext>
            </a:extLst>
          </p:cNvPr>
          <p:cNvSpPr>
            <a:spLocks noGrp="1"/>
          </p:cNvSpPr>
          <p:nvPr>
            <p:ph type="title"/>
          </p:nvPr>
        </p:nvSpPr>
        <p:spPr/>
        <p:txBody>
          <a:bodyPr/>
          <a:lstStyle/>
          <a:p>
            <a:r>
              <a:rPr lang="en-GB" dirty="0"/>
              <a:t>Infographic #1</a:t>
            </a:r>
          </a:p>
        </p:txBody>
      </p:sp>
      <p:pic>
        <p:nvPicPr>
          <p:cNvPr id="39" name="Graphic 38" descr="Bullseye">
            <a:extLst>
              <a:ext uri="{FF2B5EF4-FFF2-40B4-BE49-F238E27FC236}">
                <a16:creationId xmlns:a16="http://schemas.microsoft.com/office/drawing/2014/main" id="{F321EC92-601C-F540-87E3-F0BA10EEB17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89663" y="4450657"/>
            <a:ext cx="745072" cy="745072"/>
          </a:xfrm>
          <a:prstGeom prst="rect">
            <a:avLst/>
          </a:prstGeom>
        </p:spPr>
      </p:pic>
      <p:pic>
        <p:nvPicPr>
          <p:cNvPr id="41" name="Graphic 40" descr="Coins">
            <a:extLst>
              <a:ext uri="{FF2B5EF4-FFF2-40B4-BE49-F238E27FC236}">
                <a16:creationId xmlns:a16="http://schemas.microsoft.com/office/drawing/2014/main" id="{61C63D8D-9BAD-0B47-B267-CFA0831D6A3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05455" y="4452263"/>
            <a:ext cx="745072" cy="745072"/>
          </a:xfrm>
          <a:prstGeom prst="rect">
            <a:avLst/>
          </a:prstGeom>
        </p:spPr>
      </p:pic>
      <p:pic>
        <p:nvPicPr>
          <p:cNvPr id="43" name="Graphic 42" descr="Trophy">
            <a:extLst>
              <a:ext uri="{FF2B5EF4-FFF2-40B4-BE49-F238E27FC236}">
                <a16:creationId xmlns:a16="http://schemas.microsoft.com/office/drawing/2014/main" id="{AA85D30E-7662-2147-9A8E-DF393C17C16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28087" y="5290944"/>
            <a:ext cx="745072" cy="745072"/>
          </a:xfrm>
          <a:prstGeom prst="rect">
            <a:avLst/>
          </a:prstGeom>
        </p:spPr>
      </p:pic>
      <p:pic>
        <p:nvPicPr>
          <p:cNvPr id="45" name="Graphic 44" descr="No sign">
            <a:extLst>
              <a:ext uri="{FF2B5EF4-FFF2-40B4-BE49-F238E27FC236}">
                <a16:creationId xmlns:a16="http://schemas.microsoft.com/office/drawing/2014/main" id="{B13006F9-E5E7-714A-B785-F212D74EFCF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76943" y="2741687"/>
            <a:ext cx="745072" cy="745072"/>
          </a:xfrm>
          <a:prstGeom prst="rect">
            <a:avLst/>
          </a:prstGeom>
        </p:spPr>
      </p:pic>
      <p:pic>
        <p:nvPicPr>
          <p:cNvPr id="47" name="Graphic 46" descr="Fire">
            <a:extLst>
              <a:ext uri="{FF2B5EF4-FFF2-40B4-BE49-F238E27FC236}">
                <a16:creationId xmlns:a16="http://schemas.microsoft.com/office/drawing/2014/main" id="{EE22DFFA-7F3C-CC49-B586-B0DD2B881CA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728087" y="1881741"/>
            <a:ext cx="745072" cy="745072"/>
          </a:xfrm>
          <a:prstGeom prst="rect">
            <a:avLst/>
          </a:prstGeom>
        </p:spPr>
      </p:pic>
      <p:pic>
        <p:nvPicPr>
          <p:cNvPr id="49" name="Graphic 48" descr="Umbrella">
            <a:extLst>
              <a:ext uri="{FF2B5EF4-FFF2-40B4-BE49-F238E27FC236}">
                <a16:creationId xmlns:a16="http://schemas.microsoft.com/office/drawing/2014/main" id="{5F539DC9-EB8D-3640-90C7-E4CE008694D2}"/>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154581" y="2745744"/>
            <a:ext cx="745072" cy="745072"/>
          </a:xfrm>
          <a:prstGeom prst="rect">
            <a:avLst/>
          </a:prstGeom>
        </p:spPr>
      </p:pic>
      <p:pic>
        <p:nvPicPr>
          <p:cNvPr id="50" name="Graphic 49" descr="Fire">
            <a:extLst>
              <a:ext uri="{FF2B5EF4-FFF2-40B4-BE49-F238E27FC236}">
                <a16:creationId xmlns:a16="http://schemas.microsoft.com/office/drawing/2014/main" id="{47958719-35A3-4541-B017-A6B8827E933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46421" y="1656888"/>
            <a:ext cx="745072" cy="745072"/>
          </a:xfrm>
          <a:prstGeom prst="rect">
            <a:avLst/>
          </a:prstGeom>
        </p:spPr>
      </p:pic>
      <p:pic>
        <p:nvPicPr>
          <p:cNvPr id="51" name="Graphic 50" descr="No sign">
            <a:extLst>
              <a:ext uri="{FF2B5EF4-FFF2-40B4-BE49-F238E27FC236}">
                <a16:creationId xmlns:a16="http://schemas.microsoft.com/office/drawing/2014/main" id="{D0E5DFD5-A69D-C14C-93F4-AEEB6B7EB515}"/>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49324" y="3446225"/>
            <a:ext cx="745072" cy="745072"/>
          </a:xfrm>
          <a:prstGeom prst="rect">
            <a:avLst/>
          </a:prstGeom>
        </p:spPr>
      </p:pic>
      <p:pic>
        <p:nvPicPr>
          <p:cNvPr id="52" name="Graphic 51" descr="Bullseye">
            <a:extLst>
              <a:ext uri="{FF2B5EF4-FFF2-40B4-BE49-F238E27FC236}">
                <a16:creationId xmlns:a16="http://schemas.microsoft.com/office/drawing/2014/main" id="{4EAB11F0-C441-5643-B936-B9F8521E354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7071" y="5065255"/>
            <a:ext cx="745072" cy="745072"/>
          </a:xfrm>
          <a:prstGeom prst="rect">
            <a:avLst/>
          </a:prstGeom>
        </p:spPr>
      </p:pic>
      <p:pic>
        <p:nvPicPr>
          <p:cNvPr id="53" name="Graphic 52" descr="Umbrella">
            <a:extLst>
              <a:ext uri="{FF2B5EF4-FFF2-40B4-BE49-F238E27FC236}">
                <a16:creationId xmlns:a16="http://schemas.microsoft.com/office/drawing/2014/main" id="{7EFBAAFE-7A53-DB4C-990B-B420528EABBF}"/>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0887132" y="1621481"/>
            <a:ext cx="745072" cy="745072"/>
          </a:xfrm>
          <a:prstGeom prst="rect">
            <a:avLst/>
          </a:prstGeom>
        </p:spPr>
      </p:pic>
      <p:pic>
        <p:nvPicPr>
          <p:cNvPr id="54" name="Graphic 53" descr="Coins">
            <a:extLst>
              <a:ext uri="{FF2B5EF4-FFF2-40B4-BE49-F238E27FC236}">
                <a16:creationId xmlns:a16="http://schemas.microsoft.com/office/drawing/2014/main" id="{FB9B2D4C-8F60-3C48-8BBA-6C774A0BBBD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882976" y="3372971"/>
            <a:ext cx="745072" cy="745072"/>
          </a:xfrm>
          <a:prstGeom prst="rect">
            <a:avLst/>
          </a:prstGeom>
        </p:spPr>
      </p:pic>
      <p:pic>
        <p:nvPicPr>
          <p:cNvPr id="55" name="Graphic 54" descr="Trophy">
            <a:extLst>
              <a:ext uri="{FF2B5EF4-FFF2-40B4-BE49-F238E27FC236}">
                <a16:creationId xmlns:a16="http://schemas.microsoft.com/office/drawing/2014/main" id="{CCBEFDD9-6EA0-7B4F-860F-1A6A9701D12C}"/>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0869712" y="5186013"/>
            <a:ext cx="745072" cy="745072"/>
          </a:xfrm>
          <a:prstGeom prst="rect">
            <a:avLst/>
          </a:prstGeom>
        </p:spPr>
      </p:pic>
    </p:spTree>
    <p:extLst>
      <p:ext uri="{BB962C8B-B14F-4D97-AF65-F5344CB8AC3E}">
        <p14:creationId xmlns:p14="http://schemas.microsoft.com/office/powerpoint/2010/main" val="4560720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216BF64-ED26-154D-ADF8-26408C9DBB33}"/>
              </a:ext>
            </a:extLst>
          </p:cNvPr>
          <p:cNvSpPr>
            <a:spLocks noGrp="1"/>
          </p:cNvSpPr>
          <p:nvPr>
            <p:ph type="title"/>
          </p:nvPr>
        </p:nvSpPr>
        <p:spPr>
          <a:xfrm>
            <a:off x="2152651" y="360915"/>
            <a:ext cx="7886700" cy="871008"/>
          </a:xfrm>
        </p:spPr>
        <p:txBody>
          <a:bodyPr/>
          <a:lstStyle/>
          <a:p>
            <a:r>
              <a:rPr lang="en-US" noProof="1"/>
              <a:t>Simple Layout Slide</a:t>
            </a:r>
            <a:endParaRPr lang="en-GB" dirty="0"/>
          </a:p>
        </p:txBody>
      </p:sp>
      <p:sp>
        <p:nvSpPr>
          <p:cNvPr id="5" name="Content Placeholder 4">
            <a:extLst>
              <a:ext uri="{FF2B5EF4-FFF2-40B4-BE49-F238E27FC236}">
                <a16:creationId xmlns:a16="http://schemas.microsoft.com/office/drawing/2014/main" id="{66284247-0C5E-B84E-A18E-CF78E2B81BE0}"/>
              </a:ext>
            </a:extLst>
          </p:cNvPr>
          <p:cNvSpPr>
            <a:spLocks noGrp="1"/>
          </p:cNvSpPr>
          <p:nvPr>
            <p:ph idx="1"/>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 primis in faucibus orci luctus et ultrices posuere cubilia Curae</a:t>
            </a:r>
          </a:p>
        </p:txBody>
      </p:sp>
      <p:sp>
        <p:nvSpPr>
          <p:cNvPr id="6" name="Text Placeholder 5">
            <a:extLst>
              <a:ext uri="{FF2B5EF4-FFF2-40B4-BE49-F238E27FC236}">
                <a16:creationId xmlns:a16="http://schemas.microsoft.com/office/drawing/2014/main" id="{42DA9BEF-82E9-C149-B98E-D7C34255C728}"/>
              </a:ext>
            </a:extLst>
          </p:cNvPr>
          <p:cNvSpPr>
            <a:spLocks noGrp="1"/>
          </p:cNvSpPr>
          <p:nvPr>
            <p:ph type="body" sz="quarter" idx="13"/>
          </p:nvPr>
        </p:nvSpPr>
        <p:spPr/>
        <p:txBody>
          <a:bodyPr/>
          <a:lstStyle/>
          <a:p>
            <a:r>
              <a:rPr lang="en-US" noProof="1"/>
              <a:t>Lorem Ipsum</a:t>
            </a:r>
          </a:p>
        </p:txBody>
      </p:sp>
    </p:spTree>
    <p:extLst>
      <p:ext uri="{BB962C8B-B14F-4D97-AF65-F5344CB8AC3E}">
        <p14:creationId xmlns:p14="http://schemas.microsoft.com/office/powerpoint/2010/main" val="130801607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3C2DE5A-9DE1-CD43-90F4-9F1EC769D864}"/>
              </a:ext>
            </a:extLst>
          </p:cNvPr>
          <p:cNvGrpSpPr/>
          <p:nvPr/>
        </p:nvGrpSpPr>
        <p:grpSpPr>
          <a:xfrm>
            <a:off x="3719587" y="1431135"/>
            <a:ext cx="4914748" cy="5091899"/>
            <a:chOff x="3396273" y="1096166"/>
            <a:chExt cx="5561375" cy="5761834"/>
          </a:xfrm>
        </p:grpSpPr>
        <p:sp>
          <p:nvSpPr>
            <p:cNvPr id="15" name="Shape">
              <a:extLst>
                <a:ext uri="{FF2B5EF4-FFF2-40B4-BE49-F238E27FC236}">
                  <a16:creationId xmlns:a16="http://schemas.microsoft.com/office/drawing/2014/main" id="{80B841D7-8C64-2540-8CD2-57E7315B4254}"/>
                </a:ext>
              </a:extLst>
            </p:cNvPr>
            <p:cNvSpPr/>
            <p:nvPr/>
          </p:nvSpPr>
          <p:spPr>
            <a:xfrm rot="16200000">
              <a:off x="5114066" y="1014206"/>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sp>
          <p:nvSpPr>
            <p:cNvPr id="26" name="Shape">
              <a:extLst>
                <a:ext uri="{FF2B5EF4-FFF2-40B4-BE49-F238E27FC236}">
                  <a16:creationId xmlns:a16="http://schemas.microsoft.com/office/drawing/2014/main" id="{BB9378AC-2D1B-5946-BD1D-B63AEB21F7D6}"/>
                </a:ext>
              </a:extLst>
            </p:cNvPr>
            <p:cNvSpPr/>
            <p:nvPr/>
          </p:nvSpPr>
          <p:spPr>
            <a:xfrm rot="5400000">
              <a:off x="5114066" y="4812172"/>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sp>
          <p:nvSpPr>
            <p:cNvPr id="29" name="Shape">
              <a:extLst>
                <a:ext uri="{FF2B5EF4-FFF2-40B4-BE49-F238E27FC236}">
                  <a16:creationId xmlns:a16="http://schemas.microsoft.com/office/drawing/2014/main" id="{5F46864B-2449-B845-8C46-EF208F7C2754}"/>
                </a:ext>
              </a:extLst>
            </p:cNvPr>
            <p:cNvSpPr/>
            <p:nvPr/>
          </p:nvSpPr>
          <p:spPr>
            <a:xfrm>
              <a:off x="6993780" y="2896114"/>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sp>
          <p:nvSpPr>
            <p:cNvPr id="31" name="Shape">
              <a:extLst>
                <a:ext uri="{FF2B5EF4-FFF2-40B4-BE49-F238E27FC236}">
                  <a16:creationId xmlns:a16="http://schemas.microsoft.com/office/drawing/2014/main" id="{A0E1FE10-064F-9A47-9C5F-C526AFADCEDD}"/>
                </a:ext>
              </a:extLst>
            </p:cNvPr>
            <p:cNvSpPr/>
            <p:nvPr/>
          </p:nvSpPr>
          <p:spPr>
            <a:xfrm rot="18000000">
              <a:off x="3478233" y="2759864"/>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grpSp>
      <p:sp>
        <p:nvSpPr>
          <p:cNvPr id="6" name="Rectangle 5">
            <a:extLst>
              <a:ext uri="{FF2B5EF4-FFF2-40B4-BE49-F238E27FC236}">
                <a16:creationId xmlns:a16="http://schemas.microsoft.com/office/drawing/2014/main" id="{EC22AF15-6222-1C4C-9D18-215700C0DC26}"/>
              </a:ext>
            </a:extLst>
          </p:cNvPr>
          <p:cNvSpPr/>
          <p:nvPr/>
        </p:nvSpPr>
        <p:spPr>
          <a:xfrm>
            <a:off x="1320219" y="1897244"/>
            <a:ext cx="3176831" cy="1077218"/>
          </a:xfrm>
          <a:prstGeom prst="rect">
            <a:avLst/>
          </a:prstGeom>
        </p:spPr>
        <p:txBody>
          <a:bodyPr wrap="square">
            <a:spAutoFit/>
          </a:bodyPr>
          <a:lstStyle/>
          <a:p>
            <a:pPr algn="just"/>
            <a:r>
              <a:rPr lang="en-US" sz="1600" noProof="1">
                <a:solidFill>
                  <a:schemeClr val="bg1"/>
                </a:solidFill>
              </a:rPr>
              <a:t>Lorem ipsum dolor sit amet cras. Amet nam in. Rutrum integer ullamcorper in dictumst bibendum. Sit esrti etiam nec hac eros.</a:t>
            </a:r>
          </a:p>
        </p:txBody>
      </p:sp>
      <p:sp>
        <p:nvSpPr>
          <p:cNvPr id="7" name="Rectangle 6">
            <a:extLst>
              <a:ext uri="{FF2B5EF4-FFF2-40B4-BE49-F238E27FC236}">
                <a16:creationId xmlns:a16="http://schemas.microsoft.com/office/drawing/2014/main" id="{A1E4F8EB-AE44-DC4C-AD48-E56A5898864A}"/>
              </a:ext>
            </a:extLst>
          </p:cNvPr>
          <p:cNvSpPr/>
          <p:nvPr/>
        </p:nvSpPr>
        <p:spPr>
          <a:xfrm>
            <a:off x="1320221" y="1684730"/>
            <a:ext cx="1419375" cy="338554"/>
          </a:xfrm>
          <a:prstGeom prst="rect">
            <a:avLst/>
          </a:prstGeom>
        </p:spPr>
        <p:txBody>
          <a:bodyPr wrap="square">
            <a:spAutoFit/>
          </a:bodyPr>
          <a:lstStyle/>
          <a:p>
            <a:r>
              <a:rPr lang="en-US" sz="1600" b="1" noProof="1"/>
              <a:t>Lorem ipsum </a:t>
            </a:r>
          </a:p>
        </p:txBody>
      </p:sp>
      <p:sp>
        <p:nvSpPr>
          <p:cNvPr id="8" name="Rectangle 7">
            <a:extLst>
              <a:ext uri="{FF2B5EF4-FFF2-40B4-BE49-F238E27FC236}">
                <a16:creationId xmlns:a16="http://schemas.microsoft.com/office/drawing/2014/main" id="{3E1F45CA-E1EB-1A4C-A920-7F741A49972C}"/>
              </a:ext>
            </a:extLst>
          </p:cNvPr>
          <p:cNvSpPr/>
          <p:nvPr/>
        </p:nvSpPr>
        <p:spPr>
          <a:xfrm>
            <a:off x="1320219" y="5128141"/>
            <a:ext cx="3176831" cy="1077218"/>
          </a:xfrm>
          <a:prstGeom prst="rect">
            <a:avLst/>
          </a:prstGeom>
        </p:spPr>
        <p:txBody>
          <a:bodyPr wrap="square">
            <a:spAutoFit/>
          </a:bodyPr>
          <a:lstStyle/>
          <a:p>
            <a:pPr algn="just"/>
            <a:r>
              <a:rPr lang="en-US" sz="1600" noProof="1">
                <a:solidFill>
                  <a:schemeClr val="bg1"/>
                </a:solidFill>
              </a:rPr>
              <a:t>Lorem ipsum dolor sit amet cras. Amet nam in. Rutrum integer ullamcorper in dictumst bibendum. Sit esrti etiam nec hac eros.</a:t>
            </a:r>
          </a:p>
        </p:txBody>
      </p:sp>
      <p:sp>
        <p:nvSpPr>
          <p:cNvPr id="9" name="Rectangle 8">
            <a:extLst>
              <a:ext uri="{FF2B5EF4-FFF2-40B4-BE49-F238E27FC236}">
                <a16:creationId xmlns:a16="http://schemas.microsoft.com/office/drawing/2014/main" id="{834CD7D8-0B84-2D48-9E9C-E0F226BA0B64}"/>
              </a:ext>
            </a:extLst>
          </p:cNvPr>
          <p:cNvSpPr/>
          <p:nvPr/>
        </p:nvSpPr>
        <p:spPr>
          <a:xfrm>
            <a:off x="1320221" y="4915626"/>
            <a:ext cx="1419375" cy="338554"/>
          </a:xfrm>
          <a:prstGeom prst="rect">
            <a:avLst/>
          </a:prstGeom>
        </p:spPr>
        <p:txBody>
          <a:bodyPr wrap="square">
            <a:spAutoFit/>
          </a:bodyPr>
          <a:lstStyle/>
          <a:p>
            <a:r>
              <a:rPr lang="en-US" sz="1600" b="1" noProof="1"/>
              <a:t>Lorem ipsum </a:t>
            </a:r>
          </a:p>
        </p:txBody>
      </p:sp>
      <p:sp>
        <p:nvSpPr>
          <p:cNvPr id="10" name="Rectangle 9">
            <a:extLst>
              <a:ext uri="{FF2B5EF4-FFF2-40B4-BE49-F238E27FC236}">
                <a16:creationId xmlns:a16="http://schemas.microsoft.com/office/drawing/2014/main" id="{603AFF44-0610-D44C-8E96-96FD0A6A5068}"/>
              </a:ext>
            </a:extLst>
          </p:cNvPr>
          <p:cNvSpPr/>
          <p:nvPr/>
        </p:nvSpPr>
        <p:spPr>
          <a:xfrm>
            <a:off x="7694953" y="1897244"/>
            <a:ext cx="3169367" cy="1077218"/>
          </a:xfrm>
          <a:prstGeom prst="rect">
            <a:avLst/>
          </a:prstGeom>
        </p:spPr>
        <p:txBody>
          <a:bodyPr wrap="square">
            <a:spAutoFit/>
          </a:bodyPr>
          <a:lstStyle/>
          <a:p>
            <a:pPr algn="just"/>
            <a:r>
              <a:rPr lang="en-US" sz="1600" noProof="1">
                <a:solidFill>
                  <a:schemeClr val="bg1"/>
                </a:solidFill>
              </a:rPr>
              <a:t>Lorem ipsum dolor sit amet cras. Amet nam in. Rutrum integer ullamcorper in dictumst bibendum. Sit esrti etiam nec hac eros.</a:t>
            </a:r>
          </a:p>
        </p:txBody>
      </p:sp>
      <p:sp>
        <p:nvSpPr>
          <p:cNvPr id="11" name="Rectangle 10">
            <a:extLst>
              <a:ext uri="{FF2B5EF4-FFF2-40B4-BE49-F238E27FC236}">
                <a16:creationId xmlns:a16="http://schemas.microsoft.com/office/drawing/2014/main" id="{40E40313-BE46-AA48-B01D-E514DA2B316D}"/>
              </a:ext>
            </a:extLst>
          </p:cNvPr>
          <p:cNvSpPr/>
          <p:nvPr/>
        </p:nvSpPr>
        <p:spPr>
          <a:xfrm>
            <a:off x="9390339" y="1684730"/>
            <a:ext cx="1419375" cy="338554"/>
          </a:xfrm>
          <a:prstGeom prst="rect">
            <a:avLst/>
          </a:prstGeom>
        </p:spPr>
        <p:txBody>
          <a:bodyPr wrap="square">
            <a:spAutoFit/>
          </a:bodyPr>
          <a:lstStyle/>
          <a:p>
            <a:pPr algn="r"/>
            <a:r>
              <a:rPr lang="en-US" sz="1600" b="1" noProof="1"/>
              <a:t>Lorem ipsum </a:t>
            </a:r>
          </a:p>
        </p:txBody>
      </p:sp>
      <p:sp>
        <p:nvSpPr>
          <p:cNvPr id="12" name="Rectangle 11">
            <a:extLst>
              <a:ext uri="{FF2B5EF4-FFF2-40B4-BE49-F238E27FC236}">
                <a16:creationId xmlns:a16="http://schemas.microsoft.com/office/drawing/2014/main" id="{A7F73E46-EF46-EF46-B5D9-B1CE8E5BEE8F}"/>
              </a:ext>
            </a:extLst>
          </p:cNvPr>
          <p:cNvSpPr/>
          <p:nvPr/>
        </p:nvSpPr>
        <p:spPr>
          <a:xfrm>
            <a:off x="7694953" y="5110527"/>
            <a:ext cx="3169367" cy="1077218"/>
          </a:xfrm>
          <a:prstGeom prst="rect">
            <a:avLst/>
          </a:prstGeom>
        </p:spPr>
        <p:txBody>
          <a:bodyPr wrap="square">
            <a:spAutoFit/>
          </a:bodyPr>
          <a:lstStyle/>
          <a:p>
            <a:pPr algn="just"/>
            <a:r>
              <a:rPr lang="en-US" sz="1600" noProof="1">
                <a:solidFill>
                  <a:schemeClr val="bg1"/>
                </a:solidFill>
              </a:rPr>
              <a:t>Lorem ipsum dolor sit amet cras. Amet nam in. Rutrum integer ullamcorper in dictumst bibendum. Sit esrti etiam nec hac eros.</a:t>
            </a:r>
          </a:p>
        </p:txBody>
      </p:sp>
      <p:sp>
        <p:nvSpPr>
          <p:cNvPr id="13" name="Rectangle 12">
            <a:extLst>
              <a:ext uri="{FF2B5EF4-FFF2-40B4-BE49-F238E27FC236}">
                <a16:creationId xmlns:a16="http://schemas.microsoft.com/office/drawing/2014/main" id="{2C32BBD4-FA52-C947-A153-F10583555A11}"/>
              </a:ext>
            </a:extLst>
          </p:cNvPr>
          <p:cNvSpPr/>
          <p:nvPr/>
        </p:nvSpPr>
        <p:spPr>
          <a:xfrm>
            <a:off x="9390339" y="4898013"/>
            <a:ext cx="1419375" cy="338554"/>
          </a:xfrm>
          <a:prstGeom prst="rect">
            <a:avLst/>
          </a:prstGeom>
        </p:spPr>
        <p:txBody>
          <a:bodyPr wrap="square">
            <a:spAutoFit/>
          </a:bodyPr>
          <a:lstStyle/>
          <a:p>
            <a:pPr algn="r"/>
            <a:r>
              <a:rPr lang="en-US" sz="1600" b="1" noProof="1"/>
              <a:t>Lorem ipsum </a:t>
            </a:r>
          </a:p>
        </p:txBody>
      </p:sp>
      <p:sp>
        <p:nvSpPr>
          <p:cNvPr id="3" name="Title 2">
            <a:extLst>
              <a:ext uri="{FF2B5EF4-FFF2-40B4-BE49-F238E27FC236}">
                <a16:creationId xmlns:a16="http://schemas.microsoft.com/office/drawing/2014/main" id="{82C420FC-FE02-E747-9B9E-C76BCB0CC0D5}"/>
              </a:ext>
            </a:extLst>
          </p:cNvPr>
          <p:cNvSpPr>
            <a:spLocks noGrp="1"/>
          </p:cNvSpPr>
          <p:nvPr>
            <p:ph type="title"/>
          </p:nvPr>
        </p:nvSpPr>
        <p:spPr/>
        <p:txBody>
          <a:bodyPr/>
          <a:lstStyle/>
          <a:p>
            <a:r>
              <a:rPr lang="en-GB" dirty="0"/>
              <a:t>Infographic #2</a:t>
            </a:r>
          </a:p>
        </p:txBody>
      </p:sp>
      <p:pic>
        <p:nvPicPr>
          <p:cNvPr id="20" name="Graphic 19" descr="Bullseye">
            <a:extLst>
              <a:ext uri="{FF2B5EF4-FFF2-40B4-BE49-F238E27FC236}">
                <a16:creationId xmlns:a16="http://schemas.microsoft.com/office/drawing/2014/main" id="{B2875135-493D-914F-8E81-81276ED2672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29816" y="3627681"/>
            <a:ext cx="745072" cy="745072"/>
          </a:xfrm>
          <a:prstGeom prst="rect">
            <a:avLst/>
          </a:prstGeom>
        </p:spPr>
      </p:pic>
      <p:pic>
        <p:nvPicPr>
          <p:cNvPr id="21" name="Graphic 20" descr="Coins">
            <a:extLst>
              <a:ext uri="{FF2B5EF4-FFF2-40B4-BE49-F238E27FC236}">
                <a16:creationId xmlns:a16="http://schemas.microsoft.com/office/drawing/2014/main" id="{54CE35F7-6FFC-3648-961B-C4F4B890BED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322415" y="3629287"/>
            <a:ext cx="745072" cy="745072"/>
          </a:xfrm>
          <a:prstGeom prst="rect">
            <a:avLst/>
          </a:prstGeom>
        </p:spPr>
      </p:pic>
      <p:pic>
        <p:nvPicPr>
          <p:cNvPr id="22" name="Graphic 21" descr="Trophy">
            <a:extLst>
              <a:ext uri="{FF2B5EF4-FFF2-40B4-BE49-F238E27FC236}">
                <a16:creationId xmlns:a16="http://schemas.microsoft.com/office/drawing/2014/main" id="{23C109F3-8409-7B4E-B915-CEB840E2109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28087" y="5290944"/>
            <a:ext cx="745072" cy="745072"/>
          </a:xfrm>
          <a:prstGeom prst="rect">
            <a:avLst/>
          </a:prstGeom>
        </p:spPr>
      </p:pic>
      <p:pic>
        <p:nvPicPr>
          <p:cNvPr id="24" name="Graphic 23" descr="Fire">
            <a:extLst>
              <a:ext uri="{FF2B5EF4-FFF2-40B4-BE49-F238E27FC236}">
                <a16:creationId xmlns:a16="http://schemas.microsoft.com/office/drawing/2014/main" id="{38145CD9-6D2C-864E-8C2F-CFB1FC6C7D4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728087" y="1881741"/>
            <a:ext cx="745072" cy="745072"/>
          </a:xfrm>
          <a:prstGeom prst="rect">
            <a:avLst/>
          </a:prstGeom>
        </p:spPr>
      </p:pic>
      <p:pic>
        <p:nvPicPr>
          <p:cNvPr id="27" name="Graphic 26" descr="Fire">
            <a:extLst>
              <a:ext uri="{FF2B5EF4-FFF2-40B4-BE49-F238E27FC236}">
                <a16:creationId xmlns:a16="http://schemas.microsoft.com/office/drawing/2014/main" id="{C1202FB4-35A3-784D-89C4-FA9792E541B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31431" y="1761819"/>
            <a:ext cx="745072" cy="745072"/>
          </a:xfrm>
          <a:prstGeom prst="rect">
            <a:avLst/>
          </a:prstGeom>
        </p:spPr>
      </p:pic>
      <p:pic>
        <p:nvPicPr>
          <p:cNvPr id="28" name="Graphic 27" descr="Bullseye">
            <a:extLst>
              <a:ext uri="{FF2B5EF4-FFF2-40B4-BE49-F238E27FC236}">
                <a16:creationId xmlns:a16="http://schemas.microsoft.com/office/drawing/2014/main" id="{CCD42A44-1B9D-DA43-AC69-6889964E32C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87207" y="4961807"/>
            <a:ext cx="745072" cy="745072"/>
          </a:xfrm>
          <a:prstGeom prst="rect">
            <a:avLst/>
          </a:prstGeom>
        </p:spPr>
      </p:pic>
      <p:pic>
        <p:nvPicPr>
          <p:cNvPr id="30" name="Graphic 29" descr="Coins">
            <a:extLst>
              <a:ext uri="{FF2B5EF4-FFF2-40B4-BE49-F238E27FC236}">
                <a16:creationId xmlns:a16="http://schemas.microsoft.com/office/drawing/2014/main" id="{6B9821E6-3572-6D47-AB8F-4F4D40E8127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0860093" y="1680565"/>
            <a:ext cx="745072" cy="745072"/>
          </a:xfrm>
          <a:prstGeom prst="rect">
            <a:avLst/>
          </a:prstGeom>
        </p:spPr>
      </p:pic>
      <p:pic>
        <p:nvPicPr>
          <p:cNvPr id="32" name="Graphic 31" descr="Trophy">
            <a:extLst>
              <a:ext uri="{FF2B5EF4-FFF2-40B4-BE49-F238E27FC236}">
                <a16:creationId xmlns:a16="http://schemas.microsoft.com/office/drawing/2014/main" id="{D7E17F5F-00C3-A440-A3AC-F9A5D3D448E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779771" y="4901199"/>
            <a:ext cx="745072" cy="745072"/>
          </a:xfrm>
          <a:prstGeom prst="rect">
            <a:avLst/>
          </a:prstGeom>
        </p:spPr>
      </p:pic>
    </p:spTree>
    <p:extLst>
      <p:ext uri="{BB962C8B-B14F-4D97-AF65-F5344CB8AC3E}">
        <p14:creationId xmlns:p14="http://schemas.microsoft.com/office/powerpoint/2010/main" val="41026680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hape">
            <a:extLst>
              <a:ext uri="{FF2B5EF4-FFF2-40B4-BE49-F238E27FC236}">
                <a16:creationId xmlns:a16="http://schemas.microsoft.com/office/drawing/2014/main" id="{FB60291A-1367-3742-8549-E25BF6BF6AEC}"/>
              </a:ext>
            </a:extLst>
          </p:cNvPr>
          <p:cNvSpPr/>
          <p:nvPr/>
        </p:nvSpPr>
        <p:spPr>
          <a:xfrm rot="16200000">
            <a:off x="4750144" y="2117716"/>
            <a:ext cx="2691712" cy="2916383"/>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1" name="Shape">
            <a:extLst>
              <a:ext uri="{FF2B5EF4-FFF2-40B4-BE49-F238E27FC236}">
                <a16:creationId xmlns:a16="http://schemas.microsoft.com/office/drawing/2014/main" id="{AD4A0B13-099F-EB46-9AAE-3C9782713652}"/>
              </a:ext>
            </a:extLst>
          </p:cNvPr>
          <p:cNvSpPr/>
          <p:nvPr/>
        </p:nvSpPr>
        <p:spPr>
          <a:xfrm rot="16200000">
            <a:off x="3629487" y="3616799"/>
            <a:ext cx="1736036" cy="1880939"/>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2" name="Shape">
            <a:extLst>
              <a:ext uri="{FF2B5EF4-FFF2-40B4-BE49-F238E27FC236}">
                <a16:creationId xmlns:a16="http://schemas.microsoft.com/office/drawing/2014/main" id="{2D4F8C64-1E1E-BE4D-9889-19D2507C69B7}"/>
              </a:ext>
            </a:extLst>
          </p:cNvPr>
          <p:cNvSpPr/>
          <p:nvPr/>
        </p:nvSpPr>
        <p:spPr>
          <a:xfrm rot="16200000">
            <a:off x="6826477" y="3616799"/>
            <a:ext cx="1736036" cy="1880939"/>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21" name="Shape">
            <a:extLst>
              <a:ext uri="{FF2B5EF4-FFF2-40B4-BE49-F238E27FC236}">
                <a16:creationId xmlns:a16="http://schemas.microsoft.com/office/drawing/2014/main" id="{7CFDF77B-63A5-0F49-9BF8-301205B0B369}"/>
              </a:ext>
            </a:extLst>
          </p:cNvPr>
          <p:cNvSpPr/>
          <p:nvPr/>
        </p:nvSpPr>
        <p:spPr>
          <a:xfrm rot="5400000">
            <a:off x="5222787" y="3390111"/>
            <a:ext cx="1736036" cy="1880939"/>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25" name="Shape">
            <a:extLst>
              <a:ext uri="{FF2B5EF4-FFF2-40B4-BE49-F238E27FC236}">
                <a16:creationId xmlns:a16="http://schemas.microsoft.com/office/drawing/2014/main" id="{D9869B3A-F33F-6F4A-9E96-A6AEEBC4F967}"/>
              </a:ext>
            </a:extLst>
          </p:cNvPr>
          <p:cNvSpPr/>
          <p:nvPr/>
        </p:nvSpPr>
        <p:spPr>
          <a:xfrm rot="16200000">
            <a:off x="5222787" y="1455487"/>
            <a:ext cx="1736036" cy="1880939"/>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7" name="Rectangle 6">
            <a:extLst>
              <a:ext uri="{FF2B5EF4-FFF2-40B4-BE49-F238E27FC236}">
                <a16:creationId xmlns:a16="http://schemas.microsoft.com/office/drawing/2014/main" id="{9E36196D-EDB3-8E40-B4E5-DC1184EC0AED}"/>
              </a:ext>
            </a:extLst>
          </p:cNvPr>
          <p:cNvSpPr/>
          <p:nvPr/>
        </p:nvSpPr>
        <p:spPr>
          <a:xfrm>
            <a:off x="988683" y="1909071"/>
            <a:ext cx="2294164" cy="1569660"/>
          </a:xfrm>
          <a:prstGeom prst="rect">
            <a:avLst/>
          </a:prstGeom>
        </p:spPr>
        <p:txBody>
          <a:bodyPr wrap="square">
            <a:spAutoFit/>
          </a:bodyPr>
          <a:lstStyle/>
          <a:p>
            <a:pPr algn="just"/>
            <a:r>
              <a:rPr lang="en-US" sz="1600" noProof="1">
                <a:solidFill>
                  <a:schemeClr val="bg1"/>
                </a:solidFill>
              </a:rPr>
              <a:t>Lorem ipsum dolor sit amet cras. Amet nam in. Rutrum integer ullamcorper in dictumst bibendum. Sit esrti etiam nec hac eros.</a:t>
            </a:r>
          </a:p>
        </p:txBody>
      </p:sp>
      <p:sp>
        <p:nvSpPr>
          <p:cNvPr id="8" name="Rectangle 7">
            <a:extLst>
              <a:ext uri="{FF2B5EF4-FFF2-40B4-BE49-F238E27FC236}">
                <a16:creationId xmlns:a16="http://schemas.microsoft.com/office/drawing/2014/main" id="{AFEF7159-DA43-B84B-A9D6-5924C3AE9C40}"/>
              </a:ext>
            </a:extLst>
          </p:cNvPr>
          <p:cNvSpPr/>
          <p:nvPr/>
        </p:nvSpPr>
        <p:spPr>
          <a:xfrm>
            <a:off x="988683" y="1651586"/>
            <a:ext cx="1419375" cy="338554"/>
          </a:xfrm>
          <a:prstGeom prst="rect">
            <a:avLst/>
          </a:prstGeom>
        </p:spPr>
        <p:txBody>
          <a:bodyPr wrap="square">
            <a:spAutoFit/>
          </a:bodyPr>
          <a:lstStyle/>
          <a:p>
            <a:r>
              <a:rPr lang="en-US" sz="1600" b="1" noProof="1"/>
              <a:t>Lorem ipsum </a:t>
            </a:r>
          </a:p>
        </p:txBody>
      </p:sp>
      <p:sp>
        <p:nvSpPr>
          <p:cNvPr id="9" name="Rectangle 8">
            <a:extLst>
              <a:ext uri="{FF2B5EF4-FFF2-40B4-BE49-F238E27FC236}">
                <a16:creationId xmlns:a16="http://schemas.microsoft.com/office/drawing/2014/main" id="{E9E36EC8-5928-5E48-804A-4C816CCD4910}"/>
              </a:ext>
            </a:extLst>
          </p:cNvPr>
          <p:cNvSpPr/>
          <p:nvPr/>
        </p:nvSpPr>
        <p:spPr>
          <a:xfrm>
            <a:off x="988683" y="3857926"/>
            <a:ext cx="2294164" cy="1569660"/>
          </a:xfrm>
          <a:prstGeom prst="rect">
            <a:avLst/>
          </a:prstGeom>
        </p:spPr>
        <p:txBody>
          <a:bodyPr wrap="square">
            <a:spAutoFit/>
          </a:bodyPr>
          <a:lstStyle/>
          <a:p>
            <a:pPr algn="just"/>
            <a:r>
              <a:rPr lang="en-US" sz="1600" noProof="1">
                <a:solidFill>
                  <a:schemeClr val="bg1"/>
                </a:solidFill>
              </a:rPr>
              <a:t>Lorem ipsum dolor sit amet cras. Amet nam in. Rutrum integer ullamcorper in dictumst bibendum. Sit esrti etiam nec hac eros.</a:t>
            </a:r>
          </a:p>
        </p:txBody>
      </p:sp>
      <p:sp>
        <p:nvSpPr>
          <p:cNvPr id="10" name="Rectangle 9">
            <a:extLst>
              <a:ext uri="{FF2B5EF4-FFF2-40B4-BE49-F238E27FC236}">
                <a16:creationId xmlns:a16="http://schemas.microsoft.com/office/drawing/2014/main" id="{F4E4C35A-E247-7949-B49A-75A28E7EE815}"/>
              </a:ext>
            </a:extLst>
          </p:cNvPr>
          <p:cNvSpPr/>
          <p:nvPr/>
        </p:nvSpPr>
        <p:spPr>
          <a:xfrm>
            <a:off x="988683" y="3600441"/>
            <a:ext cx="1419375" cy="338554"/>
          </a:xfrm>
          <a:prstGeom prst="rect">
            <a:avLst/>
          </a:prstGeom>
        </p:spPr>
        <p:txBody>
          <a:bodyPr wrap="square">
            <a:spAutoFit/>
          </a:bodyPr>
          <a:lstStyle/>
          <a:p>
            <a:r>
              <a:rPr lang="en-US" sz="1600" b="1" noProof="1"/>
              <a:t>Lorem ipsum </a:t>
            </a:r>
          </a:p>
        </p:txBody>
      </p:sp>
      <p:sp>
        <p:nvSpPr>
          <p:cNvPr id="17" name="Rectangle 16">
            <a:extLst>
              <a:ext uri="{FF2B5EF4-FFF2-40B4-BE49-F238E27FC236}">
                <a16:creationId xmlns:a16="http://schemas.microsoft.com/office/drawing/2014/main" id="{44A2FBC6-1924-7742-BFA5-DE88751852CF}"/>
              </a:ext>
            </a:extLst>
          </p:cNvPr>
          <p:cNvSpPr/>
          <p:nvPr/>
        </p:nvSpPr>
        <p:spPr>
          <a:xfrm>
            <a:off x="988684" y="5708231"/>
            <a:ext cx="10297157" cy="584775"/>
          </a:xfrm>
          <a:prstGeom prst="rect">
            <a:avLst/>
          </a:prstGeom>
        </p:spPr>
        <p:txBody>
          <a:bodyPr wrap="square">
            <a:spAutoFit/>
          </a:bodyPr>
          <a:lstStyle/>
          <a:p>
            <a:pPr algn="ctr"/>
            <a:r>
              <a:rPr lang="en-US" sz="1600" noProof="1">
                <a:solidFill>
                  <a:schemeClr val="bg1"/>
                </a:solidFill>
              </a:rPr>
              <a:t>Lorem ipsum dolor sit amet cras. Amet nam in. Rutrum integer ullamcorper in dictumst bibendum. Sit esrti etiam nec hac eros. Rutrum integer ullamcorper in dictumst bibendum. Sit esrti etiam nec hac eros.</a:t>
            </a:r>
          </a:p>
        </p:txBody>
      </p:sp>
      <p:sp>
        <p:nvSpPr>
          <p:cNvPr id="18" name="Rectangle 17">
            <a:extLst>
              <a:ext uri="{FF2B5EF4-FFF2-40B4-BE49-F238E27FC236}">
                <a16:creationId xmlns:a16="http://schemas.microsoft.com/office/drawing/2014/main" id="{02C0335D-5227-6143-9CA6-AEFBF0A8A9AE}"/>
              </a:ext>
            </a:extLst>
          </p:cNvPr>
          <p:cNvSpPr/>
          <p:nvPr/>
        </p:nvSpPr>
        <p:spPr>
          <a:xfrm>
            <a:off x="8948459" y="1909071"/>
            <a:ext cx="2294164" cy="1569660"/>
          </a:xfrm>
          <a:prstGeom prst="rect">
            <a:avLst/>
          </a:prstGeom>
        </p:spPr>
        <p:txBody>
          <a:bodyPr wrap="square">
            <a:spAutoFit/>
          </a:bodyPr>
          <a:lstStyle/>
          <a:p>
            <a:pPr algn="just"/>
            <a:r>
              <a:rPr lang="en-US" sz="1600" noProof="1">
                <a:solidFill>
                  <a:schemeClr val="bg1"/>
                </a:solidFill>
              </a:rPr>
              <a:t>Lorem ipsum dolor sit amet cras. Amet nam in. Rutrum integer ullamcorper in dictumst bibendum. Sit esrti etiam nec hac eros.</a:t>
            </a:r>
          </a:p>
        </p:txBody>
      </p:sp>
      <p:sp>
        <p:nvSpPr>
          <p:cNvPr id="19" name="Rectangle 18">
            <a:extLst>
              <a:ext uri="{FF2B5EF4-FFF2-40B4-BE49-F238E27FC236}">
                <a16:creationId xmlns:a16="http://schemas.microsoft.com/office/drawing/2014/main" id="{509C78EB-7AF4-1949-977C-C9EC0CC5C3DD}"/>
              </a:ext>
            </a:extLst>
          </p:cNvPr>
          <p:cNvSpPr/>
          <p:nvPr/>
        </p:nvSpPr>
        <p:spPr>
          <a:xfrm>
            <a:off x="8948464" y="1651586"/>
            <a:ext cx="1419375" cy="338554"/>
          </a:xfrm>
          <a:prstGeom prst="rect">
            <a:avLst/>
          </a:prstGeom>
        </p:spPr>
        <p:txBody>
          <a:bodyPr wrap="square">
            <a:spAutoFit/>
          </a:bodyPr>
          <a:lstStyle/>
          <a:p>
            <a:r>
              <a:rPr lang="en-US" sz="1600" b="1" noProof="1"/>
              <a:t>Lorem ipsum </a:t>
            </a:r>
          </a:p>
        </p:txBody>
      </p:sp>
      <p:sp>
        <p:nvSpPr>
          <p:cNvPr id="20" name="Rectangle 19">
            <a:extLst>
              <a:ext uri="{FF2B5EF4-FFF2-40B4-BE49-F238E27FC236}">
                <a16:creationId xmlns:a16="http://schemas.microsoft.com/office/drawing/2014/main" id="{202291C1-1FDD-3A40-877A-724499159197}"/>
              </a:ext>
            </a:extLst>
          </p:cNvPr>
          <p:cNvSpPr/>
          <p:nvPr/>
        </p:nvSpPr>
        <p:spPr>
          <a:xfrm>
            <a:off x="8948459" y="3857926"/>
            <a:ext cx="2294164" cy="1569660"/>
          </a:xfrm>
          <a:prstGeom prst="rect">
            <a:avLst/>
          </a:prstGeom>
        </p:spPr>
        <p:txBody>
          <a:bodyPr wrap="square">
            <a:spAutoFit/>
          </a:bodyPr>
          <a:lstStyle/>
          <a:p>
            <a:pPr algn="just"/>
            <a:r>
              <a:rPr lang="en-US" sz="1600" noProof="1">
                <a:solidFill>
                  <a:schemeClr val="bg1"/>
                </a:solidFill>
              </a:rPr>
              <a:t>Lorem ipsum dolor sit amet cras. Amet nam in. Rutrum integer ullamcorper in dictumst bibendum. Sit esrti etiam nec hac eros.</a:t>
            </a:r>
          </a:p>
        </p:txBody>
      </p:sp>
      <p:sp>
        <p:nvSpPr>
          <p:cNvPr id="22" name="Rectangle 21">
            <a:extLst>
              <a:ext uri="{FF2B5EF4-FFF2-40B4-BE49-F238E27FC236}">
                <a16:creationId xmlns:a16="http://schemas.microsoft.com/office/drawing/2014/main" id="{6F2D3A96-8A63-1F4E-A832-4A62CD9DAB38}"/>
              </a:ext>
            </a:extLst>
          </p:cNvPr>
          <p:cNvSpPr/>
          <p:nvPr/>
        </p:nvSpPr>
        <p:spPr>
          <a:xfrm>
            <a:off x="8948464" y="3600441"/>
            <a:ext cx="1419375" cy="338554"/>
          </a:xfrm>
          <a:prstGeom prst="rect">
            <a:avLst/>
          </a:prstGeom>
        </p:spPr>
        <p:txBody>
          <a:bodyPr wrap="square">
            <a:spAutoFit/>
          </a:bodyPr>
          <a:lstStyle/>
          <a:p>
            <a:r>
              <a:rPr lang="en-US" sz="1600" b="1" noProof="1"/>
              <a:t>Lorem ipsum </a:t>
            </a:r>
          </a:p>
        </p:txBody>
      </p:sp>
      <p:sp>
        <p:nvSpPr>
          <p:cNvPr id="2" name="Title 1">
            <a:extLst>
              <a:ext uri="{FF2B5EF4-FFF2-40B4-BE49-F238E27FC236}">
                <a16:creationId xmlns:a16="http://schemas.microsoft.com/office/drawing/2014/main" id="{0F2941EC-404E-6749-98A7-3947FD735DD4}"/>
              </a:ext>
            </a:extLst>
          </p:cNvPr>
          <p:cNvSpPr>
            <a:spLocks noGrp="1"/>
          </p:cNvSpPr>
          <p:nvPr>
            <p:ph type="title"/>
          </p:nvPr>
        </p:nvSpPr>
        <p:spPr/>
        <p:txBody>
          <a:bodyPr/>
          <a:lstStyle/>
          <a:p>
            <a:r>
              <a:rPr lang="en-GB" dirty="0"/>
              <a:t>Infographic #3</a:t>
            </a:r>
          </a:p>
        </p:txBody>
      </p:sp>
      <p:pic>
        <p:nvPicPr>
          <p:cNvPr id="28" name="Graphic 27" descr="Bullseye">
            <a:extLst>
              <a:ext uri="{FF2B5EF4-FFF2-40B4-BE49-F238E27FC236}">
                <a16:creationId xmlns:a16="http://schemas.microsoft.com/office/drawing/2014/main" id="{1E4F0424-F0CD-9C4B-8872-73FC689EE82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24969" y="4369919"/>
            <a:ext cx="745072" cy="745072"/>
          </a:xfrm>
          <a:prstGeom prst="rect">
            <a:avLst/>
          </a:prstGeom>
        </p:spPr>
      </p:pic>
      <p:pic>
        <p:nvPicPr>
          <p:cNvPr id="29" name="Graphic 28" descr="Coins">
            <a:extLst>
              <a:ext uri="{FF2B5EF4-FFF2-40B4-BE49-F238E27FC236}">
                <a16:creationId xmlns:a16="http://schemas.microsoft.com/office/drawing/2014/main" id="{092D388B-EC6A-A545-8D93-08205F96D4F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344769" y="4348400"/>
            <a:ext cx="745072" cy="745072"/>
          </a:xfrm>
          <a:prstGeom prst="rect">
            <a:avLst/>
          </a:prstGeom>
        </p:spPr>
      </p:pic>
      <p:pic>
        <p:nvPicPr>
          <p:cNvPr id="30" name="Graphic 29" descr="Trophy">
            <a:extLst>
              <a:ext uri="{FF2B5EF4-FFF2-40B4-BE49-F238E27FC236}">
                <a16:creationId xmlns:a16="http://schemas.microsoft.com/office/drawing/2014/main" id="{70267C7F-BD9B-A246-A431-A19DFD900E8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12619" y="3848407"/>
            <a:ext cx="745072" cy="745072"/>
          </a:xfrm>
          <a:prstGeom prst="rect">
            <a:avLst/>
          </a:prstGeom>
        </p:spPr>
      </p:pic>
      <p:pic>
        <p:nvPicPr>
          <p:cNvPr id="32" name="Graphic 31" descr="Fire">
            <a:extLst>
              <a:ext uri="{FF2B5EF4-FFF2-40B4-BE49-F238E27FC236}">
                <a16:creationId xmlns:a16="http://schemas.microsoft.com/office/drawing/2014/main" id="{001B16BE-B21E-E344-A6DD-1D5BC94C798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728087" y="1881741"/>
            <a:ext cx="745072" cy="745072"/>
          </a:xfrm>
          <a:prstGeom prst="rect">
            <a:avLst/>
          </a:prstGeom>
        </p:spPr>
      </p:pic>
      <p:pic>
        <p:nvPicPr>
          <p:cNvPr id="34" name="Graphic 33" descr="Fire">
            <a:extLst>
              <a:ext uri="{FF2B5EF4-FFF2-40B4-BE49-F238E27FC236}">
                <a16:creationId xmlns:a16="http://schemas.microsoft.com/office/drawing/2014/main" id="{92EA1739-7FB9-8349-84A0-9E74C6A3EDF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285475" y="1572329"/>
            <a:ext cx="372091" cy="372091"/>
          </a:xfrm>
          <a:prstGeom prst="rect">
            <a:avLst/>
          </a:prstGeom>
        </p:spPr>
      </p:pic>
      <p:pic>
        <p:nvPicPr>
          <p:cNvPr id="35" name="Graphic 34" descr="Bullseye">
            <a:extLst>
              <a:ext uri="{FF2B5EF4-FFF2-40B4-BE49-F238E27FC236}">
                <a16:creationId xmlns:a16="http://schemas.microsoft.com/office/drawing/2014/main" id="{31FE042F-04FC-314D-A6FC-B75A5E38361E}"/>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248837" y="3527803"/>
            <a:ext cx="372091" cy="372091"/>
          </a:xfrm>
          <a:prstGeom prst="rect">
            <a:avLst/>
          </a:prstGeom>
        </p:spPr>
      </p:pic>
      <p:pic>
        <p:nvPicPr>
          <p:cNvPr id="36" name="Graphic 35" descr="Trophy">
            <a:extLst>
              <a:ext uri="{FF2B5EF4-FFF2-40B4-BE49-F238E27FC236}">
                <a16:creationId xmlns:a16="http://schemas.microsoft.com/office/drawing/2014/main" id="{0981A22A-9C8C-0048-8FA2-99CCF5286668}"/>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0241423" y="3476319"/>
            <a:ext cx="372091" cy="372091"/>
          </a:xfrm>
          <a:prstGeom prst="rect">
            <a:avLst/>
          </a:prstGeom>
        </p:spPr>
      </p:pic>
      <p:pic>
        <p:nvPicPr>
          <p:cNvPr id="37" name="Graphic 36" descr="Coins">
            <a:extLst>
              <a:ext uri="{FF2B5EF4-FFF2-40B4-BE49-F238E27FC236}">
                <a16:creationId xmlns:a16="http://schemas.microsoft.com/office/drawing/2014/main" id="{E952E302-7106-4A4C-91A1-5FDBFD95FB8E}"/>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0316378" y="1572329"/>
            <a:ext cx="372091" cy="372091"/>
          </a:xfrm>
          <a:prstGeom prst="rect">
            <a:avLst/>
          </a:prstGeom>
        </p:spPr>
      </p:pic>
    </p:spTree>
    <p:extLst>
      <p:ext uri="{BB962C8B-B14F-4D97-AF65-F5344CB8AC3E}">
        <p14:creationId xmlns:p14="http://schemas.microsoft.com/office/powerpoint/2010/main" val="322146825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a:extLst>
              <a:ext uri="{FF2B5EF4-FFF2-40B4-BE49-F238E27FC236}">
                <a16:creationId xmlns:a16="http://schemas.microsoft.com/office/drawing/2014/main" id="{AA2B22E5-5ACD-BE4F-8AD9-57A1405EE4C7}"/>
              </a:ext>
            </a:extLst>
          </p:cNvPr>
          <p:cNvSpPr/>
          <p:nvPr/>
        </p:nvSpPr>
        <p:spPr>
          <a:xfrm>
            <a:off x="3144349" y="1654132"/>
            <a:ext cx="1624651" cy="176025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dirty="0"/>
          </a:p>
        </p:txBody>
      </p:sp>
      <p:sp>
        <p:nvSpPr>
          <p:cNvPr id="14" name="Shape">
            <a:extLst>
              <a:ext uri="{FF2B5EF4-FFF2-40B4-BE49-F238E27FC236}">
                <a16:creationId xmlns:a16="http://schemas.microsoft.com/office/drawing/2014/main" id="{2A858F2B-EF1A-0546-8F9A-33EEE6651F35}"/>
              </a:ext>
            </a:extLst>
          </p:cNvPr>
          <p:cNvSpPr/>
          <p:nvPr/>
        </p:nvSpPr>
        <p:spPr>
          <a:xfrm>
            <a:off x="7423005" y="1654132"/>
            <a:ext cx="1624651" cy="176025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6" name="Shape">
            <a:extLst>
              <a:ext uri="{FF2B5EF4-FFF2-40B4-BE49-F238E27FC236}">
                <a16:creationId xmlns:a16="http://schemas.microsoft.com/office/drawing/2014/main" id="{9367CD2C-3CE6-EC40-B25F-2214F862A91B}"/>
              </a:ext>
            </a:extLst>
          </p:cNvPr>
          <p:cNvSpPr/>
          <p:nvPr/>
        </p:nvSpPr>
        <p:spPr>
          <a:xfrm rot="10800000">
            <a:off x="7423005" y="4432976"/>
            <a:ext cx="1624651" cy="176025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8" name="Shape">
            <a:extLst>
              <a:ext uri="{FF2B5EF4-FFF2-40B4-BE49-F238E27FC236}">
                <a16:creationId xmlns:a16="http://schemas.microsoft.com/office/drawing/2014/main" id="{69E38C53-8757-3A4B-9DDB-8A8B836FFD3B}"/>
              </a:ext>
            </a:extLst>
          </p:cNvPr>
          <p:cNvSpPr/>
          <p:nvPr/>
        </p:nvSpPr>
        <p:spPr>
          <a:xfrm rot="10800000">
            <a:off x="3144349" y="4432976"/>
            <a:ext cx="1624651" cy="176025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5" name="Rounded Rectangle 4">
            <a:extLst>
              <a:ext uri="{FF2B5EF4-FFF2-40B4-BE49-F238E27FC236}">
                <a16:creationId xmlns:a16="http://schemas.microsoft.com/office/drawing/2014/main" id="{F44D7D47-C2E5-A04C-8E74-5691BC35E174}"/>
              </a:ext>
            </a:extLst>
          </p:cNvPr>
          <p:cNvSpPr/>
          <p:nvPr/>
        </p:nvSpPr>
        <p:spPr>
          <a:xfrm>
            <a:off x="2264226" y="2534259"/>
            <a:ext cx="7663561" cy="2778843"/>
          </a:xfrm>
          <a:prstGeom prst="round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Shape">
            <a:extLst>
              <a:ext uri="{FF2B5EF4-FFF2-40B4-BE49-F238E27FC236}">
                <a16:creationId xmlns:a16="http://schemas.microsoft.com/office/drawing/2014/main" id="{B290710D-6C4D-B74E-80DD-9E7AB88C347B}"/>
              </a:ext>
            </a:extLst>
          </p:cNvPr>
          <p:cNvSpPr/>
          <p:nvPr/>
        </p:nvSpPr>
        <p:spPr>
          <a:xfrm>
            <a:off x="5283677" y="1654132"/>
            <a:ext cx="1624651" cy="176025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5" name="Shape">
            <a:extLst>
              <a:ext uri="{FF2B5EF4-FFF2-40B4-BE49-F238E27FC236}">
                <a16:creationId xmlns:a16="http://schemas.microsoft.com/office/drawing/2014/main" id="{9D1D26C8-8C17-D643-A229-3943CD27FC0B}"/>
              </a:ext>
            </a:extLst>
          </p:cNvPr>
          <p:cNvSpPr/>
          <p:nvPr/>
        </p:nvSpPr>
        <p:spPr>
          <a:xfrm rot="5400000">
            <a:off x="9115457" y="3043553"/>
            <a:ext cx="1624651" cy="176025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7" name="Shape">
            <a:extLst>
              <a:ext uri="{FF2B5EF4-FFF2-40B4-BE49-F238E27FC236}">
                <a16:creationId xmlns:a16="http://schemas.microsoft.com/office/drawing/2014/main" id="{6B4454E5-6AAD-604F-8636-EDD30B6F0277}"/>
              </a:ext>
            </a:extLst>
          </p:cNvPr>
          <p:cNvSpPr/>
          <p:nvPr/>
        </p:nvSpPr>
        <p:spPr>
          <a:xfrm rot="10800000">
            <a:off x="5283677" y="4432976"/>
            <a:ext cx="1624651" cy="176025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9" name="Shape">
            <a:extLst>
              <a:ext uri="{FF2B5EF4-FFF2-40B4-BE49-F238E27FC236}">
                <a16:creationId xmlns:a16="http://schemas.microsoft.com/office/drawing/2014/main" id="{4EA18DC3-A0AC-4F49-AFAB-9EC818D964EC}"/>
              </a:ext>
            </a:extLst>
          </p:cNvPr>
          <p:cNvSpPr/>
          <p:nvPr/>
        </p:nvSpPr>
        <p:spPr>
          <a:xfrm rot="16200000">
            <a:off x="1451893" y="3043550"/>
            <a:ext cx="1624651" cy="176025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3" name="Title 2">
            <a:extLst>
              <a:ext uri="{FF2B5EF4-FFF2-40B4-BE49-F238E27FC236}">
                <a16:creationId xmlns:a16="http://schemas.microsoft.com/office/drawing/2014/main" id="{7526867F-F438-CC47-9604-60E937C2ADD5}"/>
              </a:ext>
            </a:extLst>
          </p:cNvPr>
          <p:cNvSpPr>
            <a:spLocks noGrp="1"/>
          </p:cNvSpPr>
          <p:nvPr>
            <p:ph type="title"/>
          </p:nvPr>
        </p:nvSpPr>
        <p:spPr/>
        <p:txBody>
          <a:bodyPr/>
          <a:lstStyle/>
          <a:p>
            <a:r>
              <a:rPr lang="en-GB" dirty="0"/>
              <a:t>Infographic #4</a:t>
            </a:r>
          </a:p>
        </p:txBody>
      </p:sp>
      <p:pic>
        <p:nvPicPr>
          <p:cNvPr id="20" name="Graphic 19" descr="Users">
            <a:extLst>
              <a:ext uri="{FF2B5EF4-FFF2-40B4-BE49-F238E27FC236}">
                <a16:creationId xmlns:a16="http://schemas.microsoft.com/office/drawing/2014/main" id="{277E56DA-63EB-EB43-A4EA-9FFAE1F248B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84596" y="3693259"/>
            <a:ext cx="745072" cy="745072"/>
          </a:xfrm>
          <a:prstGeom prst="rect">
            <a:avLst/>
          </a:prstGeom>
        </p:spPr>
      </p:pic>
      <p:pic>
        <p:nvPicPr>
          <p:cNvPr id="21" name="Graphic 20" descr="Puzzle">
            <a:extLst>
              <a:ext uri="{FF2B5EF4-FFF2-40B4-BE49-F238E27FC236}">
                <a16:creationId xmlns:a16="http://schemas.microsoft.com/office/drawing/2014/main" id="{C7FCCD3F-4001-6245-B042-40575EB987E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622772" y="3429000"/>
            <a:ext cx="745072" cy="745072"/>
          </a:xfrm>
          <a:prstGeom prst="rect">
            <a:avLst/>
          </a:prstGeom>
        </p:spPr>
      </p:pic>
      <p:pic>
        <p:nvPicPr>
          <p:cNvPr id="22" name="Graphic 21" descr="Bullseye">
            <a:extLst>
              <a:ext uri="{FF2B5EF4-FFF2-40B4-BE49-F238E27FC236}">
                <a16:creationId xmlns:a16="http://schemas.microsoft.com/office/drawing/2014/main" id="{9777C07F-BC71-0949-A945-7F332B57C71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692799" y="4933384"/>
            <a:ext cx="745072" cy="745072"/>
          </a:xfrm>
          <a:prstGeom prst="rect">
            <a:avLst/>
          </a:prstGeom>
        </p:spPr>
      </p:pic>
      <p:pic>
        <p:nvPicPr>
          <p:cNvPr id="23" name="Graphic 22" descr="Coins">
            <a:extLst>
              <a:ext uri="{FF2B5EF4-FFF2-40B4-BE49-F238E27FC236}">
                <a16:creationId xmlns:a16="http://schemas.microsoft.com/office/drawing/2014/main" id="{8D0F8BFB-4D76-F94B-A7A1-131C6DBA4E0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060799" y="4933384"/>
            <a:ext cx="745072" cy="745072"/>
          </a:xfrm>
          <a:prstGeom prst="rect">
            <a:avLst/>
          </a:prstGeom>
        </p:spPr>
      </p:pic>
      <p:pic>
        <p:nvPicPr>
          <p:cNvPr id="24" name="Graphic 23" descr="Trophy">
            <a:extLst>
              <a:ext uri="{FF2B5EF4-FFF2-40B4-BE49-F238E27FC236}">
                <a16:creationId xmlns:a16="http://schemas.microsoft.com/office/drawing/2014/main" id="{178D59A5-853D-4849-8CF6-8F85E7B896E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823720" y="4980797"/>
            <a:ext cx="745072" cy="745072"/>
          </a:xfrm>
          <a:prstGeom prst="rect">
            <a:avLst/>
          </a:prstGeom>
        </p:spPr>
      </p:pic>
      <p:pic>
        <p:nvPicPr>
          <p:cNvPr id="25" name="Graphic 24" descr="No sign">
            <a:extLst>
              <a:ext uri="{FF2B5EF4-FFF2-40B4-BE49-F238E27FC236}">
                <a16:creationId xmlns:a16="http://schemas.microsoft.com/office/drawing/2014/main" id="{B638B5FB-0980-7246-B6A5-B0EEFE3D4312}"/>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472008" y="2161719"/>
            <a:ext cx="745072" cy="745072"/>
          </a:xfrm>
          <a:prstGeom prst="rect">
            <a:avLst/>
          </a:prstGeom>
        </p:spPr>
      </p:pic>
      <p:pic>
        <p:nvPicPr>
          <p:cNvPr id="26" name="Graphic 25" descr="Fire">
            <a:extLst>
              <a:ext uri="{FF2B5EF4-FFF2-40B4-BE49-F238E27FC236}">
                <a16:creationId xmlns:a16="http://schemas.microsoft.com/office/drawing/2014/main" id="{72972D89-354B-E540-84D4-F2F8CE0A1AB3}"/>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596909" y="2121484"/>
            <a:ext cx="745072" cy="745072"/>
          </a:xfrm>
          <a:prstGeom prst="rect">
            <a:avLst/>
          </a:prstGeom>
        </p:spPr>
      </p:pic>
      <p:pic>
        <p:nvPicPr>
          <p:cNvPr id="27" name="Graphic 26" descr="Umbrella">
            <a:extLst>
              <a:ext uri="{FF2B5EF4-FFF2-40B4-BE49-F238E27FC236}">
                <a16:creationId xmlns:a16="http://schemas.microsoft.com/office/drawing/2014/main" id="{4B0FE134-2520-AE49-A6A4-F0BA091D40CF}"/>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7737391" y="2168897"/>
            <a:ext cx="745072" cy="745072"/>
          </a:xfrm>
          <a:prstGeom prst="rect">
            <a:avLst/>
          </a:prstGeom>
        </p:spPr>
      </p:pic>
      <p:sp>
        <p:nvSpPr>
          <p:cNvPr id="4" name="TextBox 3">
            <a:extLst>
              <a:ext uri="{FF2B5EF4-FFF2-40B4-BE49-F238E27FC236}">
                <a16:creationId xmlns:a16="http://schemas.microsoft.com/office/drawing/2014/main" id="{FF7E07F4-E70E-9E4E-B42A-9686D9F3A471}"/>
              </a:ext>
            </a:extLst>
          </p:cNvPr>
          <p:cNvSpPr txBox="1"/>
          <p:nvPr/>
        </p:nvSpPr>
        <p:spPr>
          <a:xfrm>
            <a:off x="3472010" y="3693259"/>
            <a:ext cx="5462131" cy="369332"/>
          </a:xfrm>
          <a:prstGeom prst="rect">
            <a:avLst/>
          </a:prstGeom>
          <a:noFill/>
        </p:spPr>
        <p:txBody>
          <a:bodyPr wrap="square" rtlCol="0">
            <a:spAutoFit/>
          </a:bodyPr>
          <a:lstStyle/>
          <a:p>
            <a:pPr algn="ctr"/>
            <a:r>
              <a:rPr lang="en-GB" dirty="0"/>
              <a:t>INFOGRAPHIC’S NAME</a:t>
            </a:r>
          </a:p>
        </p:txBody>
      </p:sp>
      <p:sp>
        <p:nvSpPr>
          <p:cNvPr id="28" name="Rectangle 27">
            <a:extLst>
              <a:ext uri="{FF2B5EF4-FFF2-40B4-BE49-F238E27FC236}">
                <a16:creationId xmlns:a16="http://schemas.microsoft.com/office/drawing/2014/main" id="{BE3EC215-EFF5-6D45-8636-144DBB3E7D46}"/>
              </a:ext>
            </a:extLst>
          </p:cNvPr>
          <p:cNvSpPr/>
          <p:nvPr/>
        </p:nvSpPr>
        <p:spPr>
          <a:xfrm>
            <a:off x="465222" y="5525611"/>
            <a:ext cx="2432876" cy="1169551"/>
          </a:xfrm>
          <a:prstGeom prst="rect">
            <a:avLst/>
          </a:prstGeom>
        </p:spPr>
        <p:txBody>
          <a:bodyPr wrap="square">
            <a:spAutoFit/>
          </a:bodyPr>
          <a:lstStyle/>
          <a:p>
            <a:pPr algn="just"/>
            <a:r>
              <a:rPr lang="en-US" sz="1400" noProof="1">
                <a:solidFill>
                  <a:schemeClr val="bg1"/>
                </a:solidFill>
              </a:rPr>
              <a:t>Lorem ipsum dolor sit amet cras. Amet nam in. Rutrum integer ullamcorper in dictumst bibendum. Sit esrti etiam nec hac eros.</a:t>
            </a:r>
          </a:p>
        </p:txBody>
      </p:sp>
      <p:sp>
        <p:nvSpPr>
          <p:cNvPr id="29" name="Rectangle 28">
            <a:extLst>
              <a:ext uri="{FF2B5EF4-FFF2-40B4-BE49-F238E27FC236}">
                <a16:creationId xmlns:a16="http://schemas.microsoft.com/office/drawing/2014/main" id="{70A28922-8A51-3143-9198-9F0A3CB2761A}"/>
              </a:ext>
            </a:extLst>
          </p:cNvPr>
          <p:cNvSpPr/>
          <p:nvPr/>
        </p:nvSpPr>
        <p:spPr>
          <a:xfrm>
            <a:off x="465222" y="5313096"/>
            <a:ext cx="1419375" cy="307777"/>
          </a:xfrm>
          <a:prstGeom prst="rect">
            <a:avLst/>
          </a:prstGeom>
        </p:spPr>
        <p:txBody>
          <a:bodyPr wrap="square">
            <a:spAutoFit/>
          </a:bodyPr>
          <a:lstStyle/>
          <a:p>
            <a:r>
              <a:rPr lang="en-US" sz="1400" b="1" noProof="1"/>
              <a:t>Lorem ipsum </a:t>
            </a:r>
          </a:p>
        </p:txBody>
      </p:sp>
      <p:sp>
        <p:nvSpPr>
          <p:cNvPr id="30" name="Rectangle 29">
            <a:extLst>
              <a:ext uri="{FF2B5EF4-FFF2-40B4-BE49-F238E27FC236}">
                <a16:creationId xmlns:a16="http://schemas.microsoft.com/office/drawing/2014/main" id="{91494E65-B43B-7849-ACE2-9C77BA9F1A2A}"/>
              </a:ext>
            </a:extLst>
          </p:cNvPr>
          <p:cNvSpPr/>
          <p:nvPr/>
        </p:nvSpPr>
        <p:spPr>
          <a:xfrm>
            <a:off x="9293903" y="5525616"/>
            <a:ext cx="2438595" cy="1169551"/>
          </a:xfrm>
          <a:prstGeom prst="rect">
            <a:avLst/>
          </a:prstGeom>
        </p:spPr>
        <p:txBody>
          <a:bodyPr wrap="square">
            <a:spAutoFit/>
          </a:bodyPr>
          <a:lstStyle/>
          <a:p>
            <a:pPr algn="just"/>
            <a:r>
              <a:rPr lang="en-US" sz="1400" noProof="1">
                <a:solidFill>
                  <a:schemeClr val="bg1"/>
                </a:solidFill>
              </a:rPr>
              <a:t>Lorem ipsum dolor sit amet cras. Amet nam in. Rutrum integer ullamcorper in dictumst bibendum. Sit esrti etiam nec hac eros.</a:t>
            </a:r>
          </a:p>
        </p:txBody>
      </p:sp>
      <p:sp>
        <p:nvSpPr>
          <p:cNvPr id="31" name="Rectangle 30">
            <a:extLst>
              <a:ext uri="{FF2B5EF4-FFF2-40B4-BE49-F238E27FC236}">
                <a16:creationId xmlns:a16="http://schemas.microsoft.com/office/drawing/2014/main" id="{A960857A-1B43-CF49-864B-5281D4706BD7}"/>
              </a:ext>
            </a:extLst>
          </p:cNvPr>
          <p:cNvSpPr/>
          <p:nvPr/>
        </p:nvSpPr>
        <p:spPr>
          <a:xfrm>
            <a:off x="10258517" y="5313101"/>
            <a:ext cx="1419375" cy="307777"/>
          </a:xfrm>
          <a:prstGeom prst="rect">
            <a:avLst/>
          </a:prstGeom>
        </p:spPr>
        <p:txBody>
          <a:bodyPr wrap="square">
            <a:spAutoFit/>
          </a:bodyPr>
          <a:lstStyle/>
          <a:p>
            <a:pPr algn="r"/>
            <a:r>
              <a:rPr lang="en-US" sz="1400" b="1" noProof="1"/>
              <a:t>Lorem ipsum </a:t>
            </a:r>
          </a:p>
        </p:txBody>
      </p:sp>
    </p:spTree>
    <p:extLst>
      <p:ext uri="{BB962C8B-B14F-4D97-AF65-F5344CB8AC3E}">
        <p14:creationId xmlns:p14="http://schemas.microsoft.com/office/powerpoint/2010/main" val="41253702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a:extLst>
              <a:ext uri="{FF2B5EF4-FFF2-40B4-BE49-F238E27FC236}">
                <a16:creationId xmlns:a16="http://schemas.microsoft.com/office/drawing/2014/main" id="{AA2B22E5-5ACD-BE4F-8AD9-57A1405EE4C7}"/>
              </a:ext>
            </a:extLst>
          </p:cNvPr>
          <p:cNvSpPr/>
          <p:nvPr/>
        </p:nvSpPr>
        <p:spPr>
          <a:xfrm rot="4500000">
            <a:off x="-414057" y="586482"/>
            <a:ext cx="9930989" cy="10759901"/>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solidFill>
              <a:schemeClr val="bg1">
                <a:alpha val="20000"/>
              </a:schemeClr>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9" name="Title 8">
            <a:extLst>
              <a:ext uri="{FF2B5EF4-FFF2-40B4-BE49-F238E27FC236}">
                <a16:creationId xmlns:a16="http://schemas.microsoft.com/office/drawing/2014/main" id="{3749FF9F-CEC3-8148-9A28-8947350318D4}"/>
              </a:ext>
            </a:extLst>
          </p:cNvPr>
          <p:cNvSpPr>
            <a:spLocks noGrp="1"/>
          </p:cNvSpPr>
          <p:nvPr>
            <p:ph type="title"/>
          </p:nvPr>
        </p:nvSpPr>
        <p:spPr/>
        <p:txBody>
          <a:bodyPr/>
          <a:lstStyle/>
          <a:p>
            <a:r>
              <a:rPr lang="da" dirty="0"/>
              <a:t>TIMELINES</a:t>
            </a:r>
            <a:endParaRPr lang="en-GB" dirty="0"/>
          </a:p>
        </p:txBody>
      </p:sp>
      <p:sp>
        <p:nvSpPr>
          <p:cNvPr id="2" name="Text Placeholder 1">
            <a:extLst>
              <a:ext uri="{FF2B5EF4-FFF2-40B4-BE49-F238E27FC236}">
                <a16:creationId xmlns:a16="http://schemas.microsoft.com/office/drawing/2014/main" id="{C26143A1-F9B2-4460-922E-218A41608F0F}"/>
              </a:ext>
            </a:extLst>
          </p:cNvPr>
          <p:cNvSpPr>
            <a:spLocks noGrp="1"/>
          </p:cNvSpPr>
          <p:nvPr>
            <p:ph type="body" idx="1"/>
          </p:nvPr>
        </p:nvSpPr>
        <p:spPr/>
        <p:txBody>
          <a:bodyPr/>
          <a:lstStyle/>
          <a:p>
            <a:endParaRPr lang="en-US"/>
          </a:p>
        </p:txBody>
      </p:sp>
      <p:sp>
        <p:nvSpPr>
          <p:cNvPr id="19" name="Shape">
            <a:extLst>
              <a:ext uri="{FF2B5EF4-FFF2-40B4-BE49-F238E27FC236}">
                <a16:creationId xmlns:a16="http://schemas.microsoft.com/office/drawing/2014/main" id="{5ED5A0BF-BA5A-6141-BBE6-125271BDAB72}"/>
              </a:ext>
            </a:extLst>
          </p:cNvPr>
          <p:cNvSpPr/>
          <p:nvPr/>
        </p:nvSpPr>
        <p:spPr>
          <a:xfrm rot="4500000">
            <a:off x="-720895" y="-231938"/>
            <a:ext cx="12092374" cy="13101702"/>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4" name="Picture Placeholder 3">
            <a:extLst>
              <a:ext uri="{FF2B5EF4-FFF2-40B4-BE49-F238E27FC236}">
                <a16:creationId xmlns:a16="http://schemas.microsoft.com/office/drawing/2014/main" id="{10A3EC0E-8C7C-47B4-AB58-E9DC0B4D55C6}"/>
              </a:ext>
            </a:extLst>
          </p:cNvPr>
          <p:cNvSpPr>
            <a:spLocks noGrp="1"/>
          </p:cNvSpPr>
          <p:nvPr>
            <p:ph type="pic" sz="quarter" idx="10"/>
          </p:nvPr>
        </p:nvSpPr>
        <p:spPr/>
      </p:sp>
    </p:spTree>
    <p:extLst>
      <p:ext uri="{BB962C8B-B14F-4D97-AF65-F5344CB8AC3E}">
        <p14:creationId xmlns:p14="http://schemas.microsoft.com/office/powerpoint/2010/main" val="37702113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0B1AEFE-836A-A747-8476-A71D1E128F96}"/>
              </a:ext>
            </a:extLst>
          </p:cNvPr>
          <p:cNvCxnSpPr>
            <a:stCxn id="9" idx="0"/>
          </p:cNvCxnSpPr>
          <p:nvPr/>
        </p:nvCxnSpPr>
        <p:spPr>
          <a:xfrm>
            <a:off x="6096000" y="3429000"/>
            <a:ext cx="609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Shape">
            <a:extLst>
              <a:ext uri="{FF2B5EF4-FFF2-40B4-BE49-F238E27FC236}">
                <a16:creationId xmlns:a16="http://schemas.microsoft.com/office/drawing/2014/main" id="{2781C03B-1580-2D47-86BE-4067DB202C7A}"/>
              </a:ext>
            </a:extLst>
          </p:cNvPr>
          <p:cNvSpPr/>
          <p:nvPr/>
        </p:nvSpPr>
        <p:spPr>
          <a:xfrm>
            <a:off x="4240696" y="1418839"/>
            <a:ext cx="3710608" cy="402032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solidFill>
              <a:schemeClr val="bg1">
                <a:alpha val="20000"/>
              </a:schemeClr>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4" name="Shape">
            <a:extLst>
              <a:ext uri="{FF2B5EF4-FFF2-40B4-BE49-F238E27FC236}">
                <a16:creationId xmlns:a16="http://schemas.microsoft.com/office/drawing/2014/main" id="{FBC0CA0F-C82D-3E4D-9DCB-25734710A7DB}"/>
              </a:ext>
            </a:extLst>
          </p:cNvPr>
          <p:cNvSpPr/>
          <p:nvPr/>
        </p:nvSpPr>
        <p:spPr>
          <a:xfrm>
            <a:off x="5210219" y="1418839"/>
            <a:ext cx="3710608" cy="402032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5" name="TextBox 4">
            <a:extLst>
              <a:ext uri="{FF2B5EF4-FFF2-40B4-BE49-F238E27FC236}">
                <a16:creationId xmlns:a16="http://schemas.microsoft.com/office/drawing/2014/main" id="{A33AA055-8657-A54F-8691-37926B5D20A6}"/>
              </a:ext>
            </a:extLst>
          </p:cNvPr>
          <p:cNvSpPr txBox="1"/>
          <p:nvPr/>
        </p:nvSpPr>
        <p:spPr>
          <a:xfrm>
            <a:off x="4884033" y="3075057"/>
            <a:ext cx="2181495" cy="707886"/>
          </a:xfrm>
          <a:prstGeom prst="rect">
            <a:avLst/>
          </a:prstGeom>
          <a:noFill/>
        </p:spPr>
        <p:txBody>
          <a:bodyPr wrap="none" rtlCol="0">
            <a:spAutoFit/>
          </a:bodyPr>
          <a:lstStyle/>
          <a:p>
            <a:r>
              <a:rPr lang="en-US" sz="4000" b="1" noProof="1">
                <a:solidFill>
                  <a:schemeClr val="accent1"/>
                </a:solidFill>
              </a:rPr>
              <a:t>Our story</a:t>
            </a:r>
          </a:p>
        </p:txBody>
      </p:sp>
    </p:spTree>
    <p:extLst>
      <p:ext uri="{BB962C8B-B14F-4D97-AF65-F5344CB8AC3E}">
        <p14:creationId xmlns:p14="http://schemas.microsoft.com/office/powerpoint/2010/main" val="36231342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0B1AEFE-836A-A747-8476-A71D1E128F96}"/>
              </a:ext>
            </a:extLst>
          </p:cNvPr>
          <p:cNvCxnSpPr>
            <a:cxnSpLocks/>
          </p:cNvCxnSpPr>
          <p:nvPr/>
        </p:nvCxnSpPr>
        <p:spPr>
          <a:xfrm>
            <a:off x="0" y="3429000"/>
            <a:ext cx="1177455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Shape">
            <a:extLst>
              <a:ext uri="{FF2B5EF4-FFF2-40B4-BE49-F238E27FC236}">
                <a16:creationId xmlns:a16="http://schemas.microsoft.com/office/drawing/2014/main" id="{2781C03B-1580-2D47-86BE-4067DB202C7A}"/>
              </a:ext>
            </a:extLst>
          </p:cNvPr>
          <p:cNvSpPr/>
          <p:nvPr/>
        </p:nvSpPr>
        <p:spPr>
          <a:xfrm>
            <a:off x="5651635" y="2902227"/>
            <a:ext cx="972387" cy="105354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6" name="Shape">
            <a:extLst>
              <a:ext uri="{FF2B5EF4-FFF2-40B4-BE49-F238E27FC236}">
                <a16:creationId xmlns:a16="http://schemas.microsoft.com/office/drawing/2014/main" id="{AA2B22E5-5ACD-BE4F-8AD9-57A1405EE4C7}"/>
              </a:ext>
            </a:extLst>
          </p:cNvPr>
          <p:cNvSpPr/>
          <p:nvPr/>
        </p:nvSpPr>
        <p:spPr>
          <a:xfrm>
            <a:off x="3425687" y="2488533"/>
            <a:ext cx="1736036" cy="1880939"/>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7" name="Shape">
            <a:extLst>
              <a:ext uri="{FF2B5EF4-FFF2-40B4-BE49-F238E27FC236}">
                <a16:creationId xmlns:a16="http://schemas.microsoft.com/office/drawing/2014/main" id="{B81E41A0-05ED-D844-A7BE-4739776BD9C1}"/>
              </a:ext>
            </a:extLst>
          </p:cNvPr>
          <p:cNvSpPr/>
          <p:nvPr/>
        </p:nvSpPr>
        <p:spPr>
          <a:xfrm>
            <a:off x="10038523" y="2488533"/>
            <a:ext cx="1736036" cy="1880939"/>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8" name="Shape">
            <a:extLst>
              <a:ext uri="{FF2B5EF4-FFF2-40B4-BE49-F238E27FC236}">
                <a16:creationId xmlns:a16="http://schemas.microsoft.com/office/drawing/2014/main" id="{4BA657CB-5645-6544-B1C7-A0D530C306AD}"/>
              </a:ext>
            </a:extLst>
          </p:cNvPr>
          <p:cNvSpPr/>
          <p:nvPr/>
        </p:nvSpPr>
        <p:spPr>
          <a:xfrm>
            <a:off x="7113931" y="2902227"/>
            <a:ext cx="972387" cy="105354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0" name="Shape">
            <a:extLst>
              <a:ext uri="{FF2B5EF4-FFF2-40B4-BE49-F238E27FC236}">
                <a16:creationId xmlns:a16="http://schemas.microsoft.com/office/drawing/2014/main" id="{721CE37F-DD2C-C749-B0D3-4071CFAF4FB5}"/>
              </a:ext>
            </a:extLst>
          </p:cNvPr>
          <p:cNvSpPr/>
          <p:nvPr/>
        </p:nvSpPr>
        <p:spPr>
          <a:xfrm>
            <a:off x="8576229" y="2902227"/>
            <a:ext cx="972387" cy="105354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1" name="Shape">
            <a:extLst>
              <a:ext uri="{FF2B5EF4-FFF2-40B4-BE49-F238E27FC236}">
                <a16:creationId xmlns:a16="http://schemas.microsoft.com/office/drawing/2014/main" id="{28AE24C1-429C-5A44-A42B-61CDE3A8EBD7}"/>
              </a:ext>
            </a:extLst>
          </p:cNvPr>
          <p:cNvSpPr/>
          <p:nvPr/>
        </p:nvSpPr>
        <p:spPr>
          <a:xfrm>
            <a:off x="1963391" y="2902227"/>
            <a:ext cx="972387" cy="105354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2" name="Shape">
            <a:extLst>
              <a:ext uri="{FF2B5EF4-FFF2-40B4-BE49-F238E27FC236}">
                <a16:creationId xmlns:a16="http://schemas.microsoft.com/office/drawing/2014/main" id="{54BC18B8-D0A7-6F41-B122-174C6F9E60F4}"/>
              </a:ext>
            </a:extLst>
          </p:cNvPr>
          <p:cNvSpPr/>
          <p:nvPr/>
        </p:nvSpPr>
        <p:spPr>
          <a:xfrm>
            <a:off x="501092" y="2902227"/>
            <a:ext cx="972387" cy="105354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3" name="TextBox 12">
            <a:extLst>
              <a:ext uri="{FF2B5EF4-FFF2-40B4-BE49-F238E27FC236}">
                <a16:creationId xmlns:a16="http://schemas.microsoft.com/office/drawing/2014/main" id="{343873D2-C801-F344-925E-0297803783AB}"/>
              </a:ext>
            </a:extLst>
          </p:cNvPr>
          <p:cNvSpPr txBox="1"/>
          <p:nvPr/>
        </p:nvSpPr>
        <p:spPr>
          <a:xfrm>
            <a:off x="593474" y="3228945"/>
            <a:ext cx="704039" cy="400110"/>
          </a:xfrm>
          <a:prstGeom prst="rect">
            <a:avLst/>
          </a:prstGeom>
          <a:noFill/>
        </p:spPr>
        <p:txBody>
          <a:bodyPr wrap="none" rtlCol="0">
            <a:spAutoFit/>
          </a:bodyPr>
          <a:lstStyle/>
          <a:p>
            <a:r>
              <a:rPr lang="en-US" sz="2000" b="1" noProof="1">
                <a:solidFill>
                  <a:schemeClr val="bg1"/>
                </a:solidFill>
              </a:rPr>
              <a:t>1990</a:t>
            </a:r>
          </a:p>
        </p:txBody>
      </p:sp>
      <p:sp>
        <p:nvSpPr>
          <p:cNvPr id="14" name="TextBox 13">
            <a:extLst>
              <a:ext uri="{FF2B5EF4-FFF2-40B4-BE49-F238E27FC236}">
                <a16:creationId xmlns:a16="http://schemas.microsoft.com/office/drawing/2014/main" id="{407EC6EE-86E3-8F42-A6CB-DA766D59E7A0}"/>
              </a:ext>
            </a:extLst>
          </p:cNvPr>
          <p:cNvSpPr txBox="1"/>
          <p:nvPr/>
        </p:nvSpPr>
        <p:spPr>
          <a:xfrm>
            <a:off x="3586205" y="3075057"/>
            <a:ext cx="1223412" cy="707886"/>
          </a:xfrm>
          <a:prstGeom prst="rect">
            <a:avLst/>
          </a:prstGeom>
          <a:noFill/>
        </p:spPr>
        <p:txBody>
          <a:bodyPr wrap="none" rtlCol="0">
            <a:spAutoFit/>
          </a:bodyPr>
          <a:lstStyle/>
          <a:p>
            <a:r>
              <a:rPr lang="en-US" sz="4000" b="1" noProof="1">
                <a:solidFill>
                  <a:schemeClr val="accent1"/>
                </a:solidFill>
              </a:rPr>
              <a:t>2010</a:t>
            </a:r>
          </a:p>
        </p:txBody>
      </p:sp>
      <p:sp>
        <p:nvSpPr>
          <p:cNvPr id="16" name="TextBox 15">
            <a:extLst>
              <a:ext uri="{FF2B5EF4-FFF2-40B4-BE49-F238E27FC236}">
                <a16:creationId xmlns:a16="http://schemas.microsoft.com/office/drawing/2014/main" id="{1DB8D20C-F7A9-F84A-882C-8AF214D403CF}"/>
              </a:ext>
            </a:extLst>
          </p:cNvPr>
          <p:cNvSpPr txBox="1"/>
          <p:nvPr/>
        </p:nvSpPr>
        <p:spPr>
          <a:xfrm>
            <a:off x="2037815" y="3228945"/>
            <a:ext cx="704039" cy="400110"/>
          </a:xfrm>
          <a:prstGeom prst="rect">
            <a:avLst/>
          </a:prstGeom>
          <a:noFill/>
        </p:spPr>
        <p:txBody>
          <a:bodyPr wrap="none" rtlCol="0">
            <a:spAutoFit/>
          </a:bodyPr>
          <a:lstStyle/>
          <a:p>
            <a:r>
              <a:rPr lang="en-US" sz="2000" b="1" noProof="1">
                <a:solidFill>
                  <a:schemeClr val="bg1"/>
                </a:solidFill>
              </a:rPr>
              <a:t>2000</a:t>
            </a:r>
          </a:p>
        </p:txBody>
      </p:sp>
      <p:sp>
        <p:nvSpPr>
          <p:cNvPr id="17" name="TextBox 16">
            <a:extLst>
              <a:ext uri="{FF2B5EF4-FFF2-40B4-BE49-F238E27FC236}">
                <a16:creationId xmlns:a16="http://schemas.microsoft.com/office/drawing/2014/main" id="{118C81E5-865D-EE4A-BEEE-969157D0E1CA}"/>
              </a:ext>
            </a:extLst>
          </p:cNvPr>
          <p:cNvSpPr txBox="1"/>
          <p:nvPr/>
        </p:nvSpPr>
        <p:spPr>
          <a:xfrm>
            <a:off x="5726588" y="3228945"/>
            <a:ext cx="704039" cy="400110"/>
          </a:xfrm>
          <a:prstGeom prst="rect">
            <a:avLst/>
          </a:prstGeom>
          <a:noFill/>
        </p:spPr>
        <p:txBody>
          <a:bodyPr wrap="none" rtlCol="0">
            <a:spAutoFit/>
          </a:bodyPr>
          <a:lstStyle/>
          <a:p>
            <a:r>
              <a:rPr lang="en-US" sz="2000" b="1" noProof="1">
                <a:solidFill>
                  <a:schemeClr val="bg1"/>
                </a:solidFill>
              </a:rPr>
              <a:t>2015</a:t>
            </a:r>
          </a:p>
        </p:txBody>
      </p:sp>
      <p:sp>
        <p:nvSpPr>
          <p:cNvPr id="18" name="TextBox 17">
            <a:extLst>
              <a:ext uri="{FF2B5EF4-FFF2-40B4-BE49-F238E27FC236}">
                <a16:creationId xmlns:a16="http://schemas.microsoft.com/office/drawing/2014/main" id="{34272289-3D19-164F-A13D-870A24076033}"/>
              </a:ext>
            </a:extLst>
          </p:cNvPr>
          <p:cNvSpPr txBox="1"/>
          <p:nvPr/>
        </p:nvSpPr>
        <p:spPr>
          <a:xfrm>
            <a:off x="7191705" y="3228945"/>
            <a:ext cx="704039" cy="400110"/>
          </a:xfrm>
          <a:prstGeom prst="rect">
            <a:avLst/>
          </a:prstGeom>
          <a:noFill/>
        </p:spPr>
        <p:txBody>
          <a:bodyPr wrap="none" rtlCol="0">
            <a:spAutoFit/>
          </a:bodyPr>
          <a:lstStyle/>
          <a:p>
            <a:r>
              <a:rPr lang="en-US" sz="2000" b="1" noProof="1">
                <a:solidFill>
                  <a:schemeClr val="bg1"/>
                </a:solidFill>
              </a:rPr>
              <a:t>2020</a:t>
            </a:r>
          </a:p>
        </p:txBody>
      </p:sp>
      <p:sp>
        <p:nvSpPr>
          <p:cNvPr id="19" name="TextBox 18">
            <a:extLst>
              <a:ext uri="{FF2B5EF4-FFF2-40B4-BE49-F238E27FC236}">
                <a16:creationId xmlns:a16="http://schemas.microsoft.com/office/drawing/2014/main" id="{724CDCC8-253F-5C48-B3CE-C8F3971C3698}"/>
              </a:ext>
            </a:extLst>
          </p:cNvPr>
          <p:cNvSpPr txBox="1"/>
          <p:nvPr/>
        </p:nvSpPr>
        <p:spPr>
          <a:xfrm>
            <a:off x="8636043" y="3228945"/>
            <a:ext cx="704039" cy="400110"/>
          </a:xfrm>
          <a:prstGeom prst="rect">
            <a:avLst/>
          </a:prstGeom>
          <a:noFill/>
        </p:spPr>
        <p:txBody>
          <a:bodyPr wrap="none" rtlCol="0">
            <a:spAutoFit/>
          </a:bodyPr>
          <a:lstStyle/>
          <a:p>
            <a:r>
              <a:rPr lang="en-US" sz="2000" b="1" noProof="1">
                <a:solidFill>
                  <a:schemeClr val="bg1"/>
                </a:solidFill>
              </a:rPr>
              <a:t>2022</a:t>
            </a:r>
          </a:p>
        </p:txBody>
      </p:sp>
      <p:sp>
        <p:nvSpPr>
          <p:cNvPr id="20" name="TextBox 19">
            <a:extLst>
              <a:ext uri="{FF2B5EF4-FFF2-40B4-BE49-F238E27FC236}">
                <a16:creationId xmlns:a16="http://schemas.microsoft.com/office/drawing/2014/main" id="{7636F740-D42D-8B4F-B6DB-FD4B85AD9811}"/>
              </a:ext>
            </a:extLst>
          </p:cNvPr>
          <p:cNvSpPr txBox="1"/>
          <p:nvPr/>
        </p:nvSpPr>
        <p:spPr>
          <a:xfrm>
            <a:off x="10225996" y="3075057"/>
            <a:ext cx="1223412" cy="707886"/>
          </a:xfrm>
          <a:prstGeom prst="rect">
            <a:avLst/>
          </a:prstGeom>
          <a:noFill/>
        </p:spPr>
        <p:txBody>
          <a:bodyPr wrap="none" rtlCol="0">
            <a:spAutoFit/>
          </a:bodyPr>
          <a:lstStyle/>
          <a:p>
            <a:r>
              <a:rPr lang="en-US" sz="4000" b="1" noProof="1">
                <a:solidFill>
                  <a:schemeClr val="accent1"/>
                </a:solidFill>
              </a:rPr>
              <a:t>2025</a:t>
            </a:r>
          </a:p>
        </p:txBody>
      </p:sp>
      <p:sp>
        <p:nvSpPr>
          <p:cNvPr id="21" name="Rectangle 20">
            <a:extLst>
              <a:ext uri="{FF2B5EF4-FFF2-40B4-BE49-F238E27FC236}">
                <a16:creationId xmlns:a16="http://schemas.microsoft.com/office/drawing/2014/main" id="{A2A10BF0-457D-A747-97D3-C10813471452}"/>
              </a:ext>
            </a:extLst>
          </p:cNvPr>
          <p:cNvSpPr/>
          <p:nvPr/>
        </p:nvSpPr>
        <p:spPr>
          <a:xfrm>
            <a:off x="3425693" y="4782039"/>
            <a:ext cx="1503821" cy="784830"/>
          </a:xfrm>
          <a:prstGeom prst="rect">
            <a:avLst/>
          </a:prstGeom>
        </p:spPr>
        <p:txBody>
          <a:bodyPr wrap="square">
            <a:spAutoFit/>
          </a:bodyPr>
          <a:lstStyle/>
          <a:p>
            <a:pPr algn="just"/>
            <a:r>
              <a:rPr lang="en-US" sz="900" noProof="1">
                <a:solidFill>
                  <a:schemeClr val="bg1"/>
                </a:solidFill>
              </a:rPr>
              <a:t>Lorem ipsum dolor sit amet cras. Amet nam in. Rutrum integer ullamcorper in dictumst bibendum. Sit esrti etiam nec hac eros.</a:t>
            </a:r>
          </a:p>
        </p:txBody>
      </p:sp>
      <p:sp>
        <p:nvSpPr>
          <p:cNvPr id="22" name="Rectangle 21">
            <a:extLst>
              <a:ext uri="{FF2B5EF4-FFF2-40B4-BE49-F238E27FC236}">
                <a16:creationId xmlns:a16="http://schemas.microsoft.com/office/drawing/2014/main" id="{78A0DD11-342C-BA43-9C0C-A227BA1F447A}"/>
              </a:ext>
            </a:extLst>
          </p:cNvPr>
          <p:cNvSpPr/>
          <p:nvPr/>
        </p:nvSpPr>
        <p:spPr>
          <a:xfrm>
            <a:off x="3425692" y="4569528"/>
            <a:ext cx="1188467" cy="307777"/>
          </a:xfrm>
          <a:prstGeom prst="rect">
            <a:avLst/>
          </a:prstGeom>
        </p:spPr>
        <p:txBody>
          <a:bodyPr wrap="none">
            <a:spAutoFit/>
          </a:bodyPr>
          <a:lstStyle/>
          <a:p>
            <a:r>
              <a:rPr lang="en-US" sz="1400" b="1" noProof="1"/>
              <a:t>Lorem ipsum </a:t>
            </a:r>
          </a:p>
        </p:txBody>
      </p:sp>
      <p:sp>
        <p:nvSpPr>
          <p:cNvPr id="23" name="Rectangle 22">
            <a:extLst>
              <a:ext uri="{FF2B5EF4-FFF2-40B4-BE49-F238E27FC236}">
                <a16:creationId xmlns:a16="http://schemas.microsoft.com/office/drawing/2014/main" id="{221D13AF-2F84-4145-B5BC-18F1AE9C5F21}"/>
              </a:ext>
            </a:extLst>
          </p:cNvPr>
          <p:cNvSpPr/>
          <p:nvPr/>
        </p:nvSpPr>
        <p:spPr>
          <a:xfrm>
            <a:off x="10034310" y="4782039"/>
            <a:ext cx="1503821" cy="784830"/>
          </a:xfrm>
          <a:prstGeom prst="rect">
            <a:avLst/>
          </a:prstGeom>
        </p:spPr>
        <p:txBody>
          <a:bodyPr wrap="square">
            <a:spAutoFit/>
          </a:bodyPr>
          <a:lstStyle/>
          <a:p>
            <a:pPr algn="just"/>
            <a:r>
              <a:rPr lang="en-US" sz="900" noProof="1">
                <a:solidFill>
                  <a:schemeClr val="bg1"/>
                </a:solidFill>
              </a:rPr>
              <a:t>Lorem ipsum dolor sit amet cras. Amet nam in. Rutrum integer ullamcorper in dictumst bibendum. Sit esrti etiam nec hac eros.</a:t>
            </a:r>
          </a:p>
        </p:txBody>
      </p:sp>
      <p:sp>
        <p:nvSpPr>
          <p:cNvPr id="24" name="Rectangle 23">
            <a:extLst>
              <a:ext uri="{FF2B5EF4-FFF2-40B4-BE49-F238E27FC236}">
                <a16:creationId xmlns:a16="http://schemas.microsoft.com/office/drawing/2014/main" id="{98F7AC0C-961F-8B47-91D5-A941D76B6310}"/>
              </a:ext>
            </a:extLst>
          </p:cNvPr>
          <p:cNvSpPr/>
          <p:nvPr/>
        </p:nvSpPr>
        <p:spPr>
          <a:xfrm>
            <a:off x="10034309" y="4569528"/>
            <a:ext cx="1188467" cy="307777"/>
          </a:xfrm>
          <a:prstGeom prst="rect">
            <a:avLst/>
          </a:prstGeom>
        </p:spPr>
        <p:txBody>
          <a:bodyPr wrap="none">
            <a:spAutoFit/>
          </a:bodyPr>
          <a:lstStyle/>
          <a:p>
            <a:r>
              <a:rPr lang="en-US" sz="1400" b="1" noProof="1"/>
              <a:t>Lorem ipsum </a:t>
            </a:r>
          </a:p>
        </p:txBody>
      </p:sp>
      <p:sp>
        <p:nvSpPr>
          <p:cNvPr id="25" name="Rectangle 24">
            <a:extLst>
              <a:ext uri="{FF2B5EF4-FFF2-40B4-BE49-F238E27FC236}">
                <a16:creationId xmlns:a16="http://schemas.microsoft.com/office/drawing/2014/main" id="{AA841DE2-CEAF-C741-B8E5-520DDB2EBA4C}"/>
              </a:ext>
            </a:extLst>
          </p:cNvPr>
          <p:cNvSpPr/>
          <p:nvPr/>
        </p:nvSpPr>
        <p:spPr>
          <a:xfrm>
            <a:off x="7060108" y="4274209"/>
            <a:ext cx="1503821" cy="784830"/>
          </a:xfrm>
          <a:prstGeom prst="rect">
            <a:avLst/>
          </a:prstGeom>
        </p:spPr>
        <p:txBody>
          <a:bodyPr wrap="square">
            <a:spAutoFit/>
          </a:bodyPr>
          <a:lstStyle/>
          <a:p>
            <a:pPr algn="just"/>
            <a:r>
              <a:rPr lang="en-US" sz="900" noProof="1">
                <a:solidFill>
                  <a:schemeClr val="bg1"/>
                </a:solidFill>
              </a:rPr>
              <a:t>Lorem ipsum dolor sit amet cras. Amet nam in. Rutrum integer ullamcorper in dictumst bibendum. Sit esrti etiam nec hac eros.</a:t>
            </a:r>
          </a:p>
        </p:txBody>
      </p:sp>
      <p:sp>
        <p:nvSpPr>
          <p:cNvPr id="26" name="Rectangle 25">
            <a:extLst>
              <a:ext uri="{FF2B5EF4-FFF2-40B4-BE49-F238E27FC236}">
                <a16:creationId xmlns:a16="http://schemas.microsoft.com/office/drawing/2014/main" id="{870B7830-6F97-BF47-B805-EE26AE4BAC58}"/>
              </a:ext>
            </a:extLst>
          </p:cNvPr>
          <p:cNvSpPr/>
          <p:nvPr/>
        </p:nvSpPr>
        <p:spPr>
          <a:xfrm>
            <a:off x="7060107" y="4061698"/>
            <a:ext cx="1188467" cy="307777"/>
          </a:xfrm>
          <a:prstGeom prst="rect">
            <a:avLst/>
          </a:prstGeom>
        </p:spPr>
        <p:txBody>
          <a:bodyPr wrap="none">
            <a:spAutoFit/>
          </a:bodyPr>
          <a:lstStyle/>
          <a:p>
            <a:r>
              <a:rPr lang="en-US" sz="1400" b="1" noProof="1"/>
              <a:t>Lorem ipsum </a:t>
            </a:r>
          </a:p>
        </p:txBody>
      </p:sp>
      <p:sp>
        <p:nvSpPr>
          <p:cNvPr id="31" name="Rectangle 30">
            <a:extLst>
              <a:ext uri="{FF2B5EF4-FFF2-40B4-BE49-F238E27FC236}">
                <a16:creationId xmlns:a16="http://schemas.microsoft.com/office/drawing/2014/main" id="{77BD017D-159B-8142-BB5B-74B8ECEEC9DF}"/>
              </a:ext>
            </a:extLst>
          </p:cNvPr>
          <p:cNvSpPr/>
          <p:nvPr/>
        </p:nvSpPr>
        <p:spPr>
          <a:xfrm>
            <a:off x="1721584" y="1955713"/>
            <a:ext cx="1503821" cy="784830"/>
          </a:xfrm>
          <a:prstGeom prst="rect">
            <a:avLst/>
          </a:prstGeom>
        </p:spPr>
        <p:txBody>
          <a:bodyPr wrap="square">
            <a:spAutoFit/>
          </a:bodyPr>
          <a:lstStyle/>
          <a:p>
            <a:pPr algn="just"/>
            <a:r>
              <a:rPr lang="en-US" sz="900" noProof="1">
                <a:solidFill>
                  <a:schemeClr val="bg1"/>
                </a:solidFill>
              </a:rPr>
              <a:t>Lorem ipsum dolor sit amet cras. Amet nam in. Rutrum integer ullamcorper in dictumst bibendum. Sit esrti etiam nec hac eros.</a:t>
            </a:r>
          </a:p>
        </p:txBody>
      </p:sp>
      <p:sp>
        <p:nvSpPr>
          <p:cNvPr id="32" name="Rectangle 31">
            <a:extLst>
              <a:ext uri="{FF2B5EF4-FFF2-40B4-BE49-F238E27FC236}">
                <a16:creationId xmlns:a16="http://schemas.microsoft.com/office/drawing/2014/main" id="{2838DF42-FD98-304B-90F8-13675E99CA38}"/>
              </a:ext>
            </a:extLst>
          </p:cNvPr>
          <p:cNvSpPr/>
          <p:nvPr/>
        </p:nvSpPr>
        <p:spPr>
          <a:xfrm>
            <a:off x="1721583" y="1743202"/>
            <a:ext cx="1188467" cy="307777"/>
          </a:xfrm>
          <a:prstGeom prst="rect">
            <a:avLst/>
          </a:prstGeom>
        </p:spPr>
        <p:txBody>
          <a:bodyPr wrap="none">
            <a:spAutoFit/>
          </a:bodyPr>
          <a:lstStyle/>
          <a:p>
            <a:r>
              <a:rPr lang="en-US" sz="1400" b="1" noProof="1"/>
              <a:t>Lorem ipsum </a:t>
            </a:r>
          </a:p>
        </p:txBody>
      </p:sp>
      <p:sp>
        <p:nvSpPr>
          <p:cNvPr id="33" name="Rectangle 32">
            <a:extLst>
              <a:ext uri="{FF2B5EF4-FFF2-40B4-BE49-F238E27FC236}">
                <a16:creationId xmlns:a16="http://schemas.microsoft.com/office/drawing/2014/main" id="{525542BA-CC60-5940-8442-D5039E1299D9}"/>
              </a:ext>
            </a:extLst>
          </p:cNvPr>
          <p:cNvSpPr/>
          <p:nvPr/>
        </p:nvSpPr>
        <p:spPr>
          <a:xfrm>
            <a:off x="5316838" y="1955713"/>
            <a:ext cx="1503821" cy="784830"/>
          </a:xfrm>
          <a:prstGeom prst="rect">
            <a:avLst/>
          </a:prstGeom>
        </p:spPr>
        <p:txBody>
          <a:bodyPr wrap="square">
            <a:spAutoFit/>
          </a:bodyPr>
          <a:lstStyle/>
          <a:p>
            <a:pPr algn="just"/>
            <a:r>
              <a:rPr lang="en-US" sz="900" noProof="1">
                <a:solidFill>
                  <a:schemeClr val="bg1"/>
                </a:solidFill>
              </a:rPr>
              <a:t>Lorem ipsum dolor sit amet cras. Amet nam in. Rutrum integer ullamcorper in dictumst bibendum. Sit esrti etiam nec hac eros.</a:t>
            </a:r>
          </a:p>
        </p:txBody>
      </p:sp>
      <p:sp>
        <p:nvSpPr>
          <p:cNvPr id="34" name="Rectangle 33">
            <a:extLst>
              <a:ext uri="{FF2B5EF4-FFF2-40B4-BE49-F238E27FC236}">
                <a16:creationId xmlns:a16="http://schemas.microsoft.com/office/drawing/2014/main" id="{F325E32F-3844-1449-960E-FC06A905EA3E}"/>
              </a:ext>
            </a:extLst>
          </p:cNvPr>
          <p:cNvSpPr/>
          <p:nvPr/>
        </p:nvSpPr>
        <p:spPr>
          <a:xfrm>
            <a:off x="5316837" y="1743202"/>
            <a:ext cx="1188467" cy="307777"/>
          </a:xfrm>
          <a:prstGeom prst="rect">
            <a:avLst/>
          </a:prstGeom>
        </p:spPr>
        <p:txBody>
          <a:bodyPr wrap="none">
            <a:spAutoFit/>
          </a:bodyPr>
          <a:lstStyle/>
          <a:p>
            <a:r>
              <a:rPr lang="en-US" sz="1400" b="1" noProof="1"/>
              <a:t>Lorem ipsum </a:t>
            </a:r>
          </a:p>
        </p:txBody>
      </p:sp>
      <p:sp>
        <p:nvSpPr>
          <p:cNvPr id="35" name="Rectangle 34">
            <a:extLst>
              <a:ext uri="{FF2B5EF4-FFF2-40B4-BE49-F238E27FC236}">
                <a16:creationId xmlns:a16="http://schemas.microsoft.com/office/drawing/2014/main" id="{58F92F3A-48C7-E14F-B013-47C7F65D9D85}"/>
              </a:ext>
            </a:extLst>
          </p:cNvPr>
          <p:cNvSpPr/>
          <p:nvPr/>
        </p:nvSpPr>
        <p:spPr>
          <a:xfrm>
            <a:off x="8278249" y="1955713"/>
            <a:ext cx="1503821" cy="784830"/>
          </a:xfrm>
          <a:prstGeom prst="rect">
            <a:avLst/>
          </a:prstGeom>
        </p:spPr>
        <p:txBody>
          <a:bodyPr wrap="square">
            <a:spAutoFit/>
          </a:bodyPr>
          <a:lstStyle/>
          <a:p>
            <a:pPr algn="just"/>
            <a:r>
              <a:rPr lang="en-US" sz="900" noProof="1">
                <a:solidFill>
                  <a:schemeClr val="bg1"/>
                </a:solidFill>
              </a:rPr>
              <a:t>Lorem ipsum dolor sit amet cras. Amet nam in. Rutrum integer ullamcorper in dictumst bibendum. Sit esrti etiam nec hac eros.</a:t>
            </a:r>
          </a:p>
        </p:txBody>
      </p:sp>
      <p:sp>
        <p:nvSpPr>
          <p:cNvPr id="36" name="Rectangle 35">
            <a:extLst>
              <a:ext uri="{FF2B5EF4-FFF2-40B4-BE49-F238E27FC236}">
                <a16:creationId xmlns:a16="http://schemas.microsoft.com/office/drawing/2014/main" id="{ECD77DB3-569D-FF4B-86E6-CD0632410F10}"/>
              </a:ext>
            </a:extLst>
          </p:cNvPr>
          <p:cNvSpPr/>
          <p:nvPr/>
        </p:nvSpPr>
        <p:spPr>
          <a:xfrm>
            <a:off x="8278248" y="1743202"/>
            <a:ext cx="1188467" cy="307777"/>
          </a:xfrm>
          <a:prstGeom prst="rect">
            <a:avLst/>
          </a:prstGeom>
        </p:spPr>
        <p:txBody>
          <a:bodyPr wrap="none">
            <a:spAutoFit/>
          </a:bodyPr>
          <a:lstStyle/>
          <a:p>
            <a:r>
              <a:rPr lang="en-US" sz="1400" b="1" noProof="1"/>
              <a:t>Lorem ipsum </a:t>
            </a:r>
          </a:p>
        </p:txBody>
      </p:sp>
      <p:sp>
        <p:nvSpPr>
          <p:cNvPr id="37" name="Rectangle 36">
            <a:extLst>
              <a:ext uri="{FF2B5EF4-FFF2-40B4-BE49-F238E27FC236}">
                <a16:creationId xmlns:a16="http://schemas.microsoft.com/office/drawing/2014/main" id="{63A83E95-8CAF-004E-8711-77E7EA4C20CB}"/>
              </a:ext>
            </a:extLst>
          </p:cNvPr>
          <p:cNvSpPr/>
          <p:nvPr/>
        </p:nvSpPr>
        <p:spPr>
          <a:xfrm>
            <a:off x="233276" y="4274209"/>
            <a:ext cx="1503821" cy="784830"/>
          </a:xfrm>
          <a:prstGeom prst="rect">
            <a:avLst/>
          </a:prstGeom>
        </p:spPr>
        <p:txBody>
          <a:bodyPr wrap="square">
            <a:spAutoFit/>
          </a:bodyPr>
          <a:lstStyle/>
          <a:p>
            <a:pPr algn="just"/>
            <a:r>
              <a:rPr lang="en-US" sz="900" noProof="1">
                <a:solidFill>
                  <a:schemeClr val="bg1"/>
                </a:solidFill>
              </a:rPr>
              <a:t>Lorem ipsum dolor sit amet cras. Amet nam in. Rutrum integer ullamcorper in dictumst bibendum. Sit esrti etiam nec hac eros.</a:t>
            </a:r>
          </a:p>
        </p:txBody>
      </p:sp>
      <p:sp>
        <p:nvSpPr>
          <p:cNvPr id="38" name="Rectangle 37">
            <a:extLst>
              <a:ext uri="{FF2B5EF4-FFF2-40B4-BE49-F238E27FC236}">
                <a16:creationId xmlns:a16="http://schemas.microsoft.com/office/drawing/2014/main" id="{022A70FA-25DC-8648-A6C3-F1CA91FCC826}"/>
              </a:ext>
            </a:extLst>
          </p:cNvPr>
          <p:cNvSpPr/>
          <p:nvPr/>
        </p:nvSpPr>
        <p:spPr>
          <a:xfrm>
            <a:off x="233274" y="4061693"/>
            <a:ext cx="1188467" cy="307777"/>
          </a:xfrm>
          <a:prstGeom prst="rect">
            <a:avLst/>
          </a:prstGeom>
        </p:spPr>
        <p:txBody>
          <a:bodyPr wrap="none">
            <a:spAutoFit/>
          </a:bodyPr>
          <a:lstStyle/>
          <a:p>
            <a:r>
              <a:rPr lang="en-US" sz="1400" b="1" noProof="1"/>
              <a:t>Lorem ipsum </a:t>
            </a:r>
          </a:p>
        </p:txBody>
      </p:sp>
    </p:spTree>
    <p:extLst>
      <p:ext uri="{BB962C8B-B14F-4D97-AF65-F5344CB8AC3E}">
        <p14:creationId xmlns:p14="http://schemas.microsoft.com/office/powerpoint/2010/main" val="46586123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6117FDF-833B-D249-9720-AE8351F2CF81}"/>
              </a:ext>
            </a:extLst>
          </p:cNvPr>
          <p:cNvGrpSpPr/>
          <p:nvPr/>
        </p:nvGrpSpPr>
        <p:grpSpPr>
          <a:xfrm rot="5400000">
            <a:off x="3219801" y="1861847"/>
            <a:ext cx="5752407" cy="4941431"/>
            <a:chOff x="4240696" y="1418838"/>
            <a:chExt cx="4680131" cy="4020324"/>
          </a:xfrm>
        </p:grpSpPr>
        <p:sp>
          <p:nvSpPr>
            <p:cNvPr id="9" name="Shape">
              <a:extLst>
                <a:ext uri="{FF2B5EF4-FFF2-40B4-BE49-F238E27FC236}">
                  <a16:creationId xmlns:a16="http://schemas.microsoft.com/office/drawing/2014/main" id="{2781C03B-1580-2D47-86BE-4067DB202C7A}"/>
                </a:ext>
              </a:extLst>
            </p:cNvPr>
            <p:cNvSpPr/>
            <p:nvPr/>
          </p:nvSpPr>
          <p:spPr>
            <a:xfrm>
              <a:off x="4240696" y="1418838"/>
              <a:ext cx="3710608" cy="402032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solidFill>
                <a:schemeClr val="bg1">
                  <a:alpha val="20000"/>
                </a:schemeClr>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4" name="Shape">
              <a:extLst>
                <a:ext uri="{FF2B5EF4-FFF2-40B4-BE49-F238E27FC236}">
                  <a16:creationId xmlns:a16="http://schemas.microsoft.com/office/drawing/2014/main" id="{FBC0CA0F-C82D-3E4D-9DCB-25734710A7DB}"/>
                </a:ext>
              </a:extLst>
            </p:cNvPr>
            <p:cNvSpPr/>
            <p:nvPr/>
          </p:nvSpPr>
          <p:spPr>
            <a:xfrm>
              <a:off x="5210219" y="1418838"/>
              <a:ext cx="3710608" cy="402032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grpSp>
      <p:cxnSp>
        <p:nvCxnSpPr>
          <p:cNvPr id="6" name="Straight Connector 5">
            <a:extLst>
              <a:ext uri="{FF2B5EF4-FFF2-40B4-BE49-F238E27FC236}">
                <a16:creationId xmlns:a16="http://schemas.microsoft.com/office/drawing/2014/main" id="{33FFF258-DF29-8747-A832-E816F26D04F8}"/>
              </a:ext>
            </a:extLst>
          </p:cNvPr>
          <p:cNvCxnSpPr>
            <a:stCxn id="9" idx="0"/>
          </p:cNvCxnSpPr>
          <p:nvPr/>
        </p:nvCxnSpPr>
        <p:spPr>
          <a:xfrm>
            <a:off x="6096004" y="3736738"/>
            <a:ext cx="1" cy="3121267"/>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E2222E7F-647E-3344-99A1-683D7C57B23E}"/>
              </a:ext>
            </a:extLst>
          </p:cNvPr>
          <p:cNvSpPr txBox="1"/>
          <p:nvPr/>
        </p:nvSpPr>
        <p:spPr>
          <a:xfrm>
            <a:off x="4923215" y="2530656"/>
            <a:ext cx="2345579" cy="1323439"/>
          </a:xfrm>
          <a:prstGeom prst="rect">
            <a:avLst/>
          </a:prstGeom>
          <a:noFill/>
        </p:spPr>
        <p:txBody>
          <a:bodyPr wrap="none" rtlCol="0">
            <a:spAutoFit/>
          </a:bodyPr>
          <a:lstStyle/>
          <a:p>
            <a:pPr algn="ctr"/>
            <a:r>
              <a:rPr lang="en-US" sz="4000" b="1" noProof="1">
                <a:solidFill>
                  <a:schemeClr val="accent1"/>
                </a:solidFill>
              </a:rPr>
              <a:t>Our</a:t>
            </a:r>
          </a:p>
          <a:p>
            <a:pPr algn="ctr"/>
            <a:r>
              <a:rPr lang="en-US" sz="4000" b="1" noProof="1">
                <a:solidFill>
                  <a:schemeClr val="accent1"/>
                </a:solidFill>
              </a:rPr>
              <a:t>objectives</a:t>
            </a:r>
          </a:p>
        </p:txBody>
      </p:sp>
    </p:spTree>
    <p:extLst>
      <p:ext uri="{BB962C8B-B14F-4D97-AF65-F5344CB8AC3E}">
        <p14:creationId xmlns:p14="http://schemas.microsoft.com/office/powerpoint/2010/main" val="338581410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33FFF258-DF29-8747-A832-E816F26D04F8}"/>
              </a:ext>
            </a:extLst>
          </p:cNvPr>
          <p:cNvCxnSpPr>
            <a:cxnSpLocks/>
          </p:cNvCxnSpPr>
          <p:nvPr/>
        </p:nvCxnSpPr>
        <p:spPr>
          <a:xfrm>
            <a:off x="6095999" y="0"/>
            <a:ext cx="0" cy="5953328"/>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Shape">
            <a:extLst>
              <a:ext uri="{FF2B5EF4-FFF2-40B4-BE49-F238E27FC236}">
                <a16:creationId xmlns:a16="http://schemas.microsoft.com/office/drawing/2014/main" id="{136EA8AC-DB01-584D-819B-90F37EC8C4FD}"/>
              </a:ext>
            </a:extLst>
          </p:cNvPr>
          <p:cNvSpPr/>
          <p:nvPr/>
        </p:nvSpPr>
        <p:spPr>
          <a:xfrm>
            <a:off x="5636543" y="2036197"/>
            <a:ext cx="1736036" cy="1880939"/>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0" name="Shape">
            <a:extLst>
              <a:ext uri="{FF2B5EF4-FFF2-40B4-BE49-F238E27FC236}">
                <a16:creationId xmlns:a16="http://schemas.microsoft.com/office/drawing/2014/main" id="{76DD804E-30A3-0D44-9A09-35D83F52702C}"/>
              </a:ext>
            </a:extLst>
          </p:cNvPr>
          <p:cNvSpPr/>
          <p:nvPr/>
        </p:nvSpPr>
        <p:spPr>
          <a:xfrm rot="5400000">
            <a:off x="5609807" y="5566427"/>
            <a:ext cx="972387" cy="105354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1" name="Shape">
            <a:extLst>
              <a:ext uri="{FF2B5EF4-FFF2-40B4-BE49-F238E27FC236}">
                <a16:creationId xmlns:a16="http://schemas.microsoft.com/office/drawing/2014/main" id="{15D0D105-C805-1A46-A07E-34D5E8B01735}"/>
              </a:ext>
            </a:extLst>
          </p:cNvPr>
          <p:cNvSpPr/>
          <p:nvPr/>
        </p:nvSpPr>
        <p:spPr>
          <a:xfrm rot="10800000">
            <a:off x="5323281" y="702902"/>
            <a:ext cx="972387" cy="105354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2" name="Shape">
            <a:extLst>
              <a:ext uri="{FF2B5EF4-FFF2-40B4-BE49-F238E27FC236}">
                <a16:creationId xmlns:a16="http://schemas.microsoft.com/office/drawing/2014/main" id="{17C782A3-E268-644C-B50A-9DA542980DA1}"/>
              </a:ext>
            </a:extLst>
          </p:cNvPr>
          <p:cNvSpPr/>
          <p:nvPr/>
        </p:nvSpPr>
        <p:spPr>
          <a:xfrm rot="10800000">
            <a:off x="5323281" y="4127038"/>
            <a:ext cx="972387" cy="105354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3" name="TextBox 12">
            <a:extLst>
              <a:ext uri="{FF2B5EF4-FFF2-40B4-BE49-F238E27FC236}">
                <a16:creationId xmlns:a16="http://schemas.microsoft.com/office/drawing/2014/main" id="{7E324AD9-1536-C74C-8289-13B5E22BD294}"/>
              </a:ext>
            </a:extLst>
          </p:cNvPr>
          <p:cNvSpPr txBox="1"/>
          <p:nvPr/>
        </p:nvSpPr>
        <p:spPr>
          <a:xfrm>
            <a:off x="5487681" y="1029620"/>
            <a:ext cx="704039" cy="400110"/>
          </a:xfrm>
          <a:prstGeom prst="rect">
            <a:avLst/>
          </a:prstGeom>
          <a:noFill/>
        </p:spPr>
        <p:txBody>
          <a:bodyPr wrap="none" rtlCol="0">
            <a:spAutoFit/>
          </a:bodyPr>
          <a:lstStyle/>
          <a:p>
            <a:r>
              <a:rPr lang="en-US" sz="2000" b="1" noProof="1">
                <a:solidFill>
                  <a:schemeClr val="bg1"/>
                </a:solidFill>
              </a:rPr>
              <a:t>2019</a:t>
            </a:r>
          </a:p>
        </p:txBody>
      </p:sp>
      <p:sp>
        <p:nvSpPr>
          <p:cNvPr id="15" name="TextBox 14">
            <a:extLst>
              <a:ext uri="{FF2B5EF4-FFF2-40B4-BE49-F238E27FC236}">
                <a16:creationId xmlns:a16="http://schemas.microsoft.com/office/drawing/2014/main" id="{6CDAB7E8-AF77-0647-BC00-A5092EA9FE2E}"/>
              </a:ext>
            </a:extLst>
          </p:cNvPr>
          <p:cNvSpPr txBox="1"/>
          <p:nvPr/>
        </p:nvSpPr>
        <p:spPr>
          <a:xfrm>
            <a:off x="5839697" y="2622721"/>
            <a:ext cx="1223412" cy="707886"/>
          </a:xfrm>
          <a:prstGeom prst="rect">
            <a:avLst/>
          </a:prstGeom>
          <a:noFill/>
        </p:spPr>
        <p:txBody>
          <a:bodyPr wrap="none" rtlCol="0">
            <a:spAutoFit/>
          </a:bodyPr>
          <a:lstStyle/>
          <a:p>
            <a:r>
              <a:rPr lang="en-US" sz="4000" b="1" noProof="1">
                <a:solidFill>
                  <a:schemeClr val="accent1"/>
                </a:solidFill>
              </a:rPr>
              <a:t>2020</a:t>
            </a:r>
          </a:p>
        </p:txBody>
      </p:sp>
      <p:sp>
        <p:nvSpPr>
          <p:cNvPr id="16" name="TextBox 15">
            <a:extLst>
              <a:ext uri="{FF2B5EF4-FFF2-40B4-BE49-F238E27FC236}">
                <a16:creationId xmlns:a16="http://schemas.microsoft.com/office/drawing/2014/main" id="{EDD74876-E9B8-1041-A7BC-406D023B4994}"/>
              </a:ext>
            </a:extLst>
          </p:cNvPr>
          <p:cNvSpPr txBox="1"/>
          <p:nvPr/>
        </p:nvSpPr>
        <p:spPr>
          <a:xfrm>
            <a:off x="5487681" y="4437837"/>
            <a:ext cx="704039" cy="400110"/>
          </a:xfrm>
          <a:prstGeom prst="rect">
            <a:avLst/>
          </a:prstGeom>
          <a:noFill/>
        </p:spPr>
        <p:txBody>
          <a:bodyPr wrap="none" rtlCol="0">
            <a:spAutoFit/>
          </a:bodyPr>
          <a:lstStyle/>
          <a:p>
            <a:r>
              <a:rPr lang="en-US" sz="2000" b="1" noProof="1">
                <a:solidFill>
                  <a:schemeClr val="bg1"/>
                </a:solidFill>
              </a:rPr>
              <a:t>2025</a:t>
            </a:r>
          </a:p>
        </p:txBody>
      </p:sp>
      <p:sp>
        <p:nvSpPr>
          <p:cNvPr id="18" name="TextBox 17">
            <a:extLst>
              <a:ext uri="{FF2B5EF4-FFF2-40B4-BE49-F238E27FC236}">
                <a16:creationId xmlns:a16="http://schemas.microsoft.com/office/drawing/2014/main" id="{CEBBB5DF-DE82-A643-AF8A-81087BB073E8}"/>
              </a:ext>
            </a:extLst>
          </p:cNvPr>
          <p:cNvSpPr txBox="1"/>
          <p:nvPr/>
        </p:nvSpPr>
        <p:spPr>
          <a:xfrm>
            <a:off x="5778627" y="5778265"/>
            <a:ext cx="639919" cy="400110"/>
          </a:xfrm>
          <a:prstGeom prst="rect">
            <a:avLst/>
          </a:prstGeom>
          <a:noFill/>
        </p:spPr>
        <p:txBody>
          <a:bodyPr wrap="none" rtlCol="0">
            <a:spAutoFit/>
          </a:bodyPr>
          <a:lstStyle/>
          <a:p>
            <a:r>
              <a:rPr lang="en-US" sz="2000" b="1" noProof="1">
                <a:solidFill>
                  <a:schemeClr val="bg1"/>
                </a:solidFill>
              </a:rPr>
              <a:t>END</a:t>
            </a:r>
          </a:p>
        </p:txBody>
      </p:sp>
      <p:sp>
        <p:nvSpPr>
          <p:cNvPr id="19" name="Rectangle 18">
            <a:extLst>
              <a:ext uri="{FF2B5EF4-FFF2-40B4-BE49-F238E27FC236}">
                <a16:creationId xmlns:a16="http://schemas.microsoft.com/office/drawing/2014/main" id="{FFCF9276-46B1-BA43-8942-ACD8948C760E}"/>
              </a:ext>
            </a:extLst>
          </p:cNvPr>
          <p:cNvSpPr/>
          <p:nvPr/>
        </p:nvSpPr>
        <p:spPr>
          <a:xfrm>
            <a:off x="7496069" y="2681349"/>
            <a:ext cx="1503821" cy="784830"/>
          </a:xfrm>
          <a:prstGeom prst="rect">
            <a:avLst/>
          </a:prstGeom>
        </p:spPr>
        <p:txBody>
          <a:bodyPr wrap="square">
            <a:spAutoFit/>
          </a:bodyPr>
          <a:lstStyle/>
          <a:p>
            <a:pPr algn="just"/>
            <a:r>
              <a:rPr lang="en-US" sz="900" noProof="1">
                <a:solidFill>
                  <a:schemeClr val="accent2"/>
                </a:solidFill>
              </a:rPr>
              <a:t>Lorem ipsum dolor sit amet cras. Amet nam in. Rutrum integer ullamcorper in dictumst bibendum. Sit esrti etiam nec hac eros.</a:t>
            </a:r>
          </a:p>
        </p:txBody>
      </p:sp>
      <p:sp>
        <p:nvSpPr>
          <p:cNvPr id="20" name="Rectangle 19">
            <a:extLst>
              <a:ext uri="{FF2B5EF4-FFF2-40B4-BE49-F238E27FC236}">
                <a16:creationId xmlns:a16="http://schemas.microsoft.com/office/drawing/2014/main" id="{A4B65835-828C-0B4B-AD06-7D8429781D4C}"/>
              </a:ext>
            </a:extLst>
          </p:cNvPr>
          <p:cNvSpPr/>
          <p:nvPr/>
        </p:nvSpPr>
        <p:spPr>
          <a:xfrm>
            <a:off x="7496068" y="2468838"/>
            <a:ext cx="1188467" cy="307777"/>
          </a:xfrm>
          <a:prstGeom prst="rect">
            <a:avLst/>
          </a:prstGeom>
        </p:spPr>
        <p:txBody>
          <a:bodyPr wrap="none">
            <a:spAutoFit/>
          </a:bodyPr>
          <a:lstStyle/>
          <a:p>
            <a:r>
              <a:rPr lang="en-US" sz="1400" b="1" noProof="1"/>
              <a:t>Lorem ipsum </a:t>
            </a:r>
          </a:p>
        </p:txBody>
      </p:sp>
      <p:sp>
        <p:nvSpPr>
          <p:cNvPr id="21" name="Rectangle 20">
            <a:extLst>
              <a:ext uri="{FF2B5EF4-FFF2-40B4-BE49-F238E27FC236}">
                <a16:creationId xmlns:a16="http://schemas.microsoft.com/office/drawing/2014/main" id="{7EAD93CF-DC2E-094A-93FC-E5E849CA5B46}"/>
              </a:ext>
            </a:extLst>
          </p:cNvPr>
          <p:cNvSpPr/>
          <p:nvPr/>
        </p:nvSpPr>
        <p:spPr>
          <a:xfrm>
            <a:off x="3736338" y="971621"/>
            <a:ext cx="1503821" cy="784830"/>
          </a:xfrm>
          <a:prstGeom prst="rect">
            <a:avLst/>
          </a:prstGeom>
        </p:spPr>
        <p:txBody>
          <a:bodyPr wrap="square">
            <a:spAutoFit/>
          </a:bodyPr>
          <a:lstStyle/>
          <a:p>
            <a:pPr algn="just"/>
            <a:r>
              <a:rPr lang="en-US" sz="900" noProof="1">
                <a:solidFill>
                  <a:schemeClr val="accent2"/>
                </a:solidFill>
              </a:rPr>
              <a:t>Lorem ipsum dolor sit amet cras. Amet nam in. Rutrum integer ullamcorper in dictumst bibendum. Sit esrti etiam nec hac eros.</a:t>
            </a:r>
          </a:p>
        </p:txBody>
      </p:sp>
      <p:sp>
        <p:nvSpPr>
          <p:cNvPr id="22" name="Rectangle 21">
            <a:extLst>
              <a:ext uri="{FF2B5EF4-FFF2-40B4-BE49-F238E27FC236}">
                <a16:creationId xmlns:a16="http://schemas.microsoft.com/office/drawing/2014/main" id="{FE7688DB-3237-B845-B6D6-56C93FDDE541}"/>
              </a:ext>
            </a:extLst>
          </p:cNvPr>
          <p:cNvSpPr/>
          <p:nvPr/>
        </p:nvSpPr>
        <p:spPr>
          <a:xfrm>
            <a:off x="4099548" y="759110"/>
            <a:ext cx="1188466" cy="307777"/>
          </a:xfrm>
          <a:prstGeom prst="rect">
            <a:avLst/>
          </a:prstGeom>
        </p:spPr>
        <p:txBody>
          <a:bodyPr wrap="none">
            <a:spAutoFit/>
          </a:bodyPr>
          <a:lstStyle/>
          <a:p>
            <a:pPr algn="r"/>
            <a:r>
              <a:rPr lang="en-US" sz="1400" b="1" noProof="1"/>
              <a:t>Lorem ipsum </a:t>
            </a:r>
          </a:p>
        </p:txBody>
      </p:sp>
      <p:sp>
        <p:nvSpPr>
          <p:cNvPr id="23" name="Rectangle 22">
            <a:extLst>
              <a:ext uri="{FF2B5EF4-FFF2-40B4-BE49-F238E27FC236}">
                <a16:creationId xmlns:a16="http://schemas.microsoft.com/office/drawing/2014/main" id="{9124C455-A8FE-4B49-9B44-00DD8957E87B}"/>
              </a:ext>
            </a:extLst>
          </p:cNvPr>
          <p:cNvSpPr/>
          <p:nvPr/>
        </p:nvSpPr>
        <p:spPr>
          <a:xfrm>
            <a:off x="3736338" y="4317493"/>
            <a:ext cx="1503821" cy="784830"/>
          </a:xfrm>
          <a:prstGeom prst="rect">
            <a:avLst/>
          </a:prstGeom>
        </p:spPr>
        <p:txBody>
          <a:bodyPr wrap="square">
            <a:spAutoFit/>
          </a:bodyPr>
          <a:lstStyle/>
          <a:p>
            <a:pPr algn="just"/>
            <a:r>
              <a:rPr lang="en-US" sz="900" noProof="1">
                <a:solidFill>
                  <a:schemeClr val="accent2"/>
                </a:solidFill>
              </a:rPr>
              <a:t>Lorem ipsum dolor sit amet cras. Amet nam in. Rutrum integer ullamcorper in dictumst bibendum. Sit esrti etiam nec hac eros.</a:t>
            </a:r>
          </a:p>
        </p:txBody>
      </p:sp>
      <p:sp>
        <p:nvSpPr>
          <p:cNvPr id="24" name="Rectangle 23">
            <a:extLst>
              <a:ext uri="{FF2B5EF4-FFF2-40B4-BE49-F238E27FC236}">
                <a16:creationId xmlns:a16="http://schemas.microsoft.com/office/drawing/2014/main" id="{69AFEAF6-4466-4942-986E-612D02D38BE5}"/>
              </a:ext>
            </a:extLst>
          </p:cNvPr>
          <p:cNvSpPr/>
          <p:nvPr/>
        </p:nvSpPr>
        <p:spPr>
          <a:xfrm>
            <a:off x="4099548" y="4104982"/>
            <a:ext cx="1188466" cy="307777"/>
          </a:xfrm>
          <a:prstGeom prst="rect">
            <a:avLst/>
          </a:prstGeom>
        </p:spPr>
        <p:txBody>
          <a:bodyPr wrap="none">
            <a:spAutoFit/>
          </a:bodyPr>
          <a:lstStyle/>
          <a:p>
            <a:pPr algn="r"/>
            <a:r>
              <a:rPr lang="en-US" sz="1400" b="1" noProof="1"/>
              <a:t>Lorem ipsum </a:t>
            </a:r>
          </a:p>
        </p:txBody>
      </p:sp>
    </p:spTree>
    <p:extLst>
      <p:ext uri="{BB962C8B-B14F-4D97-AF65-F5344CB8AC3E}">
        <p14:creationId xmlns:p14="http://schemas.microsoft.com/office/powerpoint/2010/main" val="29725160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a:extLst>
              <a:ext uri="{FF2B5EF4-FFF2-40B4-BE49-F238E27FC236}">
                <a16:creationId xmlns:a16="http://schemas.microsoft.com/office/drawing/2014/main" id="{AA2B22E5-5ACD-BE4F-8AD9-57A1405EE4C7}"/>
              </a:ext>
            </a:extLst>
          </p:cNvPr>
          <p:cNvSpPr/>
          <p:nvPr/>
        </p:nvSpPr>
        <p:spPr>
          <a:xfrm rot="4500000">
            <a:off x="578166" y="-3845565"/>
            <a:ext cx="9930989" cy="10759901"/>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solidFill>
              <a:schemeClr val="bg1">
                <a:alpha val="20000"/>
              </a:schemeClr>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9" name="Title 8">
            <a:extLst>
              <a:ext uri="{FF2B5EF4-FFF2-40B4-BE49-F238E27FC236}">
                <a16:creationId xmlns:a16="http://schemas.microsoft.com/office/drawing/2014/main" id="{3749FF9F-CEC3-8148-9A28-8947350318D4}"/>
              </a:ext>
            </a:extLst>
          </p:cNvPr>
          <p:cNvSpPr>
            <a:spLocks noGrp="1"/>
          </p:cNvSpPr>
          <p:nvPr>
            <p:ph type="title"/>
          </p:nvPr>
        </p:nvSpPr>
        <p:spPr/>
        <p:txBody>
          <a:bodyPr/>
          <a:lstStyle/>
          <a:p>
            <a:r>
              <a:rPr lang="da" dirty="0"/>
              <a:t>MOCKUPS</a:t>
            </a:r>
            <a:endParaRPr lang="en-GB" dirty="0"/>
          </a:p>
        </p:txBody>
      </p:sp>
      <p:sp>
        <p:nvSpPr>
          <p:cNvPr id="10" name="Text Placeholder 9">
            <a:extLst>
              <a:ext uri="{FF2B5EF4-FFF2-40B4-BE49-F238E27FC236}">
                <a16:creationId xmlns:a16="http://schemas.microsoft.com/office/drawing/2014/main" id="{9D71158A-24C8-5A42-866E-C8495AA66752}"/>
              </a:ext>
            </a:extLst>
          </p:cNvPr>
          <p:cNvSpPr>
            <a:spLocks noGrp="1"/>
          </p:cNvSpPr>
          <p:nvPr>
            <p:ph type="body" idx="1"/>
          </p:nvPr>
        </p:nvSpPr>
        <p:spPr/>
        <p:txBody>
          <a:bodyPr/>
          <a:lstStyle/>
          <a:p>
            <a:r>
              <a:rPr lang="en-US" dirty="0"/>
              <a:t>Phones, tablets, laptop to feature your pictures</a:t>
            </a:r>
          </a:p>
        </p:txBody>
      </p:sp>
      <p:sp>
        <p:nvSpPr>
          <p:cNvPr id="19" name="Shape">
            <a:extLst>
              <a:ext uri="{FF2B5EF4-FFF2-40B4-BE49-F238E27FC236}">
                <a16:creationId xmlns:a16="http://schemas.microsoft.com/office/drawing/2014/main" id="{5ED5A0BF-BA5A-6141-BBE6-125271BDAB72}"/>
              </a:ext>
            </a:extLst>
          </p:cNvPr>
          <p:cNvSpPr/>
          <p:nvPr/>
        </p:nvSpPr>
        <p:spPr>
          <a:xfrm rot="4500000">
            <a:off x="-93966" y="-4841368"/>
            <a:ext cx="12092374" cy="13101702"/>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3" name="Picture Placeholder 2">
            <a:extLst>
              <a:ext uri="{FF2B5EF4-FFF2-40B4-BE49-F238E27FC236}">
                <a16:creationId xmlns:a16="http://schemas.microsoft.com/office/drawing/2014/main" id="{ACC0B8BF-A5E4-48C6-8322-107BD22C4240}"/>
              </a:ext>
            </a:extLst>
          </p:cNvPr>
          <p:cNvSpPr>
            <a:spLocks noGrp="1"/>
          </p:cNvSpPr>
          <p:nvPr>
            <p:ph type="pic" sz="quarter" idx="10"/>
          </p:nvPr>
        </p:nvSpPr>
        <p:spPr/>
      </p:sp>
    </p:spTree>
    <p:extLst>
      <p:ext uri="{BB962C8B-B14F-4D97-AF65-F5344CB8AC3E}">
        <p14:creationId xmlns:p14="http://schemas.microsoft.com/office/powerpoint/2010/main" val="108176744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E10FBB0-9392-E041-8614-DD4CF2F02E43}"/>
              </a:ext>
            </a:extLst>
          </p:cNvPr>
          <p:cNvSpPr>
            <a:spLocks noGrp="1"/>
          </p:cNvSpPr>
          <p:nvPr>
            <p:ph sz="half" idx="16"/>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a:t>
            </a:r>
          </a:p>
          <a:p>
            <a:r>
              <a:rPr lang="en-US" noProof="1"/>
              <a:t>Lorem ipsum dolor sit amet, consectetur adipiscing elit. Donec sollicitudin dolor a ex rhoncus pharetra. Vestibulum ante ipsum</a:t>
            </a:r>
            <a:endParaRPr lang="en-GB" dirty="0"/>
          </a:p>
        </p:txBody>
      </p:sp>
      <p:sp>
        <p:nvSpPr>
          <p:cNvPr id="3" name="Picture Placeholder 2">
            <a:extLst>
              <a:ext uri="{FF2B5EF4-FFF2-40B4-BE49-F238E27FC236}">
                <a16:creationId xmlns:a16="http://schemas.microsoft.com/office/drawing/2014/main" id="{B0ED820C-16FE-4915-BAB3-4C024E143D74}"/>
              </a:ext>
            </a:extLst>
          </p:cNvPr>
          <p:cNvSpPr>
            <a:spLocks noGrp="1"/>
          </p:cNvSpPr>
          <p:nvPr>
            <p:ph type="pic" sz="quarter" idx="10"/>
          </p:nvPr>
        </p:nvSpPr>
        <p:spPr/>
      </p:sp>
    </p:spTree>
    <p:extLst>
      <p:ext uri="{BB962C8B-B14F-4D97-AF65-F5344CB8AC3E}">
        <p14:creationId xmlns:p14="http://schemas.microsoft.com/office/powerpoint/2010/main" val="21170932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F8F61B4-D398-C643-9C5A-F2E0DE9B3090}"/>
              </a:ext>
            </a:extLst>
          </p:cNvPr>
          <p:cNvSpPr>
            <a:spLocks noGrp="1"/>
          </p:cNvSpPr>
          <p:nvPr>
            <p:ph type="body" sz="quarter" idx="13"/>
          </p:nvPr>
        </p:nvSpPr>
        <p:spPr/>
        <p:txBody>
          <a:bodyPr/>
          <a:lstStyle/>
          <a:p>
            <a:r>
              <a:rPr lang="en-US" noProof="1"/>
              <a:t>Lorem Ipsum</a:t>
            </a:r>
          </a:p>
        </p:txBody>
      </p:sp>
      <p:sp>
        <p:nvSpPr>
          <p:cNvPr id="5" name="Content Placeholder 4">
            <a:extLst>
              <a:ext uri="{FF2B5EF4-FFF2-40B4-BE49-F238E27FC236}">
                <a16:creationId xmlns:a16="http://schemas.microsoft.com/office/drawing/2014/main" id="{1E42D448-9194-594A-83F0-FCE59275B43E}"/>
              </a:ext>
            </a:extLst>
          </p:cNvPr>
          <p:cNvSpPr>
            <a:spLocks noGrp="1"/>
          </p:cNvSpPr>
          <p:nvPr>
            <p:ph sz="half" idx="1"/>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a:t>
            </a:r>
          </a:p>
        </p:txBody>
      </p:sp>
      <p:sp>
        <p:nvSpPr>
          <p:cNvPr id="6" name="Content Placeholder 5">
            <a:extLst>
              <a:ext uri="{FF2B5EF4-FFF2-40B4-BE49-F238E27FC236}">
                <a16:creationId xmlns:a16="http://schemas.microsoft.com/office/drawing/2014/main" id="{5EB86D3A-986B-B44F-8603-3E435C465AA6}"/>
              </a:ext>
            </a:extLst>
          </p:cNvPr>
          <p:cNvSpPr>
            <a:spLocks noGrp="1"/>
          </p:cNvSpPr>
          <p:nvPr>
            <p:ph sz="half" idx="2"/>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a:t>
            </a:r>
          </a:p>
        </p:txBody>
      </p:sp>
      <p:sp>
        <p:nvSpPr>
          <p:cNvPr id="4" name="Title 3">
            <a:extLst>
              <a:ext uri="{FF2B5EF4-FFF2-40B4-BE49-F238E27FC236}">
                <a16:creationId xmlns:a16="http://schemas.microsoft.com/office/drawing/2014/main" id="{A9F2DC41-F4AE-7045-8FE8-B0B547BEAA4A}"/>
              </a:ext>
            </a:extLst>
          </p:cNvPr>
          <p:cNvSpPr>
            <a:spLocks noGrp="1"/>
          </p:cNvSpPr>
          <p:nvPr>
            <p:ph type="title"/>
          </p:nvPr>
        </p:nvSpPr>
        <p:spPr>
          <a:xfrm>
            <a:off x="2152651" y="360915"/>
            <a:ext cx="7886700" cy="871008"/>
          </a:xfrm>
        </p:spPr>
        <p:txBody>
          <a:bodyPr/>
          <a:lstStyle/>
          <a:p>
            <a:r>
              <a:rPr lang="en-US" noProof="1"/>
              <a:t>Layout with 2 Columns</a:t>
            </a:r>
            <a:endParaRPr lang="en-GB" dirty="0"/>
          </a:p>
        </p:txBody>
      </p:sp>
    </p:spTree>
    <p:extLst>
      <p:ext uri="{BB962C8B-B14F-4D97-AF65-F5344CB8AC3E}">
        <p14:creationId xmlns:p14="http://schemas.microsoft.com/office/powerpoint/2010/main" val="369362446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2FCB509A-8723-E247-A37E-4D9794E423B0}"/>
              </a:ext>
            </a:extLst>
          </p:cNvPr>
          <p:cNvSpPr>
            <a:spLocks noGrp="1"/>
          </p:cNvSpPr>
          <p:nvPr>
            <p:ph sz="half" idx="16"/>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a:t>
            </a:r>
          </a:p>
          <a:p>
            <a:r>
              <a:rPr lang="en-US" noProof="1"/>
              <a:t>Lorem ipsum dolor sit amet, consectetur adipiscing elit. Donec sollicitudin dolor a ex rhoncus pharetra. Vestibulum ante ipsum</a:t>
            </a:r>
            <a:endParaRPr lang="en-GB" dirty="0"/>
          </a:p>
        </p:txBody>
      </p:sp>
      <p:sp>
        <p:nvSpPr>
          <p:cNvPr id="3" name="Picture Placeholder 2">
            <a:extLst>
              <a:ext uri="{FF2B5EF4-FFF2-40B4-BE49-F238E27FC236}">
                <a16:creationId xmlns:a16="http://schemas.microsoft.com/office/drawing/2014/main" id="{4EAB837D-CFB7-4E17-B4D1-30E53A88FE61}"/>
              </a:ext>
            </a:extLst>
          </p:cNvPr>
          <p:cNvSpPr>
            <a:spLocks noGrp="1"/>
          </p:cNvSpPr>
          <p:nvPr>
            <p:ph type="pic" sz="quarter" idx="10"/>
          </p:nvPr>
        </p:nvSpPr>
        <p:spPr/>
      </p:sp>
    </p:spTree>
    <p:extLst>
      <p:ext uri="{BB962C8B-B14F-4D97-AF65-F5344CB8AC3E}">
        <p14:creationId xmlns:p14="http://schemas.microsoft.com/office/powerpoint/2010/main" val="197401734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2F6B344-F6B3-F94D-B684-05F1EE9535FA}"/>
              </a:ext>
            </a:extLst>
          </p:cNvPr>
          <p:cNvSpPr>
            <a:spLocks noGrp="1"/>
          </p:cNvSpPr>
          <p:nvPr>
            <p:ph sz="half" idx="17"/>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a:t>
            </a:r>
            <a:endParaRPr lang="en-GB" dirty="0"/>
          </a:p>
        </p:txBody>
      </p:sp>
      <p:sp>
        <p:nvSpPr>
          <p:cNvPr id="7" name="Content Placeholder 6">
            <a:extLst>
              <a:ext uri="{FF2B5EF4-FFF2-40B4-BE49-F238E27FC236}">
                <a16:creationId xmlns:a16="http://schemas.microsoft.com/office/drawing/2014/main" id="{1BD582B0-0E2E-C747-8DE1-BAE0FD671FA8}"/>
              </a:ext>
            </a:extLst>
          </p:cNvPr>
          <p:cNvSpPr>
            <a:spLocks noGrp="1"/>
          </p:cNvSpPr>
          <p:nvPr>
            <p:ph sz="half" idx="18"/>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a:t>
            </a:r>
            <a:endParaRPr lang="en-GB" dirty="0"/>
          </a:p>
        </p:txBody>
      </p:sp>
      <p:sp>
        <p:nvSpPr>
          <p:cNvPr id="2" name="Title 1">
            <a:extLst>
              <a:ext uri="{FF2B5EF4-FFF2-40B4-BE49-F238E27FC236}">
                <a16:creationId xmlns:a16="http://schemas.microsoft.com/office/drawing/2014/main" id="{9EB350B4-2FFD-490F-8E06-F22098B9A858}"/>
              </a:ext>
            </a:extLst>
          </p:cNvPr>
          <p:cNvSpPr>
            <a:spLocks noGrp="1"/>
          </p:cNvSpPr>
          <p:nvPr>
            <p:ph type="title"/>
          </p:nvPr>
        </p:nvSpPr>
        <p:spPr>
          <a:xfrm>
            <a:off x="3156973" y="391694"/>
            <a:ext cx="5887465" cy="840230"/>
          </a:xfrm>
        </p:spPr>
        <p:txBody>
          <a:bodyPr/>
          <a:lstStyle/>
          <a:p>
            <a:r>
              <a:rPr lang="en-US" dirty="0"/>
              <a:t>Laptop Mockup</a:t>
            </a:r>
          </a:p>
        </p:txBody>
      </p:sp>
      <p:sp>
        <p:nvSpPr>
          <p:cNvPr id="4" name="Picture Placeholder 3">
            <a:extLst>
              <a:ext uri="{FF2B5EF4-FFF2-40B4-BE49-F238E27FC236}">
                <a16:creationId xmlns:a16="http://schemas.microsoft.com/office/drawing/2014/main" id="{A6E889B1-E02E-4DA3-829D-FE54F0F9EB63}"/>
              </a:ext>
            </a:extLst>
          </p:cNvPr>
          <p:cNvSpPr>
            <a:spLocks noGrp="1"/>
          </p:cNvSpPr>
          <p:nvPr>
            <p:ph type="pic" sz="quarter" idx="10"/>
          </p:nvPr>
        </p:nvSpPr>
        <p:spPr/>
      </p:sp>
    </p:spTree>
    <p:extLst>
      <p:ext uri="{BB962C8B-B14F-4D97-AF65-F5344CB8AC3E}">
        <p14:creationId xmlns:p14="http://schemas.microsoft.com/office/powerpoint/2010/main" val="69104134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a:extLst>
              <a:ext uri="{FF2B5EF4-FFF2-40B4-BE49-F238E27FC236}">
                <a16:creationId xmlns:a16="http://schemas.microsoft.com/office/drawing/2014/main" id="{AA2B22E5-5ACD-BE4F-8AD9-57A1405EE4C7}"/>
              </a:ext>
            </a:extLst>
          </p:cNvPr>
          <p:cNvSpPr/>
          <p:nvPr/>
        </p:nvSpPr>
        <p:spPr>
          <a:xfrm rot="4500000">
            <a:off x="3418646" y="808786"/>
            <a:ext cx="9930989" cy="10759901"/>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solidFill>
              <a:schemeClr val="bg1">
                <a:alpha val="20000"/>
              </a:schemeClr>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9" name="Title 8">
            <a:extLst>
              <a:ext uri="{FF2B5EF4-FFF2-40B4-BE49-F238E27FC236}">
                <a16:creationId xmlns:a16="http://schemas.microsoft.com/office/drawing/2014/main" id="{3749FF9F-CEC3-8148-9A28-8947350318D4}"/>
              </a:ext>
            </a:extLst>
          </p:cNvPr>
          <p:cNvSpPr>
            <a:spLocks noGrp="1"/>
          </p:cNvSpPr>
          <p:nvPr>
            <p:ph type="title"/>
          </p:nvPr>
        </p:nvSpPr>
        <p:spPr/>
        <p:txBody>
          <a:bodyPr/>
          <a:lstStyle/>
          <a:p>
            <a:r>
              <a:rPr lang="da" dirty="0"/>
              <a:t>PICTURES PLACEHOLDERS</a:t>
            </a:r>
            <a:endParaRPr lang="en-GB" dirty="0"/>
          </a:p>
        </p:txBody>
      </p:sp>
      <p:sp>
        <p:nvSpPr>
          <p:cNvPr id="10" name="Text Placeholder 9">
            <a:extLst>
              <a:ext uri="{FF2B5EF4-FFF2-40B4-BE49-F238E27FC236}">
                <a16:creationId xmlns:a16="http://schemas.microsoft.com/office/drawing/2014/main" id="{9D71158A-24C8-5A42-866E-C8495AA66752}"/>
              </a:ext>
            </a:extLst>
          </p:cNvPr>
          <p:cNvSpPr>
            <a:spLocks noGrp="1"/>
          </p:cNvSpPr>
          <p:nvPr>
            <p:ph type="body" idx="1"/>
          </p:nvPr>
        </p:nvSpPr>
        <p:spPr/>
        <p:txBody>
          <a:bodyPr/>
          <a:lstStyle/>
          <a:p>
            <a:r>
              <a:rPr lang="en-US" dirty="0"/>
              <a:t>5 Unique Layouts to Drag &amp; drop your images</a:t>
            </a:r>
            <a:endParaRPr lang="en-GB" dirty="0"/>
          </a:p>
        </p:txBody>
      </p:sp>
      <p:sp>
        <p:nvSpPr>
          <p:cNvPr id="19" name="Shape">
            <a:extLst>
              <a:ext uri="{FF2B5EF4-FFF2-40B4-BE49-F238E27FC236}">
                <a16:creationId xmlns:a16="http://schemas.microsoft.com/office/drawing/2014/main" id="{5ED5A0BF-BA5A-6141-BBE6-125271BDAB72}"/>
              </a:ext>
            </a:extLst>
          </p:cNvPr>
          <p:cNvSpPr/>
          <p:nvPr/>
        </p:nvSpPr>
        <p:spPr>
          <a:xfrm rot="4500000">
            <a:off x="1846320" y="546276"/>
            <a:ext cx="12092375" cy="13101703"/>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3" name="Picture Placeholder 2">
            <a:extLst>
              <a:ext uri="{FF2B5EF4-FFF2-40B4-BE49-F238E27FC236}">
                <a16:creationId xmlns:a16="http://schemas.microsoft.com/office/drawing/2014/main" id="{D91D919D-F114-47DB-BCBD-940F85E0F507}"/>
              </a:ext>
            </a:extLst>
          </p:cNvPr>
          <p:cNvSpPr>
            <a:spLocks noGrp="1"/>
          </p:cNvSpPr>
          <p:nvPr>
            <p:ph type="pic" sz="quarter" idx="10"/>
          </p:nvPr>
        </p:nvSpPr>
        <p:spPr/>
      </p:sp>
    </p:spTree>
    <p:extLst>
      <p:ext uri="{BB962C8B-B14F-4D97-AF65-F5344CB8AC3E}">
        <p14:creationId xmlns:p14="http://schemas.microsoft.com/office/powerpoint/2010/main" val="304057976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CB20A-DB60-4782-8483-FD0CA6A5960E}"/>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E448747E-0E14-48A2-84FA-69D73596E8CC}"/>
              </a:ext>
            </a:extLst>
          </p:cNvPr>
          <p:cNvSpPr>
            <a:spLocks noGrp="1"/>
          </p:cNvSpPr>
          <p:nvPr>
            <p:ph type="body" idx="1"/>
          </p:nvPr>
        </p:nvSpPr>
        <p:spPr/>
        <p:txBody>
          <a:bodyPr/>
          <a:lstStyle/>
          <a:p>
            <a:endParaRPr lang="en-US"/>
          </a:p>
        </p:txBody>
      </p:sp>
      <p:sp>
        <p:nvSpPr>
          <p:cNvPr id="5" name="Picture Placeholder 4">
            <a:extLst>
              <a:ext uri="{FF2B5EF4-FFF2-40B4-BE49-F238E27FC236}">
                <a16:creationId xmlns:a16="http://schemas.microsoft.com/office/drawing/2014/main" id="{90FF03CF-6D62-4988-8BB8-51FEB3DA78D3}"/>
              </a:ext>
            </a:extLst>
          </p:cNvPr>
          <p:cNvSpPr>
            <a:spLocks noGrp="1"/>
          </p:cNvSpPr>
          <p:nvPr>
            <p:ph type="pic" sz="quarter" idx="10"/>
          </p:nvPr>
        </p:nvSpPr>
        <p:spPr/>
      </p:sp>
    </p:spTree>
    <p:extLst>
      <p:ext uri="{BB962C8B-B14F-4D97-AF65-F5344CB8AC3E}">
        <p14:creationId xmlns:p14="http://schemas.microsoft.com/office/powerpoint/2010/main" val="375107508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8551C90-2942-7B47-A0D9-4B0DEE285065}"/>
              </a:ext>
            </a:extLst>
          </p:cNvPr>
          <p:cNvSpPr>
            <a:spLocks noGrp="1"/>
          </p:cNvSpPr>
          <p:nvPr>
            <p:ph type="title"/>
          </p:nvPr>
        </p:nvSpPr>
        <p:spPr/>
        <p:txBody>
          <a:bodyPr/>
          <a:lstStyle/>
          <a:p>
            <a:r>
              <a:rPr lang="en-US" noProof="1"/>
              <a:t>Lorem Ipsum Dolor</a:t>
            </a:r>
            <a:endParaRPr lang="en-GB" dirty="0"/>
          </a:p>
        </p:txBody>
      </p:sp>
      <p:sp>
        <p:nvSpPr>
          <p:cNvPr id="7" name="Text Placeholder 6">
            <a:extLst>
              <a:ext uri="{FF2B5EF4-FFF2-40B4-BE49-F238E27FC236}">
                <a16:creationId xmlns:a16="http://schemas.microsoft.com/office/drawing/2014/main" id="{AE3186D1-545D-8746-BB72-05A5738E8CC4}"/>
              </a:ext>
            </a:extLst>
          </p:cNvPr>
          <p:cNvSpPr>
            <a:spLocks noGrp="1"/>
          </p:cNvSpPr>
          <p:nvPr>
            <p:ph type="body" sz="quarter" idx="13"/>
          </p:nvPr>
        </p:nvSpPr>
        <p:spPr/>
        <p:txBody>
          <a:bodyPr/>
          <a:lstStyle/>
          <a:p>
            <a:r>
              <a:rPr lang="en-US" noProof="1"/>
              <a:t>Lorem Ipsum</a:t>
            </a:r>
          </a:p>
        </p:txBody>
      </p:sp>
      <p:sp>
        <p:nvSpPr>
          <p:cNvPr id="6" name="Content Placeholder 5">
            <a:extLst>
              <a:ext uri="{FF2B5EF4-FFF2-40B4-BE49-F238E27FC236}">
                <a16:creationId xmlns:a16="http://schemas.microsoft.com/office/drawing/2014/main" id="{5F920B22-D979-D443-A39A-0F1A92A67C4E}"/>
              </a:ext>
            </a:extLst>
          </p:cNvPr>
          <p:cNvSpPr>
            <a:spLocks noGrp="1"/>
          </p:cNvSpPr>
          <p:nvPr>
            <p:ph sz="half" idx="1"/>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a:t>
            </a:r>
          </a:p>
        </p:txBody>
      </p:sp>
      <p:sp>
        <p:nvSpPr>
          <p:cNvPr id="3" name="Picture Placeholder 2">
            <a:extLst>
              <a:ext uri="{FF2B5EF4-FFF2-40B4-BE49-F238E27FC236}">
                <a16:creationId xmlns:a16="http://schemas.microsoft.com/office/drawing/2014/main" id="{D910306C-C573-4988-8DFC-6A56195EE41A}"/>
              </a:ext>
            </a:extLst>
          </p:cNvPr>
          <p:cNvSpPr>
            <a:spLocks noGrp="1"/>
          </p:cNvSpPr>
          <p:nvPr>
            <p:ph type="pic" sz="quarter" idx="10"/>
          </p:nvPr>
        </p:nvSpPr>
        <p:spPr/>
      </p:sp>
    </p:spTree>
    <p:extLst>
      <p:ext uri="{BB962C8B-B14F-4D97-AF65-F5344CB8AC3E}">
        <p14:creationId xmlns:p14="http://schemas.microsoft.com/office/powerpoint/2010/main" val="107617410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D21AE-BDB7-D949-8A94-77586C4B5459}"/>
              </a:ext>
            </a:extLst>
          </p:cNvPr>
          <p:cNvSpPr>
            <a:spLocks noGrp="1"/>
          </p:cNvSpPr>
          <p:nvPr>
            <p:ph type="title"/>
          </p:nvPr>
        </p:nvSpPr>
        <p:spPr/>
        <p:txBody>
          <a:bodyPr/>
          <a:lstStyle/>
          <a:p>
            <a:r>
              <a:rPr lang="en-US" noProof="1"/>
              <a:t>Lorem Ipsum Dolor</a:t>
            </a:r>
            <a:endParaRPr lang="en-GB" dirty="0"/>
          </a:p>
        </p:txBody>
      </p:sp>
      <p:sp>
        <p:nvSpPr>
          <p:cNvPr id="5" name="Text Placeholder 4">
            <a:extLst>
              <a:ext uri="{FF2B5EF4-FFF2-40B4-BE49-F238E27FC236}">
                <a16:creationId xmlns:a16="http://schemas.microsoft.com/office/drawing/2014/main" id="{1042A1C4-56C3-B540-B255-53D7B3C80235}"/>
              </a:ext>
            </a:extLst>
          </p:cNvPr>
          <p:cNvSpPr>
            <a:spLocks noGrp="1"/>
          </p:cNvSpPr>
          <p:nvPr>
            <p:ph type="body" sz="quarter" idx="13"/>
          </p:nvPr>
        </p:nvSpPr>
        <p:spPr/>
        <p:txBody>
          <a:bodyPr/>
          <a:lstStyle/>
          <a:p>
            <a:r>
              <a:rPr lang="en-US" noProof="1"/>
              <a:t>Lorem Ipsum</a:t>
            </a:r>
          </a:p>
        </p:txBody>
      </p:sp>
      <p:sp>
        <p:nvSpPr>
          <p:cNvPr id="3" name="Content Placeholder 2">
            <a:extLst>
              <a:ext uri="{FF2B5EF4-FFF2-40B4-BE49-F238E27FC236}">
                <a16:creationId xmlns:a16="http://schemas.microsoft.com/office/drawing/2014/main" id="{983AC1D5-486E-ED4A-AAC7-2A5E1512C9A6}"/>
              </a:ext>
            </a:extLst>
          </p:cNvPr>
          <p:cNvSpPr>
            <a:spLocks noGrp="1"/>
          </p:cNvSpPr>
          <p:nvPr>
            <p:ph sz="half" idx="1"/>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a:t>
            </a:r>
            <a:endParaRPr lang="en-GB" dirty="0"/>
          </a:p>
        </p:txBody>
      </p:sp>
      <p:sp>
        <p:nvSpPr>
          <p:cNvPr id="6" name="Picture Placeholder 5">
            <a:extLst>
              <a:ext uri="{FF2B5EF4-FFF2-40B4-BE49-F238E27FC236}">
                <a16:creationId xmlns:a16="http://schemas.microsoft.com/office/drawing/2014/main" id="{B2FF3830-0546-4DDD-9C41-5B9158A2B396}"/>
              </a:ext>
            </a:extLst>
          </p:cNvPr>
          <p:cNvSpPr>
            <a:spLocks noGrp="1"/>
          </p:cNvSpPr>
          <p:nvPr>
            <p:ph type="pic" sz="quarter" idx="10"/>
          </p:nvPr>
        </p:nvSpPr>
        <p:spPr/>
      </p:sp>
    </p:spTree>
    <p:extLst>
      <p:ext uri="{BB962C8B-B14F-4D97-AF65-F5344CB8AC3E}">
        <p14:creationId xmlns:p14="http://schemas.microsoft.com/office/powerpoint/2010/main" val="39431729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483CC-B815-0B41-B902-92F2BCDB4D69}"/>
              </a:ext>
            </a:extLst>
          </p:cNvPr>
          <p:cNvSpPr>
            <a:spLocks noGrp="1"/>
          </p:cNvSpPr>
          <p:nvPr>
            <p:ph type="title"/>
          </p:nvPr>
        </p:nvSpPr>
        <p:spPr/>
        <p:txBody>
          <a:bodyPr/>
          <a:lstStyle/>
          <a:p>
            <a:r>
              <a:rPr lang="en-US" noProof="1"/>
              <a:t>Lorem Ipsum Dolor</a:t>
            </a:r>
            <a:endParaRPr lang="en-GB" dirty="0"/>
          </a:p>
        </p:txBody>
      </p:sp>
      <p:sp>
        <p:nvSpPr>
          <p:cNvPr id="5" name="Text Placeholder 4">
            <a:extLst>
              <a:ext uri="{FF2B5EF4-FFF2-40B4-BE49-F238E27FC236}">
                <a16:creationId xmlns:a16="http://schemas.microsoft.com/office/drawing/2014/main" id="{BED379AF-39E3-5648-A36B-1F9484E68CE1}"/>
              </a:ext>
            </a:extLst>
          </p:cNvPr>
          <p:cNvSpPr>
            <a:spLocks noGrp="1"/>
          </p:cNvSpPr>
          <p:nvPr>
            <p:ph type="body" sz="quarter" idx="13"/>
          </p:nvPr>
        </p:nvSpPr>
        <p:spPr/>
        <p:txBody>
          <a:bodyPr/>
          <a:lstStyle/>
          <a:p>
            <a:r>
              <a:rPr lang="en-US" noProof="1"/>
              <a:t>Lorem Ipsum</a:t>
            </a:r>
          </a:p>
        </p:txBody>
      </p:sp>
      <p:sp>
        <p:nvSpPr>
          <p:cNvPr id="3" name="Content Placeholder 2">
            <a:extLst>
              <a:ext uri="{FF2B5EF4-FFF2-40B4-BE49-F238E27FC236}">
                <a16:creationId xmlns:a16="http://schemas.microsoft.com/office/drawing/2014/main" id="{BE413C2F-B29B-784C-8C9E-03F7F53B1196}"/>
              </a:ext>
            </a:extLst>
          </p:cNvPr>
          <p:cNvSpPr>
            <a:spLocks noGrp="1"/>
          </p:cNvSpPr>
          <p:nvPr>
            <p:ph sz="half" idx="1"/>
          </p:nvPr>
        </p:nvSpPr>
        <p:spPr/>
        <p:txBody>
          <a:bodyPr>
            <a:normAutofit fontScale="92500"/>
          </a:bodyPr>
          <a:lstStyle/>
          <a:p>
            <a:r>
              <a:rPr lang="en-US" noProof="1"/>
              <a:t>Lorem ipsum dolor sit amet, consectetur adipiscing elit. Donec sollicitudin dolor a ex rhoncus pharetra. Vestibulum ante ipsum primis in faucibus orci luctus et ultrices</a:t>
            </a:r>
            <a:br>
              <a:rPr lang="en-US" noProof="1"/>
            </a:br>
            <a:r>
              <a:rPr lang="en-US" noProof="1"/>
              <a:t>posuere cubilia Curae</a:t>
            </a:r>
          </a:p>
          <a:p>
            <a:r>
              <a:rPr lang="en-US" noProof="1"/>
              <a:t>Lorem ipsum dolor sit amet, consectetur adipiscing elit. </a:t>
            </a:r>
            <a:br>
              <a:rPr lang="en-US" noProof="1"/>
            </a:br>
            <a:r>
              <a:rPr lang="en-US" noProof="1"/>
              <a:t>Donec sollicitudin dolor a ex</a:t>
            </a:r>
            <a:br>
              <a:rPr lang="en-US" noProof="1"/>
            </a:br>
            <a:r>
              <a:rPr lang="en-US" noProof="1"/>
              <a:t> rhoncus pharetra. </a:t>
            </a:r>
            <a:br>
              <a:rPr lang="en-US" noProof="1"/>
            </a:br>
            <a:endParaRPr lang="en-US" noProof="1"/>
          </a:p>
        </p:txBody>
      </p:sp>
      <p:sp>
        <p:nvSpPr>
          <p:cNvPr id="6" name="Picture Placeholder 5">
            <a:extLst>
              <a:ext uri="{FF2B5EF4-FFF2-40B4-BE49-F238E27FC236}">
                <a16:creationId xmlns:a16="http://schemas.microsoft.com/office/drawing/2014/main" id="{F04534AE-662D-4F13-ABF0-5CDEAF927DFE}"/>
              </a:ext>
            </a:extLst>
          </p:cNvPr>
          <p:cNvSpPr>
            <a:spLocks noGrp="1"/>
          </p:cNvSpPr>
          <p:nvPr>
            <p:ph type="pic" sz="quarter" idx="10"/>
          </p:nvPr>
        </p:nvSpPr>
        <p:spPr/>
      </p:sp>
      <p:sp>
        <p:nvSpPr>
          <p:cNvPr id="8" name="Picture Placeholder 7">
            <a:extLst>
              <a:ext uri="{FF2B5EF4-FFF2-40B4-BE49-F238E27FC236}">
                <a16:creationId xmlns:a16="http://schemas.microsoft.com/office/drawing/2014/main" id="{812D460F-69C2-42B1-A05E-41C354182FC6}"/>
              </a:ext>
            </a:extLst>
          </p:cNvPr>
          <p:cNvSpPr>
            <a:spLocks noGrp="1"/>
          </p:cNvSpPr>
          <p:nvPr>
            <p:ph type="pic" sz="quarter" idx="14"/>
          </p:nvPr>
        </p:nvSpPr>
        <p:spPr/>
      </p:sp>
    </p:spTree>
    <p:extLst>
      <p:ext uri="{BB962C8B-B14F-4D97-AF65-F5344CB8AC3E}">
        <p14:creationId xmlns:p14="http://schemas.microsoft.com/office/powerpoint/2010/main" val="312512227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56065-B7AA-0147-835F-9F12F7E02E4F}"/>
              </a:ext>
            </a:extLst>
          </p:cNvPr>
          <p:cNvSpPr>
            <a:spLocks noGrp="1"/>
          </p:cNvSpPr>
          <p:nvPr>
            <p:ph type="title"/>
          </p:nvPr>
        </p:nvSpPr>
        <p:spPr/>
        <p:txBody>
          <a:bodyPr/>
          <a:lstStyle/>
          <a:p>
            <a:r>
              <a:rPr lang="en-US" noProof="1"/>
              <a:t>Lorem Ipsum Dolor</a:t>
            </a:r>
            <a:endParaRPr lang="en-GB" dirty="0"/>
          </a:p>
        </p:txBody>
      </p:sp>
      <p:sp>
        <p:nvSpPr>
          <p:cNvPr id="5" name="Text Placeholder 4">
            <a:extLst>
              <a:ext uri="{FF2B5EF4-FFF2-40B4-BE49-F238E27FC236}">
                <a16:creationId xmlns:a16="http://schemas.microsoft.com/office/drawing/2014/main" id="{B98ECDD9-2A28-7C45-AEAA-523F14081C4A}"/>
              </a:ext>
            </a:extLst>
          </p:cNvPr>
          <p:cNvSpPr>
            <a:spLocks noGrp="1"/>
          </p:cNvSpPr>
          <p:nvPr>
            <p:ph type="body" sz="quarter" idx="14"/>
          </p:nvPr>
        </p:nvSpPr>
        <p:spPr/>
        <p:txBody>
          <a:bodyPr/>
          <a:lstStyle/>
          <a:p>
            <a:r>
              <a:rPr lang="en-US" noProof="1"/>
              <a:t>Lorem Ipsum</a:t>
            </a:r>
          </a:p>
        </p:txBody>
      </p:sp>
      <p:sp>
        <p:nvSpPr>
          <p:cNvPr id="3" name="Content Placeholder 2">
            <a:extLst>
              <a:ext uri="{FF2B5EF4-FFF2-40B4-BE49-F238E27FC236}">
                <a16:creationId xmlns:a16="http://schemas.microsoft.com/office/drawing/2014/main" id="{26CF7F48-8EE1-7C4A-A7FF-A25AF2EBC665}"/>
              </a:ext>
            </a:extLst>
          </p:cNvPr>
          <p:cNvSpPr>
            <a:spLocks noGrp="1"/>
          </p:cNvSpPr>
          <p:nvPr>
            <p:ph sz="half" idx="1"/>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a:t>
            </a:r>
          </a:p>
        </p:txBody>
      </p:sp>
      <p:sp>
        <p:nvSpPr>
          <p:cNvPr id="6" name="Picture Placeholder 5">
            <a:extLst>
              <a:ext uri="{FF2B5EF4-FFF2-40B4-BE49-F238E27FC236}">
                <a16:creationId xmlns:a16="http://schemas.microsoft.com/office/drawing/2014/main" id="{CFF53ED9-71D4-4A7D-B6A3-047B37DA4762}"/>
              </a:ext>
            </a:extLst>
          </p:cNvPr>
          <p:cNvSpPr>
            <a:spLocks noGrp="1"/>
          </p:cNvSpPr>
          <p:nvPr>
            <p:ph type="pic" sz="quarter" idx="13"/>
          </p:nvPr>
        </p:nvSpPr>
        <p:spPr/>
      </p:sp>
      <p:sp>
        <p:nvSpPr>
          <p:cNvPr id="8" name="Picture Placeholder 7">
            <a:extLst>
              <a:ext uri="{FF2B5EF4-FFF2-40B4-BE49-F238E27FC236}">
                <a16:creationId xmlns:a16="http://schemas.microsoft.com/office/drawing/2014/main" id="{5306CB63-2587-42B0-87ED-B31AE1D57BF1}"/>
              </a:ext>
            </a:extLst>
          </p:cNvPr>
          <p:cNvSpPr>
            <a:spLocks noGrp="1"/>
          </p:cNvSpPr>
          <p:nvPr>
            <p:ph type="pic" sz="quarter" idx="11"/>
          </p:nvPr>
        </p:nvSpPr>
        <p:spPr/>
      </p:sp>
      <p:sp>
        <p:nvSpPr>
          <p:cNvPr id="10" name="Picture Placeholder 9">
            <a:extLst>
              <a:ext uri="{FF2B5EF4-FFF2-40B4-BE49-F238E27FC236}">
                <a16:creationId xmlns:a16="http://schemas.microsoft.com/office/drawing/2014/main" id="{A0009EEE-F164-4F1E-80F7-867305EAE3EB}"/>
              </a:ext>
            </a:extLst>
          </p:cNvPr>
          <p:cNvSpPr>
            <a:spLocks noGrp="1"/>
          </p:cNvSpPr>
          <p:nvPr>
            <p:ph type="pic" sz="quarter" idx="10"/>
          </p:nvPr>
        </p:nvSpPr>
        <p:spPr/>
      </p:sp>
      <p:sp>
        <p:nvSpPr>
          <p:cNvPr id="12" name="Picture Placeholder 11">
            <a:extLst>
              <a:ext uri="{FF2B5EF4-FFF2-40B4-BE49-F238E27FC236}">
                <a16:creationId xmlns:a16="http://schemas.microsoft.com/office/drawing/2014/main" id="{D2829020-BF27-43FD-94DF-2F6F54AFE2E9}"/>
              </a:ext>
            </a:extLst>
          </p:cNvPr>
          <p:cNvSpPr>
            <a:spLocks noGrp="1"/>
          </p:cNvSpPr>
          <p:nvPr>
            <p:ph type="pic" sz="quarter" idx="12"/>
          </p:nvPr>
        </p:nvSpPr>
        <p:spPr/>
      </p:sp>
    </p:spTree>
    <p:extLst>
      <p:ext uri="{BB962C8B-B14F-4D97-AF65-F5344CB8AC3E}">
        <p14:creationId xmlns:p14="http://schemas.microsoft.com/office/powerpoint/2010/main" val="12471092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a:extLst>
              <a:ext uri="{FF2B5EF4-FFF2-40B4-BE49-F238E27FC236}">
                <a16:creationId xmlns:a16="http://schemas.microsoft.com/office/drawing/2014/main" id="{AA2B22E5-5ACD-BE4F-8AD9-57A1405EE4C7}"/>
              </a:ext>
            </a:extLst>
          </p:cNvPr>
          <p:cNvSpPr/>
          <p:nvPr/>
        </p:nvSpPr>
        <p:spPr>
          <a:xfrm rot="1800000">
            <a:off x="2024730" y="1323446"/>
            <a:ext cx="9930989" cy="10759901"/>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solidFill>
              <a:schemeClr val="bg1">
                <a:alpha val="20000"/>
              </a:schemeClr>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9" name="Title 8">
            <a:extLst>
              <a:ext uri="{FF2B5EF4-FFF2-40B4-BE49-F238E27FC236}">
                <a16:creationId xmlns:a16="http://schemas.microsoft.com/office/drawing/2014/main" id="{3749FF9F-CEC3-8148-9A28-8947350318D4}"/>
              </a:ext>
            </a:extLst>
          </p:cNvPr>
          <p:cNvSpPr>
            <a:spLocks noGrp="1"/>
          </p:cNvSpPr>
          <p:nvPr>
            <p:ph type="title"/>
          </p:nvPr>
        </p:nvSpPr>
        <p:spPr/>
        <p:txBody>
          <a:bodyPr/>
          <a:lstStyle/>
          <a:p>
            <a:r>
              <a:rPr lang="da" dirty="0"/>
              <a:t>CLOSURE SLIDES</a:t>
            </a:r>
            <a:endParaRPr lang="en-GB" dirty="0"/>
          </a:p>
        </p:txBody>
      </p:sp>
      <p:sp>
        <p:nvSpPr>
          <p:cNvPr id="2" name="Text Placeholder 1">
            <a:extLst>
              <a:ext uri="{FF2B5EF4-FFF2-40B4-BE49-F238E27FC236}">
                <a16:creationId xmlns:a16="http://schemas.microsoft.com/office/drawing/2014/main" id="{0024EF62-CED3-4ADB-9111-5DB5649790B2}"/>
              </a:ext>
            </a:extLst>
          </p:cNvPr>
          <p:cNvSpPr>
            <a:spLocks noGrp="1"/>
          </p:cNvSpPr>
          <p:nvPr>
            <p:ph type="body" idx="1"/>
          </p:nvPr>
        </p:nvSpPr>
        <p:spPr/>
        <p:txBody>
          <a:bodyPr/>
          <a:lstStyle/>
          <a:p>
            <a:endParaRPr lang="en-US"/>
          </a:p>
        </p:txBody>
      </p:sp>
      <p:sp>
        <p:nvSpPr>
          <p:cNvPr id="19" name="Shape">
            <a:extLst>
              <a:ext uri="{FF2B5EF4-FFF2-40B4-BE49-F238E27FC236}">
                <a16:creationId xmlns:a16="http://schemas.microsoft.com/office/drawing/2014/main" id="{5ED5A0BF-BA5A-6141-BBE6-125271BDAB72}"/>
              </a:ext>
            </a:extLst>
          </p:cNvPr>
          <p:cNvSpPr/>
          <p:nvPr/>
        </p:nvSpPr>
        <p:spPr>
          <a:xfrm rot="1800000">
            <a:off x="1712951" y="-326608"/>
            <a:ext cx="10554547" cy="1143551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4" name="Picture Placeholder 3">
            <a:extLst>
              <a:ext uri="{FF2B5EF4-FFF2-40B4-BE49-F238E27FC236}">
                <a16:creationId xmlns:a16="http://schemas.microsoft.com/office/drawing/2014/main" id="{04D77A3C-E2D0-47B8-B838-064633070AB6}"/>
              </a:ext>
            </a:extLst>
          </p:cNvPr>
          <p:cNvSpPr>
            <a:spLocks noGrp="1"/>
          </p:cNvSpPr>
          <p:nvPr>
            <p:ph type="pic" sz="quarter" idx="15"/>
          </p:nvPr>
        </p:nvSpPr>
        <p:spPr/>
      </p:sp>
    </p:spTree>
    <p:extLst>
      <p:ext uri="{BB962C8B-B14F-4D97-AF65-F5344CB8AC3E}">
        <p14:creationId xmlns:p14="http://schemas.microsoft.com/office/powerpoint/2010/main" val="342126415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C9CF1E2-E9C4-BF4C-A7E1-95CADD40BC4C}"/>
              </a:ext>
            </a:extLst>
          </p:cNvPr>
          <p:cNvSpPr>
            <a:spLocks noGrp="1"/>
          </p:cNvSpPr>
          <p:nvPr>
            <p:ph type="title"/>
          </p:nvPr>
        </p:nvSpPr>
        <p:spPr/>
        <p:txBody>
          <a:bodyPr/>
          <a:lstStyle/>
          <a:p>
            <a:r>
              <a:rPr lang="en-GB" dirty="0"/>
              <a:t>COFFEE</a:t>
            </a:r>
            <a:br>
              <a:rPr lang="en-GB" dirty="0"/>
            </a:br>
            <a:r>
              <a:rPr lang="en-GB" dirty="0"/>
              <a:t>BREAK</a:t>
            </a:r>
          </a:p>
        </p:txBody>
      </p:sp>
      <p:sp>
        <p:nvSpPr>
          <p:cNvPr id="10" name="Text Placeholder 9">
            <a:extLst>
              <a:ext uri="{FF2B5EF4-FFF2-40B4-BE49-F238E27FC236}">
                <a16:creationId xmlns:a16="http://schemas.microsoft.com/office/drawing/2014/main" id="{2490CF79-BE56-F840-B25B-ED52BFEC3C93}"/>
              </a:ext>
            </a:extLst>
          </p:cNvPr>
          <p:cNvSpPr>
            <a:spLocks noGrp="1"/>
          </p:cNvSpPr>
          <p:nvPr>
            <p:ph type="body" idx="1"/>
          </p:nvPr>
        </p:nvSpPr>
        <p:spPr/>
        <p:txBody>
          <a:bodyPr/>
          <a:lstStyle/>
          <a:p>
            <a:r>
              <a:rPr lang="en-GB" dirty="0"/>
              <a:t>30</a:t>
            </a:r>
            <a:br>
              <a:rPr lang="en-GB" dirty="0"/>
            </a:br>
            <a:r>
              <a:rPr lang="en-GB" dirty="0"/>
              <a:t>min</a:t>
            </a:r>
          </a:p>
        </p:txBody>
      </p:sp>
      <p:sp>
        <p:nvSpPr>
          <p:cNvPr id="3" name="Picture Placeholder 2">
            <a:extLst>
              <a:ext uri="{FF2B5EF4-FFF2-40B4-BE49-F238E27FC236}">
                <a16:creationId xmlns:a16="http://schemas.microsoft.com/office/drawing/2014/main" id="{D51E1B4E-E347-4EEC-80BE-C8CBC4C5999F}"/>
              </a:ext>
            </a:extLst>
          </p:cNvPr>
          <p:cNvSpPr>
            <a:spLocks noGrp="1"/>
          </p:cNvSpPr>
          <p:nvPr>
            <p:ph type="pic" sz="quarter" idx="13"/>
          </p:nvPr>
        </p:nvSpPr>
        <p:spPr/>
      </p:sp>
    </p:spTree>
    <p:extLst>
      <p:ext uri="{BB962C8B-B14F-4D97-AF65-F5344CB8AC3E}">
        <p14:creationId xmlns:p14="http://schemas.microsoft.com/office/powerpoint/2010/main" val="12142334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D678E1D-E05B-AC44-A899-6FDD9A4200BC}"/>
              </a:ext>
            </a:extLst>
          </p:cNvPr>
          <p:cNvSpPr>
            <a:spLocks noGrp="1"/>
          </p:cNvSpPr>
          <p:nvPr>
            <p:ph type="title"/>
          </p:nvPr>
        </p:nvSpPr>
        <p:spPr>
          <a:xfrm>
            <a:off x="2152651" y="360915"/>
            <a:ext cx="7886700" cy="871008"/>
          </a:xfrm>
        </p:spPr>
        <p:txBody>
          <a:bodyPr/>
          <a:lstStyle/>
          <a:p>
            <a:r>
              <a:rPr lang="en-US" dirty="0"/>
              <a:t>Layout with 3 Columns</a:t>
            </a:r>
            <a:endParaRPr lang="en-GB" dirty="0"/>
          </a:p>
        </p:txBody>
      </p:sp>
      <p:sp>
        <p:nvSpPr>
          <p:cNvPr id="7" name="Text Placeholder 6">
            <a:extLst>
              <a:ext uri="{FF2B5EF4-FFF2-40B4-BE49-F238E27FC236}">
                <a16:creationId xmlns:a16="http://schemas.microsoft.com/office/drawing/2014/main" id="{145CD5C5-8FEB-C74E-B870-B141AF19415A}"/>
              </a:ext>
            </a:extLst>
          </p:cNvPr>
          <p:cNvSpPr>
            <a:spLocks noGrp="1"/>
          </p:cNvSpPr>
          <p:nvPr>
            <p:ph type="body" sz="quarter" idx="13"/>
          </p:nvPr>
        </p:nvSpPr>
        <p:spPr/>
        <p:txBody>
          <a:bodyPr/>
          <a:lstStyle/>
          <a:p>
            <a:r>
              <a:rPr lang="en-US" noProof="1"/>
              <a:t>Lorem Ipsum</a:t>
            </a:r>
          </a:p>
        </p:txBody>
      </p:sp>
      <p:sp>
        <p:nvSpPr>
          <p:cNvPr id="5" name="Content Placeholder 4">
            <a:extLst>
              <a:ext uri="{FF2B5EF4-FFF2-40B4-BE49-F238E27FC236}">
                <a16:creationId xmlns:a16="http://schemas.microsoft.com/office/drawing/2014/main" id="{B0354D10-54AB-1341-9956-9290C4A85D65}"/>
              </a:ext>
            </a:extLst>
          </p:cNvPr>
          <p:cNvSpPr>
            <a:spLocks noGrp="1"/>
          </p:cNvSpPr>
          <p:nvPr>
            <p:ph sz="half" idx="1"/>
          </p:nvPr>
        </p:nvSpPr>
        <p:spPr/>
        <p:txBody>
          <a:bodyPr/>
          <a:lstStyle/>
          <a:p>
            <a:r>
              <a:rPr lang="en-US" noProof="1"/>
              <a:t>Lorem ipsum dolor sit amet, consectetur adipiscing elit. Donec sollicitudin dolor a ex rhoncus pharetra. Vestibulum ante ipsum primis in faucibus orci luctus et ultrices posuere cubilia Curae</a:t>
            </a:r>
          </a:p>
        </p:txBody>
      </p:sp>
      <p:sp>
        <p:nvSpPr>
          <p:cNvPr id="6" name="Content Placeholder 5">
            <a:extLst>
              <a:ext uri="{FF2B5EF4-FFF2-40B4-BE49-F238E27FC236}">
                <a16:creationId xmlns:a16="http://schemas.microsoft.com/office/drawing/2014/main" id="{7C39EAB7-9C98-C44D-BAF9-4C4DD8005F82}"/>
              </a:ext>
            </a:extLst>
          </p:cNvPr>
          <p:cNvSpPr>
            <a:spLocks noGrp="1"/>
          </p:cNvSpPr>
          <p:nvPr>
            <p:ph sz="half" idx="2"/>
          </p:nvPr>
        </p:nvSpPr>
        <p:spPr/>
        <p:txBody>
          <a:bodyPr/>
          <a:lstStyle/>
          <a:p>
            <a:r>
              <a:rPr lang="en-US" noProof="1"/>
              <a:t>Lorem ipsum dolor sit amet, consectetur adipiscing elit. Donec sollicitudin dolor a ex rhoncus pharetra. Vestibulum ante ipsum primis in faucibus orci luctus et ultrices posuere cubilia Curae</a:t>
            </a:r>
          </a:p>
        </p:txBody>
      </p:sp>
      <p:sp>
        <p:nvSpPr>
          <p:cNvPr id="8" name="Content Placeholder 7">
            <a:extLst>
              <a:ext uri="{FF2B5EF4-FFF2-40B4-BE49-F238E27FC236}">
                <a16:creationId xmlns:a16="http://schemas.microsoft.com/office/drawing/2014/main" id="{43056DDF-0BD1-814A-A1D2-5719EA5DA4B5}"/>
              </a:ext>
            </a:extLst>
          </p:cNvPr>
          <p:cNvSpPr>
            <a:spLocks noGrp="1"/>
          </p:cNvSpPr>
          <p:nvPr>
            <p:ph sz="half" idx="14"/>
          </p:nvPr>
        </p:nvSpPr>
        <p:spPr/>
        <p:txBody>
          <a:bodyPr/>
          <a:lstStyle/>
          <a:p>
            <a:r>
              <a:rPr lang="en-US" noProof="1"/>
              <a:t>Lorem ipsum dolor sit amet, consectetur adipiscing elit. Donec sollicitudin dolor a ex rhoncus pharetra. Vestibulum ante ipsum primis in faucibus orci luctus et ultrices posuere cubilia Curae</a:t>
            </a:r>
          </a:p>
        </p:txBody>
      </p:sp>
    </p:spTree>
    <p:extLst>
      <p:ext uri="{BB962C8B-B14F-4D97-AF65-F5344CB8AC3E}">
        <p14:creationId xmlns:p14="http://schemas.microsoft.com/office/powerpoint/2010/main" val="94963715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A014E-9A9F-E042-B859-AFF1F05DD935}"/>
              </a:ext>
            </a:extLst>
          </p:cNvPr>
          <p:cNvSpPr>
            <a:spLocks noGrp="1"/>
          </p:cNvSpPr>
          <p:nvPr>
            <p:ph type="title"/>
          </p:nvPr>
        </p:nvSpPr>
        <p:spPr/>
        <p:txBody>
          <a:bodyPr/>
          <a:lstStyle/>
          <a:p>
            <a:r>
              <a:rPr lang="en-GB" dirty="0"/>
              <a:t>THANK YOU</a:t>
            </a:r>
          </a:p>
        </p:txBody>
      </p:sp>
      <p:sp>
        <p:nvSpPr>
          <p:cNvPr id="3" name="Text Placeholder 2">
            <a:extLst>
              <a:ext uri="{FF2B5EF4-FFF2-40B4-BE49-F238E27FC236}">
                <a16:creationId xmlns:a16="http://schemas.microsoft.com/office/drawing/2014/main" id="{17C8AD98-D9E7-614F-ACE5-73A8BED5436C}"/>
              </a:ext>
            </a:extLst>
          </p:cNvPr>
          <p:cNvSpPr>
            <a:spLocks noGrp="1"/>
          </p:cNvSpPr>
          <p:nvPr>
            <p:ph type="body" idx="1"/>
          </p:nvPr>
        </p:nvSpPr>
        <p:spPr/>
        <p:txBody>
          <a:bodyPr/>
          <a:lstStyle/>
          <a:p>
            <a:r>
              <a:rPr lang="en-GB" dirty="0"/>
              <a:t>John SHOWEET</a:t>
            </a:r>
          </a:p>
        </p:txBody>
      </p:sp>
      <p:sp>
        <p:nvSpPr>
          <p:cNvPr id="5" name="Picture Placeholder 4">
            <a:extLst>
              <a:ext uri="{FF2B5EF4-FFF2-40B4-BE49-F238E27FC236}">
                <a16:creationId xmlns:a16="http://schemas.microsoft.com/office/drawing/2014/main" id="{41D7A89A-E41A-4C54-8732-E385C418FDD6}"/>
              </a:ext>
            </a:extLst>
          </p:cNvPr>
          <p:cNvSpPr>
            <a:spLocks noGrp="1"/>
          </p:cNvSpPr>
          <p:nvPr>
            <p:ph type="pic" sz="quarter" idx="13"/>
          </p:nvPr>
        </p:nvSpPr>
        <p:spPr/>
      </p:sp>
    </p:spTree>
    <p:extLst>
      <p:ext uri="{BB962C8B-B14F-4D97-AF65-F5344CB8AC3E}">
        <p14:creationId xmlns:p14="http://schemas.microsoft.com/office/powerpoint/2010/main" val="57696987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59809126-707A-DB4C-AB99-305DC0AC97BD}"/>
              </a:ext>
            </a:extLst>
          </p:cNvPr>
          <p:cNvSpPr>
            <a:spLocks noGrp="1"/>
          </p:cNvSpPr>
          <p:nvPr>
            <p:ph type="body" idx="1"/>
          </p:nvPr>
        </p:nvSpPr>
        <p:spPr/>
        <p:txBody>
          <a:bodyPr/>
          <a:lstStyle/>
          <a:p>
            <a:r>
              <a:rPr lang="en-US" noProof="1"/>
              <a:t>Lorem ipsum dolor sit amet, consectetur adipiscing elit. </a:t>
            </a:r>
          </a:p>
        </p:txBody>
      </p:sp>
      <p:sp>
        <p:nvSpPr>
          <p:cNvPr id="21" name="Title 20">
            <a:extLst>
              <a:ext uri="{FF2B5EF4-FFF2-40B4-BE49-F238E27FC236}">
                <a16:creationId xmlns:a16="http://schemas.microsoft.com/office/drawing/2014/main" id="{26D4C7A4-08F7-CA47-86A2-A0D81016B938}"/>
              </a:ext>
            </a:extLst>
          </p:cNvPr>
          <p:cNvSpPr>
            <a:spLocks noGrp="1"/>
          </p:cNvSpPr>
          <p:nvPr>
            <p:ph type="title"/>
          </p:nvPr>
        </p:nvSpPr>
        <p:spPr/>
        <p:txBody>
          <a:bodyPr/>
          <a:lstStyle/>
          <a:p>
            <a:r>
              <a:rPr lang="en-US" dirty="0"/>
              <a:t>MULTIPURPOSE POWERPOINT TEMPLATE</a:t>
            </a:r>
            <a:endParaRPr lang="en-GB" dirty="0"/>
          </a:p>
        </p:txBody>
      </p:sp>
      <p:sp>
        <p:nvSpPr>
          <p:cNvPr id="3" name="Picture Placeholder 2">
            <a:extLst>
              <a:ext uri="{FF2B5EF4-FFF2-40B4-BE49-F238E27FC236}">
                <a16:creationId xmlns:a16="http://schemas.microsoft.com/office/drawing/2014/main" id="{55444E23-7234-4774-A4B2-CB04EAFB02DD}"/>
              </a:ext>
            </a:extLst>
          </p:cNvPr>
          <p:cNvSpPr>
            <a:spLocks noGrp="1"/>
          </p:cNvSpPr>
          <p:nvPr>
            <p:ph type="pic" sz="quarter" idx="13"/>
          </p:nvPr>
        </p:nvSpPr>
        <p:spPr/>
      </p:sp>
    </p:spTree>
    <p:extLst>
      <p:ext uri="{BB962C8B-B14F-4D97-AF65-F5344CB8AC3E}">
        <p14:creationId xmlns:p14="http://schemas.microsoft.com/office/powerpoint/2010/main" val="134947827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FFF55-9A94-3D4C-9543-7B652BA5FFDD}"/>
              </a:ext>
            </a:extLst>
          </p:cNvPr>
          <p:cNvSpPr>
            <a:spLocks noGrp="1"/>
          </p:cNvSpPr>
          <p:nvPr>
            <p:ph type="title"/>
          </p:nvPr>
        </p:nvSpPr>
        <p:spPr/>
        <p:txBody>
          <a:bodyPr/>
          <a:lstStyle/>
          <a:p>
            <a:r>
              <a:rPr lang="en-US" dirty="0"/>
              <a:t>MULTIPURPOSE POWERPOINT TEMPLATE</a:t>
            </a:r>
            <a:endParaRPr lang="en-GB" dirty="0"/>
          </a:p>
        </p:txBody>
      </p:sp>
      <p:sp>
        <p:nvSpPr>
          <p:cNvPr id="3" name="Text Placeholder 2">
            <a:extLst>
              <a:ext uri="{FF2B5EF4-FFF2-40B4-BE49-F238E27FC236}">
                <a16:creationId xmlns:a16="http://schemas.microsoft.com/office/drawing/2014/main" id="{50868CDA-BBB9-6B4F-B63F-6FEE61373946}"/>
              </a:ext>
            </a:extLst>
          </p:cNvPr>
          <p:cNvSpPr>
            <a:spLocks noGrp="1"/>
          </p:cNvSpPr>
          <p:nvPr>
            <p:ph type="body" idx="1"/>
          </p:nvPr>
        </p:nvSpPr>
        <p:spPr/>
        <p:txBody>
          <a:bodyPr/>
          <a:lstStyle/>
          <a:p>
            <a:r>
              <a:rPr lang="en-US" noProof="1"/>
              <a:t>Lorem ipsum dolor sit amet, consectetur adipiscing elit. </a:t>
            </a:r>
          </a:p>
        </p:txBody>
      </p:sp>
      <p:sp>
        <p:nvSpPr>
          <p:cNvPr id="5" name="Picture Placeholder 4">
            <a:extLst>
              <a:ext uri="{FF2B5EF4-FFF2-40B4-BE49-F238E27FC236}">
                <a16:creationId xmlns:a16="http://schemas.microsoft.com/office/drawing/2014/main" id="{2A6D507F-082F-4DCA-8034-B1FE2AA58125}"/>
              </a:ext>
            </a:extLst>
          </p:cNvPr>
          <p:cNvSpPr>
            <a:spLocks noGrp="1"/>
          </p:cNvSpPr>
          <p:nvPr>
            <p:ph type="pic" sz="quarter" idx="13"/>
          </p:nvPr>
        </p:nvSpPr>
        <p:spPr/>
      </p:sp>
    </p:spTree>
    <p:extLst>
      <p:ext uri="{BB962C8B-B14F-4D97-AF65-F5344CB8AC3E}">
        <p14:creationId xmlns:p14="http://schemas.microsoft.com/office/powerpoint/2010/main" val="284906503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a:extLst>
              <a:ext uri="{FF2B5EF4-FFF2-40B4-BE49-F238E27FC236}">
                <a16:creationId xmlns:a16="http://schemas.microsoft.com/office/drawing/2014/main" id="{AA2B22E5-5ACD-BE4F-8AD9-57A1405EE4C7}"/>
              </a:ext>
            </a:extLst>
          </p:cNvPr>
          <p:cNvSpPr/>
          <p:nvPr/>
        </p:nvSpPr>
        <p:spPr>
          <a:xfrm rot="4500000">
            <a:off x="3360275" y="-3826109"/>
            <a:ext cx="9930989" cy="10759901"/>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solidFill>
              <a:schemeClr val="bg1">
                <a:alpha val="20000"/>
              </a:schemeClr>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9" name="Title 8">
            <a:extLst>
              <a:ext uri="{FF2B5EF4-FFF2-40B4-BE49-F238E27FC236}">
                <a16:creationId xmlns:a16="http://schemas.microsoft.com/office/drawing/2014/main" id="{3749FF9F-CEC3-8148-9A28-8947350318D4}"/>
              </a:ext>
            </a:extLst>
          </p:cNvPr>
          <p:cNvSpPr>
            <a:spLocks noGrp="1"/>
          </p:cNvSpPr>
          <p:nvPr>
            <p:ph type="title"/>
          </p:nvPr>
        </p:nvSpPr>
        <p:spPr/>
        <p:txBody>
          <a:bodyPr/>
          <a:lstStyle/>
          <a:p>
            <a:r>
              <a:rPr lang="da" dirty="0"/>
              <a:t>BASIC SLIDES</a:t>
            </a:r>
            <a:endParaRPr lang="en-GB" dirty="0"/>
          </a:p>
        </p:txBody>
      </p:sp>
      <p:sp>
        <p:nvSpPr>
          <p:cNvPr id="10" name="Text Placeholder 9">
            <a:extLst>
              <a:ext uri="{FF2B5EF4-FFF2-40B4-BE49-F238E27FC236}">
                <a16:creationId xmlns:a16="http://schemas.microsoft.com/office/drawing/2014/main" id="{9D71158A-24C8-5A42-866E-C8495AA66752}"/>
              </a:ext>
            </a:extLst>
          </p:cNvPr>
          <p:cNvSpPr>
            <a:spLocks noGrp="1"/>
          </p:cNvSpPr>
          <p:nvPr>
            <p:ph type="body" idx="1"/>
          </p:nvPr>
        </p:nvSpPr>
        <p:spPr/>
        <p:txBody>
          <a:bodyPr/>
          <a:lstStyle/>
          <a:p>
            <a:r>
              <a:rPr lang="en-US" dirty="0"/>
              <a:t>Elementary Layouts</a:t>
            </a:r>
          </a:p>
        </p:txBody>
      </p:sp>
      <p:sp>
        <p:nvSpPr>
          <p:cNvPr id="19" name="Shape">
            <a:extLst>
              <a:ext uri="{FF2B5EF4-FFF2-40B4-BE49-F238E27FC236}">
                <a16:creationId xmlns:a16="http://schemas.microsoft.com/office/drawing/2014/main" id="{5ED5A0BF-BA5A-6141-BBE6-125271BDAB72}"/>
              </a:ext>
            </a:extLst>
          </p:cNvPr>
          <p:cNvSpPr/>
          <p:nvPr/>
        </p:nvSpPr>
        <p:spPr>
          <a:xfrm rot="4500000">
            <a:off x="1846319" y="-5309776"/>
            <a:ext cx="12092374" cy="13101702"/>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3" name="Picture Placeholder 2">
            <a:extLst>
              <a:ext uri="{FF2B5EF4-FFF2-40B4-BE49-F238E27FC236}">
                <a16:creationId xmlns:a16="http://schemas.microsoft.com/office/drawing/2014/main" id="{35984064-CB04-4606-9848-310E20E26A5D}"/>
              </a:ext>
            </a:extLst>
          </p:cNvPr>
          <p:cNvSpPr>
            <a:spLocks noGrp="1"/>
          </p:cNvSpPr>
          <p:nvPr>
            <p:ph type="pic" sz="quarter" idx="10"/>
          </p:nvPr>
        </p:nvSpPr>
        <p:spPr/>
      </p:sp>
    </p:spTree>
    <p:extLst>
      <p:ext uri="{BB962C8B-B14F-4D97-AF65-F5344CB8AC3E}">
        <p14:creationId xmlns:p14="http://schemas.microsoft.com/office/powerpoint/2010/main" val="184366750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F771129-F07B-1B49-9D98-25C760A35323}"/>
              </a:ext>
            </a:extLst>
          </p:cNvPr>
          <p:cNvSpPr>
            <a:spLocks noGrp="1"/>
          </p:cNvSpPr>
          <p:nvPr>
            <p:ph type="title"/>
          </p:nvPr>
        </p:nvSpPr>
        <p:spPr/>
        <p:txBody>
          <a:bodyPr/>
          <a:lstStyle/>
          <a:p>
            <a:r>
              <a:rPr lang="en-US" noProof="1"/>
              <a:t>Lorem Ipsum Dolor Sit Amet</a:t>
            </a:r>
            <a:endParaRPr lang="en-GB" dirty="0"/>
          </a:p>
        </p:txBody>
      </p:sp>
      <p:sp>
        <p:nvSpPr>
          <p:cNvPr id="6" name="Text Placeholder 5">
            <a:extLst>
              <a:ext uri="{FF2B5EF4-FFF2-40B4-BE49-F238E27FC236}">
                <a16:creationId xmlns:a16="http://schemas.microsoft.com/office/drawing/2014/main" id="{9A5A3220-2539-754A-A857-8F5A601C20BA}"/>
              </a:ext>
            </a:extLst>
          </p:cNvPr>
          <p:cNvSpPr>
            <a:spLocks noGrp="1"/>
          </p:cNvSpPr>
          <p:nvPr>
            <p:ph type="body" idx="1"/>
          </p:nvPr>
        </p:nvSpPr>
        <p:spPr/>
        <p:txBody>
          <a:bodyPr/>
          <a:lstStyle/>
          <a:p>
            <a:r>
              <a:rPr lang="en-US" noProof="1"/>
              <a:t>Lorem ipsum dolor sit amet, consectetur adipiscing elit. Donec sollicitudin dolor a ex rhoncus pharetra. Vestibulum ante ipsum primis in faucibus orci luctus et ultrices posuere cubilia Curae</a:t>
            </a:r>
          </a:p>
        </p:txBody>
      </p:sp>
    </p:spTree>
    <p:extLst>
      <p:ext uri="{BB962C8B-B14F-4D97-AF65-F5344CB8AC3E}">
        <p14:creationId xmlns:p14="http://schemas.microsoft.com/office/powerpoint/2010/main" val="303009531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216BF64-ED26-154D-ADF8-26408C9DBB33}"/>
              </a:ext>
            </a:extLst>
          </p:cNvPr>
          <p:cNvSpPr>
            <a:spLocks noGrp="1"/>
          </p:cNvSpPr>
          <p:nvPr>
            <p:ph type="title"/>
          </p:nvPr>
        </p:nvSpPr>
        <p:spPr/>
        <p:txBody>
          <a:bodyPr/>
          <a:lstStyle/>
          <a:p>
            <a:r>
              <a:rPr lang="en-US" noProof="1"/>
              <a:t>Simple Layout Slide</a:t>
            </a:r>
            <a:endParaRPr lang="en-GB" dirty="0"/>
          </a:p>
        </p:txBody>
      </p:sp>
      <p:sp>
        <p:nvSpPr>
          <p:cNvPr id="5" name="Content Placeholder 4">
            <a:extLst>
              <a:ext uri="{FF2B5EF4-FFF2-40B4-BE49-F238E27FC236}">
                <a16:creationId xmlns:a16="http://schemas.microsoft.com/office/drawing/2014/main" id="{66284247-0C5E-B84E-A18E-CF78E2B81BE0}"/>
              </a:ext>
            </a:extLst>
          </p:cNvPr>
          <p:cNvSpPr>
            <a:spLocks noGrp="1"/>
          </p:cNvSpPr>
          <p:nvPr>
            <p:ph idx="1"/>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 primis in faucibus orci luctus et ultrices posuere cubilia Curae</a:t>
            </a:r>
          </a:p>
        </p:txBody>
      </p:sp>
      <p:sp>
        <p:nvSpPr>
          <p:cNvPr id="6" name="Text Placeholder 5">
            <a:extLst>
              <a:ext uri="{FF2B5EF4-FFF2-40B4-BE49-F238E27FC236}">
                <a16:creationId xmlns:a16="http://schemas.microsoft.com/office/drawing/2014/main" id="{42DA9BEF-82E9-C149-B98E-D7C34255C728}"/>
              </a:ext>
            </a:extLst>
          </p:cNvPr>
          <p:cNvSpPr>
            <a:spLocks noGrp="1"/>
          </p:cNvSpPr>
          <p:nvPr>
            <p:ph type="body" sz="quarter" idx="13"/>
          </p:nvPr>
        </p:nvSpPr>
        <p:spPr/>
        <p:txBody>
          <a:bodyPr/>
          <a:lstStyle/>
          <a:p>
            <a:r>
              <a:rPr lang="en-US" noProof="1"/>
              <a:t>Lorem Ipsum</a:t>
            </a:r>
          </a:p>
        </p:txBody>
      </p:sp>
    </p:spTree>
    <p:extLst>
      <p:ext uri="{BB962C8B-B14F-4D97-AF65-F5344CB8AC3E}">
        <p14:creationId xmlns:p14="http://schemas.microsoft.com/office/powerpoint/2010/main" val="427134925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F8F61B4-D398-C643-9C5A-F2E0DE9B3090}"/>
              </a:ext>
            </a:extLst>
          </p:cNvPr>
          <p:cNvSpPr>
            <a:spLocks noGrp="1"/>
          </p:cNvSpPr>
          <p:nvPr>
            <p:ph type="body" sz="quarter" idx="13"/>
          </p:nvPr>
        </p:nvSpPr>
        <p:spPr/>
        <p:txBody>
          <a:bodyPr/>
          <a:lstStyle/>
          <a:p>
            <a:r>
              <a:rPr lang="en-US" noProof="1"/>
              <a:t>Lorem Ipsum</a:t>
            </a:r>
          </a:p>
        </p:txBody>
      </p:sp>
      <p:sp>
        <p:nvSpPr>
          <p:cNvPr id="5" name="Content Placeholder 4">
            <a:extLst>
              <a:ext uri="{FF2B5EF4-FFF2-40B4-BE49-F238E27FC236}">
                <a16:creationId xmlns:a16="http://schemas.microsoft.com/office/drawing/2014/main" id="{1E42D448-9194-594A-83F0-FCE59275B43E}"/>
              </a:ext>
            </a:extLst>
          </p:cNvPr>
          <p:cNvSpPr>
            <a:spLocks noGrp="1"/>
          </p:cNvSpPr>
          <p:nvPr>
            <p:ph sz="half" idx="1"/>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a:t>
            </a:r>
          </a:p>
        </p:txBody>
      </p:sp>
      <p:sp>
        <p:nvSpPr>
          <p:cNvPr id="6" name="Content Placeholder 5">
            <a:extLst>
              <a:ext uri="{FF2B5EF4-FFF2-40B4-BE49-F238E27FC236}">
                <a16:creationId xmlns:a16="http://schemas.microsoft.com/office/drawing/2014/main" id="{5EB86D3A-986B-B44F-8603-3E435C465AA6}"/>
              </a:ext>
            </a:extLst>
          </p:cNvPr>
          <p:cNvSpPr>
            <a:spLocks noGrp="1"/>
          </p:cNvSpPr>
          <p:nvPr>
            <p:ph sz="half" idx="2"/>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a:t>
            </a:r>
          </a:p>
        </p:txBody>
      </p:sp>
      <p:sp>
        <p:nvSpPr>
          <p:cNvPr id="4" name="Title 3">
            <a:extLst>
              <a:ext uri="{FF2B5EF4-FFF2-40B4-BE49-F238E27FC236}">
                <a16:creationId xmlns:a16="http://schemas.microsoft.com/office/drawing/2014/main" id="{A9F2DC41-F4AE-7045-8FE8-B0B547BEAA4A}"/>
              </a:ext>
            </a:extLst>
          </p:cNvPr>
          <p:cNvSpPr>
            <a:spLocks noGrp="1"/>
          </p:cNvSpPr>
          <p:nvPr>
            <p:ph type="title"/>
          </p:nvPr>
        </p:nvSpPr>
        <p:spPr/>
        <p:txBody>
          <a:bodyPr/>
          <a:lstStyle/>
          <a:p>
            <a:r>
              <a:rPr lang="en-US" noProof="1"/>
              <a:t>Layout with 2 Columns</a:t>
            </a:r>
            <a:endParaRPr lang="en-GB" dirty="0"/>
          </a:p>
        </p:txBody>
      </p:sp>
    </p:spTree>
    <p:extLst>
      <p:ext uri="{BB962C8B-B14F-4D97-AF65-F5344CB8AC3E}">
        <p14:creationId xmlns:p14="http://schemas.microsoft.com/office/powerpoint/2010/main" val="83499698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D678E1D-E05B-AC44-A899-6FDD9A4200BC}"/>
              </a:ext>
            </a:extLst>
          </p:cNvPr>
          <p:cNvSpPr>
            <a:spLocks noGrp="1"/>
          </p:cNvSpPr>
          <p:nvPr>
            <p:ph type="title"/>
          </p:nvPr>
        </p:nvSpPr>
        <p:spPr/>
        <p:txBody>
          <a:bodyPr/>
          <a:lstStyle/>
          <a:p>
            <a:r>
              <a:rPr lang="en-US" dirty="0"/>
              <a:t>Layout with 3 Columns</a:t>
            </a:r>
            <a:endParaRPr lang="en-GB" dirty="0"/>
          </a:p>
        </p:txBody>
      </p:sp>
      <p:sp>
        <p:nvSpPr>
          <p:cNvPr id="7" name="Text Placeholder 6">
            <a:extLst>
              <a:ext uri="{FF2B5EF4-FFF2-40B4-BE49-F238E27FC236}">
                <a16:creationId xmlns:a16="http://schemas.microsoft.com/office/drawing/2014/main" id="{145CD5C5-8FEB-C74E-B870-B141AF19415A}"/>
              </a:ext>
            </a:extLst>
          </p:cNvPr>
          <p:cNvSpPr>
            <a:spLocks noGrp="1"/>
          </p:cNvSpPr>
          <p:nvPr>
            <p:ph type="body" sz="quarter" idx="13"/>
          </p:nvPr>
        </p:nvSpPr>
        <p:spPr/>
        <p:txBody>
          <a:bodyPr/>
          <a:lstStyle/>
          <a:p>
            <a:r>
              <a:rPr lang="en-US" noProof="1"/>
              <a:t>Lorem Ipsum</a:t>
            </a:r>
          </a:p>
        </p:txBody>
      </p:sp>
      <p:sp>
        <p:nvSpPr>
          <p:cNvPr id="5" name="Content Placeholder 4">
            <a:extLst>
              <a:ext uri="{FF2B5EF4-FFF2-40B4-BE49-F238E27FC236}">
                <a16:creationId xmlns:a16="http://schemas.microsoft.com/office/drawing/2014/main" id="{B0354D10-54AB-1341-9956-9290C4A85D65}"/>
              </a:ext>
            </a:extLst>
          </p:cNvPr>
          <p:cNvSpPr>
            <a:spLocks noGrp="1"/>
          </p:cNvSpPr>
          <p:nvPr>
            <p:ph sz="half" idx="1"/>
          </p:nvPr>
        </p:nvSpPr>
        <p:spPr/>
        <p:txBody>
          <a:bodyPr/>
          <a:lstStyle/>
          <a:p>
            <a:r>
              <a:rPr lang="en-US" noProof="1"/>
              <a:t>Lorem ipsum dolor sit amet, consectetur adipiscing elit. Donec sollicitudin dolor a ex rhoncus pharetra. Vestibulum ante ipsum primis in faucibus orci luctus et ultrices posuere cubilia Curae</a:t>
            </a:r>
          </a:p>
        </p:txBody>
      </p:sp>
      <p:sp>
        <p:nvSpPr>
          <p:cNvPr id="6" name="Content Placeholder 5">
            <a:extLst>
              <a:ext uri="{FF2B5EF4-FFF2-40B4-BE49-F238E27FC236}">
                <a16:creationId xmlns:a16="http://schemas.microsoft.com/office/drawing/2014/main" id="{7C39EAB7-9C98-C44D-BAF9-4C4DD8005F82}"/>
              </a:ext>
            </a:extLst>
          </p:cNvPr>
          <p:cNvSpPr>
            <a:spLocks noGrp="1"/>
          </p:cNvSpPr>
          <p:nvPr>
            <p:ph sz="half" idx="2"/>
          </p:nvPr>
        </p:nvSpPr>
        <p:spPr/>
        <p:txBody>
          <a:bodyPr/>
          <a:lstStyle/>
          <a:p>
            <a:r>
              <a:rPr lang="en-US" noProof="1"/>
              <a:t>Lorem ipsum dolor sit amet, consectetur adipiscing elit. Donec sollicitudin dolor a ex rhoncus pharetra. Vestibulum ante ipsum primis in faucibus orci luctus et ultrices posuere cubilia Curae</a:t>
            </a:r>
          </a:p>
        </p:txBody>
      </p:sp>
      <p:sp>
        <p:nvSpPr>
          <p:cNvPr id="8" name="Content Placeholder 7">
            <a:extLst>
              <a:ext uri="{FF2B5EF4-FFF2-40B4-BE49-F238E27FC236}">
                <a16:creationId xmlns:a16="http://schemas.microsoft.com/office/drawing/2014/main" id="{43056DDF-0BD1-814A-A1D2-5719EA5DA4B5}"/>
              </a:ext>
            </a:extLst>
          </p:cNvPr>
          <p:cNvSpPr>
            <a:spLocks noGrp="1"/>
          </p:cNvSpPr>
          <p:nvPr>
            <p:ph sz="half" idx="14"/>
          </p:nvPr>
        </p:nvSpPr>
        <p:spPr/>
        <p:txBody>
          <a:bodyPr/>
          <a:lstStyle/>
          <a:p>
            <a:r>
              <a:rPr lang="en-US" noProof="1"/>
              <a:t>Lorem ipsum dolor sit amet, consectetur adipiscing elit. Donec sollicitudin dolor a ex rhoncus pharetra. Vestibulum ante ipsum primis in faucibus orci luctus et ultrices posuere cubilia Curae</a:t>
            </a:r>
          </a:p>
        </p:txBody>
      </p:sp>
    </p:spTree>
    <p:extLst>
      <p:ext uri="{BB962C8B-B14F-4D97-AF65-F5344CB8AC3E}">
        <p14:creationId xmlns:p14="http://schemas.microsoft.com/office/powerpoint/2010/main" val="76158767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a:extLst>
              <a:ext uri="{FF2B5EF4-FFF2-40B4-BE49-F238E27FC236}">
                <a16:creationId xmlns:a16="http://schemas.microsoft.com/office/drawing/2014/main" id="{AA2B22E5-5ACD-BE4F-8AD9-57A1405EE4C7}"/>
              </a:ext>
            </a:extLst>
          </p:cNvPr>
          <p:cNvSpPr/>
          <p:nvPr/>
        </p:nvSpPr>
        <p:spPr>
          <a:xfrm>
            <a:off x="2008832" y="-1428982"/>
            <a:ext cx="8680174" cy="940468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solidFill>
              <a:schemeClr val="bg1">
                <a:alpha val="20000"/>
              </a:schemeClr>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9" name="Title 8">
            <a:extLst>
              <a:ext uri="{FF2B5EF4-FFF2-40B4-BE49-F238E27FC236}">
                <a16:creationId xmlns:a16="http://schemas.microsoft.com/office/drawing/2014/main" id="{3749FF9F-CEC3-8148-9A28-8947350318D4}"/>
              </a:ext>
            </a:extLst>
          </p:cNvPr>
          <p:cNvSpPr>
            <a:spLocks noGrp="1"/>
          </p:cNvSpPr>
          <p:nvPr>
            <p:ph type="title"/>
          </p:nvPr>
        </p:nvSpPr>
        <p:spPr/>
        <p:txBody>
          <a:bodyPr/>
          <a:lstStyle/>
          <a:p>
            <a:r>
              <a:rPr lang="da" dirty="0"/>
              <a:t>MEET THE TEAM</a:t>
            </a:r>
            <a:endParaRPr lang="en-GB" dirty="0"/>
          </a:p>
        </p:txBody>
      </p:sp>
      <p:sp>
        <p:nvSpPr>
          <p:cNvPr id="10" name="Text Placeholder 9">
            <a:extLst>
              <a:ext uri="{FF2B5EF4-FFF2-40B4-BE49-F238E27FC236}">
                <a16:creationId xmlns:a16="http://schemas.microsoft.com/office/drawing/2014/main" id="{9D71158A-24C8-5A42-866E-C8495AA66752}"/>
              </a:ext>
            </a:extLst>
          </p:cNvPr>
          <p:cNvSpPr>
            <a:spLocks noGrp="1"/>
          </p:cNvSpPr>
          <p:nvPr>
            <p:ph type="body" idx="1"/>
          </p:nvPr>
        </p:nvSpPr>
        <p:spPr/>
        <p:txBody>
          <a:bodyPr/>
          <a:lstStyle/>
          <a:p>
            <a:r>
              <a:rPr lang="en-US" dirty="0"/>
              <a:t>Introduce your team to your audience</a:t>
            </a:r>
          </a:p>
        </p:txBody>
      </p:sp>
      <p:sp>
        <p:nvSpPr>
          <p:cNvPr id="3" name="Picture Placeholder 2">
            <a:extLst>
              <a:ext uri="{FF2B5EF4-FFF2-40B4-BE49-F238E27FC236}">
                <a16:creationId xmlns:a16="http://schemas.microsoft.com/office/drawing/2014/main" id="{4E51ABB6-5941-44C2-BD08-1EB44E9B3C2D}"/>
              </a:ext>
            </a:extLst>
          </p:cNvPr>
          <p:cNvSpPr>
            <a:spLocks noGrp="1"/>
          </p:cNvSpPr>
          <p:nvPr>
            <p:ph type="pic" sz="quarter" idx="10"/>
          </p:nvPr>
        </p:nvSpPr>
        <p:spPr/>
      </p:sp>
    </p:spTree>
    <p:extLst>
      <p:ext uri="{BB962C8B-B14F-4D97-AF65-F5344CB8AC3E}">
        <p14:creationId xmlns:p14="http://schemas.microsoft.com/office/powerpoint/2010/main" val="87045334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AB6AB4-1449-7B42-8555-69538A77B791}"/>
              </a:ext>
            </a:extLst>
          </p:cNvPr>
          <p:cNvSpPr>
            <a:spLocks noGrp="1"/>
          </p:cNvSpPr>
          <p:nvPr>
            <p:ph type="body" sz="quarter" idx="18"/>
          </p:nvPr>
        </p:nvSpPr>
        <p:spPr/>
        <p:txBody>
          <a:bodyPr/>
          <a:lstStyle/>
          <a:p>
            <a:r>
              <a:rPr lang="en-US" noProof="1"/>
              <a:t>Job Title Here</a:t>
            </a:r>
          </a:p>
        </p:txBody>
      </p:sp>
      <p:sp>
        <p:nvSpPr>
          <p:cNvPr id="3" name="Text Placeholder 2">
            <a:extLst>
              <a:ext uri="{FF2B5EF4-FFF2-40B4-BE49-F238E27FC236}">
                <a16:creationId xmlns:a16="http://schemas.microsoft.com/office/drawing/2014/main" id="{7D83ED58-FDF6-9941-8E50-0362A88CD15C}"/>
              </a:ext>
            </a:extLst>
          </p:cNvPr>
          <p:cNvSpPr>
            <a:spLocks noGrp="1"/>
          </p:cNvSpPr>
          <p:nvPr>
            <p:ph type="body" sz="quarter" idx="19"/>
          </p:nvPr>
        </p:nvSpPr>
        <p:spPr/>
        <p:txBody>
          <a:bodyPr>
            <a:normAutofit lnSpcReduction="10000"/>
          </a:bodyPr>
          <a:lstStyle/>
          <a:p>
            <a:r>
              <a:rPr lang="en-US" noProof="1"/>
              <a:t>Lorem ipsum dolor sit amet, consectetur adipiscing elit. Donec sollicitudin dolor a ex rhoncus pharetra. Vestibulum ante ipsum primis in faucibus orci luctus et ultrices posuere cubilia Curae</a:t>
            </a:r>
          </a:p>
          <a:p>
            <a:endParaRPr lang="en-GB" dirty="0"/>
          </a:p>
        </p:txBody>
      </p:sp>
      <p:sp>
        <p:nvSpPr>
          <p:cNvPr id="4" name="Text Placeholder 3">
            <a:extLst>
              <a:ext uri="{FF2B5EF4-FFF2-40B4-BE49-F238E27FC236}">
                <a16:creationId xmlns:a16="http://schemas.microsoft.com/office/drawing/2014/main" id="{05437D34-DD00-9040-B1D9-A4A21DE11524}"/>
              </a:ext>
            </a:extLst>
          </p:cNvPr>
          <p:cNvSpPr>
            <a:spLocks noGrp="1"/>
          </p:cNvSpPr>
          <p:nvPr>
            <p:ph type="body" sz="quarter" idx="21"/>
          </p:nvPr>
        </p:nvSpPr>
        <p:spPr/>
        <p:txBody>
          <a:bodyPr/>
          <a:lstStyle/>
          <a:p>
            <a:r>
              <a:rPr lang="en-US" noProof="1"/>
              <a:t>Job Title Here</a:t>
            </a:r>
          </a:p>
        </p:txBody>
      </p:sp>
      <p:sp>
        <p:nvSpPr>
          <p:cNvPr id="5" name="Text Placeholder 4">
            <a:extLst>
              <a:ext uri="{FF2B5EF4-FFF2-40B4-BE49-F238E27FC236}">
                <a16:creationId xmlns:a16="http://schemas.microsoft.com/office/drawing/2014/main" id="{F91A08FB-535A-3B45-BBF8-6F2F6B369AB2}"/>
              </a:ext>
            </a:extLst>
          </p:cNvPr>
          <p:cNvSpPr>
            <a:spLocks noGrp="1"/>
          </p:cNvSpPr>
          <p:nvPr>
            <p:ph type="body" sz="quarter" idx="22"/>
          </p:nvPr>
        </p:nvSpPr>
        <p:spPr/>
        <p:txBody>
          <a:bodyPr>
            <a:normAutofit lnSpcReduction="10000"/>
          </a:bodyPr>
          <a:lstStyle/>
          <a:p>
            <a:r>
              <a:rPr lang="en-US" noProof="1"/>
              <a:t>Lorem ipsum dolor sit amet, consectetur adipiscing elit. Donec sollicitudin dolor a ex rhoncus pharetra. Vestibulum ante ipsum primis in faucibus orci luctus et ultrices posuere cubilia Curae</a:t>
            </a:r>
          </a:p>
          <a:p>
            <a:endParaRPr lang="en-GB" dirty="0"/>
          </a:p>
        </p:txBody>
      </p:sp>
      <p:sp>
        <p:nvSpPr>
          <p:cNvPr id="6" name="Text Placeholder 5">
            <a:extLst>
              <a:ext uri="{FF2B5EF4-FFF2-40B4-BE49-F238E27FC236}">
                <a16:creationId xmlns:a16="http://schemas.microsoft.com/office/drawing/2014/main" id="{432AF6E8-A2D5-7248-B76C-8E158B7EF2CC}"/>
              </a:ext>
            </a:extLst>
          </p:cNvPr>
          <p:cNvSpPr>
            <a:spLocks noGrp="1"/>
          </p:cNvSpPr>
          <p:nvPr>
            <p:ph type="body" sz="quarter" idx="24"/>
          </p:nvPr>
        </p:nvSpPr>
        <p:spPr/>
        <p:txBody>
          <a:bodyPr/>
          <a:lstStyle/>
          <a:p>
            <a:r>
              <a:rPr lang="en-US" noProof="1"/>
              <a:t>Job Title Here</a:t>
            </a:r>
          </a:p>
        </p:txBody>
      </p:sp>
      <p:sp>
        <p:nvSpPr>
          <p:cNvPr id="7" name="Text Placeholder 6">
            <a:extLst>
              <a:ext uri="{FF2B5EF4-FFF2-40B4-BE49-F238E27FC236}">
                <a16:creationId xmlns:a16="http://schemas.microsoft.com/office/drawing/2014/main" id="{7C259F69-6C84-0740-BC75-312A78F668AF}"/>
              </a:ext>
            </a:extLst>
          </p:cNvPr>
          <p:cNvSpPr>
            <a:spLocks noGrp="1"/>
          </p:cNvSpPr>
          <p:nvPr>
            <p:ph type="body" sz="quarter" idx="25"/>
          </p:nvPr>
        </p:nvSpPr>
        <p:spPr/>
        <p:txBody>
          <a:bodyPr>
            <a:normAutofit lnSpcReduction="10000"/>
          </a:bodyPr>
          <a:lstStyle/>
          <a:p>
            <a:r>
              <a:rPr lang="en-US" noProof="1"/>
              <a:t>Lorem ipsum dolor sit amet, consectetur adipiscing elit. Donec sollicitudin dolor a ex rhoncus pharetra. Vestibulum ante ipsum primis in faucibus orci luctus et ultrices posuere cubilia Curae</a:t>
            </a:r>
          </a:p>
        </p:txBody>
      </p:sp>
      <p:sp>
        <p:nvSpPr>
          <p:cNvPr id="8" name="Text Placeholder 7">
            <a:extLst>
              <a:ext uri="{FF2B5EF4-FFF2-40B4-BE49-F238E27FC236}">
                <a16:creationId xmlns:a16="http://schemas.microsoft.com/office/drawing/2014/main" id="{74D20635-CAF3-1848-8BB9-28A0C05C15B6}"/>
              </a:ext>
            </a:extLst>
          </p:cNvPr>
          <p:cNvSpPr>
            <a:spLocks noGrp="1"/>
          </p:cNvSpPr>
          <p:nvPr>
            <p:ph type="body" sz="quarter" idx="27"/>
          </p:nvPr>
        </p:nvSpPr>
        <p:spPr/>
        <p:txBody>
          <a:bodyPr/>
          <a:lstStyle/>
          <a:p>
            <a:r>
              <a:rPr lang="en-US" noProof="1"/>
              <a:t>Job Title Here</a:t>
            </a:r>
          </a:p>
        </p:txBody>
      </p:sp>
      <p:sp>
        <p:nvSpPr>
          <p:cNvPr id="9" name="Text Placeholder 8">
            <a:extLst>
              <a:ext uri="{FF2B5EF4-FFF2-40B4-BE49-F238E27FC236}">
                <a16:creationId xmlns:a16="http://schemas.microsoft.com/office/drawing/2014/main" id="{7AE1FF01-E3CC-4040-815D-1298E59455D5}"/>
              </a:ext>
            </a:extLst>
          </p:cNvPr>
          <p:cNvSpPr>
            <a:spLocks noGrp="1"/>
          </p:cNvSpPr>
          <p:nvPr>
            <p:ph type="body" sz="quarter" idx="28"/>
          </p:nvPr>
        </p:nvSpPr>
        <p:spPr/>
        <p:txBody>
          <a:bodyPr>
            <a:normAutofit lnSpcReduction="10000"/>
          </a:bodyPr>
          <a:lstStyle/>
          <a:p>
            <a:r>
              <a:rPr lang="en-US" noProof="1"/>
              <a:t>Lorem ipsum dolor sit amet, consectetur adipiscing elit. Donec sollicitudin dolor a ex rhoncus pharetra. Vestibulum ante ipsum primis in faucibus orci luctus et ultrices posuere cubilia Curae</a:t>
            </a:r>
          </a:p>
          <a:p>
            <a:endParaRPr lang="en-GB" dirty="0"/>
          </a:p>
        </p:txBody>
      </p:sp>
      <p:sp>
        <p:nvSpPr>
          <p:cNvPr id="10" name="Text Placeholder 9">
            <a:extLst>
              <a:ext uri="{FF2B5EF4-FFF2-40B4-BE49-F238E27FC236}">
                <a16:creationId xmlns:a16="http://schemas.microsoft.com/office/drawing/2014/main" id="{B6496C43-260E-3A42-88B0-7CCB08450420}"/>
              </a:ext>
            </a:extLst>
          </p:cNvPr>
          <p:cNvSpPr>
            <a:spLocks noGrp="1"/>
          </p:cNvSpPr>
          <p:nvPr>
            <p:ph type="body" sz="quarter" idx="29"/>
          </p:nvPr>
        </p:nvSpPr>
        <p:spPr/>
        <p:txBody>
          <a:bodyPr/>
          <a:lstStyle/>
          <a:p>
            <a:r>
              <a:rPr lang="en-US" noProof="1"/>
              <a:t>NAME Here</a:t>
            </a:r>
          </a:p>
        </p:txBody>
      </p:sp>
      <p:sp>
        <p:nvSpPr>
          <p:cNvPr id="12" name="Text Placeholder 11">
            <a:extLst>
              <a:ext uri="{FF2B5EF4-FFF2-40B4-BE49-F238E27FC236}">
                <a16:creationId xmlns:a16="http://schemas.microsoft.com/office/drawing/2014/main" id="{9C229FA3-68A2-EF4B-9134-9358DE95F2D9}"/>
              </a:ext>
            </a:extLst>
          </p:cNvPr>
          <p:cNvSpPr>
            <a:spLocks noGrp="1"/>
          </p:cNvSpPr>
          <p:nvPr>
            <p:ph type="body" sz="quarter" idx="30"/>
          </p:nvPr>
        </p:nvSpPr>
        <p:spPr/>
        <p:txBody>
          <a:bodyPr/>
          <a:lstStyle/>
          <a:p>
            <a:r>
              <a:rPr lang="en-US" noProof="1"/>
              <a:t>NAME Here</a:t>
            </a:r>
          </a:p>
        </p:txBody>
      </p:sp>
      <p:sp>
        <p:nvSpPr>
          <p:cNvPr id="14" name="Text Placeholder 13">
            <a:extLst>
              <a:ext uri="{FF2B5EF4-FFF2-40B4-BE49-F238E27FC236}">
                <a16:creationId xmlns:a16="http://schemas.microsoft.com/office/drawing/2014/main" id="{E983B91E-789C-E34B-8098-E537CFDA62A9}"/>
              </a:ext>
            </a:extLst>
          </p:cNvPr>
          <p:cNvSpPr>
            <a:spLocks noGrp="1"/>
          </p:cNvSpPr>
          <p:nvPr>
            <p:ph type="body" sz="quarter" idx="31"/>
          </p:nvPr>
        </p:nvSpPr>
        <p:spPr/>
        <p:txBody>
          <a:bodyPr/>
          <a:lstStyle/>
          <a:p>
            <a:r>
              <a:rPr lang="en-US" noProof="1"/>
              <a:t>NAME Here</a:t>
            </a:r>
          </a:p>
        </p:txBody>
      </p:sp>
      <p:sp>
        <p:nvSpPr>
          <p:cNvPr id="15" name="Text Placeholder 14">
            <a:extLst>
              <a:ext uri="{FF2B5EF4-FFF2-40B4-BE49-F238E27FC236}">
                <a16:creationId xmlns:a16="http://schemas.microsoft.com/office/drawing/2014/main" id="{66BFF502-9AF4-F34E-9C09-69A64D97692E}"/>
              </a:ext>
            </a:extLst>
          </p:cNvPr>
          <p:cNvSpPr>
            <a:spLocks noGrp="1"/>
          </p:cNvSpPr>
          <p:nvPr>
            <p:ph type="body" sz="quarter" idx="32"/>
          </p:nvPr>
        </p:nvSpPr>
        <p:spPr/>
        <p:txBody>
          <a:bodyPr/>
          <a:lstStyle/>
          <a:p>
            <a:r>
              <a:rPr lang="en-US" noProof="1"/>
              <a:t>NAME Here</a:t>
            </a:r>
          </a:p>
        </p:txBody>
      </p:sp>
      <p:sp>
        <p:nvSpPr>
          <p:cNvPr id="13" name="Picture Placeholder 12">
            <a:extLst>
              <a:ext uri="{FF2B5EF4-FFF2-40B4-BE49-F238E27FC236}">
                <a16:creationId xmlns:a16="http://schemas.microsoft.com/office/drawing/2014/main" id="{901B6783-46CA-4732-AD56-73EACC7BA6C7}"/>
              </a:ext>
            </a:extLst>
          </p:cNvPr>
          <p:cNvSpPr>
            <a:spLocks noGrp="1"/>
          </p:cNvSpPr>
          <p:nvPr>
            <p:ph type="pic" sz="quarter" idx="16"/>
          </p:nvPr>
        </p:nvSpPr>
        <p:spPr/>
      </p:sp>
      <p:sp>
        <p:nvSpPr>
          <p:cNvPr id="17" name="Picture Placeholder 16">
            <a:extLst>
              <a:ext uri="{FF2B5EF4-FFF2-40B4-BE49-F238E27FC236}">
                <a16:creationId xmlns:a16="http://schemas.microsoft.com/office/drawing/2014/main" id="{CB2416CA-A2A3-4AB0-9766-2A8FB0648F46}"/>
              </a:ext>
            </a:extLst>
          </p:cNvPr>
          <p:cNvSpPr>
            <a:spLocks noGrp="1"/>
          </p:cNvSpPr>
          <p:nvPr>
            <p:ph type="pic" sz="quarter" idx="15"/>
          </p:nvPr>
        </p:nvSpPr>
        <p:spPr/>
      </p:sp>
      <p:sp>
        <p:nvSpPr>
          <p:cNvPr id="19" name="Picture Placeholder 18">
            <a:extLst>
              <a:ext uri="{FF2B5EF4-FFF2-40B4-BE49-F238E27FC236}">
                <a16:creationId xmlns:a16="http://schemas.microsoft.com/office/drawing/2014/main" id="{DF32AD07-1532-4AE8-B747-F4802AC72664}"/>
              </a:ext>
            </a:extLst>
          </p:cNvPr>
          <p:cNvSpPr>
            <a:spLocks noGrp="1"/>
          </p:cNvSpPr>
          <p:nvPr>
            <p:ph type="pic" sz="quarter" idx="14"/>
          </p:nvPr>
        </p:nvSpPr>
        <p:spPr/>
      </p:sp>
      <p:sp>
        <p:nvSpPr>
          <p:cNvPr id="21" name="Picture Placeholder 20">
            <a:extLst>
              <a:ext uri="{FF2B5EF4-FFF2-40B4-BE49-F238E27FC236}">
                <a16:creationId xmlns:a16="http://schemas.microsoft.com/office/drawing/2014/main" id="{694F6098-2C0B-48ED-A8B7-DF21012D8608}"/>
              </a:ext>
            </a:extLst>
          </p:cNvPr>
          <p:cNvSpPr>
            <a:spLocks noGrp="1"/>
          </p:cNvSpPr>
          <p:nvPr>
            <p:ph type="pic" sz="quarter" idx="13"/>
          </p:nvPr>
        </p:nvSpPr>
        <p:spPr/>
      </p:sp>
    </p:spTree>
    <p:extLst>
      <p:ext uri="{BB962C8B-B14F-4D97-AF65-F5344CB8AC3E}">
        <p14:creationId xmlns:p14="http://schemas.microsoft.com/office/powerpoint/2010/main" val="33562641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a:extLst>
              <a:ext uri="{FF2B5EF4-FFF2-40B4-BE49-F238E27FC236}">
                <a16:creationId xmlns:a16="http://schemas.microsoft.com/office/drawing/2014/main" id="{AA2B22E5-5ACD-BE4F-8AD9-57A1405EE4C7}"/>
              </a:ext>
            </a:extLst>
          </p:cNvPr>
          <p:cNvSpPr/>
          <p:nvPr/>
        </p:nvSpPr>
        <p:spPr>
          <a:xfrm>
            <a:off x="2008832" y="-1428982"/>
            <a:ext cx="8680174" cy="940468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solidFill>
              <a:schemeClr val="bg1">
                <a:alpha val="20000"/>
              </a:schemeClr>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9" name="Title 8">
            <a:extLst>
              <a:ext uri="{FF2B5EF4-FFF2-40B4-BE49-F238E27FC236}">
                <a16:creationId xmlns:a16="http://schemas.microsoft.com/office/drawing/2014/main" id="{3749FF9F-CEC3-8148-9A28-8947350318D4}"/>
              </a:ext>
            </a:extLst>
          </p:cNvPr>
          <p:cNvSpPr>
            <a:spLocks noGrp="1"/>
          </p:cNvSpPr>
          <p:nvPr>
            <p:ph type="title"/>
          </p:nvPr>
        </p:nvSpPr>
        <p:spPr/>
        <p:txBody>
          <a:bodyPr/>
          <a:lstStyle/>
          <a:p>
            <a:r>
              <a:rPr lang="da" dirty="0"/>
              <a:t>MEET THE TEAM</a:t>
            </a:r>
            <a:endParaRPr lang="en-GB" dirty="0"/>
          </a:p>
        </p:txBody>
      </p:sp>
      <p:sp>
        <p:nvSpPr>
          <p:cNvPr id="10" name="Text Placeholder 9">
            <a:extLst>
              <a:ext uri="{FF2B5EF4-FFF2-40B4-BE49-F238E27FC236}">
                <a16:creationId xmlns:a16="http://schemas.microsoft.com/office/drawing/2014/main" id="{9D71158A-24C8-5A42-866E-C8495AA66752}"/>
              </a:ext>
            </a:extLst>
          </p:cNvPr>
          <p:cNvSpPr>
            <a:spLocks noGrp="1"/>
          </p:cNvSpPr>
          <p:nvPr>
            <p:ph type="body" idx="1"/>
          </p:nvPr>
        </p:nvSpPr>
        <p:spPr/>
        <p:txBody>
          <a:bodyPr/>
          <a:lstStyle/>
          <a:p>
            <a:r>
              <a:rPr lang="en-US" dirty="0"/>
              <a:t>Introduce your team to your audience</a:t>
            </a:r>
          </a:p>
        </p:txBody>
      </p:sp>
      <p:sp>
        <p:nvSpPr>
          <p:cNvPr id="3" name="Picture Placeholder 2">
            <a:extLst>
              <a:ext uri="{FF2B5EF4-FFF2-40B4-BE49-F238E27FC236}">
                <a16:creationId xmlns:a16="http://schemas.microsoft.com/office/drawing/2014/main" id="{E73AEB53-AF5A-49D0-8C75-C180D2CCE1F3}"/>
              </a:ext>
            </a:extLst>
          </p:cNvPr>
          <p:cNvSpPr>
            <a:spLocks noGrp="1"/>
          </p:cNvSpPr>
          <p:nvPr>
            <p:ph type="pic" sz="quarter" idx="10"/>
          </p:nvPr>
        </p:nvSpPr>
        <p:spPr/>
      </p:sp>
    </p:spTree>
    <p:extLst>
      <p:ext uri="{BB962C8B-B14F-4D97-AF65-F5344CB8AC3E}">
        <p14:creationId xmlns:p14="http://schemas.microsoft.com/office/powerpoint/2010/main" val="84428867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9431B28E-E68F-6146-8BDA-89A519D22D7D}"/>
              </a:ext>
            </a:extLst>
          </p:cNvPr>
          <p:cNvSpPr>
            <a:spLocks noGrp="1"/>
          </p:cNvSpPr>
          <p:nvPr>
            <p:ph type="body" sz="quarter" idx="23"/>
          </p:nvPr>
        </p:nvSpPr>
        <p:spPr/>
        <p:txBody>
          <a:bodyPr>
            <a:normAutofit lnSpcReduction="10000"/>
          </a:bodyPr>
          <a:lstStyle/>
          <a:p>
            <a:r>
              <a:rPr lang="en-US" noProof="1"/>
              <a:t>Job Title Here</a:t>
            </a:r>
            <a:endParaRPr lang="en-GB" dirty="0"/>
          </a:p>
        </p:txBody>
      </p:sp>
      <p:sp>
        <p:nvSpPr>
          <p:cNvPr id="19" name="Text Placeholder 18">
            <a:extLst>
              <a:ext uri="{FF2B5EF4-FFF2-40B4-BE49-F238E27FC236}">
                <a16:creationId xmlns:a16="http://schemas.microsoft.com/office/drawing/2014/main" id="{68AB556A-A22E-0C4A-AD90-A14B2A43751F}"/>
              </a:ext>
            </a:extLst>
          </p:cNvPr>
          <p:cNvSpPr>
            <a:spLocks noGrp="1"/>
          </p:cNvSpPr>
          <p:nvPr>
            <p:ph type="body" sz="quarter" idx="30"/>
          </p:nvPr>
        </p:nvSpPr>
        <p:spPr/>
        <p:txBody>
          <a:bodyPr/>
          <a:lstStyle/>
          <a:p>
            <a:r>
              <a:rPr lang="en-US" noProof="1"/>
              <a:t>NAME Here</a:t>
            </a:r>
            <a:endParaRPr lang="en-GB" dirty="0"/>
          </a:p>
        </p:txBody>
      </p:sp>
      <p:sp>
        <p:nvSpPr>
          <p:cNvPr id="20" name="Text Placeholder 19">
            <a:extLst>
              <a:ext uri="{FF2B5EF4-FFF2-40B4-BE49-F238E27FC236}">
                <a16:creationId xmlns:a16="http://schemas.microsoft.com/office/drawing/2014/main" id="{1BE71447-9FF3-E741-9A2B-F5C82C2F5D1E}"/>
              </a:ext>
            </a:extLst>
          </p:cNvPr>
          <p:cNvSpPr>
            <a:spLocks noGrp="1"/>
          </p:cNvSpPr>
          <p:nvPr>
            <p:ph type="body" sz="quarter" idx="31"/>
          </p:nvPr>
        </p:nvSpPr>
        <p:spPr/>
        <p:txBody>
          <a:bodyPr>
            <a:normAutofit lnSpcReduction="10000"/>
          </a:bodyPr>
          <a:lstStyle/>
          <a:p>
            <a:r>
              <a:rPr lang="en-US" noProof="1"/>
              <a:t>Job Title Here</a:t>
            </a:r>
            <a:endParaRPr lang="en-GB" dirty="0"/>
          </a:p>
        </p:txBody>
      </p:sp>
      <p:sp>
        <p:nvSpPr>
          <p:cNvPr id="21" name="Text Placeholder 20">
            <a:extLst>
              <a:ext uri="{FF2B5EF4-FFF2-40B4-BE49-F238E27FC236}">
                <a16:creationId xmlns:a16="http://schemas.microsoft.com/office/drawing/2014/main" id="{EC4868BE-A08D-5744-A423-EE864161209A}"/>
              </a:ext>
            </a:extLst>
          </p:cNvPr>
          <p:cNvSpPr>
            <a:spLocks noGrp="1"/>
          </p:cNvSpPr>
          <p:nvPr>
            <p:ph type="body" sz="quarter" idx="32"/>
          </p:nvPr>
        </p:nvSpPr>
        <p:spPr/>
        <p:txBody>
          <a:bodyPr/>
          <a:lstStyle/>
          <a:p>
            <a:r>
              <a:rPr lang="en-US" noProof="1"/>
              <a:t>NAME Here</a:t>
            </a:r>
            <a:endParaRPr lang="en-GB" dirty="0"/>
          </a:p>
        </p:txBody>
      </p:sp>
      <p:sp>
        <p:nvSpPr>
          <p:cNvPr id="22" name="Text Placeholder 21">
            <a:extLst>
              <a:ext uri="{FF2B5EF4-FFF2-40B4-BE49-F238E27FC236}">
                <a16:creationId xmlns:a16="http://schemas.microsoft.com/office/drawing/2014/main" id="{41343E23-C9F3-2E48-A174-7A88373662F3}"/>
              </a:ext>
            </a:extLst>
          </p:cNvPr>
          <p:cNvSpPr>
            <a:spLocks noGrp="1"/>
          </p:cNvSpPr>
          <p:nvPr>
            <p:ph type="body" sz="quarter" idx="33"/>
          </p:nvPr>
        </p:nvSpPr>
        <p:spPr/>
        <p:txBody>
          <a:bodyPr>
            <a:normAutofit lnSpcReduction="10000"/>
          </a:bodyPr>
          <a:lstStyle/>
          <a:p>
            <a:r>
              <a:rPr lang="en-US" noProof="1"/>
              <a:t>Job Title Here</a:t>
            </a:r>
            <a:endParaRPr lang="en-GB" dirty="0"/>
          </a:p>
        </p:txBody>
      </p:sp>
      <p:sp>
        <p:nvSpPr>
          <p:cNvPr id="24" name="Text Placeholder 23">
            <a:extLst>
              <a:ext uri="{FF2B5EF4-FFF2-40B4-BE49-F238E27FC236}">
                <a16:creationId xmlns:a16="http://schemas.microsoft.com/office/drawing/2014/main" id="{4DFAA842-5EF3-E747-81C4-D9A3B60FF82C}"/>
              </a:ext>
            </a:extLst>
          </p:cNvPr>
          <p:cNvSpPr>
            <a:spLocks noGrp="1"/>
          </p:cNvSpPr>
          <p:nvPr>
            <p:ph type="body" sz="quarter" idx="34"/>
          </p:nvPr>
        </p:nvSpPr>
        <p:spPr/>
        <p:txBody>
          <a:bodyPr/>
          <a:lstStyle/>
          <a:p>
            <a:r>
              <a:rPr lang="en-US" noProof="1"/>
              <a:t>NAME Here</a:t>
            </a:r>
            <a:endParaRPr lang="en-GB" dirty="0"/>
          </a:p>
        </p:txBody>
      </p:sp>
      <p:sp>
        <p:nvSpPr>
          <p:cNvPr id="26" name="Text Placeholder 25">
            <a:extLst>
              <a:ext uri="{FF2B5EF4-FFF2-40B4-BE49-F238E27FC236}">
                <a16:creationId xmlns:a16="http://schemas.microsoft.com/office/drawing/2014/main" id="{61FD972B-BC92-154B-91E8-885579C24DAC}"/>
              </a:ext>
            </a:extLst>
          </p:cNvPr>
          <p:cNvSpPr>
            <a:spLocks noGrp="1"/>
          </p:cNvSpPr>
          <p:nvPr>
            <p:ph type="body" sz="quarter" idx="35"/>
          </p:nvPr>
        </p:nvSpPr>
        <p:spPr/>
        <p:txBody>
          <a:bodyPr>
            <a:normAutofit lnSpcReduction="10000"/>
          </a:bodyPr>
          <a:lstStyle/>
          <a:p>
            <a:r>
              <a:rPr lang="en-US" noProof="1"/>
              <a:t>Job Title Here</a:t>
            </a:r>
            <a:endParaRPr lang="en-GB" dirty="0"/>
          </a:p>
        </p:txBody>
      </p:sp>
      <p:sp>
        <p:nvSpPr>
          <p:cNvPr id="27" name="Text Placeholder 26">
            <a:extLst>
              <a:ext uri="{FF2B5EF4-FFF2-40B4-BE49-F238E27FC236}">
                <a16:creationId xmlns:a16="http://schemas.microsoft.com/office/drawing/2014/main" id="{C803B4F1-185B-1541-B4EE-DBB089785663}"/>
              </a:ext>
            </a:extLst>
          </p:cNvPr>
          <p:cNvSpPr>
            <a:spLocks noGrp="1"/>
          </p:cNvSpPr>
          <p:nvPr>
            <p:ph type="body" sz="quarter" idx="36"/>
          </p:nvPr>
        </p:nvSpPr>
        <p:spPr/>
        <p:txBody>
          <a:bodyPr/>
          <a:lstStyle/>
          <a:p>
            <a:r>
              <a:rPr lang="en-US" noProof="1"/>
              <a:t>NAME Here</a:t>
            </a:r>
            <a:endParaRPr lang="en-GB" dirty="0"/>
          </a:p>
        </p:txBody>
      </p:sp>
      <p:sp>
        <p:nvSpPr>
          <p:cNvPr id="29" name="Text Placeholder 28">
            <a:extLst>
              <a:ext uri="{FF2B5EF4-FFF2-40B4-BE49-F238E27FC236}">
                <a16:creationId xmlns:a16="http://schemas.microsoft.com/office/drawing/2014/main" id="{71AA185C-F259-6646-8AC2-8DC903BC5D1E}"/>
              </a:ext>
            </a:extLst>
          </p:cNvPr>
          <p:cNvSpPr>
            <a:spLocks noGrp="1"/>
          </p:cNvSpPr>
          <p:nvPr>
            <p:ph type="body" sz="quarter" idx="37"/>
          </p:nvPr>
        </p:nvSpPr>
        <p:spPr/>
        <p:txBody>
          <a:bodyPr>
            <a:normAutofit lnSpcReduction="10000"/>
          </a:bodyPr>
          <a:lstStyle/>
          <a:p>
            <a:r>
              <a:rPr lang="en-US" noProof="1"/>
              <a:t>Job Title Here</a:t>
            </a:r>
            <a:endParaRPr lang="en-GB" dirty="0"/>
          </a:p>
        </p:txBody>
      </p:sp>
      <p:sp>
        <p:nvSpPr>
          <p:cNvPr id="30" name="Text Placeholder 29">
            <a:extLst>
              <a:ext uri="{FF2B5EF4-FFF2-40B4-BE49-F238E27FC236}">
                <a16:creationId xmlns:a16="http://schemas.microsoft.com/office/drawing/2014/main" id="{1C01F534-F54E-484C-AFC9-6FF2F8808504}"/>
              </a:ext>
            </a:extLst>
          </p:cNvPr>
          <p:cNvSpPr>
            <a:spLocks noGrp="1"/>
          </p:cNvSpPr>
          <p:nvPr>
            <p:ph type="body" sz="quarter" idx="38"/>
          </p:nvPr>
        </p:nvSpPr>
        <p:spPr/>
        <p:txBody>
          <a:bodyPr/>
          <a:lstStyle/>
          <a:p>
            <a:r>
              <a:rPr lang="en-US" noProof="1"/>
              <a:t>NAME Here</a:t>
            </a:r>
            <a:endParaRPr lang="en-GB" dirty="0"/>
          </a:p>
        </p:txBody>
      </p:sp>
      <p:sp>
        <p:nvSpPr>
          <p:cNvPr id="31" name="Text Placeholder 30">
            <a:extLst>
              <a:ext uri="{FF2B5EF4-FFF2-40B4-BE49-F238E27FC236}">
                <a16:creationId xmlns:a16="http://schemas.microsoft.com/office/drawing/2014/main" id="{47FF99C3-19F0-E34F-87F3-2128EAD72B66}"/>
              </a:ext>
            </a:extLst>
          </p:cNvPr>
          <p:cNvSpPr>
            <a:spLocks noGrp="1"/>
          </p:cNvSpPr>
          <p:nvPr>
            <p:ph type="body" sz="quarter" idx="39"/>
          </p:nvPr>
        </p:nvSpPr>
        <p:spPr/>
        <p:txBody>
          <a:bodyPr>
            <a:normAutofit lnSpcReduction="10000"/>
          </a:bodyPr>
          <a:lstStyle/>
          <a:p>
            <a:r>
              <a:rPr lang="en-US" noProof="1"/>
              <a:t>Job Title Here</a:t>
            </a:r>
            <a:endParaRPr lang="en-GB" dirty="0"/>
          </a:p>
        </p:txBody>
      </p:sp>
      <p:sp>
        <p:nvSpPr>
          <p:cNvPr id="32" name="Text Placeholder 31">
            <a:extLst>
              <a:ext uri="{FF2B5EF4-FFF2-40B4-BE49-F238E27FC236}">
                <a16:creationId xmlns:a16="http://schemas.microsoft.com/office/drawing/2014/main" id="{45C586AD-BB83-304E-8956-69F31FFC8286}"/>
              </a:ext>
            </a:extLst>
          </p:cNvPr>
          <p:cNvSpPr>
            <a:spLocks noGrp="1"/>
          </p:cNvSpPr>
          <p:nvPr>
            <p:ph type="body" sz="quarter" idx="40"/>
          </p:nvPr>
        </p:nvSpPr>
        <p:spPr/>
        <p:txBody>
          <a:bodyPr/>
          <a:lstStyle/>
          <a:p>
            <a:r>
              <a:rPr lang="en-US" noProof="1"/>
              <a:t>NAME Here</a:t>
            </a:r>
            <a:endParaRPr lang="en-GB" dirty="0"/>
          </a:p>
        </p:txBody>
      </p:sp>
      <p:sp>
        <p:nvSpPr>
          <p:cNvPr id="34" name="Text Placeholder 33">
            <a:extLst>
              <a:ext uri="{FF2B5EF4-FFF2-40B4-BE49-F238E27FC236}">
                <a16:creationId xmlns:a16="http://schemas.microsoft.com/office/drawing/2014/main" id="{C46B1556-158A-D84F-9987-A83C7E9FF35C}"/>
              </a:ext>
            </a:extLst>
          </p:cNvPr>
          <p:cNvSpPr>
            <a:spLocks noGrp="1"/>
          </p:cNvSpPr>
          <p:nvPr>
            <p:ph type="body" sz="quarter" idx="41"/>
          </p:nvPr>
        </p:nvSpPr>
        <p:spPr/>
        <p:txBody>
          <a:bodyPr>
            <a:normAutofit lnSpcReduction="10000"/>
          </a:bodyPr>
          <a:lstStyle/>
          <a:p>
            <a:r>
              <a:rPr lang="en-US" noProof="1"/>
              <a:t>Job Title Here</a:t>
            </a:r>
            <a:endParaRPr lang="en-GB" dirty="0"/>
          </a:p>
        </p:txBody>
      </p:sp>
      <p:sp>
        <p:nvSpPr>
          <p:cNvPr id="36" name="Text Placeholder 35">
            <a:extLst>
              <a:ext uri="{FF2B5EF4-FFF2-40B4-BE49-F238E27FC236}">
                <a16:creationId xmlns:a16="http://schemas.microsoft.com/office/drawing/2014/main" id="{C56EE655-27BE-8047-9965-9D1C0E396B8F}"/>
              </a:ext>
            </a:extLst>
          </p:cNvPr>
          <p:cNvSpPr>
            <a:spLocks noGrp="1"/>
          </p:cNvSpPr>
          <p:nvPr>
            <p:ph type="body" sz="quarter" idx="42"/>
          </p:nvPr>
        </p:nvSpPr>
        <p:spPr/>
        <p:txBody>
          <a:bodyPr/>
          <a:lstStyle/>
          <a:p>
            <a:r>
              <a:rPr lang="en-US" noProof="1"/>
              <a:t>NAME Here</a:t>
            </a:r>
            <a:endParaRPr lang="en-GB" dirty="0"/>
          </a:p>
        </p:txBody>
      </p:sp>
      <p:sp>
        <p:nvSpPr>
          <p:cNvPr id="38" name="Text Placeholder 37">
            <a:extLst>
              <a:ext uri="{FF2B5EF4-FFF2-40B4-BE49-F238E27FC236}">
                <a16:creationId xmlns:a16="http://schemas.microsoft.com/office/drawing/2014/main" id="{C4279AFC-636C-9549-A9C7-865D60CFFD27}"/>
              </a:ext>
            </a:extLst>
          </p:cNvPr>
          <p:cNvSpPr>
            <a:spLocks noGrp="1"/>
          </p:cNvSpPr>
          <p:nvPr>
            <p:ph type="body" sz="quarter" idx="43"/>
          </p:nvPr>
        </p:nvSpPr>
        <p:spPr/>
        <p:txBody>
          <a:bodyPr>
            <a:normAutofit lnSpcReduction="10000"/>
          </a:bodyPr>
          <a:lstStyle/>
          <a:p>
            <a:r>
              <a:rPr lang="en-US" noProof="1"/>
              <a:t>Job Title Here</a:t>
            </a:r>
            <a:endParaRPr lang="en-GB" dirty="0"/>
          </a:p>
        </p:txBody>
      </p:sp>
      <p:sp>
        <p:nvSpPr>
          <p:cNvPr id="40" name="Text Placeholder 39">
            <a:extLst>
              <a:ext uri="{FF2B5EF4-FFF2-40B4-BE49-F238E27FC236}">
                <a16:creationId xmlns:a16="http://schemas.microsoft.com/office/drawing/2014/main" id="{925B4F06-49DE-A440-8456-3EDB7115A9FC}"/>
              </a:ext>
            </a:extLst>
          </p:cNvPr>
          <p:cNvSpPr>
            <a:spLocks noGrp="1"/>
          </p:cNvSpPr>
          <p:nvPr>
            <p:ph type="body" sz="quarter" idx="44"/>
          </p:nvPr>
        </p:nvSpPr>
        <p:spPr/>
        <p:txBody>
          <a:bodyPr/>
          <a:lstStyle/>
          <a:p>
            <a:r>
              <a:rPr lang="en-US" noProof="1"/>
              <a:t>NAME Here</a:t>
            </a:r>
            <a:endParaRPr lang="en-GB" dirty="0"/>
          </a:p>
        </p:txBody>
      </p:sp>
      <p:sp>
        <p:nvSpPr>
          <p:cNvPr id="3" name="Picture Placeholder 2">
            <a:extLst>
              <a:ext uri="{FF2B5EF4-FFF2-40B4-BE49-F238E27FC236}">
                <a16:creationId xmlns:a16="http://schemas.microsoft.com/office/drawing/2014/main" id="{EC5EDAB4-F61A-4941-8F93-C4E9EF7CAA8F}"/>
              </a:ext>
            </a:extLst>
          </p:cNvPr>
          <p:cNvSpPr>
            <a:spLocks noGrp="1"/>
          </p:cNvSpPr>
          <p:nvPr>
            <p:ph type="pic" sz="quarter" idx="17"/>
          </p:nvPr>
        </p:nvSpPr>
        <p:spPr/>
      </p:sp>
      <p:sp>
        <p:nvSpPr>
          <p:cNvPr id="5" name="Picture Placeholder 4">
            <a:extLst>
              <a:ext uri="{FF2B5EF4-FFF2-40B4-BE49-F238E27FC236}">
                <a16:creationId xmlns:a16="http://schemas.microsoft.com/office/drawing/2014/main" id="{8CCA1950-C7D2-4391-AA83-E097BCE733E1}"/>
              </a:ext>
            </a:extLst>
          </p:cNvPr>
          <p:cNvSpPr>
            <a:spLocks noGrp="1"/>
          </p:cNvSpPr>
          <p:nvPr>
            <p:ph type="pic" sz="quarter" idx="20"/>
          </p:nvPr>
        </p:nvSpPr>
        <p:spPr/>
      </p:sp>
      <p:sp>
        <p:nvSpPr>
          <p:cNvPr id="7" name="Picture Placeholder 6">
            <a:extLst>
              <a:ext uri="{FF2B5EF4-FFF2-40B4-BE49-F238E27FC236}">
                <a16:creationId xmlns:a16="http://schemas.microsoft.com/office/drawing/2014/main" id="{326BF683-B093-4433-862F-4FAABE9A9228}"/>
              </a:ext>
            </a:extLst>
          </p:cNvPr>
          <p:cNvSpPr>
            <a:spLocks noGrp="1"/>
          </p:cNvSpPr>
          <p:nvPr>
            <p:ph type="pic" sz="quarter" idx="13"/>
          </p:nvPr>
        </p:nvSpPr>
        <p:spPr/>
      </p:sp>
      <p:sp>
        <p:nvSpPr>
          <p:cNvPr id="9" name="Picture Placeholder 8">
            <a:extLst>
              <a:ext uri="{FF2B5EF4-FFF2-40B4-BE49-F238E27FC236}">
                <a16:creationId xmlns:a16="http://schemas.microsoft.com/office/drawing/2014/main" id="{670E1FD0-ADCD-4A03-898C-12E1CEB15377}"/>
              </a:ext>
            </a:extLst>
          </p:cNvPr>
          <p:cNvSpPr>
            <a:spLocks noGrp="1"/>
          </p:cNvSpPr>
          <p:nvPr>
            <p:ph type="pic" sz="quarter" idx="15"/>
          </p:nvPr>
        </p:nvSpPr>
        <p:spPr/>
      </p:sp>
      <p:sp>
        <p:nvSpPr>
          <p:cNvPr id="11" name="Picture Placeholder 10">
            <a:extLst>
              <a:ext uri="{FF2B5EF4-FFF2-40B4-BE49-F238E27FC236}">
                <a16:creationId xmlns:a16="http://schemas.microsoft.com/office/drawing/2014/main" id="{6F28EC28-B556-436E-B2F7-937C70DB786F}"/>
              </a:ext>
            </a:extLst>
          </p:cNvPr>
          <p:cNvSpPr>
            <a:spLocks noGrp="1"/>
          </p:cNvSpPr>
          <p:nvPr>
            <p:ph type="pic" sz="quarter" idx="22"/>
          </p:nvPr>
        </p:nvSpPr>
        <p:spPr/>
      </p:sp>
      <p:sp>
        <p:nvSpPr>
          <p:cNvPr id="13" name="Picture Placeholder 12">
            <a:extLst>
              <a:ext uri="{FF2B5EF4-FFF2-40B4-BE49-F238E27FC236}">
                <a16:creationId xmlns:a16="http://schemas.microsoft.com/office/drawing/2014/main" id="{123877DE-E7EF-4E1B-8CCF-78D76B00358F}"/>
              </a:ext>
            </a:extLst>
          </p:cNvPr>
          <p:cNvSpPr>
            <a:spLocks noGrp="1"/>
          </p:cNvSpPr>
          <p:nvPr>
            <p:ph type="pic" sz="quarter" idx="18"/>
          </p:nvPr>
        </p:nvSpPr>
        <p:spPr/>
      </p:sp>
      <p:sp>
        <p:nvSpPr>
          <p:cNvPr id="15" name="Picture Placeholder 14">
            <a:extLst>
              <a:ext uri="{FF2B5EF4-FFF2-40B4-BE49-F238E27FC236}">
                <a16:creationId xmlns:a16="http://schemas.microsoft.com/office/drawing/2014/main" id="{43C3C798-0C3A-4460-A41F-95FE206C276D}"/>
              </a:ext>
            </a:extLst>
          </p:cNvPr>
          <p:cNvSpPr>
            <a:spLocks noGrp="1"/>
          </p:cNvSpPr>
          <p:nvPr>
            <p:ph type="pic" sz="quarter" idx="21"/>
          </p:nvPr>
        </p:nvSpPr>
        <p:spPr/>
      </p:sp>
      <p:sp>
        <p:nvSpPr>
          <p:cNvPr id="17" name="Picture Placeholder 16">
            <a:extLst>
              <a:ext uri="{FF2B5EF4-FFF2-40B4-BE49-F238E27FC236}">
                <a16:creationId xmlns:a16="http://schemas.microsoft.com/office/drawing/2014/main" id="{0C116795-4D07-44D9-B0D7-1663A53D9E6F}"/>
              </a:ext>
            </a:extLst>
          </p:cNvPr>
          <p:cNvSpPr>
            <a:spLocks noGrp="1"/>
          </p:cNvSpPr>
          <p:nvPr>
            <p:ph type="pic" sz="quarter" idx="19"/>
          </p:nvPr>
        </p:nvSpPr>
        <p:spPr/>
      </p:sp>
    </p:spTree>
    <p:extLst>
      <p:ext uri="{BB962C8B-B14F-4D97-AF65-F5344CB8AC3E}">
        <p14:creationId xmlns:p14="http://schemas.microsoft.com/office/powerpoint/2010/main" val="179149810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03237C-EE21-A344-BD40-CE8066422108}"/>
              </a:ext>
            </a:extLst>
          </p:cNvPr>
          <p:cNvSpPr>
            <a:spLocks noGrp="1"/>
          </p:cNvSpPr>
          <p:nvPr>
            <p:ph type="body" sz="quarter" idx="24"/>
          </p:nvPr>
        </p:nvSpPr>
        <p:spPr/>
        <p:txBody>
          <a:bodyPr/>
          <a:lstStyle/>
          <a:p>
            <a:r>
              <a:rPr lang="en-US" noProof="1"/>
              <a:t>Creative Director</a:t>
            </a:r>
          </a:p>
        </p:txBody>
      </p:sp>
      <p:sp>
        <p:nvSpPr>
          <p:cNvPr id="3" name="Text Placeholder 2">
            <a:extLst>
              <a:ext uri="{FF2B5EF4-FFF2-40B4-BE49-F238E27FC236}">
                <a16:creationId xmlns:a16="http://schemas.microsoft.com/office/drawing/2014/main" id="{FDF42CC3-A30E-5341-BF69-7AF4AAA07798}"/>
              </a:ext>
            </a:extLst>
          </p:cNvPr>
          <p:cNvSpPr>
            <a:spLocks noGrp="1"/>
          </p:cNvSpPr>
          <p:nvPr>
            <p:ph type="body" sz="quarter" idx="25"/>
          </p:nvPr>
        </p:nvSpPr>
        <p:spPr/>
        <p:txBody>
          <a:bodyPr/>
          <a:lstStyle/>
          <a:p>
            <a:r>
              <a:rPr lang="en-US" noProof="1"/>
              <a:t>Lorem ipsum dolor sit amet, consectetur adipiscing elit. Donec sollicitudin dolor a ex rhoncus pharetra. Vestibulum ante ipsum primis in faucibus orci luctus et ultrices posuere cubilia Curae</a:t>
            </a:r>
          </a:p>
        </p:txBody>
      </p:sp>
      <p:sp>
        <p:nvSpPr>
          <p:cNvPr id="4" name="Text Placeholder 3">
            <a:extLst>
              <a:ext uri="{FF2B5EF4-FFF2-40B4-BE49-F238E27FC236}">
                <a16:creationId xmlns:a16="http://schemas.microsoft.com/office/drawing/2014/main" id="{7BFBC19D-C2C3-5445-977A-69689883EC50}"/>
              </a:ext>
            </a:extLst>
          </p:cNvPr>
          <p:cNvSpPr>
            <a:spLocks noGrp="1"/>
          </p:cNvSpPr>
          <p:nvPr>
            <p:ph type="body" sz="quarter" idx="31"/>
          </p:nvPr>
        </p:nvSpPr>
        <p:spPr/>
        <p:txBody>
          <a:bodyPr/>
          <a:lstStyle/>
          <a:p>
            <a:r>
              <a:rPr lang="en-US" noProof="1"/>
              <a:t>SHOWEET John</a:t>
            </a:r>
          </a:p>
        </p:txBody>
      </p:sp>
      <p:sp>
        <p:nvSpPr>
          <p:cNvPr id="6" name="Text Placeholder 5">
            <a:extLst>
              <a:ext uri="{FF2B5EF4-FFF2-40B4-BE49-F238E27FC236}">
                <a16:creationId xmlns:a16="http://schemas.microsoft.com/office/drawing/2014/main" id="{10C053F0-B581-EF45-B647-5E8E80CABA3E}"/>
              </a:ext>
            </a:extLst>
          </p:cNvPr>
          <p:cNvSpPr>
            <a:spLocks noGrp="1"/>
          </p:cNvSpPr>
          <p:nvPr>
            <p:ph type="body" sz="quarter" idx="32"/>
          </p:nvPr>
        </p:nvSpPr>
        <p:spPr/>
        <p:txBody>
          <a:bodyPr/>
          <a:lstStyle/>
          <a:p>
            <a:r>
              <a:rPr lang="en-US" noProof="1"/>
              <a:t>Project Manager</a:t>
            </a:r>
          </a:p>
        </p:txBody>
      </p:sp>
      <p:sp>
        <p:nvSpPr>
          <p:cNvPr id="8" name="Text Placeholder 7">
            <a:extLst>
              <a:ext uri="{FF2B5EF4-FFF2-40B4-BE49-F238E27FC236}">
                <a16:creationId xmlns:a16="http://schemas.microsoft.com/office/drawing/2014/main" id="{490C058A-3740-664E-93FE-1E22BDA3B77F}"/>
              </a:ext>
            </a:extLst>
          </p:cNvPr>
          <p:cNvSpPr>
            <a:spLocks noGrp="1"/>
          </p:cNvSpPr>
          <p:nvPr>
            <p:ph type="body" sz="quarter" idx="33"/>
          </p:nvPr>
        </p:nvSpPr>
        <p:spPr/>
        <p:txBody>
          <a:bodyPr/>
          <a:lstStyle/>
          <a:p>
            <a:r>
              <a:rPr lang="en-US" noProof="1"/>
              <a:t>Lorem ipsum dolor sit amet, consectetur adipiscing elit. Donec sollicitudin dolor a ex rhoncus pharetra. Vestibulum ante ipsum primis in faucibus orci luctus et ultrices posuere cubilia Curae</a:t>
            </a:r>
          </a:p>
        </p:txBody>
      </p:sp>
      <p:sp>
        <p:nvSpPr>
          <p:cNvPr id="9" name="Text Placeholder 8">
            <a:extLst>
              <a:ext uri="{FF2B5EF4-FFF2-40B4-BE49-F238E27FC236}">
                <a16:creationId xmlns:a16="http://schemas.microsoft.com/office/drawing/2014/main" id="{5471E533-BC4C-064E-A132-3ECAAB5D923B}"/>
              </a:ext>
            </a:extLst>
          </p:cNvPr>
          <p:cNvSpPr>
            <a:spLocks noGrp="1"/>
          </p:cNvSpPr>
          <p:nvPr>
            <p:ph type="body" sz="quarter" idx="34"/>
          </p:nvPr>
        </p:nvSpPr>
        <p:spPr/>
        <p:txBody>
          <a:bodyPr/>
          <a:lstStyle/>
          <a:p>
            <a:r>
              <a:rPr lang="en-US" noProof="1"/>
              <a:t>SHOWEET Jane</a:t>
            </a:r>
          </a:p>
        </p:txBody>
      </p:sp>
      <p:sp>
        <p:nvSpPr>
          <p:cNvPr id="7" name="Picture Placeholder 6">
            <a:extLst>
              <a:ext uri="{FF2B5EF4-FFF2-40B4-BE49-F238E27FC236}">
                <a16:creationId xmlns:a16="http://schemas.microsoft.com/office/drawing/2014/main" id="{E6659A49-DA34-4EA3-B8FE-9CFAB0C56DC3}"/>
              </a:ext>
            </a:extLst>
          </p:cNvPr>
          <p:cNvSpPr>
            <a:spLocks noGrp="1"/>
          </p:cNvSpPr>
          <p:nvPr>
            <p:ph type="pic" sz="quarter" idx="11"/>
          </p:nvPr>
        </p:nvSpPr>
        <p:spPr/>
      </p:sp>
      <p:sp>
        <p:nvSpPr>
          <p:cNvPr id="11" name="Picture Placeholder 10">
            <a:extLst>
              <a:ext uri="{FF2B5EF4-FFF2-40B4-BE49-F238E27FC236}">
                <a16:creationId xmlns:a16="http://schemas.microsoft.com/office/drawing/2014/main" id="{B6A441C6-4989-44BB-AA50-BD3CF7D59B21}"/>
              </a:ext>
            </a:extLst>
          </p:cNvPr>
          <p:cNvSpPr>
            <a:spLocks noGrp="1"/>
          </p:cNvSpPr>
          <p:nvPr>
            <p:ph type="pic" sz="quarter" idx="10"/>
          </p:nvPr>
        </p:nvSpPr>
        <p:spPr/>
      </p:sp>
    </p:spTree>
    <p:extLst>
      <p:ext uri="{BB962C8B-B14F-4D97-AF65-F5344CB8AC3E}">
        <p14:creationId xmlns:p14="http://schemas.microsoft.com/office/powerpoint/2010/main" val="120407291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60A2E8-1C88-464C-B06B-31F026BDCB7F}"/>
              </a:ext>
            </a:extLst>
          </p:cNvPr>
          <p:cNvSpPr>
            <a:spLocks noGrp="1"/>
          </p:cNvSpPr>
          <p:nvPr>
            <p:ph type="body" sz="quarter" idx="24"/>
          </p:nvPr>
        </p:nvSpPr>
        <p:spPr/>
        <p:txBody>
          <a:bodyPr/>
          <a:lstStyle/>
          <a:p>
            <a:r>
              <a:rPr lang="en-US" noProof="1"/>
              <a:t>Graphic Designer</a:t>
            </a:r>
          </a:p>
        </p:txBody>
      </p:sp>
      <p:sp>
        <p:nvSpPr>
          <p:cNvPr id="3" name="Text Placeholder 2">
            <a:extLst>
              <a:ext uri="{FF2B5EF4-FFF2-40B4-BE49-F238E27FC236}">
                <a16:creationId xmlns:a16="http://schemas.microsoft.com/office/drawing/2014/main" id="{431DB022-D600-B841-9779-D4839190593B}"/>
              </a:ext>
            </a:extLst>
          </p:cNvPr>
          <p:cNvSpPr>
            <a:spLocks noGrp="1"/>
          </p:cNvSpPr>
          <p:nvPr>
            <p:ph type="body" sz="quarter" idx="25"/>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 primis in faucibus orci luctus et ultrices posuere cubilia Curae</a:t>
            </a:r>
          </a:p>
        </p:txBody>
      </p:sp>
      <p:sp>
        <p:nvSpPr>
          <p:cNvPr id="4" name="Text Placeholder 3">
            <a:extLst>
              <a:ext uri="{FF2B5EF4-FFF2-40B4-BE49-F238E27FC236}">
                <a16:creationId xmlns:a16="http://schemas.microsoft.com/office/drawing/2014/main" id="{49F8C9D5-7EE4-0E4F-842A-D40D86D79E25}"/>
              </a:ext>
            </a:extLst>
          </p:cNvPr>
          <p:cNvSpPr>
            <a:spLocks noGrp="1"/>
          </p:cNvSpPr>
          <p:nvPr>
            <p:ph type="body" sz="quarter" idx="31"/>
          </p:nvPr>
        </p:nvSpPr>
        <p:spPr/>
        <p:txBody>
          <a:bodyPr/>
          <a:lstStyle/>
          <a:p>
            <a:r>
              <a:rPr lang="en-US" noProof="1"/>
              <a:t>SHOWEET Jane</a:t>
            </a:r>
          </a:p>
        </p:txBody>
      </p:sp>
      <p:sp>
        <p:nvSpPr>
          <p:cNvPr id="6" name="Picture Placeholder 5">
            <a:extLst>
              <a:ext uri="{FF2B5EF4-FFF2-40B4-BE49-F238E27FC236}">
                <a16:creationId xmlns:a16="http://schemas.microsoft.com/office/drawing/2014/main" id="{1AF203F4-2823-459A-BB8D-83C68C2E7E2C}"/>
              </a:ext>
            </a:extLst>
          </p:cNvPr>
          <p:cNvSpPr>
            <a:spLocks noGrp="1"/>
          </p:cNvSpPr>
          <p:nvPr>
            <p:ph type="pic" sz="quarter" idx="10"/>
          </p:nvPr>
        </p:nvSpPr>
        <p:spPr/>
      </p:sp>
    </p:spTree>
    <p:extLst>
      <p:ext uri="{BB962C8B-B14F-4D97-AF65-F5344CB8AC3E}">
        <p14:creationId xmlns:p14="http://schemas.microsoft.com/office/powerpoint/2010/main" val="357162313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a:extLst>
              <a:ext uri="{FF2B5EF4-FFF2-40B4-BE49-F238E27FC236}">
                <a16:creationId xmlns:a16="http://schemas.microsoft.com/office/drawing/2014/main" id="{AA2B22E5-5ACD-BE4F-8AD9-57A1405EE4C7}"/>
              </a:ext>
            </a:extLst>
          </p:cNvPr>
          <p:cNvSpPr/>
          <p:nvPr/>
        </p:nvSpPr>
        <p:spPr>
          <a:xfrm rot="5400000">
            <a:off x="1248539" y="-3243609"/>
            <a:ext cx="9461463" cy="1025118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solidFill>
              <a:schemeClr val="bg1">
                <a:alpha val="20000"/>
              </a:schemeClr>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9" name="Title 8">
            <a:extLst>
              <a:ext uri="{FF2B5EF4-FFF2-40B4-BE49-F238E27FC236}">
                <a16:creationId xmlns:a16="http://schemas.microsoft.com/office/drawing/2014/main" id="{3749FF9F-CEC3-8148-9A28-8947350318D4}"/>
              </a:ext>
            </a:extLst>
          </p:cNvPr>
          <p:cNvSpPr>
            <a:spLocks noGrp="1"/>
          </p:cNvSpPr>
          <p:nvPr>
            <p:ph type="title"/>
          </p:nvPr>
        </p:nvSpPr>
        <p:spPr/>
        <p:txBody>
          <a:bodyPr/>
          <a:lstStyle/>
          <a:p>
            <a:r>
              <a:rPr lang="da" dirty="0"/>
              <a:t>INFOGRAPHICS</a:t>
            </a:r>
            <a:endParaRPr lang="en-GB" dirty="0"/>
          </a:p>
        </p:txBody>
      </p:sp>
      <p:sp>
        <p:nvSpPr>
          <p:cNvPr id="3" name="Text Placeholder 2">
            <a:extLst>
              <a:ext uri="{FF2B5EF4-FFF2-40B4-BE49-F238E27FC236}">
                <a16:creationId xmlns:a16="http://schemas.microsoft.com/office/drawing/2014/main" id="{DB0A4E7F-2650-4EE0-8372-0D21976DF2E8}"/>
              </a:ext>
            </a:extLst>
          </p:cNvPr>
          <p:cNvSpPr>
            <a:spLocks noGrp="1"/>
          </p:cNvSpPr>
          <p:nvPr>
            <p:ph type="body" idx="1"/>
          </p:nvPr>
        </p:nvSpPr>
        <p:spPr/>
        <p:txBody>
          <a:bodyPr/>
          <a:lstStyle/>
          <a:p>
            <a:endParaRPr lang="en-US"/>
          </a:p>
        </p:txBody>
      </p:sp>
      <p:sp>
        <p:nvSpPr>
          <p:cNvPr id="19" name="Shape">
            <a:extLst>
              <a:ext uri="{FF2B5EF4-FFF2-40B4-BE49-F238E27FC236}">
                <a16:creationId xmlns:a16="http://schemas.microsoft.com/office/drawing/2014/main" id="{5ED5A0BF-BA5A-6141-BBE6-125271BDAB72}"/>
              </a:ext>
            </a:extLst>
          </p:cNvPr>
          <p:cNvSpPr/>
          <p:nvPr/>
        </p:nvSpPr>
        <p:spPr>
          <a:xfrm rot="5400000">
            <a:off x="733237" y="-2817356"/>
            <a:ext cx="10110493" cy="10954397"/>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4" name="Picture Placeholder 3">
            <a:extLst>
              <a:ext uri="{FF2B5EF4-FFF2-40B4-BE49-F238E27FC236}">
                <a16:creationId xmlns:a16="http://schemas.microsoft.com/office/drawing/2014/main" id="{20B68AC2-A831-44D5-B6D6-3F110CCF3496}"/>
              </a:ext>
            </a:extLst>
          </p:cNvPr>
          <p:cNvSpPr>
            <a:spLocks noGrp="1"/>
          </p:cNvSpPr>
          <p:nvPr>
            <p:ph type="pic" sz="quarter" idx="10"/>
          </p:nvPr>
        </p:nvSpPr>
        <p:spPr/>
      </p:sp>
    </p:spTree>
    <p:extLst>
      <p:ext uri="{BB962C8B-B14F-4D97-AF65-F5344CB8AC3E}">
        <p14:creationId xmlns:p14="http://schemas.microsoft.com/office/powerpoint/2010/main" val="13509337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B2FA329-274A-3745-9A52-3068FF04A6FC}"/>
              </a:ext>
            </a:extLst>
          </p:cNvPr>
          <p:cNvGrpSpPr/>
          <p:nvPr/>
        </p:nvGrpSpPr>
        <p:grpSpPr>
          <a:xfrm>
            <a:off x="3736393" y="1231923"/>
            <a:ext cx="4689236" cy="5448924"/>
            <a:chOff x="3401673" y="298174"/>
            <a:chExt cx="5388654" cy="6261652"/>
          </a:xfrm>
        </p:grpSpPr>
        <p:sp>
          <p:nvSpPr>
            <p:cNvPr id="15" name="Shape">
              <a:extLst>
                <a:ext uri="{FF2B5EF4-FFF2-40B4-BE49-F238E27FC236}">
                  <a16:creationId xmlns:a16="http://schemas.microsoft.com/office/drawing/2014/main" id="{80B841D7-8C64-2540-8CD2-57E7315B4254}"/>
                </a:ext>
              </a:extLst>
            </p:cNvPr>
            <p:cNvSpPr/>
            <p:nvPr/>
          </p:nvSpPr>
          <p:spPr>
            <a:xfrm rot="16200000">
              <a:off x="3483633" y="1229848"/>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sp>
          <p:nvSpPr>
            <p:cNvPr id="22" name="Shape">
              <a:extLst>
                <a:ext uri="{FF2B5EF4-FFF2-40B4-BE49-F238E27FC236}">
                  <a16:creationId xmlns:a16="http://schemas.microsoft.com/office/drawing/2014/main" id="{06D67A4E-84D1-2546-8A85-FE87909E0DAB}"/>
                </a:ext>
              </a:extLst>
            </p:cNvPr>
            <p:cNvSpPr/>
            <p:nvPr/>
          </p:nvSpPr>
          <p:spPr>
            <a:xfrm rot="19800000">
              <a:off x="5261183" y="298174"/>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dirty="0">
                <a:solidFill>
                  <a:schemeClr val="bg1"/>
                </a:solidFill>
              </a:endParaRPr>
            </a:p>
          </p:txBody>
        </p:sp>
        <p:sp>
          <p:nvSpPr>
            <p:cNvPr id="26" name="Shape">
              <a:extLst>
                <a:ext uri="{FF2B5EF4-FFF2-40B4-BE49-F238E27FC236}">
                  <a16:creationId xmlns:a16="http://schemas.microsoft.com/office/drawing/2014/main" id="{BB9378AC-2D1B-5946-BD1D-B63AEB21F7D6}"/>
                </a:ext>
              </a:extLst>
            </p:cNvPr>
            <p:cNvSpPr/>
            <p:nvPr/>
          </p:nvSpPr>
          <p:spPr>
            <a:xfrm rot="16200000">
              <a:off x="6744499" y="1229848"/>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sp>
          <p:nvSpPr>
            <p:cNvPr id="29" name="Shape">
              <a:extLst>
                <a:ext uri="{FF2B5EF4-FFF2-40B4-BE49-F238E27FC236}">
                  <a16:creationId xmlns:a16="http://schemas.microsoft.com/office/drawing/2014/main" id="{5F46864B-2449-B845-8C46-EF208F7C2754}"/>
                </a:ext>
              </a:extLst>
            </p:cNvPr>
            <p:cNvSpPr/>
            <p:nvPr/>
          </p:nvSpPr>
          <p:spPr>
            <a:xfrm rot="5400000">
              <a:off x="6744499" y="3500364"/>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sp>
          <p:nvSpPr>
            <p:cNvPr id="30" name="Shape">
              <a:extLst>
                <a:ext uri="{FF2B5EF4-FFF2-40B4-BE49-F238E27FC236}">
                  <a16:creationId xmlns:a16="http://schemas.microsoft.com/office/drawing/2014/main" id="{C1EFB20E-5400-3243-B57A-BE339C972EAE}"/>
                </a:ext>
              </a:extLst>
            </p:cNvPr>
            <p:cNvSpPr/>
            <p:nvPr/>
          </p:nvSpPr>
          <p:spPr>
            <a:xfrm rot="9000000">
              <a:off x="4966949" y="4432038"/>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sp>
          <p:nvSpPr>
            <p:cNvPr id="31" name="Shape">
              <a:extLst>
                <a:ext uri="{FF2B5EF4-FFF2-40B4-BE49-F238E27FC236}">
                  <a16:creationId xmlns:a16="http://schemas.microsoft.com/office/drawing/2014/main" id="{A0E1FE10-064F-9A47-9C5F-C526AFADCEDD}"/>
                </a:ext>
              </a:extLst>
            </p:cNvPr>
            <p:cNvSpPr/>
            <p:nvPr/>
          </p:nvSpPr>
          <p:spPr>
            <a:xfrm rot="5400000">
              <a:off x="3483633" y="3500364"/>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grpSp>
      <p:sp>
        <p:nvSpPr>
          <p:cNvPr id="14" name="Rectangle 13">
            <a:extLst>
              <a:ext uri="{FF2B5EF4-FFF2-40B4-BE49-F238E27FC236}">
                <a16:creationId xmlns:a16="http://schemas.microsoft.com/office/drawing/2014/main" id="{1627F12C-B73F-784C-996F-C11F31F30912}"/>
              </a:ext>
            </a:extLst>
          </p:cNvPr>
          <p:cNvSpPr/>
          <p:nvPr/>
        </p:nvSpPr>
        <p:spPr>
          <a:xfrm>
            <a:off x="1320219" y="1843207"/>
            <a:ext cx="2034027" cy="1015663"/>
          </a:xfrm>
          <a:prstGeom prst="rect">
            <a:avLst/>
          </a:prstGeom>
        </p:spPr>
        <p:txBody>
          <a:bodyPr wrap="square">
            <a:spAutoFit/>
          </a:bodyPr>
          <a:lstStyle/>
          <a:p>
            <a:pPr algn="just"/>
            <a:r>
              <a:rPr lang="en-US" sz="1200" noProof="1">
                <a:solidFill>
                  <a:schemeClr val="accent1"/>
                </a:solidFill>
              </a:rPr>
              <a:t>Lorem ipsum dolor sit amet cras. Amet nam in. Rutrum integer ullamcorper in dictumst bibendum. Sit esrti etiam nec hac eros.</a:t>
            </a:r>
          </a:p>
        </p:txBody>
      </p:sp>
      <p:sp>
        <p:nvSpPr>
          <p:cNvPr id="16" name="Rectangle 15">
            <a:extLst>
              <a:ext uri="{FF2B5EF4-FFF2-40B4-BE49-F238E27FC236}">
                <a16:creationId xmlns:a16="http://schemas.microsoft.com/office/drawing/2014/main" id="{D451300F-EC4B-524B-B201-70995B0D92AF}"/>
              </a:ext>
            </a:extLst>
          </p:cNvPr>
          <p:cNvSpPr/>
          <p:nvPr/>
        </p:nvSpPr>
        <p:spPr>
          <a:xfrm>
            <a:off x="1320221" y="1630691"/>
            <a:ext cx="1419375" cy="276999"/>
          </a:xfrm>
          <a:prstGeom prst="rect">
            <a:avLst/>
          </a:prstGeom>
        </p:spPr>
        <p:txBody>
          <a:bodyPr wrap="square">
            <a:spAutoFit/>
          </a:bodyPr>
          <a:lstStyle/>
          <a:p>
            <a:r>
              <a:rPr lang="en-US" sz="1200" b="1" noProof="1"/>
              <a:t>Lorem ipsum </a:t>
            </a:r>
          </a:p>
        </p:txBody>
      </p:sp>
      <p:sp>
        <p:nvSpPr>
          <p:cNvPr id="21" name="Rectangle 20">
            <a:extLst>
              <a:ext uri="{FF2B5EF4-FFF2-40B4-BE49-F238E27FC236}">
                <a16:creationId xmlns:a16="http://schemas.microsoft.com/office/drawing/2014/main" id="{35A28338-50DA-444D-BF3A-D8EB37534600}"/>
              </a:ext>
            </a:extLst>
          </p:cNvPr>
          <p:cNvSpPr/>
          <p:nvPr/>
        </p:nvSpPr>
        <p:spPr>
          <a:xfrm>
            <a:off x="1320219" y="3582066"/>
            <a:ext cx="2034027" cy="1015663"/>
          </a:xfrm>
          <a:prstGeom prst="rect">
            <a:avLst/>
          </a:prstGeom>
        </p:spPr>
        <p:txBody>
          <a:bodyPr wrap="square">
            <a:spAutoFit/>
          </a:bodyPr>
          <a:lstStyle/>
          <a:p>
            <a:pPr algn="just"/>
            <a:r>
              <a:rPr lang="en-US" sz="1200" noProof="1">
                <a:solidFill>
                  <a:schemeClr val="accent1"/>
                </a:solidFill>
              </a:rPr>
              <a:t>Lorem ipsum dolor sit amet cras. Amet nam in. Rutrum integer ullamcorper in dictumst bibendum. Sit esrti etiam nec hac eros.</a:t>
            </a:r>
          </a:p>
        </p:txBody>
      </p:sp>
      <p:sp>
        <p:nvSpPr>
          <p:cNvPr id="23" name="Rectangle 22">
            <a:extLst>
              <a:ext uri="{FF2B5EF4-FFF2-40B4-BE49-F238E27FC236}">
                <a16:creationId xmlns:a16="http://schemas.microsoft.com/office/drawing/2014/main" id="{3DA63C57-202D-7947-A958-9FDD1D65E591}"/>
              </a:ext>
            </a:extLst>
          </p:cNvPr>
          <p:cNvSpPr/>
          <p:nvPr/>
        </p:nvSpPr>
        <p:spPr>
          <a:xfrm>
            <a:off x="1320221" y="3369551"/>
            <a:ext cx="1419375" cy="276999"/>
          </a:xfrm>
          <a:prstGeom prst="rect">
            <a:avLst/>
          </a:prstGeom>
        </p:spPr>
        <p:txBody>
          <a:bodyPr wrap="square">
            <a:spAutoFit/>
          </a:bodyPr>
          <a:lstStyle/>
          <a:p>
            <a:r>
              <a:rPr lang="en-US" sz="1200" b="1" noProof="1"/>
              <a:t>Lorem ipsum </a:t>
            </a:r>
          </a:p>
        </p:txBody>
      </p:sp>
      <p:sp>
        <p:nvSpPr>
          <p:cNvPr id="24" name="Rectangle 23">
            <a:extLst>
              <a:ext uri="{FF2B5EF4-FFF2-40B4-BE49-F238E27FC236}">
                <a16:creationId xmlns:a16="http://schemas.microsoft.com/office/drawing/2014/main" id="{54C9A47B-82BA-854A-8CBE-B20B99610516}"/>
              </a:ext>
            </a:extLst>
          </p:cNvPr>
          <p:cNvSpPr/>
          <p:nvPr/>
        </p:nvSpPr>
        <p:spPr>
          <a:xfrm>
            <a:off x="1320219" y="5290946"/>
            <a:ext cx="2034027" cy="1015663"/>
          </a:xfrm>
          <a:prstGeom prst="rect">
            <a:avLst/>
          </a:prstGeom>
        </p:spPr>
        <p:txBody>
          <a:bodyPr wrap="square">
            <a:spAutoFit/>
          </a:bodyPr>
          <a:lstStyle/>
          <a:p>
            <a:pPr algn="just"/>
            <a:r>
              <a:rPr lang="en-US" sz="1200" noProof="1">
                <a:solidFill>
                  <a:schemeClr val="accent1"/>
                </a:solidFill>
              </a:rPr>
              <a:t>Lorem ipsum dolor sit amet cras. Amet nam in. Rutrum integer ullamcorper in dictumst bibendum. Sit esrti etiam nec hac eros.</a:t>
            </a:r>
          </a:p>
        </p:txBody>
      </p:sp>
      <p:sp>
        <p:nvSpPr>
          <p:cNvPr id="25" name="Rectangle 24">
            <a:extLst>
              <a:ext uri="{FF2B5EF4-FFF2-40B4-BE49-F238E27FC236}">
                <a16:creationId xmlns:a16="http://schemas.microsoft.com/office/drawing/2014/main" id="{95B8FEDF-FD6B-7E46-9481-1B0496CE11A6}"/>
              </a:ext>
            </a:extLst>
          </p:cNvPr>
          <p:cNvSpPr/>
          <p:nvPr/>
        </p:nvSpPr>
        <p:spPr>
          <a:xfrm>
            <a:off x="1320221" y="5078430"/>
            <a:ext cx="1419375" cy="276999"/>
          </a:xfrm>
          <a:prstGeom prst="rect">
            <a:avLst/>
          </a:prstGeom>
        </p:spPr>
        <p:txBody>
          <a:bodyPr wrap="square">
            <a:spAutoFit/>
          </a:bodyPr>
          <a:lstStyle/>
          <a:p>
            <a:r>
              <a:rPr lang="en-US" sz="1200" b="1" noProof="1"/>
              <a:t>Lorem ipsum </a:t>
            </a:r>
          </a:p>
        </p:txBody>
      </p:sp>
      <p:sp>
        <p:nvSpPr>
          <p:cNvPr id="27" name="Rectangle 26">
            <a:extLst>
              <a:ext uri="{FF2B5EF4-FFF2-40B4-BE49-F238E27FC236}">
                <a16:creationId xmlns:a16="http://schemas.microsoft.com/office/drawing/2014/main" id="{C0722F6E-3D32-2549-A501-0A3D16455EF2}"/>
              </a:ext>
            </a:extLst>
          </p:cNvPr>
          <p:cNvSpPr/>
          <p:nvPr/>
        </p:nvSpPr>
        <p:spPr>
          <a:xfrm>
            <a:off x="8830293" y="1843212"/>
            <a:ext cx="2034027" cy="1015663"/>
          </a:xfrm>
          <a:prstGeom prst="rect">
            <a:avLst/>
          </a:prstGeom>
        </p:spPr>
        <p:txBody>
          <a:bodyPr wrap="square">
            <a:spAutoFit/>
          </a:bodyPr>
          <a:lstStyle/>
          <a:p>
            <a:pPr algn="just"/>
            <a:r>
              <a:rPr lang="en-US" sz="1200" noProof="1">
                <a:solidFill>
                  <a:schemeClr val="accent1"/>
                </a:solidFill>
              </a:rPr>
              <a:t>Lorem ipsum dolor sit amet cras. Amet nam in. Rutrum integer ullamcorper in dictumst bibendum. Sit esrti etiam nec hac eros.</a:t>
            </a:r>
          </a:p>
        </p:txBody>
      </p:sp>
      <p:sp>
        <p:nvSpPr>
          <p:cNvPr id="28" name="Rectangle 27">
            <a:extLst>
              <a:ext uri="{FF2B5EF4-FFF2-40B4-BE49-F238E27FC236}">
                <a16:creationId xmlns:a16="http://schemas.microsoft.com/office/drawing/2014/main" id="{8D293DA4-0B48-2F4A-A428-FBB301C0E52F}"/>
              </a:ext>
            </a:extLst>
          </p:cNvPr>
          <p:cNvSpPr/>
          <p:nvPr/>
        </p:nvSpPr>
        <p:spPr>
          <a:xfrm>
            <a:off x="9390339" y="1630696"/>
            <a:ext cx="1419375" cy="276999"/>
          </a:xfrm>
          <a:prstGeom prst="rect">
            <a:avLst/>
          </a:prstGeom>
        </p:spPr>
        <p:txBody>
          <a:bodyPr wrap="square">
            <a:spAutoFit/>
          </a:bodyPr>
          <a:lstStyle/>
          <a:p>
            <a:pPr algn="r"/>
            <a:r>
              <a:rPr lang="en-US" sz="1200" b="1" noProof="1"/>
              <a:t>Lorem ipsum </a:t>
            </a:r>
          </a:p>
        </p:txBody>
      </p:sp>
      <p:sp>
        <p:nvSpPr>
          <p:cNvPr id="32" name="Rectangle 31">
            <a:extLst>
              <a:ext uri="{FF2B5EF4-FFF2-40B4-BE49-F238E27FC236}">
                <a16:creationId xmlns:a16="http://schemas.microsoft.com/office/drawing/2014/main" id="{0A64B3E4-F180-7A4F-8886-0294A996B93B}"/>
              </a:ext>
            </a:extLst>
          </p:cNvPr>
          <p:cNvSpPr/>
          <p:nvPr/>
        </p:nvSpPr>
        <p:spPr>
          <a:xfrm>
            <a:off x="8830293" y="3582071"/>
            <a:ext cx="2034027" cy="1015663"/>
          </a:xfrm>
          <a:prstGeom prst="rect">
            <a:avLst/>
          </a:prstGeom>
        </p:spPr>
        <p:txBody>
          <a:bodyPr wrap="square">
            <a:spAutoFit/>
          </a:bodyPr>
          <a:lstStyle/>
          <a:p>
            <a:pPr algn="just"/>
            <a:r>
              <a:rPr lang="en-US" sz="1200" noProof="1">
                <a:solidFill>
                  <a:schemeClr val="accent1"/>
                </a:solidFill>
              </a:rPr>
              <a:t>Lorem ipsum dolor sit amet cras. Amet nam in. Rutrum integer ullamcorper in dictumst bibendum. Sit esrti etiam nec hac eros.</a:t>
            </a:r>
          </a:p>
        </p:txBody>
      </p:sp>
      <p:sp>
        <p:nvSpPr>
          <p:cNvPr id="33" name="Rectangle 32">
            <a:extLst>
              <a:ext uri="{FF2B5EF4-FFF2-40B4-BE49-F238E27FC236}">
                <a16:creationId xmlns:a16="http://schemas.microsoft.com/office/drawing/2014/main" id="{D6C815A3-F062-2A4E-B350-364E5AC2CFC2}"/>
              </a:ext>
            </a:extLst>
          </p:cNvPr>
          <p:cNvSpPr/>
          <p:nvPr/>
        </p:nvSpPr>
        <p:spPr>
          <a:xfrm>
            <a:off x="9390339" y="3369555"/>
            <a:ext cx="1419375" cy="276999"/>
          </a:xfrm>
          <a:prstGeom prst="rect">
            <a:avLst/>
          </a:prstGeom>
        </p:spPr>
        <p:txBody>
          <a:bodyPr wrap="square">
            <a:spAutoFit/>
          </a:bodyPr>
          <a:lstStyle/>
          <a:p>
            <a:pPr algn="r"/>
            <a:r>
              <a:rPr lang="en-US" sz="1200" b="1" noProof="1"/>
              <a:t>Lorem ipsum </a:t>
            </a:r>
          </a:p>
        </p:txBody>
      </p:sp>
      <p:sp>
        <p:nvSpPr>
          <p:cNvPr id="34" name="Rectangle 33">
            <a:extLst>
              <a:ext uri="{FF2B5EF4-FFF2-40B4-BE49-F238E27FC236}">
                <a16:creationId xmlns:a16="http://schemas.microsoft.com/office/drawing/2014/main" id="{6C31E03B-4B37-4F42-B18A-F542FF166D3A}"/>
              </a:ext>
            </a:extLst>
          </p:cNvPr>
          <p:cNvSpPr/>
          <p:nvPr/>
        </p:nvSpPr>
        <p:spPr>
          <a:xfrm>
            <a:off x="8830293" y="5290949"/>
            <a:ext cx="2034027" cy="1015663"/>
          </a:xfrm>
          <a:prstGeom prst="rect">
            <a:avLst/>
          </a:prstGeom>
        </p:spPr>
        <p:txBody>
          <a:bodyPr wrap="square">
            <a:spAutoFit/>
          </a:bodyPr>
          <a:lstStyle/>
          <a:p>
            <a:pPr algn="just"/>
            <a:r>
              <a:rPr lang="en-US" sz="1200" noProof="1">
                <a:solidFill>
                  <a:schemeClr val="accent1"/>
                </a:solidFill>
              </a:rPr>
              <a:t>Lorem ipsum dolor sit amet cras. Amet nam in. Rutrum integer ullamcorper in dictumst bibendum. Sit esrti etiam nec hac eros.</a:t>
            </a:r>
          </a:p>
        </p:txBody>
      </p:sp>
      <p:sp>
        <p:nvSpPr>
          <p:cNvPr id="35" name="Rectangle 34">
            <a:extLst>
              <a:ext uri="{FF2B5EF4-FFF2-40B4-BE49-F238E27FC236}">
                <a16:creationId xmlns:a16="http://schemas.microsoft.com/office/drawing/2014/main" id="{47F257E5-6AC5-254C-B1E2-8594E4E426CD}"/>
              </a:ext>
            </a:extLst>
          </p:cNvPr>
          <p:cNvSpPr/>
          <p:nvPr/>
        </p:nvSpPr>
        <p:spPr>
          <a:xfrm>
            <a:off x="9390339" y="5078433"/>
            <a:ext cx="1419375" cy="276999"/>
          </a:xfrm>
          <a:prstGeom prst="rect">
            <a:avLst/>
          </a:prstGeom>
        </p:spPr>
        <p:txBody>
          <a:bodyPr wrap="square">
            <a:spAutoFit/>
          </a:bodyPr>
          <a:lstStyle/>
          <a:p>
            <a:pPr algn="r"/>
            <a:r>
              <a:rPr lang="en-US" sz="1200" b="1" noProof="1"/>
              <a:t>Lorem ipsum </a:t>
            </a:r>
          </a:p>
        </p:txBody>
      </p:sp>
      <p:sp>
        <p:nvSpPr>
          <p:cNvPr id="3" name="Title 2">
            <a:extLst>
              <a:ext uri="{FF2B5EF4-FFF2-40B4-BE49-F238E27FC236}">
                <a16:creationId xmlns:a16="http://schemas.microsoft.com/office/drawing/2014/main" id="{6F6B20B3-2D30-454B-8D89-64483F485157}"/>
              </a:ext>
            </a:extLst>
          </p:cNvPr>
          <p:cNvSpPr>
            <a:spLocks noGrp="1"/>
          </p:cNvSpPr>
          <p:nvPr>
            <p:ph type="title"/>
          </p:nvPr>
        </p:nvSpPr>
        <p:spPr/>
        <p:txBody>
          <a:bodyPr/>
          <a:lstStyle/>
          <a:p>
            <a:r>
              <a:rPr lang="en-GB" dirty="0"/>
              <a:t>Infographic #1</a:t>
            </a:r>
          </a:p>
        </p:txBody>
      </p:sp>
      <p:pic>
        <p:nvPicPr>
          <p:cNvPr id="39" name="Graphic 38" descr="Bullseye">
            <a:extLst>
              <a:ext uri="{FF2B5EF4-FFF2-40B4-BE49-F238E27FC236}">
                <a16:creationId xmlns:a16="http://schemas.microsoft.com/office/drawing/2014/main" id="{F321EC92-601C-F540-87E3-F0BA10EEB17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89663" y="4450657"/>
            <a:ext cx="745072" cy="745072"/>
          </a:xfrm>
          <a:prstGeom prst="rect">
            <a:avLst/>
          </a:prstGeom>
        </p:spPr>
      </p:pic>
      <p:pic>
        <p:nvPicPr>
          <p:cNvPr id="41" name="Graphic 40" descr="Coins">
            <a:extLst>
              <a:ext uri="{FF2B5EF4-FFF2-40B4-BE49-F238E27FC236}">
                <a16:creationId xmlns:a16="http://schemas.microsoft.com/office/drawing/2014/main" id="{61C63D8D-9BAD-0B47-B267-CFA0831D6A3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05455" y="4452263"/>
            <a:ext cx="745072" cy="745072"/>
          </a:xfrm>
          <a:prstGeom prst="rect">
            <a:avLst/>
          </a:prstGeom>
        </p:spPr>
      </p:pic>
      <p:pic>
        <p:nvPicPr>
          <p:cNvPr id="43" name="Graphic 42" descr="Trophy">
            <a:extLst>
              <a:ext uri="{FF2B5EF4-FFF2-40B4-BE49-F238E27FC236}">
                <a16:creationId xmlns:a16="http://schemas.microsoft.com/office/drawing/2014/main" id="{AA85D30E-7662-2147-9A8E-DF393C17C16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28087" y="5290944"/>
            <a:ext cx="745072" cy="745072"/>
          </a:xfrm>
          <a:prstGeom prst="rect">
            <a:avLst/>
          </a:prstGeom>
        </p:spPr>
      </p:pic>
      <p:pic>
        <p:nvPicPr>
          <p:cNvPr id="45" name="Graphic 44" descr="No sign">
            <a:extLst>
              <a:ext uri="{FF2B5EF4-FFF2-40B4-BE49-F238E27FC236}">
                <a16:creationId xmlns:a16="http://schemas.microsoft.com/office/drawing/2014/main" id="{B13006F9-E5E7-714A-B785-F212D74EFCF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76943" y="2741687"/>
            <a:ext cx="745072" cy="745072"/>
          </a:xfrm>
          <a:prstGeom prst="rect">
            <a:avLst/>
          </a:prstGeom>
        </p:spPr>
      </p:pic>
      <p:pic>
        <p:nvPicPr>
          <p:cNvPr id="47" name="Graphic 46" descr="Fire">
            <a:extLst>
              <a:ext uri="{FF2B5EF4-FFF2-40B4-BE49-F238E27FC236}">
                <a16:creationId xmlns:a16="http://schemas.microsoft.com/office/drawing/2014/main" id="{EE22DFFA-7F3C-CC49-B586-B0DD2B881CA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728087" y="1881741"/>
            <a:ext cx="745072" cy="745072"/>
          </a:xfrm>
          <a:prstGeom prst="rect">
            <a:avLst/>
          </a:prstGeom>
        </p:spPr>
      </p:pic>
      <p:pic>
        <p:nvPicPr>
          <p:cNvPr id="49" name="Graphic 48" descr="Umbrella">
            <a:extLst>
              <a:ext uri="{FF2B5EF4-FFF2-40B4-BE49-F238E27FC236}">
                <a16:creationId xmlns:a16="http://schemas.microsoft.com/office/drawing/2014/main" id="{5F539DC9-EB8D-3640-90C7-E4CE008694D2}"/>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154581" y="2745744"/>
            <a:ext cx="745072" cy="745072"/>
          </a:xfrm>
          <a:prstGeom prst="rect">
            <a:avLst/>
          </a:prstGeom>
        </p:spPr>
      </p:pic>
      <p:pic>
        <p:nvPicPr>
          <p:cNvPr id="50" name="Graphic 49" descr="Fire">
            <a:extLst>
              <a:ext uri="{FF2B5EF4-FFF2-40B4-BE49-F238E27FC236}">
                <a16:creationId xmlns:a16="http://schemas.microsoft.com/office/drawing/2014/main" id="{47958719-35A3-4541-B017-A6B8827E933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46421" y="1656888"/>
            <a:ext cx="745072" cy="745072"/>
          </a:xfrm>
          <a:prstGeom prst="rect">
            <a:avLst/>
          </a:prstGeom>
        </p:spPr>
      </p:pic>
      <p:pic>
        <p:nvPicPr>
          <p:cNvPr id="51" name="Graphic 50" descr="No sign">
            <a:extLst>
              <a:ext uri="{FF2B5EF4-FFF2-40B4-BE49-F238E27FC236}">
                <a16:creationId xmlns:a16="http://schemas.microsoft.com/office/drawing/2014/main" id="{D0E5DFD5-A69D-C14C-93F4-AEEB6B7EB515}"/>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49324" y="3446225"/>
            <a:ext cx="745072" cy="745072"/>
          </a:xfrm>
          <a:prstGeom prst="rect">
            <a:avLst/>
          </a:prstGeom>
        </p:spPr>
      </p:pic>
      <p:pic>
        <p:nvPicPr>
          <p:cNvPr id="52" name="Graphic 51" descr="Bullseye">
            <a:extLst>
              <a:ext uri="{FF2B5EF4-FFF2-40B4-BE49-F238E27FC236}">
                <a16:creationId xmlns:a16="http://schemas.microsoft.com/office/drawing/2014/main" id="{4EAB11F0-C441-5643-B936-B9F8521E354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7071" y="5065255"/>
            <a:ext cx="745072" cy="745072"/>
          </a:xfrm>
          <a:prstGeom prst="rect">
            <a:avLst/>
          </a:prstGeom>
        </p:spPr>
      </p:pic>
      <p:pic>
        <p:nvPicPr>
          <p:cNvPr id="53" name="Graphic 52" descr="Umbrella">
            <a:extLst>
              <a:ext uri="{FF2B5EF4-FFF2-40B4-BE49-F238E27FC236}">
                <a16:creationId xmlns:a16="http://schemas.microsoft.com/office/drawing/2014/main" id="{7EFBAAFE-7A53-DB4C-990B-B420528EABBF}"/>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0887132" y="1621481"/>
            <a:ext cx="745072" cy="745072"/>
          </a:xfrm>
          <a:prstGeom prst="rect">
            <a:avLst/>
          </a:prstGeom>
        </p:spPr>
      </p:pic>
      <p:pic>
        <p:nvPicPr>
          <p:cNvPr id="54" name="Graphic 53" descr="Coins">
            <a:extLst>
              <a:ext uri="{FF2B5EF4-FFF2-40B4-BE49-F238E27FC236}">
                <a16:creationId xmlns:a16="http://schemas.microsoft.com/office/drawing/2014/main" id="{FB9B2D4C-8F60-3C48-8BBA-6C774A0BBBD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882976" y="3372971"/>
            <a:ext cx="745072" cy="745072"/>
          </a:xfrm>
          <a:prstGeom prst="rect">
            <a:avLst/>
          </a:prstGeom>
        </p:spPr>
      </p:pic>
      <p:pic>
        <p:nvPicPr>
          <p:cNvPr id="55" name="Graphic 54" descr="Trophy">
            <a:extLst>
              <a:ext uri="{FF2B5EF4-FFF2-40B4-BE49-F238E27FC236}">
                <a16:creationId xmlns:a16="http://schemas.microsoft.com/office/drawing/2014/main" id="{CCBEFDD9-6EA0-7B4F-860F-1A6A9701D12C}"/>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0869712" y="5186013"/>
            <a:ext cx="745072" cy="745072"/>
          </a:xfrm>
          <a:prstGeom prst="rect">
            <a:avLst/>
          </a:prstGeom>
        </p:spPr>
      </p:pic>
    </p:spTree>
    <p:extLst>
      <p:ext uri="{BB962C8B-B14F-4D97-AF65-F5344CB8AC3E}">
        <p14:creationId xmlns:p14="http://schemas.microsoft.com/office/powerpoint/2010/main" val="105680629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3C2DE5A-9DE1-CD43-90F4-9F1EC769D864}"/>
              </a:ext>
            </a:extLst>
          </p:cNvPr>
          <p:cNvGrpSpPr/>
          <p:nvPr/>
        </p:nvGrpSpPr>
        <p:grpSpPr>
          <a:xfrm>
            <a:off x="3719587" y="1431135"/>
            <a:ext cx="4914748" cy="5091899"/>
            <a:chOff x="3396273" y="1096166"/>
            <a:chExt cx="5561375" cy="5761834"/>
          </a:xfrm>
        </p:grpSpPr>
        <p:sp>
          <p:nvSpPr>
            <p:cNvPr id="15" name="Shape">
              <a:extLst>
                <a:ext uri="{FF2B5EF4-FFF2-40B4-BE49-F238E27FC236}">
                  <a16:creationId xmlns:a16="http://schemas.microsoft.com/office/drawing/2014/main" id="{80B841D7-8C64-2540-8CD2-57E7315B4254}"/>
                </a:ext>
              </a:extLst>
            </p:cNvPr>
            <p:cNvSpPr/>
            <p:nvPr/>
          </p:nvSpPr>
          <p:spPr>
            <a:xfrm rot="16200000">
              <a:off x="5114066" y="1014206"/>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sp>
          <p:nvSpPr>
            <p:cNvPr id="26" name="Shape">
              <a:extLst>
                <a:ext uri="{FF2B5EF4-FFF2-40B4-BE49-F238E27FC236}">
                  <a16:creationId xmlns:a16="http://schemas.microsoft.com/office/drawing/2014/main" id="{BB9378AC-2D1B-5946-BD1D-B63AEB21F7D6}"/>
                </a:ext>
              </a:extLst>
            </p:cNvPr>
            <p:cNvSpPr/>
            <p:nvPr/>
          </p:nvSpPr>
          <p:spPr>
            <a:xfrm rot="5400000">
              <a:off x="5114066" y="4812172"/>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sp>
          <p:nvSpPr>
            <p:cNvPr id="29" name="Shape">
              <a:extLst>
                <a:ext uri="{FF2B5EF4-FFF2-40B4-BE49-F238E27FC236}">
                  <a16:creationId xmlns:a16="http://schemas.microsoft.com/office/drawing/2014/main" id="{5F46864B-2449-B845-8C46-EF208F7C2754}"/>
                </a:ext>
              </a:extLst>
            </p:cNvPr>
            <p:cNvSpPr/>
            <p:nvPr/>
          </p:nvSpPr>
          <p:spPr>
            <a:xfrm>
              <a:off x="6993780" y="2896114"/>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sp>
          <p:nvSpPr>
            <p:cNvPr id="31" name="Shape">
              <a:extLst>
                <a:ext uri="{FF2B5EF4-FFF2-40B4-BE49-F238E27FC236}">
                  <a16:creationId xmlns:a16="http://schemas.microsoft.com/office/drawing/2014/main" id="{A0E1FE10-064F-9A47-9C5F-C526AFADCEDD}"/>
                </a:ext>
              </a:extLst>
            </p:cNvPr>
            <p:cNvSpPr/>
            <p:nvPr/>
          </p:nvSpPr>
          <p:spPr>
            <a:xfrm rot="18000000">
              <a:off x="3478233" y="2759864"/>
              <a:ext cx="1963868" cy="212778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solidFill>
                  <a:schemeClr val="bg1"/>
                </a:solidFill>
              </a:endParaRPr>
            </a:p>
          </p:txBody>
        </p:sp>
      </p:grpSp>
      <p:sp>
        <p:nvSpPr>
          <p:cNvPr id="6" name="Rectangle 5">
            <a:extLst>
              <a:ext uri="{FF2B5EF4-FFF2-40B4-BE49-F238E27FC236}">
                <a16:creationId xmlns:a16="http://schemas.microsoft.com/office/drawing/2014/main" id="{EC22AF15-6222-1C4C-9D18-215700C0DC26}"/>
              </a:ext>
            </a:extLst>
          </p:cNvPr>
          <p:cNvSpPr/>
          <p:nvPr/>
        </p:nvSpPr>
        <p:spPr>
          <a:xfrm>
            <a:off x="1320219" y="1897244"/>
            <a:ext cx="3176831" cy="1077218"/>
          </a:xfrm>
          <a:prstGeom prst="rect">
            <a:avLst/>
          </a:prstGeom>
        </p:spPr>
        <p:txBody>
          <a:bodyPr wrap="square">
            <a:spAutoFit/>
          </a:bodyPr>
          <a:lstStyle/>
          <a:p>
            <a:pPr algn="just"/>
            <a:r>
              <a:rPr lang="en-US" sz="1600" noProof="1">
                <a:solidFill>
                  <a:schemeClr val="accent1"/>
                </a:solidFill>
              </a:rPr>
              <a:t>Lorem ipsum dolor sit amet cras. Amet nam in. Rutrum integer ullamcorper in dictumst bibendum. Sit esrti etiam nec hac eros.</a:t>
            </a:r>
          </a:p>
        </p:txBody>
      </p:sp>
      <p:sp>
        <p:nvSpPr>
          <p:cNvPr id="7" name="Rectangle 6">
            <a:extLst>
              <a:ext uri="{FF2B5EF4-FFF2-40B4-BE49-F238E27FC236}">
                <a16:creationId xmlns:a16="http://schemas.microsoft.com/office/drawing/2014/main" id="{A1E4F8EB-AE44-DC4C-AD48-E56A5898864A}"/>
              </a:ext>
            </a:extLst>
          </p:cNvPr>
          <p:cNvSpPr/>
          <p:nvPr/>
        </p:nvSpPr>
        <p:spPr>
          <a:xfrm>
            <a:off x="1320221" y="1684730"/>
            <a:ext cx="1419375" cy="338554"/>
          </a:xfrm>
          <a:prstGeom prst="rect">
            <a:avLst/>
          </a:prstGeom>
        </p:spPr>
        <p:txBody>
          <a:bodyPr wrap="square">
            <a:spAutoFit/>
          </a:bodyPr>
          <a:lstStyle/>
          <a:p>
            <a:r>
              <a:rPr lang="en-US" sz="1600" b="1" noProof="1"/>
              <a:t>Lorem ipsum </a:t>
            </a:r>
          </a:p>
        </p:txBody>
      </p:sp>
      <p:sp>
        <p:nvSpPr>
          <p:cNvPr id="8" name="Rectangle 7">
            <a:extLst>
              <a:ext uri="{FF2B5EF4-FFF2-40B4-BE49-F238E27FC236}">
                <a16:creationId xmlns:a16="http://schemas.microsoft.com/office/drawing/2014/main" id="{3E1F45CA-E1EB-1A4C-A920-7F741A49972C}"/>
              </a:ext>
            </a:extLst>
          </p:cNvPr>
          <p:cNvSpPr/>
          <p:nvPr/>
        </p:nvSpPr>
        <p:spPr>
          <a:xfrm>
            <a:off x="1320219" y="5128141"/>
            <a:ext cx="3176831" cy="1077218"/>
          </a:xfrm>
          <a:prstGeom prst="rect">
            <a:avLst/>
          </a:prstGeom>
        </p:spPr>
        <p:txBody>
          <a:bodyPr wrap="square">
            <a:spAutoFit/>
          </a:bodyPr>
          <a:lstStyle/>
          <a:p>
            <a:pPr algn="just"/>
            <a:r>
              <a:rPr lang="en-US" sz="1600" noProof="1">
                <a:solidFill>
                  <a:schemeClr val="accent1"/>
                </a:solidFill>
              </a:rPr>
              <a:t>Lorem ipsum dolor sit amet cras. Amet nam in. Rutrum integer ullamcorper in dictumst bibendum. Sit esrti etiam nec hac eros.</a:t>
            </a:r>
          </a:p>
        </p:txBody>
      </p:sp>
      <p:sp>
        <p:nvSpPr>
          <p:cNvPr id="9" name="Rectangle 8">
            <a:extLst>
              <a:ext uri="{FF2B5EF4-FFF2-40B4-BE49-F238E27FC236}">
                <a16:creationId xmlns:a16="http://schemas.microsoft.com/office/drawing/2014/main" id="{834CD7D8-0B84-2D48-9E9C-E0F226BA0B64}"/>
              </a:ext>
            </a:extLst>
          </p:cNvPr>
          <p:cNvSpPr/>
          <p:nvPr/>
        </p:nvSpPr>
        <p:spPr>
          <a:xfrm>
            <a:off x="1320221" y="4915626"/>
            <a:ext cx="1419375" cy="338554"/>
          </a:xfrm>
          <a:prstGeom prst="rect">
            <a:avLst/>
          </a:prstGeom>
        </p:spPr>
        <p:txBody>
          <a:bodyPr wrap="square">
            <a:spAutoFit/>
          </a:bodyPr>
          <a:lstStyle/>
          <a:p>
            <a:r>
              <a:rPr lang="en-US" sz="1600" b="1" noProof="1"/>
              <a:t>Lorem ipsum </a:t>
            </a:r>
          </a:p>
        </p:txBody>
      </p:sp>
      <p:sp>
        <p:nvSpPr>
          <p:cNvPr id="10" name="Rectangle 9">
            <a:extLst>
              <a:ext uri="{FF2B5EF4-FFF2-40B4-BE49-F238E27FC236}">
                <a16:creationId xmlns:a16="http://schemas.microsoft.com/office/drawing/2014/main" id="{603AFF44-0610-D44C-8E96-96FD0A6A5068}"/>
              </a:ext>
            </a:extLst>
          </p:cNvPr>
          <p:cNvSpPr/>
          <p:nvPr/>
        </p:nvSpPr>
        <p:spPr>
          <a:xfrm>
            <a:off x="7694953" y="1897244"/>
            <a:ext cx="3169367" cy="1077218"/>
          </a:xfrm>
          <a:prstGeom prst="rect">
            <a:avLst/>
          </a:prstGeom>
        </p:spPr>
        <p:txBody>
          <a:bodyPr wrap="square">
            <a:spAutoFit/>
          </a:bodyPr>
          <a:lstStyle/>
          <a:p>
            <a:pPr algn="just"/>
            <a:r>
              <a:rPr lang="en-US" sz="1600" noProof="1">
                <a:solidFill>
                  <a:schemeClr val="accent1"/>
                </a:solidFill>
              </a:rPr>
              <a:t>Lorem ipsum dolor sit amet cras. Amet nam in. Rutrum integer ullamcorper in dictumst bibendum. Sit esrti etiam nec hac eros.</a:t>
            </a:r>
          </a:p>
        </p:txBody>
      </p:sp>
      <p:sp>
        <p:nvSpPr>
          <p:cNvPr id="11" name="Rectangle 10">
            <a:extLst>
              <a:ext uri="{FF2B5EF4-FFF2-40B4-BE49-F238E27FC236}">
                <a16:creationId xmlns:a16="http://schemas.microsoft.com/office/drawing/2014/main" id="{40E40313-BE46-AA48-B01D-E514DA2B316D}"/>
              </a:ext>
            </a:extLst>
          </p:cNvPr>
          <p:cNvSpPr/>
          <p:nvPr/>
        </p:nvSpPr>
        <p:spPr>
          <a:xfrm>
            <a:off x="9390339" y="1684730"/>
            <a:ext cx="1419375" cy="338554"/>
          </a:xfrm>
          <a:prstGeom prst="rect">
            <a:avLst/>
          </a:prstGeom>
        </p:spPr>
        <p:txBody>
          <a:bodyPr wrap="square">
            <a:spAutoFit/>
          </a:bodyPr>
          <a:lstStyle/>
          <a:p>
            <a:pPr algn="r"/>
            <a:r>
              <a:rPr lang="en-US" sz="1600" b="1" noProof="1"/>
              <a:t>Lorem ipsum </a:t>
            </a:r>
          </a:p>
        </p:txBody>
      </p:sp>
      <p:sp>
        <p:nvSpPr>
          <p:cNvPr id="12" name="Rectangle 11">
            <a:extLst>
              <a:ext uri="{FF2B5EF4-FFF2-40B4-BE49-F238E27FC236}">
                <a16:creationId xmlns:a16="http://schemas.microsoft.com/office/drawing/2014/main" id="{A7F73E46-EF46-EF46-B5D9-B1CE8E5BEE8F}"/>
              </a:ext>
            </a:extLst>
          </p:cNvPr>
          <p:cNvSpPr/>
          <p:nvPr/>
        </p:nvSpPr>
        <p:spPr>
          <a:xfrm>
            <a:off x="7694953" y="5110527"/>
            <a:ext cx="3169367" cy="1077218"/>
          </a:xfrm>
          <a:prstGeom prst="rect">
            <a:avLst/>
          </a:prstGeom>
        </p:spPr>
        <p:txBody>
          <a:bodyPr wrap="square">
            <a:spAutoFit/>
          </a:bodyPr>
          <a:lstStyle/>
          <a:p>
            <a:pPr algn="just"/>
            <a:r>
              <a:rPr lang="en-US" sz="1600" noProof="1">
                <a:solidFill>
                  <a:schemeClr val="accent1"/>
                </a:solidFill>
              </a:rPr>
              <a:t>Lorem ipsum dolor sit amet cras. Amet nam in. Rutrum integer ullamcorper in dictumst bibendum. Sit esrti etiam nec hac eros.</a:t>
            </a:r>
          </a:p>
        </p:txBody>
      </p:sp>
      <p:sp>
        <p:nvSpPr>
          <p:cNvPr id="13" name="Rectangle 12">
            <a:extLst>
              <a:ext uri="{FF2B5EF4-FFF2-40B4-BE49-F238E27FC236}">
                <a16:creationId xmlns:a16="http://schemas.microsoft.com/office/drawing/2014/main" id="{2C32BBD4-FA52-C947-A153-F10583555A11}"/>
              </a:ext>
            </a:extLst>
          </p:cNvPr>
          <p:cNvSpPr/>
          <p:nvPr/>
        </p:nvSpPr>
        <p:spPr>
          <a:xfrm>
            <a:off x="9390339" y="4898013"/>
            <a:ext cx="1419375" cy="338554"/>
          </a:xfrm>
          <a:prstGeom prst="rect">
            <a:avLst/>
          </a:prstGeom>
        </p:spPr>
        <p:txBody>
          <a:bodyPr wrap="square">
            <a:spAutoFit/>
          </a:bodyPr>
          <a:lstStyle/>
          <a:p>
            <a:pPr algn="r"/>
            <a:r>
              <a:rPr lang="en-US" sz="1600" b="1" noProof="1"/>
              <a:t>Lorem ipsum </a:t>
            </a:r>
          </a:p>
        </p:txBody>
      </p:sp>
      <p:sp>
        <p:nvSpPr>
          <p:cNvPr id="3" name="Title 2">
            <a:extLst>
              <a:ext uri="{FF2B5EF4-FFF2-40B4-BE49-F238E27FC236}">
                <a16:creationId xmlns:a16="http://schemas.microsoft.com/office/drawing/2014/main" id="{82C420FC-FE02-E747-9B9E-C76BCB0CC0D5}"/>
              </a:ext>
            </a:extLst>
          </p:cNvPr>
          <p:cNvSpPr>
            <a:spLocks noGrp="1"/>
          </p:cNvSpPr>
          <p:nvPr>
            <p:ph type="title"/>
          </p:nvPr>
        </p:nvSpPr>
        <p:spPr/>
        <p:txBody>
          <a:bodyPr/>
          <a:lstStyle/>
          <a:p>
            <a:r>
              <a:rPr lang="en-GB" dirty="0"/>
              <a:t>Infographic #2</a:t>
            </a:r>
          </a:p>
        </p:txBody>
      </p:sp>
      <p:pic>
        <p:nvPicPr>
          <p:cNvPr id="20" name="Graphic 19" descr="Bullseye">
            <a:extLst>
              <a:ext uri="{FF2B5EF4-FFF2-40B4-BE49-F238E27FC236}">
                <a16:creationId xmlns:a16="http://schemas.microsoft.com/office/drawing/2014/main" id="{B2875135-493D-914F-8E81-81276ED2672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29816" y="3627681"/>
            <a:ext cx="745072" cy="745072"/>
          </a:xfrm>
          <a:prstGeom prst="rect">
            <a:avLst/>
          </a:prstGeom>
        </p:spPr>
      </p:pic>
      <p:pic>
        <p:nvPicPr>
          <p:cNvPr id="21" name="Graphic 20" descr="Coins">
            <a:extLst>
              <a:ext uri="{FF2B5EF4-FFF2-40B4-BE49-F238E27FC236}">
                <a16:creationId xmlns:a16="http://schemas.microsoft.com/office/drawing/2014/main" id="{54CE35F7-6FFC-3648-961B-C4F4B890BED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322415" y="3629287"/>
            <a:ext cx="745072" cy="745072"/>
          </a:xfrm>
          <a:prstGeom prst="rect">
            <a:avLst/>
          </a:prstGeom>
        </p:spPr>
      </p:pic>
      <p:pic>
        <p:nvPicPr>
          <p:cNvPr id="22" name="Graphic 21" descr="Trophy">
            <a:extLst>
              <a:ext uri="{FF2B5EF4-FFF2-40B4-BE49-F238E27FC236}">
                <a16:creationId xmlns:a16="http://schemas.microsoft.com/office/drawing/2014/main" id="{23C109F3-8409-7B4E-B915-CEB840E2109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28087" y="5290944"/>
            <a:ext cx="745072" cy="745072"/>
          </a:xfrm>
          <a:prstGeom prst="rect">
            <a:avLst/>
          </a:prstGeom>
        </p:spPr>
      </p:pic>
      <p:pic>
        <p:nvPicPr>
          <p:cNvPr id="24" name="Graphic 23" descr="Fire">
            <a:extLst>
              <a:ext uri="{FF2B5EF4-FFF2-40B4-BE49-F238E27FC236}">
                <a16:creationId xmlns:a16="http://schemas.microsoft.com/office/drawing/2014/main" id="{38145CD9-6D2C-864E-8C2F-CFB1FC6C7D4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728087" y="1881741"/>
            <a:ext cx="745072" cy="745072"/>
          </a:xfrm>
          <a:prstGeom prst="rect">
            <a:avLst/>
          </a:prstGeom>
        </p:spPr>
      </p:pic>
      <p:pic>
        <p:nvPicPr>
          <p:cNvPr id="27" name="Graphic 26" descr="Fire">
            <a:extLst>
              <a:ext uri="{FF2B5EF4-FFF2-40B4-BE49-F238E27FC236}">
                <a16:creationId xmlns:a16="http://schemas.microsoft.com/office/drawing/2014/main" id="{C1202FB4-35A3-784D-89C4-FA9792E541B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31431" y="1761819"/>
            <a:ext cx="745072" cy="745072"/>
          </a:xfrm>
          <a:prstGeom prst="rect">
            <a:avLst/>
          </a:prstGeom>
        </p:spPr>
      </p:pic>
      <p:pic>
        <p:nvPicPr>
          <p:cNvPr id="28" name="Graphic 27" descr="Bullseye">
            <a:extLst>
              <a:ext uri="{FF2B5EF4-FFF2-40B4-BE49-F238E27FC236}">
                <a16:creationId xmlns:a16="http://schemas.microsoft.com/office/drawing/2014/main" id="{CCD42A44-1B9D-DA43-AC69-6889964E32C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87207" y="4961807"/>
            <a:ext cx="745072" cy="745072"/>
          </a:xfrm>
          <a:prstGeom prst="rect">
            <a:avLst/>
          </a:prstGeom>
        </p:spPr>
      </p:pic>
      <p:pic>
        <p:nvPicPr>
          <p:cNvPr id="30" name="Graphic 29" descr="Coins">
            <a:extLst>
              <a:ext uri="{FF2B5EF4-FFF2-40B4-BE49-F238E27FC236}">
                <a16:creationId xmlns:a16="http://schemas.microsoft.com/office/drawing/2014/main" id="{6B9821E6-3572-6D47-AB8F-4F4D40E8127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0860093" y="1680565"/>
            <a:ext cx="745072" cy="745072"/>
          </a:xfrm>
          <a:prstGeom prst="rect">
            <a:avLst/>
          </a:prstGeom>
        </p:spPr>
      </p:pic>
      <p:pic>
        <p:nvPicPr>
          <p:cNvPr id="32" name="Graphic 31" descr="Trophy">
            <a:extLst>
              <a:ext uri="{FF2B5EF4-FFF2-40B4-BE49-F238E27FC236}">
                <a16:creationId xmlns:a16="http://schemas.microsoft.com/office/drawing/2014/main" id="{D7E17F5F-00C3-A440-A3AC-F9A5D3D448E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779771" y="4901199"/>
            <a:ext cx="745072" cy="745072"/>
          </a:xfrm>
          <a:prstGeom prst="rect">
            <a:avLst/>
          </a:prstGeom>
        </p:spPr>
      </p:pic>
    </p:spTree>
    <p:extLst>
      <p:ext uri="{BB962C8B-B14F-4D97-AF65-F5344CB8AC3E}">
        <p14:creationId xmlns:p14="http://schemas.microsoft.com/office/powerpoint/2010/main" val="208375217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hape">
            <a:extLst>
              <a:ext uri="{FF2B5EF4-FFF2-40B4-BE49-F238E27FC236}">
                <a16:creationId xmlns:a16="http://schemas.microsoft.com/office/drawing/2014/main" id="{FB60291A-1367-3742-8549-E25BF6BF6AEC}"/>
              </a:ext>
            </a:extLst>
          </p:cNvPr>
          <p:cNvSpPr/>
          <p:nvPr/>
        </p:nvSpPr>
        <p:spPr>
          <a:xfrm rot="16200000">
            <a:off x="4750144" y="2117716"/>
            <a:ext cx="2691712" cy="2916383"/>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1" name="Shape">
            <a:extLst>
              <a:ext uri="{FF2B5EF4-FFF2-40B4-BE49-F238E27FC236}">
                <a16:creationId xmlns:a16="http://schemas.microsoft.com/office/drawing/2014/main" id="{AD4A0B13-099F-EB46-9AAE-3C9782713652}"/>
              </a:ext>
            </a:extLst>
          </p:cNvPr>
          <p:cNvSpPr/>
          <p:nvPr/>
        </p:nvSpPr>
        <p:spPr>
          <a:xfrm rot="16200000">
            <a:off x="3629487" y="3616799"/>
            <a:ext cx="1736036" cy="1880939"/>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2" name="Shape">
            <a:extLst>
              <a:ext uri="{FF2B5EF4-FFF2-40B4-BE49-F238E27FC236}">
                <a16:creationId xmlns:a16="http://schemas.microsoft.com/office/drawing/2014/main" id="{2D4F8C64-1E1E-BE4D-9889-19D2507C69B7}"/>
              </a:ext>
            </a:extLst>
          </p:cNvPr>
          <p:cNvSpPr/>
          <p:nvPr/>
        </p:nvSpPr>
        <p:spPr>
          <a:xfrm rot="16200000">
            <a:off x="6826477" y="3616799"/>
            <a:ext cx="1736036" cy="1880939"/>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21" name="Shape">
            <a:extLst>
              <a:ext uri="{FF2B5EF4-FFF2-40B4-BE49-F238E27FC236}">
                <a16:creationId xmlns:a16="http://schemas.microsoft.com/office/drawing/2014/main" id="{7CFDF77B-63A5-0F49-9BF8-301205B0B369}"/>
              </a:ext>
            </a:extLst>
          </p:cNvPr>
          <p:cNvSpPr/>
          <p:nvPr/>
        </p:nvSpPr>
        <p:spPr>
          <a:xfrm rot="5400000">
            <a:off x="5222787" y="3390111"/>
            <a:ext cx="1736036" cy="1880939"/>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25" name="Shape">
            <a:extLst>
              <a:ext uri="{FF2B5EF4-FFF2-40B4-BE49-F238E27FC236}">
                <a16:creationId xmlns:a16="http://schemas.microsoft.com/office/drawing/2014/main" id="{D9869B3A-F33F-6F4A-9E96-A6AEEBC4F967}"/>
              </a:ext>
            </a:extLst>
          </p:cNvPr>
          <p:cNvSpPr/>
          <p:nvPr/>
        </p:nvSpPr>
        <p:spPr>
          <a:xfrm rot="16200000">
            <a:off x="5222787" y="1455487"/>
            <a:ext cx="1736036" cy="1880939"/>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7" name="Rectangle 6">
            <a:extLst>
              <a:ext uri="{FF2B5EF4-FFF2-40B4-BE49-F238E27FC236}">
                <a16:creationId xmlns:a16="http://schemas.microsoft.com/office/drawing/2014/main" id="{9E36196D-EDB3-8E40-B4E5-DC1184EC0AED}"/>
              </a:ext>
            </a:extLst>
          </p:cNvPr>
          <p:cNvSpPr/>
          <p:nvPr/>
        </p:nvSpPr>
        <p:spPr>
          <a:xfrm>
            <a:off x="988683" y="1909071"/>
            <a:ext cx="2294164" cy="1569660"/>
          </a:xfrm>
          <a:prstGeom prst="rect">
            <a:avLst/>
          </a:prstGeom>
        </p:spPr>
        <p:txBody>
          <a:bodyPr wrap="square">
            <a:spAutoFit/>
          </a:bodyPr>
          <a:lstStyle/>
          <a:p>
            <a:pPr algn="just"/>
            <a:r>
              <a:rPr lang="en-US" sz="1600" noProof="1">
                <a:solidFill>
                  <a:schemeClr val="accent1"/>
                </a:solidFill>
              </a:rPr>
              <a:t>Lorem ipsum dolor sit amet cras. Amet nam in. Rutrum integer ullamcorper in dictumst bibendum. Sit esrti etiam nec hac eros.</a:t>
            </a:r>
          </a:p>
        </p:txBody>
      </p:sp>
      <p:sp>
        <p:nvSpPr>
          <p:cNvPr id="8" name="Rectangle 7">
            <a:extLst>
              <a:ext uri="{FF2B5EF4-FFF2-40B4-BE49-F238E27FC236}">
                <a16:creationId xmlns:a16="http://schemas.microsoft.com/office/drawing/2014/main" id="{AFEF7159-DA43-B84B-A9D6-5924C3AE9C40}"/>
              </a:ext>
            </a:extLst>
          </p:cNvPr>
          <p:cNvSpPr/>
          <p:nvPr/>
        </p:nvSpPr>
        <p:spPr>
          <a:xfrm>
            <a:off x="988683" y="1651586"/>
            <a:ext cx="1419375" cy="338554"/>
          </a:xfrm>
          <a:prstGeom prst="rect">
            <a:avLst/>
          </a:prstGeom>
        </p:spPr>
        <p:txBody>
          <a:bodyPr wrap="square">
            <a:spAutoFit/>
          </a:bodyPr>
          <a:lstStyle/>
          <a:p>
            <a:r>
              <a:rPr lang="en-US" sz="1600" b="1" noProof="1"/>
              <a:t>Lorem ipsum </a:t>
            </a:r>
          </a:p>
        </p:txBody>
      </p:sp>
      <p:sp>
        <p:nvSpPr>
          <p:cNvPr id="9" name="Rectangle 8">
            <a:extLst>
              <a:ext uri="{FF2B5EF4-FFF2-40B4-BE49-F238E27FC236}">
                <a16:creationId xmlns:a16="http://schemas.microsoft.com/office/drawing/2014/main" id="{E9E36EC8-5928-5E48-804A-4C816CCD4910}"/>
              </a:ext>
            </a:extLst>
          </p:cNvPr>
          <p:cNvSpPr/>
          <p:nvPr/>
        </p:nvSpPr>
        <p:spPr>
          <a:xfrm>
            <a:off x="988683" y="3857926"/>
            <a:ext cx="2294164" cy="1569660"/>
          </a:xfrm>
          <a:prstGeom prst="rect">
            <a:avLst/>
          </a:prstGeom>
        </p:spPr>
        <p:txBody>
          <a:bodyPr wrap="square">
            <a:spAutoFit/>
          </a:bodyPr>
          <a:lstStyle/>
          <a:p>
            <a:pPr algn="just"/>
            <a:r>
              <a:rPr lang="en-US" sz="1600" noProof="1">
                <a:solidFill>
                  <a:schemeClr val="accent1"/>
                </a:solidFill>
              </a:rPr>
              <a:t>Lorem ipsum dolor sit amet cras. Amet nam in. Rutrum integer ullamcorper in dictumst bibendum. Sit esrti etiam nec hac eros.</a:t>
            </a:r>
          </a:p>
        </p:txBody>
      </p:sp>
      <p:sp>
        <p:nvSpPr>
          <p:cNvPr id="10" name="Rectangle 9">
            <a:extLst>
              <a:ext uri="{FF2B5EF4-FFF2-40B4-BE49-F238E27FC236}">
                <a16:creationId xmlns:a16="http://schemas.microsoft.com/office/drawing/2014/main" id="{F4E4C35A-E247-7949-B49A-75A28E7EE815}"/>
              </a:ext>
            </a:extLst>
          </p:cNvPr>
          <p:cNvSpPr/>
          <p:nvPr/>
        </p:nvSpPr>
        <p:spPr>
          <a:xfrm>
            <a:off x="988683" y="3600441"/>
            <a:ext cx="1419375" cy="338554"/>
          </a:xfrm>
          <a:prstGeom prst="rect">
            <a:avLst/>
          </a:prstGeom>
        </p:spPr>
        <p:txBody>
          <a:bodyPr wrap="square">
            <a:spAutoFit/>
          </a:bodyPr>
          <a:lstStyle/>
          <a:p>
            <a:r>
              <a:rPr lang="en-US" sz="1600" b="1" noProof="1"/>
              <a:t>Lorem ipsum </a:t>
            </a:r>
          </a:p>
        </p:txBody>
      </p:sp>
      <p:sp>
        <p:nvSpPr>
          <p:cNvPr id="17" name="Rectangle 16">
            <a:extLst>
              <a:ext uri="{FF2B5EF4-FFF2-40B4-BE49-F238E27FC236}">
                <a16:creationId xmlns:a16="http://schemas.microsoft.com/office/drawing/2014/main" id="{44A2FBC6-1924-7742-BFA5-DE88751852CF}"/>
              </a:ext>
            </a:extLst>
          </p:cNvPr>
          <p:cNvSpPr/>
          <p:nvPr/>
        </p:nvSpPr>
        <p:spPr>
          <a:xfrm>
            <a:off x="988684" y="5708231"/>
            <a:ext cx="10297157" cy="584775"/>
          </a:xfrm>
          <a:prstGeom prst="rect">
            <a:avLst/>
          </a:prstGeom>
        </p:spPr>
        <p:txBody>
          <a:bodyPr wrap="square">
            <a:spAutoFit/>
          </a:bodyPr>
          <a:lstStyle/>
          <a:p>
            <a:pPr algn="ctr"/>
            <a:r>
              <a:rPr lang="en-US" sz="1600" noProof="1">
                <a:solidFill>
                  <a:schemeClr val="accent1"/>
                </a:solidFill>
              </a:rPr>
              <a:t>Lorem ipsum dolor sit amet cras. Amet nam in. Rutrum integer ullamcorper in dictumst bibendum. Sit esrti etiam nec hac eros. Rutrum integer ullamcorper in dictumst bibendum. Sit esrti etiam nec hac eros.</a:t>
            </a:r>
          </a:p>
        </p:txBody>
      </p:sp>
      <p:sp>
        <p:nvSpPr>
          <p:cNvPr id="18" name="Rectangle 17">
            <a:extLst>
              <a:ext uri="{FF2B5EF4-FFF2-40B4-BE49-F238E27FC236}">
                <a16:creationId xmlns:a16="http://schemas.microsoft.com/office/drawing/2014/main" id="{02C0335D-5227-6143-9CA6-AEFBF0A8A9AE}"/>
              </a:ext>
            </a:extLst>
          </p:cNvPr>
          <p:cNvSpPr/>
          <p:nvPr/>
        </p:nvSpPr>
        <p:spPr>
          <a:xfrm>
            <a:off x="8948459" y="1909071"/>
            <a:ext cx="2294164" cy="1569660"/>
          </a:xfrm>
          <a:prstGeom prst="rect">
            <a:avLst/>
          </a:prstGeom>
        </p:spPr>
        <p:txBody>
          <a:bodyPr wrap="square">
            <a:spAutoFit/>
          </a:bodyPr>
          <a:lstStyle/>
          <a:p>
            <a:pPr algn="just"/>
            <a:r>
              <a:rPr lang="en-US" sz="1600" noProof="1">
                <a:solidFill>
                  <a:schemeClr val="accent1"/>
                </a:solidFill>
              </a:rPr>
              <a:t>Lorem ipsum dolor sit amet cras. Amet nam in. Rutrum integer ullamcorper in dictumst bibendum. Sit esrti etiam nec hac eros.</a:t>
            </a:r>
          </a:p>
        </p:txBody>
      </p:sp>
      <p:sp>
        <p:nvSpPr>
          <p:cNvPr id="19" name="Rectangle 18">
            <a:extLst>
              <a:ext uri="{FF2B5EF4-FFF2-40B4-BE49-F238E27FC236}">
                <a16:creationId xmlns:a16="http://schemas.microsoft.com/office/drawing/2014/main" id="{509C78EB-7AF4-1949-977C-C9EC0CC5C3DD}"/>
              </a:ext>
            </a:extLst>
          </p:cNvPr>
          <p:cNvSpPr/>
          <p:nvPr/>
        </p:nvSpPr>
        <p:spPr>
          <a:xfrm>
            <a:off x="8948464" y="1651586"/>
            <a:ext cx="1419375" cy="338554"/>
          </a:xfrm>
          <a:prstGeom prst="rect">
            <a:avLst/>
          </a:prstGeom>
        </p:spPr>
        <p:txBody>
          <a:bodyPr wrap="square">
            <a:spAutoFit/>
          </a:bodyPr>
          <a:lstStyle/>
          <a:p>
            <a:r>
              <a:rPr lang="en-US" sz="1600" b="1" noProof="1"/>
              <a:t>Lorem ipsum </a:t>
            </a:r>
          </a:p>
        </p:txBody>
      </p:sp>
      <p:sp>
        <p:nvSpPr>
          <p:cNvPr id="20" name="Rectangle 19">
            <a:extLst>
              <a:ext uri="{FF2B5EF4-FFF2-40B4-BE49-F238E27FC236}">
                <a16:creationId xmlns:a16="http://schemas.microsoft.com/office/drawing/2014/main" id="{202291C1-1FDD-3A40-877A-724499159197}"/>
              </a:ext>
            </a:extLst>
          </p:cNvPr>
          <p:cNvSpPr/>
          <p:nvPr/>
        </p:nvSpPr>
        <p:spPr>
          <a:xfrm>
            <a:off x="8948459" y="3857926"/>
            <a:ext cx="2294164" cy="1569660"/>
          </a:xfrm>
          <a:prstGeom prst="rect">
            <a:avLst/>
          </a:prstGeom>
        </p:spPr>
        <p:txBody>
          <a:bodyPr wrap="square">
            <a:spAutoFit/>
          </a:bodyPr>
          <a:lstStyle/>
          <a:p>
            <a:pPr algn="just"/>
            <a:r>
              <a:rPr lang="en-US" sz="1600" noProof="1">
                <a:solidFill>
                  <a:schemeClr val="accent1"/>
                </a:solidFill>
              </a:rPr>
              <a:t>Lorem ipsum dolor sit amet cras. Amet nam in. Rutrum integer ullamcorper in dictumst bibendum. Sit esrti etiam nec hac eros.</a:t>
            </a:r>
          </a:p>
        </p:txBody>
      </p:sp>
      <p:sp>
        <p:nvSpPr>
          <p:cNvPr id="22" name="Rectangle 21">
            <a:extLst>
              <a:ext uri="{FF2B5EF4-FFF2-40B4-BE49-F238E27FC236}">
                <a16:creationId xmlns:a16="http://schemas.microsoft.com/office/drawing/2014/main" id="{6F2D3A96-8A63-1F4E-A832-4A62CD9DAB38}"/>
              </a:ext>
            </a:extLst>
          </p:cNvPr>
          <p:cNvSpPr/>
          <p:nvPr/>
        </p:nvSpPr>
        <p:spPr>
          <a:xfrm>
            <a:off x="8948464" y="3600441"/>
            <a:ext cx="1419375" cy="338554"/>
          </a:xfrm>
          <a:prstGeom prst="rect">
            <a:avLst/>
          </a:prstGeom>
        </p:spPr>
        <p:txBody>
          <a:bodyPr wrap="square">
            <a:spAutoFit/>
          </a:bodyPr>
          <a:lstStyle/>
          <a:p>
            <a:r>
              <a:rPr lang="en-US" sz="1600" b="1" noProof="1"/>
              <a:t>Lorem ipsum </a:t>
            </a:r>
          </a:p>
        </p:txBody>
      </p:sp>
      <p:sp>
        <p:nvSpPr>
          <p:cNvPr id="2" name="Title 1">
            <a:extLst>
              <a:ext uri="{FF2B5EF4-FFF2-40B4-BE49-F238E27FC236}">
                <a16:creationId xmlns:a16="http://schemas.microsoft.com/office/drawing/2014/main" id="{0F2941EC-404E-6749-98A7-3947FD735DD4}"/>
              </a:ext>
            </a:extLst>
          </p:cNvPr>
          <p:cNvSpPr>
            <a:spLocks noGrp="1"/>
          </p:cNvSpPr>
          <p:nvPr>
            <p:ph type="title"/>
          </p:nvPr>
        </p:nvSpPr>
        <p:spPr/>
        <p:txBody>
          <a:bodyPr/>
          <a:lstStyle/>
          <a:p>
            <a:r>
              <a:rPr lang="en-GB" dirty="0"/>
              <a:t>Infographic #3</a:t>
            </a:r>
          </a:p>
        </p:txBody>
      </p:sp>
      <p:pic>
        <p:nvPicPr>
          <p:cNvPr id="28" name="Graphic 27" descr="Bullseye">
            <a:extLst>
              <a:ext uri="{FF2B5EF4-FFF2-40B4-BE49-F238E27FC236}">
                <a16:creationId xmlns:a16="http://schemas.microsoft.com/office/drawing/2014/main" id="{1E4F0424-F0CD-9C4B-8872-73FC689EE82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24969" y="4369919"/>
            <a:ext cx="745072" cy="745072"/>
          </a:xfrm>
          <a:prstGeom prst="rect">
            <a:avLst/>
          </a:prstGeom>
        </p:spPr>
      </p:pic>
      <p:pic>
        <p:nvPicPr>
          <p:cNvPr id="29" name="Graphic 28" descr="Coins">
            <a:extLst>
              <a:ext uri="{FF2B5EF4-FFF2-40B4-BE49-F238E27FC236}">
                <a16:creationId xmlns:a16="http://schemas.microsoft.com/office/drawing/2014/main" id="{092D388B-EC6A-A545-8D93-08205F96D4F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344769" y="4348400"/>
            <a:ext cx="745072" cy="745072"/>
          </a:xfrm>
          <a:prstGeom prst="rect">
            <a:avLst/>
          </a:prstGeom>
        </p:spPr>
      </p:pic>
      <p:pic>
        <p:nvPicPr>
          <p:cNvPr id="30" name="Graphic 29" descr="Trophy">
            <a:extLst>
              <a:ext uri="{FF2B5EF4-FFF2-40B4-BE49-F238E27FC236}">
                <a16:creationId xmlns:a16="http://schemas.microsoft.com/office/drawing/2014/main" id="{70267C7F-BD9B-A246-A431-A19DFD900E8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12619" y="3848407"/>
            <a:ext cx="745072" cy="745072"/>
          </a:xfrm>
          <a:prstGeom prst="rect">
            <a:avLst/>
          </a:prstGeom>
        </p:spPr>
      </p:pic>
      <p:pic>
        <p:nvPicPr>
          <p:cNvPr id="32" name="Graphic 31" descr="Fire">
            <a:extLst>
              <a:ext uri="{FF2B5EF4-FFF2-40B4-BE49-F238E27FC236}">
                <a16:creationId xmlns:a16="http://schemas.microsoft.com/office/drawing/2014/main" id="{001B16BE-B21E-E344-A6DD-1D5BC94C798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728087" y="1881741"/>
            <a:ext cx="745072" cy="745072"/>
          </a:xfrm>
          <a:prstGeom prst="rect">
            <a:avLst/>
          </a:prstGeom>
        </p:spPr>
      </p:pic>
      <p:pic>
        <p:nvPicPr>
          <p:cNvPr id="34" name="Graphic 33" descr="Fire">
            <a:extLst>
              <a:ext uri="{FF2B5EF4-FFF2-40B4-BE49-F238E27FC236}">
                <a16:creationId xmlns:a16="http://schemas.microsoft.com/office/drawing/2014/main" id="{92EA1739-7FB9-8349-84A0-9E74C6A3EDF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285475" y="1572329"/>
            <a:ext cx="372091" cy="372091"/>
          </a:xfrm>
          <a:prstGeom prst="rect">
            <a:avLst/>
          </a:prstGeom>
        </p:spPr>
      </p:pic>
      <p:pic>
        <p:nvPicPr>
          <p:cNvPr id="35" name="Graphic 34" descr="Bullseye">
            <a:extLst>
              <a:ext uri="{FF2B5EF4-FFF2-40B4-BE49-F238E27FC236}">
                <a16:creationId xmlns:a16="http://schemas.microsoft.com/office/drawing/2014/main" id="{31FE042F-04FC-314D-A6FC-B75A5E38361E}"/>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248837" y="3527803"/>
            <a:ext cx="372091" cy="372091"/>
          </a:xfrm>
          <a:prstGeom prst="rect">
            <a:avLst/>
          </a:prstGeom>
        </p:spPr>
      </p:pic>
      <p:pic>
        <p:nvPicPr>
          <p:cNvPr id="36" name="Graphic 35" descr="Trophy">
            <a:extLst>
              <a:ext uri="{FF2B5EF4-FFF2-40B4-BE49-F238E27FC236}">
                <a16:creationId xmlns:a16="http://schemas.microsoft.com/office/drawing/2014/main" id="{0981A22A-9C8C-0048-8FA2-99CCF5286668}"/>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0241423" y="3476319"/>
            <a:ext cx="372091" cy="372091"/>
          </a:xfrm>
          <a:prstGeom prst="rect">
            <a:avLst/>
          </a:prstGeom>
        </p:spPr>
      </p:pic>
      <p:pic>
        <p:nvPicPr>
          <p:cNvPr id="37" name="Graphic 36" descr="Coins">
            <a:extLst>
              <a:ext uri="{FF2B5EF4-FFF2-40B4-BE49-F238E27FC236}">
                <a16:creationId xmlns:a16="http://schemas.microsoft.com/office/drawing/2014/main" id="{E952E302-7106-4A4C-91A1-5FDBFD95FB8E}"/>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0316378" y="1572329"/>
            <a:ext cx="372091" cy="372091"/>
          </a:xfrm>
          <a:prstGeom prst="rect">
            <a:avLst/>
          </a:prstGeom>
        </p:spPr>
      </p:pic>
    </p:spTree>
    <p:extLst>
      <p:ext uri="{BB962C8B-B14F-4D97-AF65-F5344CB8AC3E}">
        <p14:creationId xmlns:p14="http://schemas.microsoft.com/office/powerpoint/2010/main" val="314202894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a:extLst>
              <a:ext uri="{FF2B5EF4-FFF2-40B4-BE49-F238E27FC236}">
                <a16:creationId xmlns:a16="http://schemas.microsoft.com/office/drawing/2014/main" id="{AA2B22E5-5ACD-BE4F-8AD9-57A1405EE4C7}"/>
              </a:ext>
            </a:extLst>
          </p:cNvPr>
          <p:cNvSpPr/>
          <p:nvPr/>
        </p:nvSpPr>
        <p:spPr>
          <a:xfrm>
            <a:off x="3144349" y="1654132"/>
            <a:ext cx="1624651" cy="176025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dirty="0"/>
          </a:p>
        </p:txBody>
      </p:sp>
      <p:sp>
        <p:nvSpPr>
          <p:cNvPr id="14" name="Shape">
            <a:extLst>
              <a:ext uri="{FF2B5EF4-FFF2-40B4-BE49-F238E27FC236}">
                <a16:creationId xmlns:a16="http://schemas.microsoft.com/office/drawing/2014/main" id="{2A858F2B-EF1A-0546-8F9A-33EEE6651F35}"/>
              </a:ext>
            </a:extLst>
          </p:cNvPr>
          <p:cNvSpPr/>
          <p:nvPr/>
        </p:nvSpPr>
        <p:spPr>
          <a:xfrm>
            <a:off x="7423005" y="1654132"/>
            <a:ext cx="1624651" cy="176025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6" name="Shape">
            <a:extLst>
              <a:ext uri="{FF2B5EF4-FFF2-40B4-BE49-F238E27FC236}">
                <a16:creationId xmlns:a16="http://schemas.microsoft.com/office/drawing/2014/main" id="{9367CD2C-3CE6-EC40-B25F-2214F862A91B}"/>
              </a:ext>
            </a:extLst>
          </p:cNvPr>
          <p:cNvSpPr/>
          <p:nvPr/>
        </p:nvSpPr>
        <p:spPr>
          <a:xfrm rot="10800000">
            <a:off x="7423005" y="4432976"/>
            <a:ext cx="1624651" cy="176025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8" name="Shape">
            <a:extLst>
              <a:ext uri="{FF2B5EF4-FFF2-40B4-BE49-F238E27FC236}">
                <a16:creationId xmlns:a16="http://schemas.microsoft.com/office/drawing/2014/main" id="{69E38C53-8757-3A4B-9DDB-8A8B836FFD3B}"/>
              </a:ext>
            </a:extLst>
          </p:cNvPr>
          <p:cNvSpPr/>
          <p:nvPr/>
        </p:nvSpPr>
        <p:spPr>
          <a:xfrm rot="10800000">
            <a:off x="3144349" y="4432976"/>
            <a:ext cx="1624651" cy="176025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5" name="Rounded Rectangle 4">
            <a:extLst>
              <a:ext uri="{FF2B5EF4-FFF2-40B4-BE49-F238E27FC236}">
                <a16:creationId xmlns:a16="http://schemas.microsoft.com/office/drawing/2014/main" id="{F44D7D47-C2E5-A04C-8E74-5691BC35E174}"/>
              </a:ext>
            </a:extLst>
          </p:cNvPr>
          <p:cNvSpPr/>
          <p:nvPr/>
        </p:nvSpPr>
        <p:spPr>
          <a:xfrm>
            <a:off x="2264226" y="2534259"/>
            <a:ext cx="7663561" cy="2778843"/>
          </a:xfrm>
          <a:prstGeom prst="round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Shape">
            <a:extLst>
              <a:ext uri="{FF2B5EF4-FFF2-40B4-BE49-F238E27FC236}">
                <a16:creationId xmlns:a16="http://schemas.microsoft.com/office/drawing/2014/main" id="{B290710D-6C4D-B74E-80DD-9E7AB88C347B}"/>
              </a:ext>
            </a:extLst>
          </p:cNvPr>
          <p:cNvSpPr/>
          <p:nvPr/>
        </p:nvSpPr>
        <p:spPr>
          <a:xfrm>
            <a:off x="5283677" y="1654132"/>
            <a:ext cx="1624651" cy="176025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5" name="Shape">
            <a:extLst>
              <a:ext uri="{FF2B5EF4-FFF2-40B4-BE49-F238E27FC236}">
                <a16:creationId xmlns:a16="http://schemas.microsoft.com/office/drawing/2014/main" id="{9D1D26C8-8C17-D643-A229-3943CD27FC0B}"/>
              </a:ext>
            </a:extLst>
          </p:cNvPr>
          <p:cNvSpPr/>
          <p:nvPr/>
        </p:nvSpPr>
        <p:spPr>
          <a:xfrm rot="5400000">
            <a:off x="9115457" y="3043553"/>
            <a:ext cx="1624651" cy="176025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7" name="Shape">
            <a:extLst>
              <a:ext uri="{FF2B5EF4-FFF2-40B4-BE49-F238E27FC236}">
                <a16:creationId xmlns:a16="http://schemas.microsoft.com/office/drawing/2014/main" id="{6B4454E5-6AAD-604F-8636-EDD30B6F0277}"/>
              </a:ext>
            </a:extLst>
          </p:cNvPr>
          <p:cNvSpPr/>
          <p:nvPr/>
        </p:nvSpPr>
        <p:spPr>
          <a:xfrm rot="10800000">
            <a:off x="5283677" y="4432976"/>
            <a:ext cx="1624651" cy="176025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9" name="Shape">
            <a:extLst>
              <a:ext uri="{FF2B5EF4-FFF2-40B4-BE49-F238E27FC236}">
                <a16:creationId xmlns:a16="http://schemas.microsoft.com/office/drawing/2014/main" id="{4EA18DC3-A0AC-4F49-AFAB-9EC818D964EC}"/>
              </a:ext>
            </a:extLst>
          </p:cNvPr>
          <p:cNvSpPr/>
          <p:nvPr/>
        </p:nvSpPr>
        <p:spPr>
          <a:xfrm rot="16200000">
            <a:off x="1451893" y="3043550"/>
            <a:ext cx="1624651" cy="1760255"/>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3" name="Title 2">
            <a:extLst>
              <a:ext uri="{FF2B5EF4-FFF2-40B4-BE49-F238E27FC236}">
                <a16:creationId xmlns:a16="http://schemas.microsoft.com/office/drawing/2014/main" id="{7526867F-F438-CC47-9604-60E937C2ADD5}"/>
              </a:ext>
            </a:extLst>
          </p:cNvPr>
          <p:cNvSpPr>
            <a:spLocks noGrp="1"/>
          </p:cNvSpPr>
          <p:nvPr>
            <p:ph type="title"/>
          </p:nvPr>
        </p:nvSpPr>
        <p:spPr/>
        <p:txBody>
          <a:bodyPr/>
          <a:lstStyle/>
          <a:p>
            <a:r>
              <a:rPr lang="en-GB" dirty="0"/>
              <a:t>Infographic #4</a:t>
            </a:r>
          </a:p>
        </p:txBody>
      </p:sp>
      <p:pic>
        <p:nvPicPr>
          <p:cNvPr id="20" name="Graphic 19" descr="Users">
            <a:extLst>
              <a:ext uri="{FF2B5EF4-FFF2-40B4-BE49-F238E27FC236}">
                <a16:creationId xmlns:a16="http://schemas.microsoft.com/office/drawing/2014/main" id="{277E56DA-63EB-EB43-A4EA-9FFAE1F248B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84596" y="3693259"/>
            <a:ext cx="745072" cy="745072"/>
          </a:xfrm>
          <a:prstGeom prst="rect">
            <a:avLst/>
          </a:prstGeom>
        </p:spPr>
      </p:pic>
      <p:pic>
        <p:nvPicPr>
          <p:cNvPr id="21" name="Graphic 20" descr="Puzzle">
            <a:extLst>
              <a:ext uri="{FF2B5EF4-FFF2-40B4-BE49-F238E27FC236}">
                <a16:creationId xmlns:a16="http://schemas.microsoft.com/office/drawing/2014/main" id="{C7FCCD3F-4001-6245-B042-40575EB987E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622772" y="3429000"/>
            <a:ext cx="745072" cy="745072"/>
          </a:xfrm>
          <a:prstGeom prst="rect">
            <a:avLst/>
          </a:prstGeom>
        </p:spPr>
      </p:pic>
      <p:pic>
        <p:nvPicPr>
          <p:cNvPr id="22" name="Graphic 21" descr="Bullseye">
            <a:extLst>
              <a:ext uri="{FF2B5EF4-FFF2-40B4-BE49-F238E27FC236}">
                <a16:creationId xmlns:a16="http://schemas.microsoft.com/office/drawing/2014/main" id="{9777C07F-BC71-0949-A945-7F332B57C71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692799" y="4933384"/>
            <a:ext cx="745072" cy="745072"/>
          </a:xfrm>
          <a:prstGeom prst="rect">
            <a:avLst/>
          </a:prstGeom>
        </p:spPr>
      </p:pic>
      <p:pic>
        <p:nvPicPr>
          <p:cNvPr id="23" name="Graphic 22" descr="Coins">
            <a:extLst>
              <a:ext uri="{FF2B5EF4-FFF2-40B4-BE49-F238E27FC236}">
                <a16:creationId xmlns:a16="http://schemas.microsoft.com/office/drawing/2014/main" id="{8D0F8BFB-4D76-F94B-A7A1-131C6DBA4E0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060799" y="4933384"/>
            <a:ext cx="745072" cy="745072"/>
          </a:xfrm>
          <a:prstGeom prst="rect">
            <a:avLst/>
          </a:prstGeom>
        </p:spPr>
      </p:pic>
      <p:pic>
        <p:nvPicPr>
          <p:cNvPr id="24" name="Graphic 23" descr="Trophy">
            <a:extLst>
              <a:ext uri="{FF2B5EF4-FFF2-40B4-BE49-F238E27FC236}">
                <a16:creationId xmlns:a16="http://schemas.microsoft.com/office/drawing/2014/main" id="{178D59A5-853D-4849-8CF6-8F85E7B896E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823720" y="4980797"/>
            <a:ext cx="745072" cy="745072"/>
          </a:xfrm>
          <a:prstGeom prst="rect">
            <a:avLst/>
          </a:prstGeom>
        </p:spPr>
      </p:pic>
      <p:pic>
        <p:nvPicPr>
          <p:cNvPr id="25" name="Graphic 24" descr="No sign">
            <a:extLst>
              <a:ext uri="{FF2B5EF4-FFF2-40B4-BE49-F238E27FC236}">
                <a16:creationId xmlns:a16="http://schemas.microsoft.com/office/drawing/2014/main" id="{B638B5FB-0980-7246-B6A5-B0EEFE3D4312}"/>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472008" y="2161719"/>
            <a:ext cx="745072" cy="745072"/>
          </a:xfrm>
          <a:prstGeom prst="rect">
            <a:avLst/>
          </a:prstGeom>
        </p:spPr>
      </p:pic>
      <p:pic>
        <p:nvPicPr>
          <p:cNvPr id="26" name="Graphic 25" descr="Fire">
            <a:extLst>
              <a:ext uri="{FF2B5EF4-FFF2-40B4-BE49-F238E27FC236}">
                <a16:creationId xmlns:a16="http://schemas.microsoft.com/office/drawing/2014/main" id="{72972D89-354B-E540-84D4-F2F8CE0A1AB3}"/>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596909" y="2121484"/>
            <a:ext cx="745072" cy="745072"/>
          </a:xfrm>
          <a:prstGeom prst="rect">
            <a:avLst/>
          </a:prstGeom>
        </p:spPr>
      </p:pic>
      <p:pic>
        <p:nvPicPr>
          <p:cNvPr id="27" name="Graphic 26" descr="Umbrella">
            <a:extLst>
              <a:ext uri="{FF2B5EF4-FFF2-40B4-BE49-F238E27FC236}">
                <a16:creationId xmlns:a16="http://schemas.microsoft.com/office/drawing/2014/main" id="{4B0FE134-2520-AE49-A6A4-F0BA091D40CF}"/>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7737391" y="2168897"/>
            <a:ext cx="745072" cy="745072"/>
          </a:xfrm>
          <a:prstGeom prst="rect">
            <a:avLst/>
          </a:prstGeom>
        </p:spPr>
      </p:pic>
      <p:sp>
        <p:nvSpPr>
          <p:cNvPr id="4" name="TextBox 3">
            <a:extLst>
              <a:ext uri="{FF2B5EF4-FFF2-40B4-BE49-F238E27FC236}">
                <a16:creationId xmlns:a16="http://schemas.microsoft.com/office/drawing/2014/main" id="{FF7E07F4-E70E-9E4E-B42A-9686D9F3A471}"/>
              </a:ext>
            </a:extLst>
          </p:cNvPr>
          <p:cNvSpPr txBox="1"/>
          <p:nvPr/>
        </p:nvSpPr>
        <p:spPr>
          <a:xfrm>
            <a:off x="3472010" y="3693259"/>
            <a:ext cx="5462131" cy="369332"/>
          </a:xfrm>
          <a:prstGeom prst="rect">
            <a:avLst/>
          </a:prstGeom>
          <a:noFill/>
        </p:spPr>
        <p:txBody>
          <a:bodyPr wrap="square" rtlCol="0">
            <a:spAutoFit/>
          </a:bodyPr>
          <a:lstStyle/>
          <a:p>
            <a:pPr algn="ctr"/>
            <a:r>
              <a:rPr lang="en-GB" dirty="0"/>
              <a:t>INFOGRAPHIC’S NAME</a:t>
            </a:r>
          </a:p>
        </p:txBody>
      </p:sp>
      <p:sp>
        <p:nvSpPr>
          <p:cNvPr id="28" name="Rectangle 27">
            <a:extLst>
              <a:ext uri="{FF2B5EF4-FFF2-40B4-BE49-F238E27FC236}">
                <a16:creationId xmlns:a16="http://schemas.microsoft.com/office/drawing/2014/main" id="{BE3EC215-EFF5-6D45-8636-144DBB3E7D46}"/>
              </a:ext>
            </a:extLst>
          </p:cNvPr>
          <p:cNvSpPr/>
          <p:nvPr/>
        </p:nvSpPr>
        <p:spPr>
          <a:xfrm>
            <a:off x="465222" y="5525611"/>
            <a:ext cx="2432876" cy="1169551"/>
          </a:xfrm>
          <a:prstGeom prst="rect">
            <a:avLst/>
          </a:prstGeom>
        </p:spPr>
        <p:txBody>
          <a:bodyPr wrap="square">
            <a:spAutoFit/>
          </a:bodyPr>
          <a:lstStyle/>
          <a:p>
            <a:pPr algn="just"/>
            <a:r>
              <a:rPr lang="en-US" sz="1400" noProof="1">
                <a:solidFill>
                  <a:schemeClr val="accent1"/>
                </a:solidFill>
              </a:rPr>
              <a:t>Lorem ipsum dolor sit amet cras. Amet nam in. Rutrum integer ullamcorper in dictumst bibendum. Sit esrti etiam nec hac eros.</a:t>
            </a:r>
          </a:p>
        </p:txBody>
      </p:sp>
      <p:sp>
        <p:nvSpPr>
          <p:cNvPr id="29" name="Rectangle 28">
            <a:extLst>
              <a:ext uri="{FF2B5EF4-FFF2-40B4-BE49-F238E27FC236}">
                <a16:creationId xmlns:a16="http://schemas.microsoft.com/office/drawing/2014/main" id="{70A28922-8A51-3143-9198-9F0A3CB2761A}"/>
              </a:ext>
            </a:extLst>
          </p:cNvPr>
          <p:cNvSpPr/>
          <p:nvPr/>
        </p:nvSpPr>
        <p:spPr>
          <a:xfrm>
            <a:off x="465222" y="5313096"/>
            <a:ext cx="1419375" cy="307777"/>
          </a:xfrm>
          <a:prstGeom prst="rect">
            <a:avLst/>
          </a:prstGeom>
        </p:spPr>
        <p:txBody>
          <a:bodyPr wrap="square">
            <a:spAutoFit/>
          </a:bodyPr>
          <a:lstStyle/>
          <a:p>
            <a:r>
              <a:rPr lang="en-US" sz="1400" b="1" noProof="1"/>
              <a:t>Lorem ipsum </a:t>
            </a:r>
          </a:p>
        </p:txBody>
      </p:sp>
      <p:sp>
        <p:nvSpPr>
          <p:cNvPr id="30" name="Rectangle 29">
            <a:extLst>
              <a:ext uri="{FF2B5EF4-FFF2-40B4-BE49-F238E27FC236}">
                <a16:creationId xmlns:a16="http://schemas.microsoft.com/office/drawing/2014/main" id="{91494E65-B43B-7849-ACE2-9C77BA9F1A2A}"/>
              </a:ext>
            </a:extLst>
          </p:cNvPr>
          <p:cNvSpPr/>
          <p:nvPr/>
        </p:nvSpPr>
        <p:spPr>
          <a:xfrm>
            <a:off x="9293903" y="5525616"/>
            <a:ext cx="2438595" cy="1169551"/>
          </a:xfrm>
          <a:prstGeom prst="rect">
            <a:avLst/>
          </a:prstGeom>
        </p:spPr>
        <p:txBody>
          <a:bodyPr wrap="square">
            <a:spAutoFit/>
          </a:bodyPr>
          <a:lstStyle/>
          <a:p>
            <a:pPr algn="just"/>
            <a:r>
              <a:rPr lang="en-US" sz="1400" noProof="1">
                <a:solidFill>
                  <a:schemeClr val="accent1"/>
                </a:solidFill>
              </a:rPr>
              <a:t>Lorem ipsum dolor sit amet cras. Amet nam in. Rutrum integer ullamcorper in dictumst bibendum. Sit esrti etiam nec hac eros.</a:t>
            </a:r>
          </a:p>
        </p:txBody>
      </p:sp>
      <p:sp>
        <p:nvSpPr>
          <p:cNvPr id="31" name="Rectangle 30">
            <a:extLst>
              <a:ext uri="{FF2B5EF4-FFF2-40B4-BE49-F238E27FC236}">
                <a16:creationId xmlns:a16="http://schemas.microsoft.com/office/drawing/2014/main" id="{A960857A-1B43-CF49-864B-5281D4706BD7}"/>
              </a:ext>
            </a:extLst>
          </p:cNvPr>
          <p:cNvSpPr/>
          <p:nvPr/>
        </p:nvSpPr>
        <p:spPr>
          <a:xfrm>
            <a:off x="10258517" y="5313101"/>
            <a:ext cx="1419375" cy="307777"/>
          </a:xfrm>
          <a:prstGeom prst="rect">
            <a:avLst/>
          </a:prstGeom>
        </p:spPr>
        <p:txBody>
          <a:bodyPr wrap="square">
            <a:spAutoFit/>
          </a:bodyPr>
          <a:lstStyle/>
          <a:p>
            <a:pPr algn="r"/>
            <a:r>
              <a:rPr lang="en-US" sz="1400" b="1" noProof="1"/>
              <a:t>Lorem ipsum </a:t>
            </a:r>
          </a:p>
        </p:txBody>
      </p:sp>
    </p:spTree>
    <p:extLst>
      <p:ext uri="{BB962C8B-B14F-4D97-AF65-F5344CB8AC3E}">
        <p14:creationId xmlns:p14="http://schemas.microsoft.com/office/powerpoint/2010/main" val="316497479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a:extLst>
              <a:ext uri="{FF2B5EF4-FFF2-40B4-BE49-F238E27FC236}">
                <a16:creationId xmlns:a16="http://schemas.microsoft.com/office/drawing/2014/main" id="{AA2B22E5-5ACD-BE4F-8AD9-57A1405EE4C7}"/>
              </a:ext>
            </a:extLst>
          </p:cNvPr>
          <p:cNvSpPr/>
          <p:nvPr/>
        </p:nvSpPr>
        <p:spPr>
          <a:xfrm rot="4500000">
            <a:off x="-414057" y="586482"/>
            <a:ext cx="9930989" cy="10759901"/>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solidFill>
              <a:schemeClr val="bg1">
                <a:alpha val="20000"/>
              </a:schemeClr>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9" name="Title 8">
            <a:extLst>
              <a:ext uri="{FF2B5EF4-FFF2-40B4-BE49-F238E27FC236}">
                <a16:creationId xmlns:a16="http://schemas.microsoft.com/office/drawing/2014/main" id="{3749FF9F-CEC3-8148-9A28-8947350318D4}"/>
              </a:ext>
            </a:extLst>
          </p:cNvPr>
          <p:cNvSpPr>
            <a:spLocks noGrp="1"/>
          </p:cNvSpPr>
          <p:nvPr>
            <p:ph type="title"/>
          </p:nvPr>
        </p:nvSpPr>
        <p:spPr/>
        <p:txBody>
          <a:bodyPr/>
          <a:lstStyle/>
          <a:p>
            <a:r>
              <a:rPr lang="da" dirty="0"/>
              <a:t>TIMELINES</a:t>
            </a:r>
            <a:endParaRPr lang="en-GB" dirty="0"/>
          </a:p>
        </p:txBody>
      </p:sp>
      <p:sp>
        <p:nvSpPr>
          <p:cNvPr id="3" name="Text Placeholder 2">
            <a:extLst>
              <a:ext uri="{FF2B5EF4-FFF2-40B4-BE49-F238E27FC236}">
                <a16:creationId xmlns:a16="http://schemas.microsoft.com/office/drawing/2014/main" id="{AD84D6B0-090E-43F3-BEC9-5D3256B8F590}"/>
              </a:ext>
            </a:extLst>
          </p:cNvPr>
          <p:cNvSpPr>
            <a:spLocks noGrp="1"/>
          </p:cNvSpPr>
          <p:nvPr>
            <p:ph type="body" idx="1"/>
          </p:nvPr>
        </p:nvSpPr>
        <p:spPr/>
        <p:txBody>
          <a:bodyPr/>
          <a:lstStyle/>
          <a:p>
            <a:endParaRPr lang="en-US"/>
          </a:p>
        </p:txBody>
      </p:sp>
      <p:sp>
        <p:nvSpPr>
          <p:cNvPr id="19" name="Shape">
            <a:extLst>
              <a:ext uri="{FF2B5EF4-FFF2-40B4-BE49-F238E27FC236}">
                <a16:creationId xmlns:a16="http://schemas.microsoft.com/office/drawing/2014/main" id="{5ED5A0BF-BA5A-6141-BBE6-125271BDAB72}"/>
              </a:ext>
            </a:extLst>
          </p:cNvPr>
          <p:cNvSpPr/>
          <p:nvPr/>
        </p:nvSpPr>
        <p:spPr>
          <a:xfrm rot="4500000">
            <a:off x="-720895" y="-231938"/>
            <a:ext cx="12092374" cy="13101702"/>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4" name="Picture Placeholder 3">
            <a:extLst>
              <a:ext uri="{FF2B5EF4-FFF2-40B4-BE49-F238E27FC236}">
                <a16:creationId xmlns:a16="http://schemas.microsoft.com/office/drawing/2014/main" id="{5DB0DF09-A521-4A94-B729-E6DDCE017A89}"/>
              </a:ext>
            </a:extLst>
          </p:cNvPr>
          <p:cNvSpPr>
            <a:spLocks noGrp="1"/>
          </p:cNvSpPr>
          <p:nvPr>
            <p:ph type="pic" sz="quarter" idx="10"/>
          </p:nvPr>
        </p:nvSpPr>
        <p:spPr/>
      </p:sp>
    </p:spTree>
    <p:extLst>
      <p:ext uri="{BB962C8B-B14F-4D97-AF65-F5344CB8AC3E}">
        <p14:creationId xmlns:p14="http://schemas.microsoft.com/office/powerpoint/2010/main" val="300170140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0B1AEFE-836A-A747-8476-A71D1E128F96}"/>
              </a:ext>
            </a:extLst>
          </p:cNvPr>
          <p:cNvCxnSpPr>
            <a:stCxn id="9" idx="0"/>
          </p:cNvCxnSpPr>
          <p:nvPr/>
        </p:nvCxnSpPr>
        <p:spPr>
          <a:xfrm>
            <a:off x="6096000" y="3429000"/>
            <a:ext cx="609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Shape">
            <a:extLst>
              <a:ext uri="{FF2B5EF4-FFF2-40B4-BE49-F238E27FC236}">
                <a16:creationId xmlns:a16="http://schemas.microsoft.com/office/drawing/2014/main" id="{2781C03B-1580-2D47-86BE-4067DB202C7A}"/>
              </a:ext>
            </a:extLst>
          </p:cNvPr>
          <p:cNvSpPr/>
          <p:nvPr/>
        </p:nvSpPr>
        <p:spPr>
          <a:xfrm>
            <a:off x="4240696" y="1418839"/>
            <a:ext cx="3710608" cy="402032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solidFill>
              <a:schemeClr val="bg1">
                <a:alpha val="20000"/>
              </a:schemeClr>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4" name="Shape">
            <a:extLst>
              <a:ext uri="{FF2B5EF4-FFF2-40B4-BE49-F238E27FC236}">
                <a16:creationId xmlns:a16="http://schemas.microsoft.com/office/drawing/2014/main" id="{FBC0CA0F-C82D-3E4D-9DCB-25734710A7DB}"/>
              </a:ext>
            </a:extLst>
          </p:cNvPr>
          <p:cNvSpPr/>
          <p:nvPr/>
        </p:nvSpPr>
        <p:spPr>
          <a:xfrm>
            <a:off x="5210219" y="1418839"/>
            <a:ext cx="3710608" cy="402032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5" name="TextBox 4">
            <a:extLst>
              <a:ext uri="{FF2B5EF4-FFF2-40B4-BE49-F238E27FC236}">
                <a16:creationId xmlns:a16="http://schemas.microsoft.com/office/drawing/2014/main" id="{A33AA055-8657-A54F-8691-37926B5D20A6}"/>
              </a:ext>
            </a:extLst>
          </p:cNvPr>
          <p:cNvSpPr txBox="1"/>
          <p:nvPr/>
        </p:nvSpPr>
        <p:spPr>
          <a:xfrm>
            <a:off x="4884033" y="3075057"/>
            <a:ext cx="2181495" cy="707886"/>
          </a:xfrm>
          <a:prstGeom prst="rect">
            <a:avLst/>
          </a:prstGeom>
          <a:noFill/>
        </p:spPr>
        <p:txBody>
          <a:bodyPr wrap="none" rtlCol="0">
            <a:spAutoFit/>
          </a:bodyPr>
          <a:lstStyle/>
          <a:p>
            <a:r>
              <a:rPr lang="en-US" sz="4000" b="1" noProof="1">
                <a:solidFill>
                  <a:schemeClr val="accent1"/>
                </a:solidFill>
              </a:rPr>
              <a:t>Our story</a:t>
            </a:r>
          </a:p>
        </p:txBody>
      </p:sp>
    </p:spTree>
    <p:extLst>
      <p:ext uri="{BB962C8B-B14F-4D97-AF65-F5344CB8AC3E}">
        <p14:creationId xmlns:p14="http://schemas.microsoft.com/office/powerpoint/2010/main" val="41920184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AB6AB4-1449-7B42-8555-69538A77B791}"/>
              </a:ext>
            </a:extLst>
          </p:cNvPr>
          <p:cNvSpPr>
            <a:spLocks noGrp="1"/>
          </p:cNvSpPr>
          <p:nvPr>
            <p:ph type="body" sz="quarter" idx="18"/>
          </p:nvPr>
        </p:nvSpPr>
        <p:spPr/>
        <p:txBody>
          <a:bodyPr/>
          <a:lstStyle/>
          <a:p>
            <a:r>
              <a:rPr lang="en-US" noProof="1"/>
              <a:t>Job Title Here</a:t>
            </a:r>
          </a:p>
        </p:txBody>
      </p:sp>
      <p:sp>
        <p:nvSpPr>
          <p:cNvPr id="3" name="Text Placeholder 2">
            <a:extLst>
              <a:ext uri="{FF2B5EF4-FFF2-40B4-BE49-F238E27FC236}">
                <a16:creationId xmlns:a16="http://schemas.microsoft.com/office/drawing/2014/main" id="{7D83ED58-FDF6-9941-8E50-0362A88CD15C}"/>
              </a:ext>
            </a:extLst>
          </p:cNvPr>
          <p:cNvSpPr>
            <a:spLocks noGrp="1"/>
          </p:cNvSpPr>
          <p:nvPr>
            <p:ph type="body" sz="quarter" idx="19"/>
          </p:nvPr>
        </p:nvSpPr>
        <p:spPr/>
        <p:txBody>
          <a:bodyPr>
            <a:normAutofit lnSpcReduction="10000"/>
          </a:bodyPr>
          <a:lstStyle/>
          <a:p>
            <a:r>
              <a:rPr lang="en-US" noProof="1"/>
              <a:t>Lorem ipsum dolor sit amet, consectetur adipiscing elit. Donec sollicitudin dolor a ex rhoncus pharetra. Vestibulum ante ipsum primis in faucibus orci luctus et ultrices posuere cubilia Curae</a:t>
            </a:r>
          </a:p>
          <a:p>
            <a:endParaRPr lang="en-GB" dirty="0"/>
          </a:p>
        </p:txBody>
      </p:sp>
      <p:sp>
        <p:nvSpPr>
          <p:cNvPr id="4" name="Text Placeholder 3">
            <a:extLst>
              <a:ext uri="{FF2B5EF4-FFF2-40B4-BE49-F238E27FC236}">
                <a16:creationId xmlns:a16="http://schemas.microsoft.com/office/drawing/2014/main" id="{05437D34-DD00-9040-B1D9-A4A21DE11524}"/>
              </a:ext>
            </a:extLst>
          </p:cNvPr>
          <p:cNvSpPr>
            <a:spLocks noGrp="1"/>
          </p:cNvSpPr>
          <p:nvPr>
            <p:ph type="body" sz="quarter" idx="21"/>
          </p:nvPr>
        </p:nvSpPr>
        <p:spPr/>
        <p:txBody>
          <a:bodyPr/>
          <a:lstStyle/>
          <a:p>
            <a:r>
              <a:rPr lang="en-US" noProof="1"/>
              <a:t>Job Title Here</a:t>
            </a:r>
          </a:p>
        </p:txBody>
      </p:sp>
      <p:sp>
        <p:nvSpPr>
          <p:cNvPr id="5" name="Text Placeholder 4">
            <a:extLst>
              <a:ext uri="{FF2B5EF4-FFF2-40B4-BE49-F238E27FC236}">
                <a16:creationId xmlns:a16="http://schemas.microsoft.com/office/drawing/2014/main" id="{F91A08FB-535A-3B45-BBF8-6F2F6B369AB2}"/>
              </a:ext>
            </a:extLst>
          </p:cNvPr>
          <p:cNvSpPr>
            <a:spLocks noGrp="1"/>
          </p:cNvSpPr>
          <p:nvPr>
            <p:ph type="body" sz="quarter" idx="22"/>
          </p:nvPr>
        </p:nvSpPr>
        <p:spPr/>
        <p:txBody>
          <a:bodyPr>
            <a:normAutofit lnSpcReduction="10000"/>
          </a:bodyPr>
          <a:lstStyle/>
          <a:p>
            <a:r>
              <a:rPr lang="en-US" noProof="1"/>
              <a:t>Lorem ipsum dolor sit amet, consectetur adipiscing elit. Donec sollicitudin dolor a ex rhoncus pharetra. Vestibulum ante ipsum primis in faucibus orci luctus et ultrices posuere cubilia Curae</a:t>
            </a:r>
          </a:p>
          <a:p>
            <a:endParaRPr lang="en-GB" dirty="0"/>
          </a:p>
        </p:txBody>
      </p:sp>
      <p:sp>
        <p:nvSpPr>
          <p:cNvPr id="6" name="Text Placeholder 5">
            <a:extLst>
              <a:ext uri="{FF2B5EF4-FFF2-40B4-BE49-F238E27FC236}">
                <a16:creationId xmlns:a16="http://schemas.microsoft.com/office/drawing/2014/main" id="{432AF6E8-A2D5-7248-B76C-8E158B7EF2CC}"/>
              </a:ext>
            </a:extLst>
          </p:cNvPr>
          <p:cNvSpPr>
            <a:spLocks noGrp="1"/>
          </p:cNvSpPr>
          <p:nvPr>
            <p:ph type="body" sz="quarter" idx="24"/>
          </p:nvPr>
        </p:nvSpPr>
        <p:spPr/>
        <p:txBody>
          <a:bodyPr/>
          <a:lstStyle/>
          <a:p>
            <a:r>
              <a:rPr lang="en-US" noProof="1"/>
              <a:t>Job Title Here</a:t>
            </a:r>
          </a:p>
        </p:txBody>
      </p:sp>
      <p:sp>
        <p:nvSpPr>
          <p:cNvPr id="7" name="Text Placeholder 6">
            <a:extLst>
              <a:ext uri="{FF2B5EF4-FFF2-40B4-BE49-F238E27FC236}">
                <a16:creationId xmlns:a16="http://schemas.microsoft.com/office/drawing/2014/main" id="{7C259F69-6C84-0740-BC75-312A78F668AF}"/>
              </a:ext>
            </a:extLst>
          </p:cNvPr>
          <p:cNvSpPr>
            <a:spLocks noGrp="1"/>
          </p:cNvSpPr>
          <p:nvPr>
            <p:ph type="body" sz="quarter" idx="25"/>
          </p:nvPr>
        </p:nvSpPr>
        <p:spPr/>
        <p:txBody>
          <a:bodyPr>
            <a:normAutofit lnSpcReduction="10000"/>
          </a:bodyPr>
          <a:lstStyle/>
          <a:p>
            <a:r>
              <a:rPr lang="en-US" noProof="1"/>
              <a:t>Lorem ipsum dolor sit amet, consectetur adipiscing elit. Donec sollicitudin dolor a ex rhoncus pharetra. Vestibulum ante ipsum primis in faucibus orci luctus et ultrices posuere cubilia Curae</a:t>
            </a:r>
          </a:p>
        </p:txBody>
      </p:sp>
      <p:sp>
        <p:nvSpPr>
          <p:cNvPr id="8" name="Text Placeholder 7">
            <a:extLst>
              <a:ext uri="{FF2B5EF4-FFF2-40B4-BE49-F238E27FC236}">
                <a16:creationId xmlns:a16="http://schemas.microsoft.com/office/drawing/2014/main" id="{74D20635-CAF3-1848-8BB9-28A0C05C15B6}"/>
              </a:ext>
            </a:extLst>
          </p:cNvPr>
          <p:cNvSpPr>
            <a:spLocks noGrp="1"/>
          </p:cNvSpPr>
          <p:nvPr>
            <p:ph type="body" sz="quarter" idx="27"/>
          </p:nvPr>
        </p:nvSpPr>
        <p:spPr/>
        <p:txBody>
          <a:bodyPr/>
          <a:lstStyle/>
          <a:p>
            <a:r>
              <a:rPr lang="en-US" noProof="1"/>
              <a:t>Job Title Here</a:t>
            </a:r>
          </a:p>
        </p:txBody>
      </p:sp>
      <p:sp>
        <p:nvSpPr>
          <p:cNvPr id="9" name="Text Placeholder 8">
            <a:extLst>
              <a:ext uri="{FF2B5EF4-FFF2-40B4-BE49-F238E27FC236}">
                <a16:creationId xmlns:a16="http://schemas.microsoft.com/office/drawing/2014/main" id="{7AE1FF01-E3CC-4040-815D-1298E59455D5}"/>
              </a:ext>
            </a:extLst>
          </p:cNvPr>
          <p:cNvSpPr>
            <a:spLocks noGrp="1"/>
          </p:cNvSpPr>
          <p:nvPr>
            <p:ph type="body" sz="quarter" idx="28"/>
          </p:nvPr>
        </p:nvSpPr>
        <p:spPr/>
        <p:txBody>
          <a:bodyPr>
            <a:normAutofit lnSpcReduction="10000"/>
          </a:bodyPr>
          <a:lstStyle/>
          <a:p>
            <a:r>
              <a:rPr lang="en-US" noProof="1"/>
              <a:t>Lorem ipsum dolor sit amet, consectetur adipiscing elit. Donec sollicitudin dolor a ex rhoncus pharetra. Vestibulum ante ipsum primis in faucibus orci luctus et ultrices posuere cubilia Curae</a:t>
            </a:r>
          </a:p>
          <a:p>
            <a:endParaRPr lang="en-GB" dirty="0"/>
          </a:p>
        </p:txBody>
      </p:sp>
      <p:sp>
        <p:nvSpPr>
          <p:cNvPr id="10" name="Text Placeholder 9">
            <a:extLst>
              <a:ext uri="{FF2B5EF4-FFF2-40B4-BE49-F238E27FC236}">
                <a16:creationId xmlns:a16="http://schemas.microsoft.com/office/drawing/2014/main" id="{B6496C43-260E-3A42-88B0-7CCB08450420}"/>
              </a:ext>
            </a:extLst>
          </p:cNvPr>
          <p:cNvSpPr>
            <a:spLocks noGrp="1"/>
          </p:cNvSpPr>
          <p:nvPr>
            <p:ph type="body" sz="quarter" idx="29"/>
          </p:nvPr>
        </p:nvSpPr>
        <p:spPr/>
        <p:txBody>
          <a:bodyPr/>
          <a:lstStyle/>
          <a:p>
            <a:r>
              <a:rPr lang="en-US" noProof="1"/>
              <a:t>NAME Here</a:t>
            </a:r>
          </a:p>
        </p:txBody>
      </p:sp>
      <p:sp>
        <p:nvSpPr>
          <p:cNvPr id="12" name="Text Placeholder 11">
            <a:extLst>
              <a:ext uri="{FF2B5EF4-FFF2-40B4-BE49-F238E27FC236}">
                <a16:creationId xmlns:a16="http://schemas.microsoft.com/office/drawing/2014/main" id="{9C229FA3-68A2-EF4B-9134-9358DE95F2D9}"/>
              </a:ext>
            </a:extLst>
          </p:cNvPr>
          <p:cNvSpPr>
            <a:spLocks noGrp="1"/>
          </p:cNvSpPr>
          <p:nvPr>
            <p:ph type="body" sz="quarter" idx="30"/>
          </p:nvPr>
        </p:nvSpPr>
        <p:spPr/>
        <p:txBody>
          <a:bodyPr/>
          <a:lstStyle/>
          <a:p>
            <a:r>
              <a:rPr lang="en-US" noProof="1"/>
              <a:t>NAME Here</a:t>
            </a:r>
          </a:p>
        </p:txBody>
      </p:sp>
      <p:sp>
        <p:nvSpPr>
          <p:cNvPr id="14" name="Text Placeholder 13">
            <a:extLst>
              <a:ext uri="{FF2B5EF4-FFF2-40B4-BE49-F238E27FC236}">
                <a16:creationId xmlns:a16="http://schemas.microsoft.com/office/drawing/2014/main" id="{E983B91E-789C-E34B-8098-E537CFDA62A9}"/>
              </a:ext>
            </a:extLst>
          </p:cNvPr>
          <p:cNvSpPr>
            <a:spLocks noGrp="1"/>
          </p:cNvSpPr>
          <p:nvPr>
            <p:ph type="body" sz="quarter" idx="31"/>
          </p:nvPr>
        </p:nvSpPr>
        <p:spPr/>
        <p:txBody>
          <a:bodyPr/>
          <a:lstStyle/>
          <a:p>
            <a:r>
              <a:rPr lang="en-US" noProof="1"/>
              <a:t>NAME Here</a:t>
            </a:r>
          </a:p>
        </p:txBody>
      </p:sp>
      <p:sp>
        <p:nvSpPr>
          <p:cNvPr id="15" name="Text Placeholder 14">
            <a:extLst>
              <a:ext uri="{FF2B5EF4-FFF2-40B4-BE49-F238E27FC236}">
                <a16:creationId xmlns:a16="http://schemas.microsoft.com/office/drawing/2014/main" id="{66BFF502-9AF4-F34E-9C09-69A64D97692E}"/>
              </a:ext>
            </a:extLst>
          </p:cNvPr>
          <p:cNvSpPr>
            <a:spLocks noGrp="1"/>
          </p:cNvSpPr>
          <p:nvPr>
            <p:ph type="body" sz="quarter" idx="32"/>
          </p:nvPr>
        </p:nvSpPr>
        <p:spPr/>
        <p:txBody>
          <a:bodyPr/>
          <a:lstStyle/>
          <a:p>
            <a:r>
              <a:rPr lang="en-US" noProof="1"/>
              <a:t>NAME Here</a:t>
            </a:r>
          </a:p>
        </p:txBody>
      </p:sp>
      <p:sp>
        <p:nvSpPr>
          <p:cNvPr id="17" name="Picture Placeholder 16">
            <a:extLst>
              <a:ext uri="{FF2B5EF4-FFF2-40B4-BE49-F238E27FC236}">
                <a16:creationId xmlns:a16="http://schemas.microsoft.com/office/drawing/2014/main" id="{0EF0DC73-1439-48F4-B2E0-42EEEE632BA6}"/>
              </a:ext>
            </a:extLst>
          </p:cNvPr>
          <p:cNvSpPr>
            <a:spLocks noGrp="1"/>
          </p:cNvSpPr>
          <p:nvPr>
            <p:ph type="pic" sz="quarter" idx="16"/>
          </p:nvPr>
        </p:nvSpPr>
        <p:spPr/>
      </p:sp>
      <p:sp>
        <p:nvSpPr>
          <p:cNvPr id="20" name="Picture Placeholder 19">
            <a:extLst>
              <a:ext uri="{FF2B5EF4-FFF2-40B4-BE49-F238E27FC236}">
                <a16:creationId xmlns:a16="http://schemas.microsoft.com/office/drawing/2014/main" id="{AEFAC121-34F1-41B4-868F-0EC01D4A9593}"/>
              </a:ext>
            </a:extLst>
          </p:cNvPr>
          <p:cNvSpPr>
            <a:spLocks noGrp="1"/>
          </p:cNvSpPr>
          <p:nvPr>
            <p:ph type="pic" sz="quarter" idx="14"/>
          </p:nvPr>
        </p:nvSpPr>
        <p:spPr/>
      </p:sp>
      <p:sp>
        <p:nvSpPr>
          <p:cNvPr id="22" name="Picture Placeholder 21">
            <a:extLst>
              <a:ext uri="{FF2B5EF4-FFF2-40B4-BE49-F238E27FC236}">
                <a16:creationId xmlns:a16="http://schemas.microsoft.com/office/drawing/2014/main" id="{EB91C187-7D3C-41E2-B5E3-ED1750351D20}"/>
              </a:ext>
            </a:extLst>
          </p:cNvPr>
          <p:cNvSpPr>
            <a:spLocks noGrp="1"/>
          </p:cNvSpPr>
          <p:nvPr>
            <p:ph type="pic" sz="quarter" idx="15"/>
          </p:nvPr>
        </p:nvSpPr>
        <p:spPr/>
      </p:sp>
      <p:sp>
        <p:nvSpPr>
          <p:cNvPr id="25" name="Picture Placeholder 24">
            <a:extLst>
              <a:ext uri="{FF2B5EF4-FFF2-40B4-BE49-F238E27FC236}">
                <a16:creationId xmlns:a16="http://schemas.microsoft.com/office/drawing/2014/main" id="{224DD3B9-AA2D-483D-8BAD-5D2B23932665}"/>
              </a:ext>
            </a:extLst>
          </p:cNvPr>
          <p:cNvSpPr>
            <a:spLocks noGrp="1"/>
          </p:cNvSpPr>
          <p:nvPr>
            <p:ph type="pic" sz="quarter" idx="13"/>
          </p:nvPr>
        </p:nvSpPr>
        <p:spPr/>
      </p:sp>
    </p:spTree>
    <p:extLst>
      <p:ext uri="{BB962C8B-B14F-4D97-AF65-F5344CB8AC3E}">
        <p14:creationId xmlns:p14="http://schemas.microsoft.com/office/powerpoint/2010/main" val="170834262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0B1AEFE-836A-A747-8476-A71D1E128F96}"/>
              </a:ext>
            </a:extLst>
          </p:cNvPr>
          <p:cNvCxnSpPr>
            <a:cxnSpLocks/>
          </p:cNvCxnSpPr>
          <p:nvPr/>
        </p:nvCxnSpPr>
        <p:spPr>
          <a:xfrm>
            <a:off x="0" y="3429000"/>
            <a:ext cx="1177455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Shape">
            <a:extLst>
              <a:ext uri="{FF2B5EF4-FFF2-40B4-BE49-F238E27FC236}">
                <a16:creationId xmlns:a16="http://schemas.microsoft.com/office/drawing/2014/main" id="{2781C03B-1580-2D47-86BE-4067DB202C7A}"/>
              </a:ext>
            </a:extLst>
          </p:cNvPr>
          <p:cNvSpPr/>
          <p:nvPr/>
        </p:nvSpPr>
        <p:spPr>
          <a:xfrm>
            <a:off x="5651635" y="2902227"/>
            <a:ext cx="972387" cy="105354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6" name="Shape">
            <a:extLst>
              <a:ext uri="{FF2B5EF4-FFF2-40B4-BE49-F238E27FC236}">
                <a16:creationId xmlns:a16="http://schemas.microsoft.com/office/drawing/2014/main" id="{AA2B22E5-5ACD-BE4F-8AD9-57A1405EE4C7}"/>
              </a:ext>
            </a:extLst>
          </p:cNvPr>
          <p:cNvSpPr/>
          <p:nvPr/>
        </p:nvSpPr>
        <p:spPr>
          <a:xfrm>
            <a:off x="3425687" y="2488533"/>
            <a:ext cx="1736036" cy="1880939"/>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7" name="Shape">
            <a:extLst>
              <a:ext uri="{FF2B5EF4-FFF2-40B4-BE49-F238E27FC236}">
                <a16:creationId xmlns:a16="http://schemas.microsoft.com/office/drawing/2014/main" id="{B81E41A0-05ED-D844-A7BE-4739776BD9C1}"/>
              </a:ext>
            </a:extLst>
          </p:cNvPr>
          <p:cNvSpPr/>
          <p:nvPr/>
        </p:nvSpPr>
        <p:spPr>
          <a:xfrm>
            <a:off x="10038523" y="2488533"/>
            <a:ext cx="1736036" cy="1880939"/>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8" name="Shape">
            <a:extLst>
              <a:ext uri="{FF2B5EF4-FFF2-40B4-BE49-F238E27FC236}">
                <a16:creationId xmlns:a16="http://schemas.microsoft.com/office/drawing/2014/main" id="{4BA657CB-5645-6544-B1C7-A0D530C306AD}"/>
              </a:ext>
            </a:extLst>
          </p:cNvPr>
          <p:cNvSpPr/>
          <p:nvPr/>
        </p:nvSpPr>
        <p:spPr>
          <a:xfrm>
            <a:off x="7113931" y="2902227"/>
            <a:ext cx="972387" cy="105354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0" name="Shape">
            <a:extLst>
              <a:ext uri="{FF2B5EF4-FFF2-40B4-BE49-F238E27FC236}">
                <a16:creationId xmlns:a16="http://schemas.microsoft.com/office/drawing/2014/main" id="{721CE37F-DD2C-C749-B0D3-4071CFAF4FB5}"/>
              </a:ext>
            </a:extLst>
          </p:cNvPr>
          <p:cNvSpPr/>
          <p:nvPr/>
        </p:nvSpPr>
        <p:spPr>
          <a:xfrm>
            <a:off x="8576229" y="2902227"/>
            <a:ext cx="972387" cy="105354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1" name="Shape">
            <a:extLst>
              <a:ext uri="{FF2B5EF4-FFF2-40B4-BE49-F238E27FC236}">
                <a16:creationId xmlns:a16="http://schemas.microsoft.com/office/drawing/2014/main" id="{28AE24C1-429C-5A44-A42B-61CDE3A8EBD7}"/>
              </a:ext>
            </a:extLst>
          </p:cNvPr>
          <p:cNvSpPr/>
          <p:nvPr/>
        </p:nvSpPr>
        <p:spPr>
          <a:xfrm>
            <a:off x="1963391" y="2902227"/>
            <a:ext cx="972387" cy="105354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2" name="Shape">
            <a:extLst>
              <a:ext uri="{FF2B5EF4-FFF2-40B4-BE49-F238E27FC236}">
                <a16:creationId xmlns:a16="http://schemas.microsoft.com/office/drawing/2014/main" id="{54BC18B8-D0A7-6F41-B122-174C6F9E60F4}"/>
              </a:ext>
            </a:extLst>
          </p:cNvPr>
          <p:cNvSpPr/>
          <p:nvPr/>
        </p:nvSpPr>
        <p:spPr>
          <a:xfrm>
            <a:off x="501092" y="2902227"/>
            <a:ext cx="972387" cy="105354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3" name="TextBox 12">
            <a:extLst>
              <a:ext uri="{FF2B5EF4-FFF2-40B4-BE49-F238E27FC236}">
                <a16:creationId xmlns:a16="http://schemas.microsoft.com/office/drawing/2014/main" id="{343873D2-C801-F344-925E-0297803783AB}"/>
              </a:ext>
            </a:extLst>
          </p:cNvPr>
          <p:cNvSpPr txBox="1"/>
          <p:nvPr/>
        </p:nvSpPr>
        <p:spPr>
          <a:xfrm>
            <a:off x="593474" y="3228945"/>
            <a:ext cx="704039" cy="400110"/>
          </a:xfrm>
          <a:prstGeom prst="rect">
            <a:avLst/>
          </a:prstGeom>
          <a:noFill/>
        </p:spPr>
        <p:txBody>
          <a:bodyPr wrap="none" rtlCol="0">
            <a:spAutoFit/>
          </a:bodyPr>
          <a:lstStyle/>
          <a:p>
            <a:r>
              <a:rPr lang="en-US" sz="2000" b="1" noProof="1">
                <a:solidFill>
                  <a:schemeClr val="bg1"/>
                </a:solidFill>
              </a:rPr>
              <a:t>1990</a:t>
            </a:r>
          </a:p>
        </p:txBody>
      </p:sp>
      <p:sp>
        <p:nvSpPr>
          <p:cNvPr id="14" name="TextBox 13">
            <a:extLst>
              <a:ext uri="{FF2B5EF4-FFF2-40B4-BE49-F238E27FC236}">
                <a16:creationId xmlns:a16="http://schemas.microsoft.com/office/drawing/2014/main" id="{407EC6EE-86E3-8F42-A6CB-DA766D59E7A0}"/>
              </a:ext>
            </a:extLst>
          </p:cNvPr>
          <p:cNvSpPr txBox="1"/>
          <p:nvPr/>
        </p:nvSpPr>
        <p:spPr>
          <a:xfrm>
            <a:off x="3586205" y="3075057"/>
            <a:ext cx="1223412" cy="707886"/>
          </a:xfrm>
          <a:prstGeom prst="rect">
            <a:avLst/>
          </a:prstGeom>
          <a:noFill/>
        </p:spPr>
        <p:txBody>
          <a:bodyPr wrap="none" rtlCol="0">
            <a:spAutoFit/>
          </a:bodyPr>
          <a:lstStyle/>
          <a:p>
            <a:r>
              <a:rPr lang="en-US" sz="4000" b="1" noProof="1">
                <a:solidFill>
                  <a:schemeClr val="accent1"/>
                </a:solidFill>
              </a:rPr>
              <a:t>2010</a:t>
            </a:r>
          </a:p>
        </p:txBody>
      </p:sp>
      <p:sp>
        <p:nvSpPr>
          <p:cNvPr id="16" name="TextBox 15">
            <a:extLst>
              <a:ext uri="{FF2B5EF4-FFF2-40B4-BE49-F238E27FC236}">
                <a16:creationId xmlns:a16="http://schemas.microsoft.com/office/drawing/2014/main" id="{1DB8D20C-F7A9-F84A-882C-8AF214D403CF}"/>
              </a:ext>
            </a:extLst>
          </p:cNvPr>
          <p:cNvSpPr txBox="1"/>
          <p:nvPr/>
        </p:nvSpPr>
        <p:spPr>
          <a:xfrm>
            <a:off x="2037815" y="3228945"/>
            <a:ext cx="704039" cy="400110"/>
          </a:xfrm>
          <a:prstGeom prst="rect">
            <a:avLst/>
          </a:prstGeom>
          <a:noFill/>
        </p:spPr>
        <p:txBody>
          <a:bodyPr wrap="none" rtlCol="0">
            <a:spAutoFit/>
          </a:bodyPr>
          <a:lstStyle/>
          <a:p>
            <a:r>
              <a:rPr lang="en-US" sz="2000" b="1" noProof="1">
                <a:solidFill>
                  <a:schemeClr val="bg1"/>
                </a:solidFill>
              </a:rPr>
              <a:t>2000</a:t>
            </a:r>
          </a:p>
        </p:txBody>
      </p:sp>
      <p:sp>
        <p:nvSpPr>
          <p:cNvPr id="17" name="TextBox 16">
            <a:extLst>
              <a:ext uri="{FF2B5EF4-FFF2-40B4-BE49-F238E27FC236}">
                <a16:creationId xmlns:a16="http://schemas.microsoft.com/office/drawing/2014/main" id="{118C81E5-865D-EE4A-BEEE-969157D0E1CA}"/>
              </a:ext>
            </a:extLst>
          </p:cNvPr>
          <p:cNvSpPr txBox="1"/>
          <p:nvPr/>
        </p:nvSpPr>
        <p:spPr>
          <a:xfrm>
            <a:off x="5726588" y="3228945"/>
            <a:ext cx="704039" cy="400110"/>
          </a:xfrm>
          <a:prstGeom prst="rect">
            <a:avLst/>
          </a:prstGeom>
          <a:noFill/>
        </p:spPr>
        <p:txBody>
          <a:bodyPr wrap="none" rtlCol="0">
            <a:spAutoFit/>
          </a:bodyPr>
          <a:lstStyle/>
          <a:p>
            <a:r>
              <a:rPr lang="en-US" sz="2000" b="1" noProof="1">
                <a:solidFill>
                  <a:schemeClr val="bg1"/>
                </a:solidFill>
              </a:rPr>
              <a:t>2015</a:t>
            </a:r>
          </a:p>
        </p:txBody>
      </p:sp>
      <p:sp>
        <p:nvSpPr>
          <p:cNvPr id="18" name="TextBox 17">
            <a:extLst>
              <a:ext uri="{FF2B5EF4-FFF2-40B4-BE49-F238E27FC236}">
                <a16:creationId xmlns:a16="http://schemas.microsoft.com/office/drawing/2014/main" id="{34272289-3D19-164F-A13D-870A24076033}"/>
              </a:ext>
            </a:extLst>
          </p:cNvPr>
          <p:cNvSpPr txBox="1"/>
          <p:nvPr/>
        </p:nvSpPr>
        <p:spPr>
          <a:xfrm>
            <a:off x="7191705" y="3228945"/>
            <a:ext cx="704039" cy="400110"/>
          </a:xfrm>
          <a:prstGeom prst="rect">
            <a:avLst/>
          </a:prstGeom>
          <a:noFill/>
        </p:spPr>
        <p:txBody>
          <a:bodyPr wrap="none" rtlCol="0">
            <a:spAutoFit/>
          </a:bodyPr>
          <a:lstStyle/>
          <a:p>
            <a:r>
              <a:rPr lang="en-US" sz="2000" b="1" noProof="1">
                <a:solidFill>
                  <a:schemeClr val="bg1"/>
                </a:solidFill>
              </a:rPr>
              <a:t>2020</a:t>
            </a:r>
          </a:p>
        </p:txBody>
      </p:sp>
      <p:sp>
        <p:nvSpPr>
          <p:cNvPr id="19" name="TextBox 18">
            <a:extLst>
              <a:ext uri="{FF2B5EF4-FFF2-40B4-BE49-F238E27FC236}">
                <a16:creationId xmlns:a16="http://schemas.microsoft.com/office/drawing/2014/main" id="{724CDCC8-253F-5C48-B3CE-C8F3971C3698}"/>
              </a:ext>
            </a:extLst>
          </p:cNvPr>
          <p:cNvSpPr txBox="1"/>
          <p:nvPr/>
        </p:nvSpPr>
        <p:spPr>
          <a:xfrm>
            <a:off x="8636043" y="3228945"/>
            <a:ext cx="704039" cy="400110"/>
          </a:xfrm>
          <a:prstGeom prst="rect">
            <a:avLst/>
          </a:prstGeom>
          <a:noFill/>
        </p:spPr>
        <p:txBody>
          <a:bodyPr wrap="none" rtlCol="0">
            <a:spAutoFit/>
          </a:bodyPr>
          <a:lstStyle/>
          <a:p>
            <a:r>
              <a:rPr lang="en-US" sz="2000" b="1" noProof="1">
                <a:solidFill>
                  <a:schemeClr val="bg1"/>
                </a:solidFill>
              </a:rPr>
              <a:t>2022</a:t>
            </a:r>
          </a:p>
        </p:txBody>
      </p:sp>
      <p:sp>
        <p:nvSpPr>
          <p:cNvPr id="20" name="TextBox 19">
            <a:extLst>
              <a:ext uri="{FF2B5EF4-FFF2-40B4-BE49-F238E27FC236}">
                <a16:creationId xmlns:a16="http://schemas.microsoft.com/office/drawing/2014/main" id="{7636F740-D42D-8B4F-B6DB-FD4B85AD9811}"/>
              </a:ext>
            </a:extLst>
          </p:cNvPr>
          <p:cNvSpPr txBox="1"/>
          <p:nvPr/>
        </p:nvSpPr>
        <p:spPr>
          <a:xfrm>
            <a:off x="10225996" y="3075057"/>
            <a:ext cx="1223412" cy="707886"/>
          </a:xfrm>
          <a:prstGeom prst="rect">
            <a:avLst/>
          </a:prstGeom>
          <a:noFill/>
        </p:spPr>
        <p:txBody>
          <a:bodyPr wrap="none" rtlCol="0">
            <a:spAutoFit/>
          </a:bodyPr>
          <a:lstStyle/>
          <a:p>
            <a:r>
              <a:rPr lang="en-US" sz="4000" b="1" noProof="1">
                <a:solidFill>
                  <a:schemeClr val="accent1"/>
                </a:solidFill>
              </a:rPr>
              <a:t>2025</a:t>
            </a:r>
          </a:p>
        </p:txBody>
      </p:sp>
      <p:sp>
        <p:nvSpPr>
          <p:cNvPr id="21" name="Rectangle 20">
            <a:extLst>
              <a:ext uri="{FF2B5EF4-FFF2-40B4-BE49-F238E27FC236}">
                <a16:creationId xmlns:a16="http://schemas.microsoft.com/office/drawing/2014/main" id="{A2A10BF0-457D-A747-97D3-C10813471452}"/>
              </a:ext>
            </a:extLst>
          </p:cNvPr>
          <p:cNvSpPr/>
          <p:nvPr/>
        </p:nvSpPr>
        <p:spPr>
          <a:xfrm>
            <a:off x="3425693" y="4782039"/>
            <a:ext cx="1503821" cy="784830"/>
          </a:xfrm>
          <a:prstGeom prst="rect">
            <a:avLst/>
          </a:prstGeom>
        </p:spPr>
        <p:txBody>
          <a:bodyPr wrap="square">
            <a:spAutoFit/>
          </a:bodyPr>
          <a:lstStyle/>
          <a:p>
            <a:pPr algn="just"/>
            <a:r>
              <a:rPr lang="en-US" sz="900" noProof="1">
                <a:solidFill>
                  <a:schemeClr val="accent1"/>
                </a:solidFill>
              </a:rPr>
              <a:t>Lorem ipsum dolor sit amet cras. Amet nam in. Rutrum integer ullamcorper in dictumst bibendum. Sit esrti etiam nec hac eros.</a:t>
            </a:r>
          </a:p>
        </p:txBody>
      </p:sp>
      <p:sp>
        <p:nvSpPr>
          <p:cNvPr id="22" name="Rectangle 21">
            <a:extLst>
              <a:ext uri="{FF2B5EF4-FFF2-40B4-BE49-F238E27FC236}">
                <a16:creationId xmlns:a16="http://schemas.microsoft.com/office/drawing/2014/main" id="{78A0DD11-342C-BA43-9C0C-A227BA1F447A}"/>
              </a:ext>
            </a:extLst>
          </p:cNvPr>
          <p:cNvSpPr/>
          <p:nvPr/>
        </p:nvSpPr>
        <p:spPr>
          <a:xfrm>
            <a:off x="3425692" y="4569528"/>
            <a:ext cx="1188467" cy="307777"/>
          </a:xfrm>
          <a:prstGeom prst="rect">
            <a:avLst/>
          </a:prstGeom>
        </p:spPr>
        <p:txBody>
          <a:bodyPr wrap="none">
            <a:spAutoFit/>
          </a:bodyPr>
          <a:lstStyle/>
          <a:p>
            <a:r>
              <a:rPr lang="en-US" sz="1400" b="1" noProof="1"/>
              <a:t>Lorem ipsum </a:t>
            </a:r>
          </a:p>
        </p:txBody>
      </p:sp>
      <p:sp>
        <p:nvSpPr>
          <p:cNvPr id="23" name="Rectangle 22">
            <a:extLst>
              <a:ext uri="{FF2B5EF4-FFF2-40B4-BE49-F238E27FC236}">
                <a16:creationId xmlns:a16="http://schemas.microsoft.com/office/drawing/2014/main" id="{221D13AF-2F84-4145-B5BC-18F1AE9C5F21}"/>
              </a:ext>
            </a:extLst>
          </p:cNvPr>
          <p:cNvSpPr/>
          <p:nvPr/>
        </p:nvSpPr>
        <p:spPr>
          <a:xfrm>
            <a:off x="10034310" y="4782039"/>
            <a:ext cx="1503821" cy="784830"/>
          </a:xfrm>
          <a:prstGeom prst="rect">
            <a:avLst/>
          </a:prstGeom>
        </p:spPr>
        <p:txBody>
          <a:bodyPr wrap="square">
            <a:spAutoFit/>
          </a:bodyPr>
          <a:lstStyle/>
          <a:p>
            <a:pPr algn="just"/>
            <a:r>
              <a:rPr lang="en-US" sz="900" noProof="1">
                <a:solidFill>
                  <a:schemeClr val="accent1"/>
                </a:solidFill>
              </a:rPr>
              <a:t>Lorem ipsum dolor sit amet cras. Amet nam in. Rutrum integer ullamcorper in dictumst bibendum. Sit esrti etiam nec hac eros.</a:t>
            </a:r>
          </a:p>
        </p:txBody>
      </p:sp>
      <p:sp>
        <p:nvSpPr>
          <p:cNvPr id="24" name="Rectangle 23">
            <a:extLst>
              <a:ext uri="{FF2B5EF4-FFF2-40B4-BE49-F238E27FC236}">
                <a16:creationId xmlns:a16="http://schemas.microsoft.com/office/drawing/2014/main" id="{98F7AC0C-961F-8B47-91D5-A941D76B6310}"/>
              </a:ext>
            </a:extLst>
          </p:cNvPr>
          <p:cNvSpPr/>
          <p:nvPr/>
        </p:nvSpPr>
        <p:spPr>
          <a:xfrm>
            <a:off x="10034309" y="4569528"/>
            <a:ext cx="1188467" cy="307777"/>
          </a:xfrm>
          <a:prstGeom prst="rect">
            <a:avLst/>
          </a:prstGeom>
        </p:spPr>
        <p:txBody>
          <a:bodyPr wrap="none">
            <a:spAutoFit/>
          </a:bodyPr>
          <a:lstStyle/>
          <a:p>
            <a:r>
              <a:rPr lang="en-US" sz="1400" b="1" noProof="1"/>
              <a:t>Lorem ipsum </a:t>
            </a:r>
          </a:p>
        </p:txBody>
      </p:sp>
      <p:sp>
        <p:nvSpPr>
          <p:cNvPr id="25" name="Rectangle 24">
            <a:extLst>
              <a:ext uri="{FF2B5EF4-FFF2-40B4-BE49-F238E27FC236}">
                <a16:creationId xmlns:a16="http://schemas.microsoft.com/office/drawing/2014/main" id="{AA841DE2-CEAF-C741-B8E5-520DDB2EBA4C}"/>
              </a:ext>
            </a:extLst>
          </p:cNvPr>
          <p:cNvSpPr/>
          <p:nvPr/>
        </p:nvSpPr>
        <p:spPr>
          <a:xfrm>
            <a:off x="7060108" y="4274209"/>
            <a:ext cx="1503821" cy="784830"/>
          </a:xfrm>
          <a:prstGeom prst="rect">
            <a:avLst/>
          </a:prstGeom>
        </p:spPr>
        <p:txBody>
          <a:bodyPr wrap="square">
            <a:spAutoFit/>
          </a:bodyPr>
          <a:lstStyle/>
          <a:p>
            <a:pPr algn="just"/>
            <a:r>
              <a:rPr lang="en-US" sz="900" noProof="1">
                <a:solidFill>
                  <a:schemeClr val="accent1"/>
                </a:solidFill>
              </a:rPr>
              <a:t>Lorem ipsum dolor sit amet cras. Amet nam in. Rutrum integer ullamcorper in dictumst bibendum. Sit esrti etiam nec hac eros.</a:t>
            </a:r>
          </a:p>
        </p:txBody>
      </p:sp>
      <p:sp>
        <p:nvSpPr>
          <p:cNvPr id="26" name="Rectangle 25">
            <a:extLst>
              <a:ext uri="{FF2B5EF4-FFF2-40B4-BE49-F238E27FC236}">
                <a16:creationId xmlns:a16="http://schemas.microsoft.com/office/drawing/2014/main" id="{870B7830-6F97-BF47-B805-EE26AE4BAC58}"/>
              </a:ext>
            </a:extLst>
          </p:cNvPr>
          <p:cNvSpPr/>
          <p:nvPr/>
        </p:nvSpPr>
        <p:spPr>
          <a:xfrm>
            <a:off x="7060107" y="4061698"/>
            <a:ext cx="1188467" cy="307777"/>
          </a:xfrm>
          <a:prstGeom prst="rect">
            <a:avLst/>
          </a:prstGeom>
        </p:spPr>
        <p:txBody>
          <a:bodyPr wrap="none">
            <a:spAutoFit/>
          </a:bodyPr>
          <a:lstStyle/>
          <a:p>
            <a:r>
              <a:rPr lang="en-US" sz="1400" b="1" noProof="1"/>
              <a:t>Lorem ipsum </a:t>
            </a:r>
          </a:p>
        </p:txBody>
      </p:sp>
      <p:sp>
        <p:nvSpPr>
          <p:cNvPr id="31" name="Rectangle 30">
            <a:extLst>
              <a:ext uri="{FF2B5EF4-FFF2-40B4-BE49-F238E27FC236}">
                <a16:creationId xmlns:a16="http://schemas.microsoft.com/office/drawing/2014/main" id="{77BD017D-159B-8142-BB5B-74B8ECEEC9DF}"/>
              </a:ext>
            </a:extLst>
          </p:cNvPr>
          <p:cNvSpPr/>
          <p:nvPr/>
        </p:nvSpPr>
        <p:spPr>
          <a:xfrm>
            <a:off x="1721584" y="1955713"/>
            <a:ext cx="1503821" cy="784830"/>
          </a:xfrm>
          <a:prstGeom prst="rect">
            <a:avLst/>
          </a:prstGeom>
        </p:spPr>
        <p:txBody>
          <a:bodyPr wrap="square">
            <a:spAutoFit/>
          </a:bodyPr>
          <a:lstStyle/>
          <a:p>
            <a:pPr algn="just"/>
            <a:r>
              <a:rPr lang="en-US" sz="900" noProof="1">
                <a:solidFill>
                  <a:schemeClr val="accent1"/>
                </a:solidFill>
              </a:rPr>
              <a:t>Lorem ipsum dolor sit amet cras. Amet nam in. Rutrum integer ullamcorper in dictumst bibendum. Sit esrti etiam nec hac eros.</a:t>
            </a:r>
          </a:p>
        </p:txBody>
      </p:sp>
      <p:sp>
        <p:nvSpPr>
          <p:cNvPr id="32" name="Rectangle 31">
            <a:extLst>
              <a:ext uri="{FF2B5EF4-FFF2-40B4-BE49-F238E27FC236}">
                <a16:creationId xmlns:a16="http://schemas.microsoft.com/office/drawing/2014/main" id="{2838DF42-FD98-304B-90F8-13675E99CA38}"/>
              </a:ext>
            </a:extLst>
          </p:cNvPr>
          <p:cNvSpPr/>
          <p:nvPr/>
        </p:nvSpPr>
        <p:spPr>
          <a:xfrm>
            <a:off x="1721583" y="1743202"/>
            <a:ext cx="1188467" cy="307777"/>
          </a:xfrm>
          <a:prstGeom prst="rect">
            <a:avLst/>
          </a:prstGeom>
        </p:spPr>
        <p:txBody>
          <a:bodyPr wrap="none">
            <a:spAutoFit/>
          </a:bodyPr>
          <a:lstStyle/>
          <a:p>
            <a:r>
              <a:rPr lang="en-US" sz="1400" b="1" noProof="1"/>
              <a:t>Lorem ipsum </a:t>
            </a:r>
          </a:p>
        </p:txBody>
      </p:sp>
      <p:sp>
        <p:nvSpPr>
          <p:cNvPr id="33" name="Rectangle 32">
            <a:extLst>
              <a:ext uri="{FF2B5EF4-FFF2-40B4-BE49-F238E27FC236}">
                <a16:creationId xmlns:a16="http://schemas.microsoft.com/office/drawing/2014/main" id="{525542BA-CC60-5940-8442-D5039E1299D9}"/>
              </a:ext>
            </a:extLst>
          </p:cNvPr>
          <p:cNvSpPr/>
          <p:nvPr/>
        </p:nvSpPr>
        <p:spPr>
          <a:xfrm>
            <a:off x="5316838" y="1955713"/>
            <a:ext cx="1503821" cy="784830"/>
          </a:xfrm>
          <a:prstGeom prst="rect">
            <a:avLst/>
          </a:prstGeom>
        </p:spPr>
        <p:txBody>
          <a:bodyPr wrap="square">
            <a:spAutoFit/>
          </a:bodyPr>
          <a:lstStyle/>
          <a:p>
            <a:pPr algn="just"/>
            <a:r>
              <a:rPr lang="en-US" sz="900" noProof="1">
                <a:solidFill>
                  <a:schemeClr val="accent1"/>
                </a:solidFill>
              </a:rPr>
              <a:t>Lorem ipsum dolor sit amet cras. Amet nam in. Rutrum integer ullamcorper in dictumst bibendum. Sit esrti etiam nec hac eros.</a:t>
            </a:r>
          </a:p>
        </p:txBody>
      </p:sp>
      <p:sp>
        <p:nvSpPr>
          <p:cNvPr id="34" name="Rectangle 33">
            <a:extLst>
              <a:ext uri="{FF2B5EF4-FFF2-40B4-BE49-F238E27FC236}">
                <a16:creationId xmlns:a16="http://schemas.microsoft.com/office/drawing/2014/main" id="{F325E32F-3844-1449-960E-FC06A905EA3E}"/>
              </a:ext>
            </a:extLst>
          </p:cNvPr>
          <p:cNvSpPr/>
          <p:nvPr/>
        </p:nvSpPr>
        <p:spPr>
          <a:xfrm>
            <a:off x="5316837" y="1743202"/>
            <a:ext cx="1188467" cy="307777"/>
          </a:xfrm>
          <a:prstGeom prst="rect">
            <a:avLst/>
          </a:prstGeom>
        </p:spPr>
        <p:txBody>
          <a:bodyPr wrap="none">
            <a:spAutoFit/>
          </a:bodyPr>
          <a:lstStyle/>
          <a:p>
            <a:r>
              <a:rPr lang="en-US" sz="1400" b="1" noProof="1"/>
              <a:t>Lorem ipsum </a:t>
            </a:r>
          </a:p>
        </p:txBody>
      </p:sp>
      <p:sp>
        <p:nvSpPr>
          <p:cNvPr id="35" name="Rectangle 34">
            <a:extLst>
              <a:ext uri="{FF2B5EF4-FFF2-40B4-BE49-F238E27FC236}">
                <a16:creationId xmlns:a16="http://schemas.microsoft.com/office/drawing/2014/main" id="{58F92F3A-48C7-E14F-B013-47C7F65D9D85}"/>
              </a:ext>
            </a:extLst>
          </p:cNvPr>
          <p:cNvSpPr/>
          <p:nvPr/>
        </p:nvSpPr>
        <p:spPr>
          <a:xfrm>
            <a:off x="8278249" y="1955713"/>
            <a:ext cx="1503821" cy="784830"/>
          </a:xfrm>
          <a:prstGeom prst="rect">
            <a:avLst/>
          </a:prstGeom>
        </p:spPr>
        <p:txBody>
          <a:bodyPr wrap="square">
            <a:spAutoFit/>
          </a:bodyPr>
          <a:lstStyle/>
          <a:p>
            <a:pPr algn="just"/>
            <a:r>
              <a:rPr lang="en-US" sz="900" noProof="1">
                <a:solidFill>
                  <a:schemeClr val="accent1"/>
                </a:solidFill>
              </a:rPr>
              <a:t>Lorem ipsum dolor sit amet cras. Amet nam in. Rutrum integer ullamcorper in dictumst bibendum. Sit esrti etiam nec hac eros.</a:t>
            </a:r>
          </a:p>
        </p:txBody>
      </p:sp>
      <p:sp>
        <p:nvSpPr>
          <p:cNvPr id="36" name="Rectangle 35">
            <a:extLst>
              <a:ext uri="{FF2B5EF4-FFF2-40B4-BE49-F238E27FC236}">
                <a16:creationId xmlns:a16="http://schemas.microsoft.com/office/drawing/2014/main" id="{ECD77DB3-569D-FF4B-86E6-CD0632410F10}"/>
              </a:ext>
            </a:extLst>
          </p:cNvPr>
          <p:cNvSpPr/>
          <p:nvPr/>
        </p:nvSpPr>
        <p:spPr>
          <a:xfrm>
            <a:off x="8278248" y="1743202"/>
            <a:ext cx="1188467" cy="307777"/>
          </a:xfrm>
          <a:prstGeom prst="rect">
            <a:avLst/>
          </a:prstGeom>
        </p:spPr>
        <p:txBody>
          <a:bodyPr wrap="none">
            <a:spAutoFit/>
          </a:bodyPr>
          <a:lstStyle/>
          <a:p>
            <a:r>
              <a:rPr lang="en-US" sz="1400" b="1" noProof="1"/>
              <a:t>Lorem ipsum </a:t>
            </a:r>
          </a:p>
        </p:txBody>
      </p:sp>
      <p:sp>
        <p:nvSpPr>
          <p:cNvPr id="37" name="Rectangle 36">
            <a:extLst>
              <a:ext uri="{FF2B5EF4-FFF2-40B4-BE49-F238E27FC236}">
                <a16:creationId xmlns:a16="http://schemas.microsoft.com/office/drawing/2014/main" id="{63A83E95-8CAF-004E-8711-77E7EA4C20CB}"/>
              </a:ext>
            </a:extLst>
          </p:cNvPr>
          <p:cNvSpPr/>
          <p:nvPr/>
        </p:nvSpPr>
        <p:spPr>
          <a:xfrm>
            <a:off x="233276" y="4274209"/>
            <a:ext cx="1503821" cy="784830"/>
          </a:xfrm>
          <a:prstGeom prst="rect">
            <a:avLst/>
          </a:prstGeom>
        </p:spPr>
        <p:txBody>
          <a:bodyPr wrap="square">
            <a:spAutoFit/>
          </a:bodyPr>
          <a:lstStyle/>
          <a:p>
            <a:pPr algn="just"/>
            <a:r>
              <a:rPr lang="en-US" sz="900" noProof="1">
                <a:solidFill>
                  <a:schemeClr val="accent1"/>
                </a:solidFill>
              </a:rPr>
              <a:t>Lorem ipsum dolor sit amet cras. Amet nam in. Rutrum integer ullamcorper in dictumst bibendum. Sit esrti etiam nec hac eros.</a:t>
            </a:r>
          </a:p>
        </p:txBody>
      </p:sp>
      <p:sp>
        <p:nvSpPr>
          <p:cNvPr id="38" name="Rectangle 37">
            <a:extLst>
              <a:ext uri="{FF2B5EF4-FFF2-40B4-BE49-F238E27FC236}">
                <a16:creationId xmlns:a16="http://schemas.microsoft.com/office/drawing/2014/main" id="{022A70FA-25DC-8648-A6C3-F1CA91FCC826}"/>
              </a:ext>
            </a:extLst>
          </p:cNvPr>
          <p:cNvSpPr/>
          <p:nvPr/>
        </p:nvSpPr>
        <p:spPr>
          <a:xfrm>
            <a:off x="233274" y="4061693"/>
            <a:ext cx="1188467" cy="307777"/>
          </a:xfrm>
          <a:prstGeom prst="rect">
            <a:avLst/>
          </a:prstGeom>
        </p:spPr>
        <p:txBody>
          <a:bodyPr wrap="none">
            <a:spAutoFit/>
          </a:bodyPr>
          <a:lstStyle/>
          <a:p>
            <a:r>
              <a:rPr lang="en-US" sz="1400" b="1" noProof="1"/>
              <a:t>Lorem ipsum </a:t>
            </a:r>
          </a:p>
        </p:txBody>
      </p:sp>
    </p:spTree>
    <p:extLst>
      <p:ext uri="{BB962C8B-B14F-4D97-AF65-F5344CB8AC3E}">
        <p14:creationId xmlns:p14="http://schemas.microsoft.com/office/powerpoint/2010/main" val="132636342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6117FDF-833B-D249-9720-AE8351F2CF81}"/>
              </a:ext>
            </a:extLst>
          </p:cNvPr>
          <p:cNvGrpSpPr/>
          <p:nvPr/>
        </p:nvGrpSpPr>
        <p:grpSpPr>
          <a:xfrm rot="5400000">
            <a:off x="3219801" y="1861847"/>
            <a:ext cx="5752407" cy="4941431"/>
            <a:chOff x="4240696" y="1418838"/>
            <a:chExt cx="4680131" cy="4020324"/>
          </a:xfrm>
        </p:grpSpPr>
        <p:sp>
          <p:nvSpPr>
            <p:cNvPr id="9" name="Shape">
              <a:extLst>
                <a:ext uri="{FF2B5EF4-FFF2-40B4-BE49-F238E27FC236}">
                  <a16:creationId xmlns:a16="http://schemas.microsoft.com/office/drawing/2014/main" id="{2781C03B-1580-2D47-86BE-4067DB202C7A}"/>
                </a:ext>
              </a:extLst>
            </p:cNvPr>
            <p:cNvSpPr/>
            <p:nvPr/>
          </p:nvSpPr>
          <p:spPr>
            <a:xfrm>
              <a:off x="4240696" y="1418838"/>
              <a:ext cx="3710608" cy="402032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solidFill>
                <a:schemeClr val="bg1">
                  <a:alpha val="20000"/>
                </a:schemeClr>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4" name="Shape">
              <a:extLst>
                <a:ext uri="{FF2B5EF4-FFF2-40B4-BE49-F238E27FC236}">
                  <a16:creationId xmlns:a16="http://schemas.microsoft.com/office/drawing/2014/main" id="{FBC0CA0F-C82D-3E4D-9DCB-25734710A7DB}"/>
                </a:ext>
              </a:extLst>
            </p:cNvPr>
            <p:cNvSpPr/>
            <p:nvPr/>
          </p:nvSpPr>
          <p:spPr>
            <a:xfrm>
              <a:off x="5210219" y="1418838"/>
              <a:ext cx="3710608" cy="4020324"/>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grpSp>
      <p:cxnSp>
        <p:nvCxnSpPr>
          <p:cNvPr id="6" name="Straight Connector 5">
            <a:extLst>
              <a:ext uri="{FF2B5EF4-FFF2-40B4-BE49-F238E27FC236}">
                <a16:creationId xmlns:a16="http://schemas.microsoft.com/office/drawing/2014/main" id="{33FFF258-DF29-8747-A832-E816F26D04F8}"/>
              </a:ext>
            </a:extLst>
          </p:cNvPr>
          <p:cNvCxnSpPr>
            <a:stCxn id="9" idx="0"/>
          </p:cNvCxnSpPr>
          <p:nvPr/>
        </p:nvCxnSpPr>
        <p:spPr>
          <a:xfrm>
            <a:off x="6096004" y="3736738"/>
            <a:ext cx="1" cy="3121267"/>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E2222E7F-647E-3344-99A1-683D7C57B23E}"/>
              </a:ext>
            </a:extLst>
          </p:cNvPr>
          <p:cNvSpPr txBox="1"/>
          <p:nvPr/>
        </p:nvSpPr>
        <p:spPr>
          <a:xfrm>
            <a:off x="4923215" y="2530656"/>
            <a:ext cx="2345579" cy="1323439"/>
          </a:xfrm>
          <a:prstGeom prst="rect">
            <a:avLst/>
          </a:prstGeom>
          <a:noFill/>
        </p:spPr>
        <p:txBody>
          <a:bodyPr wrap="none" rtlCol="0">
            <a:spAutoFit/>
          </a:bodyPr>
          <a:lstStyle/>
          <a:p>
            <a:pPr algn="ctr"/>
            <a:r>
              <a:rPr lang="en-US" sz="4000" b="1" noProof="1">
                <a:solidFill>
                  <a:schemeClr val="accent1"/>
                </a:solidFill>
              </a:rPr>
              <a:t>Our</a:t>
            </a:r>
          </a:p>
          <a:p>
            <a:pPr algn="ctr"/>
            <a:r>
              <a:rPr lang="en-US" sz="4000" b="1" noProof="1">
                <a:solidFill>
                  <a:schemeClr val="accent1"/>
                </a:solidFill>
              </a:rPr>
              <a:t>objectives</a:t>
            </a:r>
          </a:p>
        </p:txBody>
      </p:sp>
    </p:spTree>
    <p:extLst>
      <p:ext uri="{BB962C8B-B14F-4D97-AF65-F5344CB8AC3E}">
        <p14:creationId xmlns:p14="http://schemas.microsoft.com/office/powerpoint/2010/main" val="255776393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33FFF258-DF29-8747-A832-E816F26D04F8}"/>
              </a:ext>
            </a:extLst>
          </p:cNvPr>
          <p:cNvCxnSpPr>
            <a:cxnSpLocks/>
          </p:cNvCxnSpPr>
          <p:nvPr/>
        </p:nvCxnSpPr>
        <p:spPr>
          <a:xfrm>
            <a:off x="6095999" y="0"/>
            <a:ext cx="0" cy="5953328"/>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Shape">
            <a:extLst>
              <a:ext uri="{FF2B5EF4-FFF2-40B4-BE49-F238E27FC236}">
                <a16:creationId xmlns:a16="http://schemas.microsoft.com/office/drawing/2014/main" id="{136EA8AC-DB01-584D-819B-90F37EC8C4FD}"/>
              </a:ext>
            </a:extLst>
          </p:cNvPr>
          <p:cNvSpPr/>
          <p:nvPr/>
        </p:nvSpPr>
        <p:spPr>
          <a:xfrm>
            <a:off x="5636543" y="2036197"/>
            <a:ext cx="1736036" cy="1880939"/>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no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0" name="Shape">
            <a:extLst>
              <a:ext uri="{FF2B5EF4-FFF2-40B4-BE49-F238E27FC236}">
                <a16:creationId xmlns:a16="http://schemas.microsoft.com/office/drawing/2014/main" id="{76DD804E-30A3-0D44-9A09-35D83F52702C}"/>
              </a:ext>
            </a:extLst>
          </p:cNvPr>
          <p:cNvSpPr/>
          <p:nvPr/>
        </p:nvSpPr>
        <p:spPr>
          <a:xfrm rot="5400000">
            <a:off x="5609807" y="5566427"/>
            <a:ext cx="972387" cy="105354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1" name="Shape">
            <a:extLst>
              <a:ext uri="{FF2B5EF4-FFF2-40B4-BE49-F238E27FC236}">
                <a16:creationId xmlns:a16="http://schemas.microsoft.com/office/drawing/2014/main" id="{15D0D105-C805-1A46-A07E-34D5E8B01735}"/>
              </a:ext>
            </a:extLst>
          </p:cNvPr>
          <p:cNvSpPr/>
          <p:nvPr/>
        </p:nvSpPr>
        <p:spPr>
          <a:xfrm rot="10800000">
            <a:off x="5323281" y="702902"/>
            <a:ext cx="972387" cy="105354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2" name="Shape">
            <a:extLst>
              <a:ext uri="{FF2B5EF4-FFF2-40B4-BE49-F238E27FC236}">
                <a16:creationId xmlns:a16="http://schemas.microsoft.com/office/drawing/2014/main" id="{17C782A3-E268-644C-B50A-9DA542980DA1}"/>
              </a:ext>
            </a:extLst>
          </p:cNvPr>
          <p:cNvSpPr/>
          <p:nvPr/>
        </p:nvSpPr>
        <p:spPr>
          <a:xfrm rot="10800000">
            <a:off x="5323281" y="4127038"/>
            <a:ext cx="972387" cy="1053548"/>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accent1">
              <a:lumMod val="60000"/>
              <a:lumOff val="40000"/>
            </a:schemeClr>
          </a:solid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13" name="TextBox 12">
            <a:extLst>
              <a:ext uri="{FF2B5EF4-FFF2-40B4-BE49-F238E27FC236}">
                <a16:creationId xmlns:a16="http://schemas.microsoft.com/office/drawing/2014/main" id="{7E324AD9-1536-C74C-8289-13B5E22BD294}"/>
              </a:ext>
            </a:extLst>
          </p:cNvPr>
          <p:cNvSpPr txBox="1"/>
          <p:nvPr/>
        </p:nvSpPr>
        <p:spPr>
          <a:xfrm>
            <a:off x="5487681" y="1029620"/>
            <a:ext cx="704039" cy="400110"/>
          </a:xfrm>
          <a:prstGeom prst="rect">
            <a:avLst/>
          </a:prstGeom>
          <a:noFill/>
        </p:spPr>
        <p:txBody>
          <a:bodyPr wrap="none" rtlCol="0">
            <a:spAutoFit/>
          </a:bodyPr>
          <a:lstStyle/>
          <a:p>
            <a:r>
              <a:rPr lang="en-US" sz="2000" b="1" noProof="1">
                <a:solidFill>
                  <a:schemeClr val="bg1"/>
                </a:solidFill>
              </a:rPr>
              <a:t>2019</a:t>
            </a:r>
          </a:p>
        </p:txBody>
      </p:sp>
      <p:sp>
        <p:nvSpPr>
          <p:cNvPr id="15" name="TextBox 14">
            <a:extLst>
              <a:ext uri="{FF2B5EF4-FFF2-40B4-BE49-F238E27FC236}">
                <a16:creationId xmlns:a16="http://schemas.microsoft.com/office/drawing/2014/main" id="{6CDAB7E8-AF77-0647-BC00-A5092EA9FE2E}"/>
              </a:ext>
            </a:extLst>
          </p:cNvPr>
          <p:cNvSpPr txBox="1"/>
          <p:nvPr/>
        </p:nvSpPr>
        <p:spPr>
          <a:xfrm>
            <a:off x="5839697" y="2622721"/>
            <a:ext cx="1223412" cy="707886"/>
          </a:xfrm>
          <a:prstGeom prst="rect">
            <a:avLst/>
          </a:prstGeom>
          <a:noFill/>
        </p:spPr>
        <p:txBody>
          <a:bodyPr wrap="none" rtlCol="0">
            <a:spAutoFit/>
          </a:bodyPr>
          <a:lstStyle/>
          <a:p>
            <a:r>
              <a:rPr lang="en-US" sz="4000" b="1" noProof="1">
                <a:solidFill>
                  <a:schemeClr val="accent1"/>
                </a:solidFill>
              </a:rPr>
              <a:t>2020</a:t>
            </a:r>
          </a:p>
        </p:txBody>
      </p:sp>
      <p:sp>
        <p:nvSpPr>
          <p:cNvPr id="16" name="TextBox 15">
            <a:extLst>
              <a:ext uri="{FF2B5EF4-FFF2-40B4-BE49-F238E27FC236}">
                <a16:creationId xmlns:a16="http://schemas.microsoft.com/office/drawing/2014/main" id="{EDD74876-E9B8-1041-A7BC-406D023B4994}"/>
              </a:ext>
            </a:extLst>
          </p:cNvPr>
          <p:cNvSpPr txBox="1"/>
          <p:nvPr/>
        </p:nvSpPr>
        <p:spPr>
          <a:xfrm>
            <a:off x="5487681" y="4437837"/>
            <a:ext cx="704039" cy="400110"/>
          </a:xfrm>
          <a:prstGeom prst="rect">
            <a:avLst/>
          </a:prstGeom>
          <a:noFill/>
        </p:spPr>
        <p:txBody>
          <a:bodyPr wrap="none" rtlCol="0">
            <a:spAutoFit/>
          </a:bodyPr>
          <a:lstStyle/>
          <a:p>
            <a:r>
              <a:rPr lang="en-US" sz="2000" b="1" noProof="1">
                <a:solidFill>
                  <a:schemeClr val="bg1"/>
                </a:solidFill>
              </a:rPr>
              <a:t>2025</a:t>
            </a:r>
          </a:p>
        </p:txBody>
      </p:sp>
      <p:sp>
        <p:nvSpPr>
          <p:cNvPr id="18" name="TextBox 17">
            <a:extLst>
              <a:ext uri="{FF2B5EF4-FFF2-40B4-BE49-F238E27FC236}">
                <a16:creationId xmlns:a16="http://schemas.microsoft.com/office/drawing/2014/main" id="{CEBBB5DF-DE82-A643-AF8A-81087BB073E8}"/>
              </a:ext>
            </a:extLst>
          </p:cNvPr>
          <p:cNvSpPr txBox="1"/>
          <p:nvPr/>
        </p:nvSpPr>
        <p:spPr>
          <a:xfrm>
            <a:off x="5778627" y="5778265"/>
            <a:ext cx="639919" cy="400110"/>
          </a:xfrm>
          <a:prstGeom prst="rect">
            <a:avLst/>
          </a:prstGeom>
          <a:noFill/>
        </p:spPr>
        <p:txBody>
          <a:bodyPr wrap="none" rtlCol="0">
            <a:spAutoFit/>
          </a:bodyPr>
          <a:lstStyle/>
          <a:p>
            <a:r>
              <a:rPr lang="en-US" sz="2000" b="1" noProof="1">
                <a:solidFill>
                  <a:schemeClr val="bg1"/>
                </a:solidFill>
              </a:rPr>
              <a:t>END</a:t>
            </a:r>
          </a:p>
        </p:txBody>
      </p:sp>
      <p:sp>
        <p:nvSpPr>
          <p:cNvPr id="19" name="Rectangle 18">
            <a:extLst>
              <a:ext uri="{FF2B5EF4-FFF2-40B4-BE49-F238E27FC236}">
                <a16:creationId xmlns:a16="http://schemas.microsoft.com/office/drawing/2014/main" id="{FFCF9276-46B1-BA43-8942-ACD8948C760E}"/>
              </a:ext>
            </a:extLst>
          </p:cNvPr>
          <p:cNvSpPr/>
          <p:nvPr/>
        </p:nvSpPr>
        <p:spPr>
          <a:xfrm>
            <a:off x="7496069" y="2681349"/>
            <a:ext cx="1503821" cy="784830"/>
          </a:xfrm>
          <a:prstGeom prst="rect">
            <a:avLst/>
          </a:prstGeom>
        </p:spPr>
        <p:txBody>
          <a:bodyPr wrap="square">
            <a:spAutoFit/>
          </a:bodyPr>
          <a:lstStyle/>
          <a:p>
            <a:pPr algn="just"/>
            <a:r>
              <a:rPr lang="en-US" sz="900" noProof="1">
                <a:solidFill>
                  <a:schemeClr val="accent1"/>
                </a:solidFill>
              </a:rPr>
              <a:t>Lorem ipsum dolor sit amet cras. Amet nam in. Rutrum integer ullamcorper in dictumst bibendum. Sit esrti etiam nec hac eros.</a:t>
            </a:r>
          </a:p>
        </p:txBody>
      </p:sp>
      <p:sp>
        <p:nvSpPr>
          <p:cNvPr id="20" name="Rectangle 19">
            <a:extLst>
              <a:ext uri="{FF2B5EF4-FFF2-40B4-BE49-F238E27FC236}">
                <a16:creationId xmlns:a16="http://schemas.microsoft.com/office/drawing/2014/main" id="{A4B65835-828C-0B4B-AD06-7D8429781D4C}"/>
              </a:ext>
            </a:extLst>
          </p:cNvPr>
          <p:cNvSpPr/>
          <p:nvPr/>
        </p:nvSpPr>
        <p:spPr>
          <a:xfrm>
            <a:off x="7496068" y="2468838"/>
            <a:ext cx="1188467" cy="307777"/>
          </a:xfrm>
          <a:prstGeom prst="rect">
            <a:avLst/>
          </a:prstGeom>
        </p:spPr>
        <p:txBody>
          <a:bodyPr wrap="none">
            <a:spAutoFit/>
          </a:bodyPr>
          <a:lstStyle/>
          <a:p>
            <a:r>
              <a:rPr lang="en-US" sz="1400" b="1" noProof="1"/>
              <a:t>Lorem ipsum </a:t>
            </a:r>
          </a:p>
        </p:txBody>
      </p:sp>
      <p:sp>
        <p:nvSpPr>
          <p:cNvPr id="21" name="Rectangle 20">
            <a:extLst>
              <a:ext uri="{FF2B5EF4-FFF2-40B4-BE49-F238E27FC236}">
                <a16:creationId xmlns:a16="http://schemas.microsoft.com/office/drawing/2014/main" id="{7EAD93CF-DC2E-094A-93FC-E5E849CA5B46}"/>
              </a:ext>
            </a:extLst>
          </p:cNvPr>
          <p:cNvSpPr/>
          <p:nvPr/>
        </p:nvSpPr>
        <p:spPr>
          <a:xfrm>
            <a:off x="3736338" y="971621"/>
            <a:ext cx="1503821" cy="784830"/>
          </a:xfrm>
          <a:prstGeom prst="rect">
            <a:avLst/>
          </a:prstGeom>
        </p:spPr>
        <p:txBody>
          <a:bodyPr wrap="square">
            <a:spAutoFit/>
          </a:bodyPr>
          <a:lstStyle/>
          <a:p>
            <a:pPr algn="just"/>
            <a:r>
              <a:rPr lang="en-US" sz="900" noProof="1">
                <a:solidFill>
                  <a:schemeClr val="accent1"/>
                </a:solidFill>
              </a:rPr>
              <a:t>Lorem ipsum dolor sit amet cras. Amet nam in. Rutrum integer ullamcorper in dictumst bibendum. Sit esrti etiam nec hac eros.</a:t>
            </a:r>
          </a:p>
        </p:txBody>
      </p:sp>
      <p:sp>
        <p:nvSpPr>
          <p:cNvPr id="22" name="Rectangle 21">
            <a:extLst>
              <a:ext uri="{FF2B5EF4-FFF2-40B4-BE49-F238E27FC236}">
                <a16:creationId xmlns:a16="http://schemas.microsoft.com/office/drawing/2014/main" id="{FE7688DB-3237-B845-B6D6-56C93FDDE541}"/>
              </a:ext>
            </a:extLst>
          </p:cNvPr>
          <p:cNvSpPr/>
          <p:nvPr/>
        </p:nvSpPr>
        <p:spPr>
          <a:xfrm>
            <a:off x="4099548" y="759110"/>
            <a:ext cx="1188466" cy="307777"/>
          </a:xfrm>
          <a:prstGeom prst="rect">
            <a:avLst/>
          </a:prstGeom>
        </p:spPr>
        <p:txBody>
          <a:bodyPr wrap="none">
            <a:spAutoFit/>
          </a:bodyPr>
          <a:lstStyle/>
          <a:p>
            <a:pPr algn="r"/>
            <a:r>
              <a:rPr lang="en-US" sz="1400" b="1" noProof="1"/>
              <a:t>Lorem ipsum </a:t>
            </a:r>
          </a:p>
        </p:txBody>
      </p:sp>
      <p:sp>
        <p:nvSpPr>
          <p:cNvPr id="23" name="Rectangle 22">
            <a:extLst>
              <a:ext uri="{FF2B5EF4-FFF2-40B4-BE49-F238E27FC236}">
                <a16:creationId xmlns:a16="http://schemas.microsoft.com/office/drawing/2014/main" id="{9124C455-A8FE-4B49-9B44-00DD8957E87B}"/>
              </a:ext>
            </a:extLst>
          </p:cNvPr>
          <p:cNvSpPr/>
          <p:nvPr/>
        </p:nvSpPr>
        <p:spPr>
          <a:xfrm>
            <a:off x="3736338" y="4317493"/>
            <a:ext cx="1503821" cy="784830"/>
          </a:xfrm>
          <a:prstGeom prst="rect">
            <a:avLst/>
          </a:prstGeom>
        </p:spPr>
        <p:txBody>
          <a:bodyPr wrap="square">
            <a:spAutoFit/>
          </a:bodyPr>
          <a:lstStyle/>
          <a:p>
            <a:pPr algn="just"/>
            <a:r>
              <a:rPr lang="en-US" sz="900" noProof="1">
                <a:solidFill>
                  <a:schemeClr val="accent1"/>
                </a:solidFill>
              </a:rPr>
              <a:t>Lorem ipsum dolor sit amet cras. Amet nam in. Rutrum integer ullamcorper in dictumst bibendum. Sit esrti etiam nec hac eros.</a:t>
            </a:r>
          </a:p>
        </p:txBody>
      </p:sp>
      <p:sp>
        <p:nvSpPr>
          <p:cNvPr id="24" name="Rectangle 23">
            <a:extLst>
              <a:ext uri="{FF2B5EF4-FFF2-40B4-BE49-F238E27FC236}">
                <a16:creationId xmlns:a16="http://schemas.microsoft.com/office/drawing/2014/main" id="{69AFEAF6-4466-4942-986E-612D02D38BE5}"/>
              </a:ext>
            </a:extLst>
          </p:cNvPr>
          <p:cNvSpPr/>
          <p:nvPr/>
        </p:nvSpPr>
        <p:spPr>
          <a:xfrm>
            <a:off x="4099548" y="4104982"/>
            <a:ext cx="1188466" cy="307777"/>
          </a:xfrm>
          <a:prstGeom prst="rect">
            <a:avLst/>
          </a:prstGeom>
        </p:spPr>
        <p:txBody>
          <a:bodyPr wrap="none">
            <a:spAutoFit/>
          </a:bodyPr>
          <a:lstStyle/>
          <a:p>
            <a:pPr algn="r"/>
            <a:r>
              <a:rPr lang="en-US" sz="1400" b="1" noProof="1"/>
              <a:t>Lorem ipsum </a:t>
            </a:r>
          </a:p>
        </p:txBody>
      </p:sp>
    </p:spTree>
    <p:extLst>
      <p:ext uri="{BB962C8B-B14F-4D97-AF65-F5344CB8AC3E}">
        <p14:creationId xmlns:p14="http://schemas.microsoft.com/office/powerpoint/2010/main" val="258018299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a:extLst>
              <a:ext uri="{FF2B5EF4-FFF2-40B4-BE49-F238E27FC236}">
                <a16:creationId xmlns:a16="http://schemas.microsoft.com/office/drawing/2014/main" id="{AA2B22E5-5ACD-BE4F-8AD9-57A1405EE4C7}"/>
              </a:ext>
            </a:extLst>
          </p:cNvPr>
          <p:cNvSpPr/>
          <p:nvPr/>
        </p:nvSpPr>
        <p:spPr>
          <a:xfrm rot="4500000">
            <a:off x="578166" y="-3845565"/>
            <a:ext cx="9930989" cy="10759901"/>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solidFill>
              <a:schemeClr val="bg1">
                <a:alpha val="20000"/>
              </a:schemeClr>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9" name="Title 8">
            <a:extLst>
              <a:ext uri="{FF2B5EF4-FFF2-40B4-BE49-F238E27FC236}">
                <a16:creationId xmlns:a16="http://schemas.microsoft.com/office/drawing/2014/main" id="{3749FF9F-CEC3-8148-9A28-8947350318D4}"/>
              </a:ext>
            </a:extLst>
          </p:cNvPr>
          <p:cNvSpPr>
            <a:spLocks noGrp="1"/>
          </p:cNvSpPr>
          <p:nvPr>
            <p:ph type="title"/>
          </p:nvPr>
        </p:nvSpPr>
        <p:spPr/>
        <p:txBody>
          <a:bodyPr/>
          <a:lstStyle/>
          <a:p>
            <a:r>
              <a:rPr lang="da" dirty="0"/>
              <a:t>MOCKUPS</a:t>
            </a:r>
            <a:endParaRPr lang="en-GB" dirty="0"/>
          </a:p>
        </p:txBody>
      </p:sp>
      <p:sp>
        <p:nvSpPr>
          <p:cNvPr id="10" name="Text Placeholder 9">
            <a:extLst>
              <a:ext uri="{FF2B5EF4-FFF2-40B4-BE49-F238E27FC236}">
                <a16:creationId xmlns:a16="http://schemas.microsoft.com/office/drawing/2014/main" id="{9D71158A-24C8-5A42-866E-C8495AA66752}"/>
              </a:ext>
            </a:extLst>
          </p:cNvPr>
          <p:cNvSpPr>
            <a:spLocks noGrp="1"/>
          </p:cNvSpPr>
          <p:nvPr>
            <p:ph type="body" idx="1"/>
          </p:nvPr>
        </p:nvSpPr>
        <p:spPr/>
        <p:txBody>
          <a:bodyPr/>
          <a:lstStyle/>
          <a:p>
            <a:r>
              <a:rPr lang="en-US" dirty="0"/>
              <a:t>Phones, tablets, laptop to feature your pictures</a:t>
            </a:r>
          </a:p>
        </p:txBody>
      </p:sp>
      <p:sp>
        <p:nvSpPr>
          <p:cNvPr id="19" name="Shape">
            <a:extLst>
              <a:ext uri="{FF2B5EF4-FFF2-40B4-BE49-F238E27FC236}">
                <a16:creationId xmlns:a16="http://schemas.microsoft.com/office/drawing/2014/main" id="{5ED5A0BF-BA5A-6141-BBE6-125271BDAB72}"/>
              </a:ext>
            </a:extLst>
          </p:cNvPr>
          <p:cNvSpPr/>
          <p:nvPr/>
        </p:nvSpPr>
        <p:spPr>
          <a:xfrm rot="4500000">
            <a:off x="-93966" y="-4841368"/>
            <a:ext cx="12092374" cy="13101702"/>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3" name="Picture Placeholder 2">
            <a:extLst>
              <a:ext uri="{FF2B5EF4-FFF2-40B4-BE49-F238E27FC236}">
                <a16:creationId xmlns:a16="http://schemas.microsoft.com/office/drawing/2014/main" id="{E349BCDB-B1C6-4777-9EFF-0E0C6B6223F4}"/>
              </a:ext>
            </a:extLst>
          </p:cNvPr>
          <p:cNvSpPr>
            <a:spLocks noGrp="1"/>
          </p:cNvSpPr>
          <p:nvPr>
            <p:ph type="pic" sz="quarter" idx="10"/>
          </p:nvPr>
        </p:nvSpPr>
        <p:spPr/>
      </p:sp>
    </p:spTree>
    <p:extLst>
      <p:ext uri="{BB962C8B-B14F-4D97-AF65-F5344CB8AC3E}">
        <p14:creationId xmlns:p14="http://schemas.microsoft.com/office/powerpoint/2010/main" val="78656066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E10FBB0-9392-E041-8614-DD4CF2F02E43}"/>
              </a:ext>
            </a:extLst>
          </p:cNvPr>
          <p:cNvSpPr>
            <a:spLocks noGrp="1"/>
          </p:cNvSpPr>
          <p:nvPr>
            <p:ph sz="half" idx="16"/>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a:t>
            </a:r>
          </a:p>
          <a:p>
            <a:r>
              <a:rPr lang="en-US" noProof="1"/>
              <a:t>Lorem ipsum dolor sit amet, consectetur adipiscing elit. Donec sollicitudin dolor a ex rhoncus pharetra. Vestibulum ante ipsum</a:t>
            </a:r>
            <a:endParaRPr lang="en-GB" dirty="0"/>
          </a:p>
        </p:txBody>
      </p:sp>
      <p:sp>
        <p:nvSpPr>
          <p:cNvPr id="3" name="Picture Placeholder 2">
            <a:extLst>
              <a:ext uri="{FF2B5EF4-FFF2-40B4-BE49-F238E27FC236}">
                <a16:creationId xmlns:a16="http://schemas.microsoft.com/office/drawing/2014/main" id="{52F41AA9-A3BD-401D-918E-447105692DD4}"/>
              </a:ext>
            </a:extLst>
          </p:cNvPr>
          <p:cNvSpPr>
            <a:spLocks noGrp="1"/>
          </p:cNvSpPr>
          <p:nvPr>
            <p:ph type="pic" sz="quarter" idx="10"/>
          </p:nvPr>
        </p:nvSpPr>
        <p:spPr/>
      </p:sp>
    </p:spTree>
    <p:extLst>
      <p:ext uri="{BB962C8B-B14F-4D97-AF65-F5344CB8AC3E}">
        <p14:creationId xmlns:p14="http://schemas.microsoft.com/office/powerpoint/2010/main" val="269995892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2FCB509A-8723-E247-A37E-4D9794E423B0}"/>
              </a:ext>
            </a:extLst>
          </p:cNvPr>
          <p:cNvSpPr>
            <a:spLocks noGrp="1"/>
          </p:cNvSpPr>
          <p:nvPr>
            <p:ph sz="half" idx="16"/>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a:t>
            </a:r>
          </a:p>
          <a:p>
            <a:r>
              <a:rPr lang="en-US" noProof="1"/>
              <a:t>Lorem ipsum dolor sit amet, consectetur adipiscing elit. Donec sollicitudin dolor a ex rhoncus pharetra. Vestibulum ante ipsum</a:t>
            </a:r>
            <a:endParaRPr lang="en-GB" dirty="0"/>
          </a:p>
        </p:txBody>
      </p:sp>
      <p:sp>
        <p:nvSpPr>
          <p:cNvPr id="3" name="Picture Placeholder 2">
            <a:extLst>
              <a:ext uri="{FF2B5EF4-FFF2-40B4-BE49-F238E27FC236}">
                <a16:creationId xmlns:a16="http://schemas.microsoft.com/office/drawing/2014/main" id="{2019DE42-8F4B-460E-811A-A19BFC4F3CAF}"/>
              </a:ext>
            </a:extLst>
          </p:cNvPr>
          <p:cNvSpPr>
            <a:spLocks noGrp="1"/>
          </p:cNvSpPr>
          <p:nvPr>
            <p:ph type="pic" sz="quarter" idx="10"/>
          </p:nvPr>
        </p:nvSpPr>
        <p:spPr/>
      </p:sp>
    </p:spTree>
    <p:extLst>
      <p:ext uri="{BB962C8B-B14F-4D97-AF65-F5344CB8AC3E}">
        <p14:creationId xmlns:p14="http://schemas.microsoft.com/office/powerpoint/2010/main" val="323782407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2F6B344-F6B3-F94D-B684-05F1EE9535FA}"/>
              </a:ext>
            </a:extLst>
          </p:cNvPr>
          <p:cNvSpPr>
            <a:spLocks noGrp="1"/>
          </p:cNvSpPr>
          <p:nvPr>
            <p:ph sz="half" idx="17"/>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a:t>
            </a:r>
            <a:endParaRPr lang="en-GB" dirty="0"/>
          </a:p>
        </p:txBody>
      </p:sp>
      <p:sp>
        <p:nvSpPr>
          <p:cNvPr id="7" name="Content Placeholder 6">
            <a:extLst>
              <a:ext uri="{FF2B5EF4-FFF2-40B4-BE49-F238E27FC236}">
                <a16:creationId xmlns:a16="http://schemas.microsoft.com/office/drawing/2014/main" id="{1BD582B0-0E2E-C747-8DE1-BAE0FD671FA8}"/>
              </a:ext>
            </a:extLst>
          </p:cNvPr>
          <p:cNvSpPr>
            <a:spLocks noGrp="1"/>
          </p:cNvSpPr>
          <p:nvPr>
            <p:ph sz="half" idx="18"/>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Vestibulum ante ipsum</a:t>
            </a:r>
            <a:endParaRPr lang="en-GB" dirty="0"/>
          </a:p>
        </p:txBody>
      </p:sp>
      <p:sp>
        <p:nvSpPr>
          <p:cNvPr id="3" name="Title 2">
            <a:extLst>
              <a:ext uri="{FF2B5EF4-FFF2-40B4-BE49-F238E27FC236}">
                <a16:creationId xmlns:a16="http://schemas.microsoft.com/office/drawing/2014/main" id="{F76ABAE8-9A5B-4A7B-97F8-AE95B95C7352}"/>
              </a:ext>
            </a:extLst>
          </p:cNvPr>
          <p:cNvSpPr>
            <a:spLocks noGrp="1"/>
          </p:cNvSpPr>
          <p:nvPr>
            <p:ph type="title"/>
          </p:nvPr>
        </p:nvSpPr>
        <p:spPr>
          <a:xfrm>
            <a:off x="3156973" y="391694"/>
            <a:ext cx="5887465" cy="840230"/>
          </a:xfrm>
        </p:spPr>
        <p:txBody>
          <a:bodyPr/>
          <a:lstStyle/>
          <a:p>
            <a:r>
              <a:rPr lang="en-US" dirty="0"/>
              <a:t>Laptop Mockup</a:t>
            </a:r>
          </a:p>
        </p:txBody>
      </p:sp>
      <p:sp>
        <p:nvSpPr>
          <p:cNvPr id="4" name="Picture Placeholder 3">
            <a:extLst>
              <a:ext uri="{FF2B5EF4-FFF2-40B4-BE49-F238E27FC236}">
                <a16:creationId xmlns:a16="http://schemas.microsoft.com/office/drawing/2014/main" id="{DDACAE80-CF8B-4B66-A934-0872A1DBAD82}"/>
              </a:ext>
            </a:extLst>
          </p:cNvPr>
          <p:cNvSpPr>
            <a:spLocks noGrp="1"/>
          </p:cNvSpPr>
          <p:nvPr>
            <p:ph type="pic" sz="quarter" idx="10"/>
          </p:nvPr>
        </p:nvSpPr>
        <p:spPr/>
      </p:sp>
    </p:spTree>
    <p:extLst>
      <p:ext uri="{BB962C8B-B14F-4D97-AF65-F5344CB8AC3E}">
        <p14:creationId xmlns:p14="http://schemas.microsoft.com/office/powerpoint/2010/main" val="59546593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a:extLst>
              <a:ext uri="{FF2B5EF4-FFF2-40B4-BE49-F238E27FC236}">
                <a16:creationId xmlns:a16="http://schemas.microsoft.com/office/drawing/2014/main" id="{AA2B22E5-5ACD-BE4F-8AD9-57A1405EE4C7}"/>
              </a:ext>
            </a:extLst>
          </p:cNvPr>
          <p:cNvSpPr/>
          <p:nvPr/>
        </p:nvSpPr>
        <p:spPr>
          <a:xfrm rot="4500000">
            <a:off x="3418646" y="808786"/>
            <a:ext cx="9930989" cy="10759901"/>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solidFill>
            <a:schemeClr val="bg1"/>
          </a:solidFill>
          <a:ln w="635000">
            <a:solidFill>
              <a:schemeClr val="bg1">
                <a:alpha val="20000"/>
              </a:schemeClr>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9" name="Title 8">
            <a:extLst>
              <a:ext uri="{FF2B5EF4-FFF2-40B4-BE49-F238E27FC236}">
                <a16:creationId xmlns:a16="http://schemas.microsoft.com/office/drawing/2014/main" id="{3749FF9F-CEC3-8148-9A28-8947350318D4}"/>
              </a:ext>
            </a:extLst>
          </p:cNvPr>
          <p:cNvSpPr>
            <a:spLocks noGrp="1"/>
          </p:cNvSpPr>
          <p:nvPr>
            <p:ph type="title"/>
          </p:nvPr>
        </p:nvSpPr>
        <p:spPr/>
        <p:txBody>
          <a:bodyPr/>
          <a:lstStyle/>
          <a:p>
            <a:r>
              <a:rPr lang="da" dirty="0"/>
              <a:t>PICTURES PLACEHOLDERS</a:t>
            </a:r>
            <a:endParaRPr lang="en-GB" dirty="0"/>
          </a:p>
        </p:txBody>
      </p:sp>
      <p:sp>
        <p:nvSpPr>
          <p:cNvPr id="10" name="Text Placeholder 9">
            <a:extLst>
              <a:ext uri="{FF2B5EF4-FFF2-40B4-BE49-F238E27FC236}">
                <a16:creationId xmlns:a16="http://schemas.microsoft.com/office/drawing/2014/main" id="{9D71158A-24C8-5A42-866E-C8495AA66752}"/>
              </a:ext>
            </a:extLst>
          </p:cNvPr>
          <p:cNvSpPr>
            <a:spLocks noGrp="1"/>
          </p:cNvSpPr>
          <p:nvPr>
            <p:ph type="body" idx="1"/>
          </p:nvPr>
        </p:nvSpPr>
        <p:spPr/>
        <p:txBody>
          <a:bodyPr/>
          <a:lstStyle/>
          <a:p>
            <a:r>
              <a:rPr lang="en-US" dirty="0"/>
              <a:t>5 Unique Layouts to Drag &amp; drop your images</a:t>
            </a:r>
            <a:endParaRPr lang="en-GB" dirty="0"/>
          </a:p>
        </p:txBody>
      </p:sp>
      <p:sp>
        <p:nvSpPr>
          <p:cNvPr id="19" name="Shape">
            <a:extLst>
              <a:ext uri="{FF2B5EF4-FFF2-40B4-BE49-F238E27FC236}">
                <a16:creationId xmlns:a16="http://schemas.microsoft.com/office/drawing/2014/main" id="{5ED5A0BF-BA5A-6141-BBE6-125271BDAB72}"/>
              </a:ext>
            </a:extLst>
          </p:cNvPr>
          <p:cNvSpPr/>
          <p:nvPr/>
        </p:nvSpPr>
        <p:spPr>
          <a:xfrm rot="4500000">
            <a:off x="1846320" y="546276"/>
            <a:ext cx="12092375" cy="13101703"/>
          </a:xfrm>
          <a:custGeom>
            <a:avLst/>
            <a:gdLst/>
            <a:ahLst/>
            <a:cxnLst>
              <a:cxn ang="0">
                <a:pos x="wd2" y="hd2"/>
              </a:cxn>
              <a:cxn ang="5400000">
                <a:pos x="wd2" y="hd2"/>
              </a:cxn>
              <a:cxn ang="10800000">
                <a:pos x="wd2" y="hd2"/>
              </a:cxn>
              <a:cxn ang="16200000">
                <a:pos x="wd2" y="hd2"/>
              </a:cxn>
            </a:cxnLst>
            <a:rect l="0" t="0" r="r" b="b"/>
            <a:pathLst>
              <a:path w="20796" h="19515" extrusionOk="0">
                <a:moveTo>
                  <a:pt x="0" y="9758"/>
                </a:moveTo>
                <a:lnTo>
                  <a:pt x="0" y="4185"/>
                </a:lnTo>
                <a:cubicBezTo>
                  <a:pt x="0" y="969"/>
                  <a:pt x="4021" y="-1042"/>
                  <a:pt x="7238" y="566"/>
                </a:cubicBezTo>
                <a:lnTo>
                  <a:pt x="12810" y="3353"/>
                </a:lnTo>
                <a:lnTo>
                  <a:pt x="18383" y="6139"/>
                </a:lnTo>
                <a:cubicBezTo>
                  <a:pt x="21600" y="7747"/>
                  <a:pt x="21600" y="11769"/>
                  <a:pt x="18383" y="13377"/>
                </a:cubicBezTo>
                <a:lnTo>
                  <a:pt x="12810" y="16163"/>
                </a:lnTo>
                <a:lnTo>
                  <a:pt x="7238" y="18950"/>
                </a:lnTo>
                <a:cubicBezTo>
                  <a:pt x="4021" y="20558"/>
                  <a:pt x="0" y="18547"/>
                  <a:pt x="0" y="15331"/>
                </a:cubicBezTo>
                <a:lnTo>
                  <a:pt x="0" y="9758"/>
                </a:lnTo>
                <a:close/>
              </a:path>
            </a:pathLst>
          </a:custGeom>
          <a:noFill/>
          <a:ln w="25400">
            <a:solidFill>
              <a:schemeClr val="bg1"/>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sz="3000"/>
          </a:p>
        </p:txBody>
      </p:sp>
      <p:sp>
        <p:nvSpPr>
          <p:cNvPr id="3" name="Picture Placeholder 2">
            <a:extLst>
              <a:ext uri="{FF2B5EF4-FFF2-40B4-BE49-F238E27FC236}">
                <a16:creationId xmlns:a16="http://schemas.microsoft.com/office/drawing/2014/main" id="{28D0F20B-76E6-4C3E-B706-EA26918B1AF9}"/>
              </a:ext>
            </a:extLst>
          </p:cNvPr>
          <p:cNvSpPr>
            <a:spLocks noGrp="1"/>
          </p:cNvSpPr>
          <p:nvPr>
            <p:ph type="pic" sz="quarter" idx="10"/>
          </p:nvPr>
        </p:nvSpPr>
        <p:spPr/>
      </p:sp>
    </p:spTree>
    <p:extLst>
      <p:ext uri="{BB962C8B-B14F-4D97-AF65-F5344CB8AC3E}">
        <p14:creationId xmlns:p14="http://schemas.microsoft.com/office/powerpoint/2010/main" val="129348848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BD891F1-6333-41E8-BAED-96824917807D}"/>
              </a:ext>
            </a:extLst>
          </p:cNvPr>
          <p:cNvSpPr>
            <a:spLocks noGrp="1"/>
          </p:cNvSpPr>
          <p:nvPr>
            <p:ph type="title"/>
          </p:nvPr>
        </p:nvSpPr>
        <p:spPr/>
        <p:txBody>
          <a:bodyPr/>
          <a:lstStyle/>
          <a:p>
            <a:endParaRPr lang="en-US"/>
          </a:p>
        </p:txBody>
      </p:sp>
      <p:sp>
        <p:nvSpPr>
          <p:cNvPr id="5" name="Text Placeholder 4">
            <a:extLst>
              <a:ext uri="{FF2B5EF4-FFF2-40B4-BE49-F238E27FC236}">
                <a16:creationId xmlns:a16="http://schemas.microsoft.com/office/drawing/2014/main" id="{4D102C48-7BE9-4478-8525-49204DD23C68}"/>
              </a:ext>
            </a:extLst>
          </p:cNvPr>
          <p:cNvSpPr>
            <a:spLocks noGrp="1"/>
          </p:cNvSpPr>
          <p:nvPr>
            <p:ph type="body" idx="1"/>
          </p:nvPr>
        </p:nvSpPr>
        <p:spPr/>
        <p:txBody>
          <a:bodyPr/>
          <a:lstStyle/>
          <a:p>
            <a:endParaRPr lang="en-US"/>
          </a:p>
        </p:txBody>
      </p:sp>
      <p:sp>
        <p:nvSpPr>
          <p:cNvPr id="3" name="Picture Placeholder 2">
            <a:extLst>
              <a:ext uri="{FF2B5EF4-FFF2-40B4-BE49-F238E27FC236}">
                <a16:creationId xmlns:a16="http://schemas.microsoft.com/office/drawing/2014/main" id="{6E65ACE4-2612-4677-BA0B-3E9629787913}"/>
              </a:ext>
            </a:extLst>
          </p:cNvPr>
          <p:cNvSpPr>
            <a:spLocks noGrp="1"/>
          </p:cNvSpPr>
          <p:nvPr>
            <p:ph type="pic" sz="quarter" idx="10"/>
          </p:nvPr>
        </p:nvSpPr>
        <p:spPr/>
      </p:sp>
    </p:spTree>
    <p:extLst>
      <p:ext uri="{BB962C8B-B14F-4D97-AF65-F5344CB8AC3E}">
        <p14:creationId xmlns:p14="http://schemas.microsoft.com/office/powerpoint/2010/main" val="74307899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8551C90-2942-7B47-A0D9-4B0DEE285065}"/>
              </a:ext>
            </a:extLst>
          </p:cNvPr>
          <p:cNvSpPr>
            <a:spLocks noGrp="1"/>
          </p:cNvSpPr>
          <p:nvPr>
            <p:ph type="title"/>
          </p:nvPr>
        </p:nvSpPr>
        <p:spPr/>
        <p:txBody>
          <a:bodyPr/>
          <a:lstStyle/>
          <a:p>
            <a:r>
              <a:rPr lang="en-US" noProof="1"/>
              <a:t>Lorem Ipsum Dolor</a:t>
            </a:r>
            <a:endParaRPr lang="en-GB" dirty="0"/>
          </a:p>
        </p:txBody>
      </p:sp>
      <p:sp>
        <p:nvSpPr>
          <p:cNvPr id="7" name="Text Placeholder 6">
            <a:extLst>
              <a:ext uri="{FF2B5EF4-FFF2-40B4-BE49-F238E27FC236}">
                <a16:creationId xmlns:a16="http://schemas.microsoft.com/office/drawing/2014/main" id="{AE3186D1-545D-8746-BB72-05A5738E8CC4}"/>
              </a:ext>
            </a:extLst>
          </p:cNvPr>
          <p:cNvSpPr>
            <a:spLocks noGrp="1"/>
          </p:cNvSpPr>
          <p:nvPr>
            <p:ph type="body" sz="quarter" idx="13"/>
          </p:nvPr>
        </p:nvSpPr>
        <p:spPr/>
        <p:txBody>
          <a:bodyPr/>
          <a:lstStyle/>
          <a:p>
            <a:r>
              <a:rPr lang="en-US" noProof="1"/>
              <a:t>Lorem Ipsum</a:t>
            </a:r>
          </a:p>
        </p:txBody>
      </p:sp>
      <p:sp>
        <p:nvSpPr>
          <p:cNvPr id="6" name="Content Placeholder 5">
            <a:extLst>
              <a:ext uri="{FF2B5EF4-FFF2-40B4-BE49-F238E27FC236}">
                <a16:creationId xmlns:a16="http://schemas.microsoft.com/office/drawing/2014/main" id="{5F920B22-D979-D443-A39A-0F1A92A67C4E}"/>
              </a:ext>
            </a:extLst>
          </p:cNvPr>
          <p:cNvSpPr>
            <a:spLocks noGrp="1"/>
          </p:cNvSpPr>
          <p:nvPr>
            <p:ph sz="half" idx="1"/>
          </p:nvPr>
        </p:nvSpPr>
        <p:spPr/>
        <p:txBody>
          <a:bodyPr/>
          <a:lstStyle/>
          <a:p>
            <a:r>
              <a:rPr lang="en-US" noProof="1"/>
              <a:t>Lorem ipsum dolor sit amet, consectetur adipiscing elit. Donec sollicitudin dolor a ex rhoncus pharetra. Vestibulum ante ipsum primis in faucibus orci luctus et ultrices posuere cubilia Curae</a:t>
            </a:r>
          </a:p>
          <a:p>
            <a:r>
              <a:rPr lang="en-US" noProof="1"/>
              <a:t>Lorem ipsum dolor sit amet, consectetur adipiscing elit. Donec sollicitudin dolor a ex rhoncus pharetra. </a:t>
            </a:r>
          </a:p>
        </p:txBody>
      </p:sp>
      <p:sp>
        <p:nvSpPr>
          <p:cNvPr id="3" name="Picture Placeholder 2">
            <a:extLst>
              <a:ext uri="{FF2B5EF4-FFF2-40B4-BE49-F238E27FC236}">
                <a16:creationId xmlns:a16="http://schemas.microsoft.com/office/drawing/2014/main" id="{41C90B46-093F-4380-A63A-17661FC92507}"/>
              </a:ext>
            </a:extLst>
          </p:cNvPr>
          <p:cNvSpPr>
            <a:spLocks noGrp="1"/>
          </p:cNvSpPr>
          <p:nvPr>
            <p:ph type="pic" sz="quarter" idx="10"/>
          </p:nvPr>
        </p:nvSpPr>
        <p:spPr/>
      </p:sp>
    </p:spTree>
    <p:extLst>
      <p:ext uri="{BB962C8B-B14F-4D97-AF65-F5344CB8AC3E}">
        <p14:creationId xmlns:p14="http://schemas.microsoft.com/office/powerpoint/2010/main" val="3723929518"/>
      </p:ext>
    </p:extLst>
  </p:cSld>
  <p:clrMapOvr>
    <a:masterClrMapping/>
  </p:clrMapOvr>
</p:sld>
</file>

<file path=ppt/theme/theme1.xml><?xml version="1.0" encoding="utf-8"?>
<a:theme xmlns:a="http://schemas.openxmlformats.org/drawingml/2006/main" name="Yellow">
  <a:themeElements>
    <a:clrScheme name="SHO - LUNA - 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reen">
  <a:themeElements>
    <a:clrScheme name="SHO - LUNA - 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Yellow">
  <a:themeElements>
    <a:clrScheme name="SHO - LUNA - Blue">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Yellow">
  <a:themeElements>
    <a:clrScheme name="SHO - LUNA - Orange">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heme">
  <a:themeElements>
    <a:clrScheme name="SHO - LUNA - Orange">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Showeet theme">
  <a:themeElements>
    <a:clrScheme name="Showeet">
      <a:dk1>
        <a:srgbClr val="95A5A6"/>
      </a:dk1>
      <a:lt1>
        <a:sysClr val="window" lastClr="FFFFFF"/>
      </a:lt1>
      <a:dk2>
        <a:srgbClr val="2C3E50"/>
      </a:dk2>
      <a:lt2>
        <a:srgbClr val="F2F2F2"/>
      </a:lt2>
      <a:accent1>
        <a:srgbClr val="2980B9"/>
      </a:accent1>
      <a:accent2>
        <a:srgbClr val="16A085"/>
      </a:accent2>
      <a:accent3>
        <a:srgbClr val="9BBB59"/>
      </a:accent3>
      <a:accent4>
        <a:srgbClr val="F39C12"/>
      </a:accent4>
      <a:accent5>
        <a:srgbClr val="C0392B"/>
      </a:accent5>
      <a:accent6>
        <a:srgbClr val="4B2C50"/>
      </a:accent6>
      <a:hlink>
        <a:srgbClr val="16A085"/>
      </a:hlink>
      <a:folHlink>
        <a:srgbClr val="10786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showeet">
  <a:themeElements>
    <a:clrScheme name="Showeet">
      <a:dk1>
        <a:srgbClr val="95A5A6"/>
      </a:dk1>
      <a:lt1>
        <a:sysClr val="window" lastClr="FFFFFF"/>
      </a:lt1>
      <a:dk2>
        <a:srgbClr val="2C3E50"/>
      </a:dk2>
      <a:lt2>
        <a:srgbClr val="F2F2F2"/>
      </a:lt2>
      <a:accent1>
        <a:srgbClr val="2980B9"/>
      </a:accent1>
      <a:accent2>
        <a:srgbClr val="16A085"/>
      </a:accent2>
      <a:accent3>
        <a:srgbClr val="9BBB59"/>
      </a:accent3>
      <a:accent4>
        <a:srgbClr val="F39C12"/>
      </a:accent4>
      <a:accent5>
        <a:srgbClr val="C0392B"/>
      </a:accent5>
      <a:accent6>
        <a:srgbClr val="4B2C50"/>
      </a:accent6>
      <a:hlink>
        <a:srgbClr val="16A085"/>
      </a:hlink>
      <a:folHlink>
        <a:srgbClr val="107863"/>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2527</TotalTime>
  <Words>9494</Words>
  <PresentationFormat>Widescreen</PresentationFormat>
  <Paragraphs>983</Paragraphs>
  <Slides>142</Slides>
  <Notes>142</Notes>
  <HiddenSlides>0</HiddenSlides>
  <MMClips>0</MMClips>
  <ScaleCrop>false</ScaleCrop>
  <HeadingPairs>
    <vt:vector size="6" baseType="variant">
      <vt:variant>
        <vt:lpstr>Fonts Used</vt:lpstr>
      </vt:variant>
      <vt:variant>
        <vt:i4>4</vt:i4>
      </vt:variant>
      <vt:variant>
        <vt:lpstr>Theme</vt:lpstr>
      </vt:variant>
      <vt:variant>
        <vt:i4>7</vt:i4>
      </vt:variant>
      <vt:variant>
        <vt:lpstr>Slide Titles</vt:lpstr>
      </vt:variant>
      <vt:variant>
        <vt:i4>142</vt:i4>
      </vt:variant>
    </vt:vector>
  </HeadingPairs>
  <TitlesOfParts>
    <vt:vector size="153" baseType="lpstr">
      <vt:lpstr>Arial</vt:lpstr>
      <vt:lpstr>Calibri</vt:lpstr>
      <vt:lpstr>Calibri Light</vt:lpstr>
      <vt:lpstr>Open Sans</vt:lpstr>
      <vt:lpstr>Yellow</vt:lpstr>
      <vt:lpstr>Green</vt:lpstr>
      <vt:lpstr>1_Yellow</vt:lpstr>
      <vt:lpstr>2_Yellow</vt:lpstr>
      <vt:lpstr>1_Office Theme</vt:lpstr>
      <vt:lpstr>Showeet theme</vt:lpstr>
      <vt:lpstr>showeet</vt:lpstr>
      <vt:lpstr>MULTIPURPOSE POWERPOINT TEMPLATE</vt:lpstr>
      <vt:lpstr>MULTIPURPOSE POWERPOINT TEMPLATE</vt:lpstr>
      <vt:lpstr>BASIC SLIDES</vt:lpstr>
      <vt:lpstr>Lorem Ipsum Dolor Sit Amet</vt:lpstr>
      <vt:lpstr>Simple Layout Slide</vt:lpstr>
      <vt:lpstr>Layout with 2 Columns</vt:lpstr>
      <vt:lpstr>Layout with 3 Columns</vt:lpstr>
      <vt:lpstr>MEET THE TEAM</vt:lpstr>
      <vt:lpstr>PowerPoint Presentation</vt:lpstr>
      <vt:lpstr>PowerPoint Presentation</vt:lpstr>
      <vt:lpstr>PowerPoint Presentation</vt:lpstr>
      <vt:lpstr>PowerPoint Presentation</vt:lpstr>
      <vt:lpstr>INFOGRAPHICS</vt:lpstr>
      <vt:lpstr>Infographic #1</vt:lpstr>
      <vt:lpstr>Infographic #2</vt:lpstr>
      <vt:lpstr>Infographic #3</vt:lpstr>
      <vt:lpstr>Infographic #4</vt:lpstr>
      <vt:lpstr>TIMELINES</vt:lpstr>
      <vt:lpstr>PowerPoint Presentation</vt:lpstr>
      <vt:lpstr>PowerPoint Presentation</vt:lpstr>
      <vt:lpstr>PowerPoint Presentation</vt:lpstr>
      <vt:lpstr>PowerPoint Presentation</vt:lpstr>
      <vt:lpstr>MOCKUPS</vt:lpstr>
      <vt:lpstr>PowerPoint Presentation</vt:lpstr>
      <vt:lpstr>PowerPoint Presentation</vt:lpstr>
      <vt:lpstr>Laptop Mockup</vt:lpstr>
      <vt:lpstr>PICTURES PLACEHOLDERS</vt:lpstr>
      <vt:lpstr>PowerPoint Presentation</vt:lpstr>
      <vt:lpstr>Lorem Ipsum Dolor</vt:lpstr>
      <vt:lpstr>Lorem Ipsum Dolor</vt:lpstr>
      <vt:lpstr>Lorem Ipsum Dolor</vt:lpstr>
      <vt:lpstr>Lorem Ipsum Dolor</vt:lpstr>
      <vt:lpstr>CLOSURE SLIDES</vt:lpstr>
      <vt:lpstr>COFFEE BREAK</vt:lpstr>
      <vt:lpstr>THANK YOU</vt:lpstr>
      <vt:lpstr>MULTIPURPOSE POWERPOINT TEMPLATE</vt:lpstr>
      <vt:lpstr>MULTIPURPOSE POWERPOINT TEMPLATE</vt:lpstr>
      <vt:lpstr>BASIC SLIDES</vt:lpstr>
      <vt:lpstr>Lorem Ipsum Dolor Sit Amet</vt:lpstr>
      <vt:lpstr>Simple Layout Slide</vt:lpstr>
      <vt:lpstr>Layout with 2 Columns</vt:lpstr>
      <vt:lpstr>Layout with 3 Columns</vt:lpstr>
      <vt:lpstr>MEET THE TEAM</vt:lpstr>
      <vt:lpstr>PowerPoint Presentation</vt:lpstr>
      <vt:lpstr>PowerPoint Presentation</vt:lpstr>
      <vt:lpstr>PowerPoint Presentation</vt:lpstr>
      <vt:lpstr>PowerPoint Presentation</vt:lpstr>
      <vt:lpstr>INFOGRAPHICS</vt:lpstr>
      <vt:lpstr>Infographic #1</vt:lpstr>
      <vt:lpstr>Infographic #2</vt:lpstr>
      <vt:lpstr>Infographic #3</vt:lpstr>
      <vt:lpstr>Infographic #4</vt:lpstr>
      <vt:lpstr>TIMELINES</vt:lpstr>
      <vt:lpstr>PowerPoint Presentation</vt:lpstr>
      <vt:lpstr>PowerPoint Presentation</vt:lpstr>
      <vt:lpstr>PowerPoint Presentation</vt:lpstr>
      <vt:lpstr>PowerPoint Presentation</vt:lpstr>
      <vt:lpstr>MOCKUPS</vt:lpstr>
      <vt:lpstr>PowerPoint Presentation</vt:lpstr>
      <vt:lpstr>PowerPoint Presentation</vt:lpstr>
      <vt:lpstr>Laptop Mockup</vt:lpstr>
      <vt:lpstr>PICTURES PLACEHOLDERS</vt:lpstr>
      <vt:lpstr>PowerPoint Presentation</vt:lpstr>
      <vt:lpstr>Lorem Ipsum Dolor</vt:lpstr>
      <vt:lpstr>Lorem Ipsum Dolor</vt:lpstr>
      <vt:lpstr>Lorem Ipsum Dolor</vt:lpstr>
      <vt:lpstr>Lorem Ipsum Dolor</vt:lpstr>
      <vt:lpstr>CLOSURE SLIDES</vt:lpstr>
      <vt:lpstr>COFFEE BREAK</vt:lpstr>
      <vt:lpstr>THANK YOU</vt:lpstr>
      <vt:lpstr>MULTIPURPOSE POWERPOINT TEMPLATE</vt:lpstr>
      <vt:lpstr>MULTIPURPOSE POWERPOINT TEMPLATE</vt:lpstr>
      <vt:lpstr>BASIC SLIDES</vt:lpstr>
      <vt:lpstr>Lorem Ipsum Dolor Sit Amet</vt:lpstr>
      <vt:lpstr>Simple Layout Slide</vt:lpstr>
      <vt:lpstr>Layout with 2 Columns</vt:lpstr>
      <vt:lpstr>Layout with 3 Columns</vt:lpstr>
      <vt:lpstr>MEET THE TEAM</vt:lpstr>
      <vt:lpstr>PowerPoint Presentation</vt:lpstr>
      <vt:lpstr>PowerPoint Presentation</vt:lpstr>
      <vt:lpstr>PowerPoint Presentation</vt:lpstr>
      <vt:lpstr>PowerPoint Presentation</vt:lpstr>
      <vt:lpstr>INFOGRAPHICS</vt:lpstr>
      <vt:lpstr>Infographic #1</vt:lpstr>
      <vt:lpstr>Infographic #2</vt:lpstr>
      <vt:lpstr>Infographic #3</vt:lpstr>
      <vt:lpstr>Infographic #4</vt:lpstr>
      <vt:lpstr>TIMELINES</vt:lpstr>
      <vt:lpstr>PowerPoint Presentation</vt:lpstr>
      <vt:lpstr>PowerPoint Presentation</vt:lpstr>
      <vt:lpstr>PowerPoint Presentation</vt:lpstr>
      <vt:lpstr>PowerPoint Presentation</vt:lpstr>
      <vt:lpstr>MOCKUPS</vt:lpstr>
      <vt:lpstr>PowerPoint Presentation</vt:lpstr>
      <vt:lpstr>PowerPoint Presentation</vt:lpstr>
      <vt:lpstr>Laptop Mockup</vt:lpstr>
      <vt:lpstr>PICTURES PLACEHOLDERS</vt:lpstr>
      <vt:lpstr>PowerPoint Presentation</vt:lpstr>
      <vt:lpstr>Lorem Ipsum Dolor</vt:lpstr>
      <vt:lpstr>Lorem Ipsum Dolor</vt:lpstr>
      <vt:lpstr>Lorem Ipsum Dolor</vt:lpstr>
      <vt:lpstr>Lorem Ipsum Dolor</vt:lpstr>
      <vt:lpstr>CLOSURE SLIDES</vt:lpstr>
      <vt:lpstr>COFFEE BREAK</vt:lpstr>
      <vt:lpstr>THANK YOU</vt:lpstr>
      <vt:lpstr>MULTIPURPOSE POWERPOINT TEMPLATE</vt:lpstr>
      <vt:lpstr>MULTIPURPOSE POWERPOINT TEMPLATE</vt:lpstr>
      <vt:lpstr>BASIC SLIDES</vt:lpstr>
      <vt:lpstr>Lorem Ipsum Dolor Sit Amet</vt:lpstr>
      <vt:lpstr>Simple Layout Slide</vt:lpstr>
      <vt:lpstr>Layout with 2 Columns</vt:lpstr>
      <vt:lpstr>Layout with 3 Columns</vt:lpstr>
      <vt:lpstr>MEET THE TEAM</vt:lpstr>
      <vt:lpstr>PowerPoint Presentation</vt:lpstr>
      <vt:lpstr>PowerPoint Presentation</vt:lpstr>
      <vt:lpstr>PowerPoint Presentation</vt:lpstr>
      <vt:lpstr>PowerPoint Presentation</vt:lpstr>
      <vt:lpstr>INFOGRAPHICS</vt:lpstr>
      <vt:lpstr>Infographic #1</vt:lpstr>
      <vt:lpstr>Infographic #2</vt:lpstr>
      <vt:lpstr>Infographic #3</vt:lpstr>
      <vt:lpstr>Infographic #4</vt:lpstr>
      <vt:lpstr>TIMELINES</vt:lpstr>
      <vt:lpstr>PowerPoint Presentation</vt:lpstr>
      <vt:lpstr>PowerPoint Presentation</vt:lpstr>
      <vt:lpstr>PowerPoint Presentation</vt:lpstr>
      <vt:lpstr>PowerPoint Presentation</vt:lpstr>
      <vt:lpstr>MOCKUPS</vt:lpstr>
      <vt:lpstr>PowerPoint Presentation</vt:lpstr>
      <vt:lpstr>PowerPoint Presentation</vt:lpstr>
      <vt:lpstr>Laptop Mockup</vt:lpstr>
      <vt:lpstr>PICTURES PLACEHOLDERS</vt:lpstr>
      <vt:lpstr>PowerPoint Presentation</vt:lpstr>
      <vt:lpstr>Lorem Ipsum Dolor</vt:lpstr>
      <vt:lpstr>Lorem Ipsum Dolor</vt:lpstr>
      <vt:lpstr>Lorem Ipsum Dolor</vt:lpstr>
      <vt:lpstr>Lorem Ipsum Dolor</vt:lpstr>
      <vt:lpstr>CLOSURE SLIDES</vt:lpstr>
      <vt:lpstr>COFFEE BREAK</vt:lpstr>
      <vt:lpstr>THANK YOU</vt:lpstr>
      <vt:lpstr>Thank You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LUNA - Multipurpose Template</dc:title>
  <dc:creator>showeet.com</dc:creator>
  <dc:description>© Copyright Showeet.com</dc:description>
  <dcterms:created xsi:type="dcterms:W3CDTF">2019-03-08T01:17:39Z</dcterms:created>
  <dcterms:modified xsi:type="dcterms:W3CDTF">2019-06-12T20:58:27Z</dcterms:modified>
  <cp:category>Templates</cp:category>
</cp:coreProperties>
</file>