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99" r:id="rId4"/>
    <p:sldMasterId id="214748370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251">
          <p15:clr>
            <a:srgbClr val="A4A3A4"/>
          </p15:clr>
        </p15:guide>
        <p15:guide id="2" orient="horz" pos="3159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pos="3840">
          <p15:clr>
            <a:srgbClr val="A4A3A4"/>
          </p15:clr>
        </p15:guide>
        <p15:guide id="5" pos="575">
          <p15:clr>
            <a:srgbClr val="A4A3A4"/>
          </p15:clr>
        </p15:guide>
        <p15:guide id="6" pos="7105">
          <p15:clr>
            <a:srgbClr val="A4A3A4"/>
          </p15:clr>
        </p15:guide>
        <p15:guide id="7" pos="7408">
          <p15:clr>
            <a:srgbClr val="A4A3A4"/>
          </p15:clr>
        </p15:guide>
        <p15:guide id="8" pos="303">
          <p15:clr>
            <a:srgbClr val="A4A3A4"/>
          </p15:clr>
        </p15:guide>
        <p15:guide id="9" pos="1965">
          <p15:clr>
            <a:srgbClr val="A4A3A4"/>
          </p15:clr>
        </p15:guide>
        <p15:guide id="10" pos="5715">
          <p15:clr>
            <a:srgbClr val="A4A3A4"/>
          </p15:clr>
        </p15:guide>
        <p15:guide id="11" pos="4384">
          <p15:clr>
            <a:srgbClr val="A4A3A4"/>
          </p15:clr>
        </p15:guide>
        <p15:guide id="12" orient="horz" pos="3295">
          <p15:clr>
            <a:srgbClr val="A4A3A4"/>
          </p15:clr>
        </p15:guide>
        <p15:guide id="13" orient="horz" pos="216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251" orient="horz"/>
        <p:guide pos="3159" orient="horz"/>
        <p:guide pos="981" orient="horz"/>
        <p:guide pos="3840"/>
        <p:guide pos="575"/>
        <p:guide pos="7105"/>
        <p:guide pos="7408"/>
        <p:guide pos="303"/>
        <p:guide pos="1965"/>
        <p:guide pos="5715"/>
        <p:guide pos="4384"/>
        <p:guide pos="3295" orient="horz"/>
        <p:guide pos="2160" orient="horz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315" name="Google Shape;315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0" name="Google Shape;40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401" name="Google Shape;401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" name="Google Shape;41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411" name="Google Shape;411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9" name="Google Shape;41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420" name="Google Shape;420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" name="Google Shape;42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430" name="Google Shape;430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8" name="Google Shape;43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439" name="Google Shape;439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8" name="Google Shape;44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449" name="Google Shape;449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7" name="Google Shape;45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458" name="Google Shape;458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7" name="Google Shape;46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468" name="Google Shape;468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6" name="Google Shape;47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477" name="Google Shape;477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6" name="Google Shape;48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487" name="Google Shape;487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324" name="Google Shape;324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5" name="Google Shape;49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496" name="Google Shape;496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5" name="Google Shape;50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06" name="Google Shape;506;p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4" name="Google Shape;51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15" name="Google Shape;515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4" name="Google Shape;52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25" name="Google Shape;525;p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3" name="Google Shape;53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34" name="Google Shape;534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3" name="Google Shape;54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44" name="Google Shape;544;p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4" name="Google Shape;55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55" name="Google Shape;555;p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4" name="Google Shape;56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65" name="Google Shape;565;p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3" name="Google Shape;57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74" name="Google Shape;574;p2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3" name="Google Shape;583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84" name="Google Shape;584;p2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334" name="Google Shape;334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2" name="Google Shape;592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593" name="Google Shape;593;p3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2" name="Google Shape;602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03" name="Google Shape;603;p3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1" name="Google Shape;611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12" name="Google Shape;612;p3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1" name="Google Shape;621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22" name="Google Shape;622;p3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0" name="Google Shape;630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31" name="Google Shape;631;p3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0" name="Google Shape;640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41" name="Google Shape;641;p3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9" name="Google Shape;649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50" name="Google Shape;650;p3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9" name="Google Shape;659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660" name="Google Shape;660;p3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1" name="Google Shape;741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742" name="Google Shape;742;p3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1" name="Google Shape;751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752" name="Google Shape;752;p3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343" name="Google Shape;343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9" name="Google Shape;769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 sz="1200">
              <a:solidFill>
                <a:srgbClr val="000000"/>
              </a:solidFill>
            </a:endParaRPr>
          </a:p>
        </p:txBody>
      </p:sp>
      <p:sp>
        <p:nvSpPr>
          <p:cNvPr id="770" name="Google Shape;770;p4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2" name="Google Shape;35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353" name="Google Shape;353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1" name="Google Shape;36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362" name="Google Shape;362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1" name="Google Shape;37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372" name="Google Shape;372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381" name="Google Shape;381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</a:rPr>
              <a:t>© Copyright Showeet.com – Creative &amp; Free PowerPoint Templates</a:t>
            </a:r>
            <a:endParaRPr/>
          </a:p>
        </p:txBody>
      </p:sp>
      <p:sp>
        <p:nvSpPr>
          <p:cNvPr id="391" name="Google Shape;391;p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jp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jp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jp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showeet.com/" TargetMode="External"/><Relationship Id="rId3" Type="http://schemas.openxmlformats.org/officeDocument/2006/relationships/image" Target="../media/image32.png"/><Relationship Id="rId4" Type="http://schemas.openxmlformats.org/officeDocument/2006/relationships/image" Target="../media/image3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1 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400"/>
              <a:buFont typeface="Calibri"/>
              <a:buNone/>
              <a:defRPr sz="4400">
                <a:solidFill>
                  <a:srgbClr val="059B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5 Title and Content">
  <p:cSld name="05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type="title"/>
          </p:nvPr>
        </p:nvSpPr>
        <p:spPr>
          <a:xfrm>
            <a:off x="6598840" y="365125"/>
            <a:ext cx="46817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800"/>
              <a:buFont typeface="Calibri"/>
              <a:buNone/>
              <a:defRPr>
                <a:solidFill>
                  <a:srgbClr val="8A0B3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4871864" y="2001465"/>
            <a:ext cx="6408712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3143672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4871864" y="6356349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1027246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6 Title Slide">
  <p:cSld name="06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400"/>
              <a:buFont typeface="Calibri"/>
              <a:buNone/>
              <a:defRPr sz="4400">
                <a:solidFill>
                  <a:srgbClr val="059B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6 Title and Content">
  <p:cSld name="06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/>
          <p:nvPr>
            <p:ph type="title"/>
          </p:nvPr>
        </p:nvSpPr>
        <p:spPr>
          <a:xfrm>
            <a:off x="838200" y="365125"/>
            <a:ext cx="633792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800"/>
              <a:buFont typeface="Calibri"/>
              <a:buNone/>
              <a:defRPr>
                <a:solidFill>
                  <a:srgbClr val="059B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" type="body"/>
          </p:nvPr>
        </p:nvSpPr>
        <p:spPr>
          <a:xfrm>
            <a:off x="838200" y="2001465"/>
            <a:ext cx="633792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1" type="ftr"/>
          </p:nvPr>
        </p:nvSpPr>
        <p:spPr>
          <a:xfrm>
            <a:off x="2495600" y="6356349"/>
            <a:ext cx="46805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739214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7 Title Slide">
  <p:cSld name="07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/>
          <p:nvPr>
            <p:ph type="ctrTitle"/>
          </p:nvPr>
        </p:nvSpPr>
        <p:spPr>
          <a:xfrm>
            <a:off x="407368" y="136524"/>
            <a:ext cx="4896544" cy="15756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400"/>
              <a:buFont typeface="Calibri"/>
              <a:buNone/>
              <a:defRPr sz="4400">
                <a:solidFill>
                  <a:srgbClr val="004B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" type="subTitle"/>
          </p:nvPr>
        </p:nvSpPr>
        <p:spPr>
          <a:xfrm>
            <a:off x="407368" y="2060848"/>
            <a:ext cx="4896544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6" name="Google Shape;86;p14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7 Title and Content">
  <p:cSld name="07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5"/>
          <p:cNvSpPr txBox="1"/>
          <p:nvPr>
            <p:ph idx="11" type="ftr"/>
          </p:nvPr>
        </p:nvSpPr>
        <p:spPr>
          <a:xfrm>
            <a:off x="2495600" y="6356349"/>
            <a:ext cx="360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5"/>
          <p:cNvSpPr txBox="1"/>
          <p:nvPr>
            <p:ph idx="12" type="sldNum"/>
          </p:nvPr>
        </p:nvSpPr>
        <p:spPr>
          <a:xfrm>
            <a:off x="652804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15"/>
          <p:cNvSpPr txBox="1"/>
          <p:nvPr>
            <p:ph type="title"/>
          </p:nvPr>
        </p:nvSpPr>
        <p:spPr>
          <a:xfrm>
            <a:off x="838200" y="365125"/>
            <a:ext cx="698599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800"/>
              <a:buFont typeface="Calibri"/>
              <a:buNone/>
              <a:defRPr>
                <a:solidFill>
                  <a:srgbClr val="004B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5"/>
          <p:cNvSpPr txBox="1"/>
          <p:nvPr>
            <p:ph idx="1" type="body"/>
          </p:nvPr>
        </p:nvSpPr>
        <p:spPr>
          <a:xfrm>
            <a:off x="838200" y="2001465"/>
            <a:ext cx="525780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8 Title Slide">
  <p:cSld name="08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9801"/>
              </a:buClr>
              <a:buSzPts val="4400"/>
              <a:buFont typeface="Calibri"/>
              <a:buNone/>
              <a:defRPr sz="4400">
                <a:solidFill>
                  <a:srgbClr val="A6980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6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7" name="Google Shape;97;p16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6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8 Title and Content">
  <p:cSld name="08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7"/>
          <p:cNvSpPr txBox="1"/>
          <p:nvPr>
            <p:ph idx="11" type="ftr"/>
          </p:nvPr>
        </p:nvSpPr>
        <p:spPr>
          <a:xfrm>
            <a:off x="2495600" y="635634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7"/>
          <p:cNvSpPr txBox="1"/>
          <p:nvPr>
            <p:ph idx="12" type="sldNum"/>
          </p:nvPr>
        </p:nvSpPr>
        <p:spPr>
          <a:xfrm>
            <a:off x="580796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7"/>
          <p:cNvSpPr txBox="1"/>
          <p:nvPr>
            <p:ph type="title"/>
          </p:nvPr>
        </p:nvSpPr>
        <p:spPr>
          <a:xfrm>
            <a:off x="838200" y="365125"/>
            <a:ext cx="597788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9801"/>
              </a:buClr>
              <a:buSzPts val="4800"/>
              <a:buFont typeface="Calibri"/>
              <a:buNone/>
              <a:defRPr>
                <a:solidFill>
                  <a:srgbClr val="A6980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838200" y="2001465"/>
            <a:ext cx="597788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9 Title Slide">
  <p:cSld name="09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ctrTitle"/>
          </p:nvPr>
        </p:nvSpPr>
        <p:spPr>
          <a:xfrm>
            <a:off x="6384031" y="1712144"/>
            <a:ext cx="4829159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400"/>
              <a:buFont typeface="Calibri"/>
              <a:buNone/>
              <a:defRPr sz="4400">
                <a:solidFill>
                  <a:srgbClr val="994C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8"/>
          <p:cNvSpPr txBox="1"/>
          <p:nvPr>
            <p:ph idx="1" type="subTitle"/>
          </p:nvPr>
        </p:nvSpPr>
        <p:spPr>
          <a:xfrm>
            <a:off x="6384031" y="4490585"/>
            <a:ext cx="4829159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08" name="Google Shape;108;p18"/>
          <p:cNvSpPr txBox="1"/>
          <p:nvPr>
            <p:ph idx="10" type="dt"/>
          </p:nvPr>
        </p:nvSpPr>
        <p:spPr>
          <a:xfrm>
            <a:off x="6373763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8"/>
          <p:cNvSpPr txBox="1"/>
          <p:nvPr>
            <p:ph idx="11" type="ftr"/>
          </p:nvPr>
        </p:nvSpPr>
        <p:spPr>
          <a:xfrm>
            <a:off x="7828815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9 Title and Content">
  <p:cSld name="09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4079776" y="365125"/>
            <a:ext cx="725720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800"/>
              <a:buFont typeface="Calibri"/>
              <a:buNone/>
              <a:defRPr>
                <a:solidFill>
                  <a:srgbClr val="994C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9"/>
          <p:cNvSpPr txBox="1"/>
          <p:nvPr>
            <p:ph idx="1" type="body"/>
          </p:nvPr>
        </p:nvSpPr>
        <p:spPr>
          <a:xfrm>
            <a:off x="4079776" y="2001465"/>
            <a:ext cx="7257206" cy="3659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1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9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9"/>
          <p:cNvSpPr txBox="1"/>
          <p:nvPr>
            <p:ph idx="12" type="sldNum"/>
          </p:nvPr>
        </p:nvSpPr>
        <p:spPr>
          <a:xfrm>
            <a:off x="10328870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 Title Slide">
  <p:cSld name="10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ctrTitle"/>
          </p:nvPr>
        </p:nvSpPr>
        <p:spPr>
          <a:xfrm>
            <a:off x="824524" y="550315"/>
            <a:ext cx="5415492" cy="19442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400"/>
              <a:buFont typeface="Calibri"/>
              <a:buNone/>
              <a:defRPr sz="4400">
                <a:solidFill>
                  <a:srgbClr val="994C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0"/>
          <p:cNvSpPr txBox="1"/>
          <p:nvPr>
            <p:ph idx="1" type="subTitle"/>
          </p:nvPr>
        </p:nvSpPr>
        <p:spPr>
          <a:xfrm>
            <a:off x="824524" y="2843235"/>
            <a:ext cx="41148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19" name="Google Shape;119;p20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0"/>
          <p:cNvSpPr txBox="1"/>
          <p:nvPr>
            <p:ph idx="11" type="ftr"/>
          </p:nvPr>
        </p:nvSpPr>
        <p:spPr>
          <a:xfrm>
            <a:off x="861628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1 Title and Content">
  <p:cSld name="01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2495600" y="6356349"/>
            <a:ext cx="38164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2804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3"/>
          <p:cNvSpPr txBox="1"/>
          <p:nvPr>
            <p:ph type="title"/>
          </p:nvPr>
        </p:nvSpPr>
        <p:spPr>
          <a:xfrm>
            <a:off x="838200" y="365125"/>
            <a:ext cx="46817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800"/>
              <a:buFont typeface="Calibri"/>
              <a:buNone/>
              <a:defRPr>
                <a:solidFill>
                  <a:srgbClr val="059B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" type="body"/>
          </p:nvPr>
        </p:nvSpPr>
        <p:spPr>
          <a:xfrm>
            <a:off x="838200" y="2001465"/>
            <a:ext cx="669796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 Title and Content">
  <p:cSld name="10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title"/>
          </p:nvPr>
        </p:nvSpPr>
        <p:spPr>
          <a:xfrm>
            <a:off x="838200" y="365125"/>
            <a:ext cx="799410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800"/>
              <a:buFont typeface="Calibri"/>
              <a:buNone/>
              <a:defRPr>
                <a:solidFill>
                  <a:srgbClr val="994C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1"/>
          <p:cNvSpPr txBox="1"/>
          <p:nvPr>
            <p:ph idx="1" type="body"/>
          </p:nvPr>
        </p:nvSpPr>
        <p:spPr>
          <a:xfrm>
            <a:off x="838200" y="2001465"/>
            <a:ext cx="5761856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1"/>
          <p:cNvSpPr txBox="1"/>
          <p:nvPr>
            <p:ph idx="11" type="ftr"/>
          </p:nvPr>
        </p:nvSpPr>
        <p:spPr>
          <a:xfrm>
            <a:off x="2495600" y="635634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1"/>
          <p:cNvSpPr txBox="1"/>
          <p:nvPr>
            <p:ph idx="12" type="sldNum"/>
          </p:nvPr>
        </p:nvSpPr>
        <p:spPr>
          <a:xfrm>
            <a:off x="559194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1 Title Slide">
  <p:cSld name="11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400"/>
              <a:buFont typeface="Calibri"/>
              <a:buNone/>
              <a:defRPr sz="4400">
                <a:solidFill>
                  <a:srgbClr val="059B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2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30" name="Google Shape;130;p22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2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1 Title and Content">
  <p:cSld name="11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3"/>
          <p:cNvSpPr txBox="1"/>
          <p:nvPr>
            <p:ph idx="11" type="ftr"/>
          </p:nvPr>
        </p:nvSpPr>
        <p:spPr>
          <a:xfrm>
            <a:off x="2459595" y="6356349"/>
            <a:ext cx="352839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3"/>
          <p:cNvSpPr txBox="1"/>
          <p:nvPr>
            <p:ph idx="12" type="sldNum"/>
          </p:nvPr>
        </p:nvSpPr>
        <p:spPr>
          <a:xfrm>
            <a:off x="616800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6" name="Google Shape;136;p23"/>
          <p:cNvSpPr txBox="1"/>
          <p:nvPr>
            <p:ph type="title"/>
          </p:nvPr>
        </p:nvSpPr>
        <p:spPr>
          <a:xfrm>
            <a:off x="838200" y="365125"/>
            <a:ext cx="777808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800"/>
              <a:buFont typeface="Calibri"/>
              <a:buNone/>
              <a:defRPr>
                <a:solidFill>
                  <a:srgbClr val="059B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3"/>
          <p:cNvSpPr txBox="1"/>
          <p:nvPr>
            <p:ph idx="1" type="body"/>
          </p:nvPr>
        </p:nvSpPr>
        <p:spPr>
          <a:xfrm>
            <a:off x="838200" y="2001465"/>
            <a:ext cx="633792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2 Title Slide">
  <p:cSld name="12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400"/>
              <a:buFont typeface="Calibri"/>
              <a:buNone/>
              <a:defRPr sz="4400">
                <a:solidFill>
                  <a:srgbClr val="004B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1" name="Google Shape;141;p24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4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2 Title and Content">
  <p:cSld name="12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1" type="ftr"/>
          </p:nvPr>
        </p:nvSpPr>
        <p:spPr>
          <a:xfrm>
            <a:off x="2495600" y="6356349"/>
            <a:ext cx="43924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5"/>
          <p:cNvSpPr txBox="1"/>
          <p:nvPr>
            <p:ph idx="12" type="sldNum"/>
          </p:nvPr>
        </p:nvSpPr>
        <p:spPr>
          <a:xfrm>
            <a:off x="811222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7" name="Google Shape;147;p25"/>
          <p:cNvSpPr txBox="1"/>
          <p:nvPr>
            <p:ph type="title"/>
          </p:nvPr>
        </p:nvSpPr>
        <p:spPr>
          <a:xfrm>
            <a:off x="838200" y="365125"/>
            <a:ext cx="842615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800"/>
              <a:buFont typeface="Calibri"/>
              <a:buNone/>
              <a:defRPr>
                <a:solidFill>
                  <a:srgbClr val="004B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5"/>
          <p:cNvSpPr txBox="1"/>
          <p:nvPr>
            <p:ph idx="1" type="body"/>
          </p:nvPr>
        </p:nvSpPr>
        <p:spPr>
          <a:xfrm>
            <a:off x="838200" y="2001465"/>
            <a:ext cx="6049888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 Title Slide">
  <p:cSld name="13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 txBox="1"/>
          <p:nvPr>
            <p:ph idx="10" type="dt"/>
          </p:nvPr>
        </p:nvSpPr>
        <p:spPr>
          <a:xfrm>
            <a:off x="824524" y="6356350"/>
            <a:ext cx="26071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6"/>
          <p:cNvSpPr txBox="1"/>
          <p:nvPr>
            <p:ph idx="11" type="ftr"/>
          </p:nvPr>
        </p:nvSpPr>
        <p:spPr>
          <a:xfrm>
            <a:off x="5303912" y="6356349"/>
            <a:ext cx="2443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2" type="sldNum"/>
          </p:nvPr>
        </p:nvSpPr>
        <p:spPr>
          <a:xfrm>
            <a:off x="9480376" y="6356350"/>
            <a:ext cx="186059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3" name="Google Shape;153;p26"/>
          <p:cNvSpPr txBox="1"/>
          <p:nvPr>
            <p:ph type="ctrTitle"/>
          </p:nvPr>
        </p:nvSpPr>
        <p:spPr>
          <a:xfrm>
            <a:off x="5098183" y="3789040"/>
            <a:ext cx="2746851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9801"/>
              </a:buClr>
              <a:buSzPts val="4400"/>
              <a:buFont typeface="Calibri"/>
              <a:buNone/>
              <a:defRPr sz="4400">
                <a:solidFill>
                  <a:srgbClr val="A6980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6"/>
          <p:cNvSpPr txBox="1"/>
          <p:nvPr>
            <p:ph idx="1" type="subTitle"/>
          </p:nvPr>
        </p:nvSpPr>
        <p:spPr>
          <a:xfrm>
            <a:off x="9120336" y="4005064"/>
            <a:ext cx="2746851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5" name="Google Shape;155;p26"/>
          <p:cNvSpPr txBox="1"/>
          <p:nvPr>
            <p:ph idx="2" type="body"/>
          </p:nvPr>
        </p:nvSpPr>
        <p:spPr>
          <a:xfrm>
            <a:off x="324813" y="4005064"/>
            <a:ext cx="27432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>
                <a:solidFill>
                  <a:srgbClr val="7F7F7F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Char char="•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 Title and Content">
  <p:cSld name="13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/>
          <p:nvPr>
            <p:ph idx="1" type="body"/>
          </p:nvPr>
        </p:nvSpPr>
        <p:spPr>
          <a:xfrm>
            <a:off x="838200" y="1700808"/>
            <a:ext cx="2593504" cy="4344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>
                <a:solidFill>
                  <a:schemeClr val="dk1"/>
                </a:solidFill>
              </a:defRPr>
            </a:lvl1pPr>
            <a:lvl2pPr indent="-431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>
                <a:solidFill>
                  <a:schemeClr val="dk1"/>
                </a:solidFill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0" type="dt"/>
          </p:nvPr>
        </p:nvSpPr>
        <p:spPr>
          <a:xfrm>
            <a:off x="824524" y="6356350"/>
            <a:ext cx="26071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27"/>
          <p:cNvSpPr txBox="1"/>
          <p:nvPr>
            <p:ph idx="11" type="ftr"/>
          </p:nvPr>
        </p:nvSpPr>
        <p:spPr>
          <a:xfrm>
            <a:off x="5303912" y="6356349"/>
            <a:ext cx="2443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7"/>
          <p:cNvSpPr txBox="1"/>
          <p:nvPr>
            <p:ph idx="12" type="sldNum"/>
          </p:nvPr>
        </p:nvSpPr>
        <p:spPr>
          <a:xfrm>
            <a:off x="9480376" y="6356350"/>
            <a:ext cx="186059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1" name="Google Shape;161;p27"/>
          <p:cNvSpPr txBox="1"/>
          <p:nvPr>
            <p:ph idx="2" type="body"/>
          </p:nvPr>
        </p:nvSpPr>
        <p:spPr>
          <a:xfrm>
            <a:off x="8763000" y="1700808"/>
            <a:ext cx="2593504" cy="4344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>
                <a:solidFill>
                  <a:schemeClr val="dk1"/>
                </a:solidFill>
              </a:defRPr>
            </a:lvl1pPr>
            <a:lvl2pPr indent="-431800" lvl="1" marL="9144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>
                <a:solidFill>
                  <a:schemeClr val="dk1"/>
                </a:solidFill>
              </a:defRPr>
            </a:lvl2pPr>
            <a:lvl3pPr indent="-406400" lvl="2" marL="1371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solidFill>
                  <a:schemeClr val="dk1"/>
                </a:solidFill>
              </a:defRPr>
            </a:lvl3pPr>
            <a:lvl4pPr indent="-381000" lvl="3" marL="18288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4pPr>
            <a:lvl5pPr indent="-381000" lvl="4" marL="22860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4 Title Slide">
  <p:cSld name="14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400"/>
              <a:buFont typeface="Calibri"/>
              <a:buNone/>
              <a:defRPr sz="4400">
                <a:solidFill>
                  <a:srgbClr val="8A0B3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5" name="Google Shape;165;p28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28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4 Title and Content">
  <p:cSld name="14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/>
          <p:nvPr>
            <p:ph type="title"/>
          </p:nvPr>
        </p:nvSpPr>
        <p:spPr>
          <a:xfrm>
            <a:off x="838200" y="365125"/>
            <a:ext cx="64819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800"/>
              <a:buFont typeface="Calibri"/>
              <a:buNone/>
              <a:defRPr>
                <a:solidFill>
                  <a:srgbClr val="8A0B3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29"/>
          <p:cNvSpPr txBox="1"/>
          <p:nvPr>
            <p:ph idx="1" type="body"/>
          </p:nvPr>
        </p:nvSpPr>
        <p:spPr>
          <a:xfrm>
            <a:off x="838200" y="2001465"/>
            <a:ext cx="6481936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29"/>
          <p:cNvSpPr txBox="1"/>
          <p:nvPr>
            <p:ph idx="11" type="ftr"/>
          </p:nvPr>
        </p:nvSpPr>
        <p:spPr>
          <a:xfrm>
            <a:off x="2495600" y="6356349"/>
            <a:ext cx="48245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9"/>
          <p:cNvSpPr txBox="1"/>
          <p:nvPr>
            <p:ph idx="12" type="sldNum"/>
          </p:nvPr>
        </p:nvSpPr>
        <p:spPr>
          <a:xfrm>
            <a:off x="899121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5 Title Slide">
  <p:cSld name="15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/>
          <p:nvPr>
            <p:ph type="ctrTitle"/>
          </p:nvPr>
        </p:nvSpPr>
        <p:spPr>
          <a:xfrm>
            <a:off x="406277" y="2060848"/>
            <a:ext cx="527147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400"/>
              <a:buFont typeface="Calibri"/>
              <a:buNone/>
              <a:defRPr sz="4400">
                <a:solidFill>
                  <a:srgbClr val="8A0B3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30"/>
          <p:cNvSpPr txBox="1"/>
          <p:nvPr>
            <p:ph idx="1" type="subTitle"/>
          </p:nvPr>
        </p:nvSpPr>
        <p:spPr>
          <a:xfrm>
            <a:off x="406277" y="4881426"/>
            <a:ext cx="527147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76" name="Google Shape;176;p30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2 Title Slide">
  <p:cSld name="02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400"/>
              <a:buFont typeface="Calibri"/>
              <a:buNone/>
              <a:defRPr sz="4400">
                <a:solidFill>
                  <a:srgbClr val="004B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5 Title and Content">
  <p:cSld name="15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31"/>
          <p:cNvSpPr txBox="1"/>
          <p:nvPr>
            <p:ph idx="11" type="ftr"/>
          </p:nvPr>
        </p:nvSpPr>
        <p:spPr>
          <a:xfrm>
            <a:off x="2495600" y="6356349"/>
            <a:ext cx="56886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31"/>
          <p:cNvSpPr txBox="1"/>
          <p:nvPr>
            <p:ph idx="12" type="sldNum"/>
          </p:nvPr>
        </p:nvSpPr>
        <p:spPr>
          <a:xfrm>
            <a:off x="9120336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2" name="Google Shape;182;p31"/>
          <p:cNvSpPr txBox="1"/>
          <p:nvPr>
            <p:ph type="title"/>
          </p:nvPr>
        </p:nvSpPr>
        <p:spPr>
          <a:xfrm>
            <a:off x="838200" y="365125"/>
            <a:ext cx="849816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800"/>
              <a:buFont typeface="Calibri"/>
              <a:buNone/>
              <a:defRPr>
                <a:solidFill>
                  <a:srgbClr val="8A0B3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31"/>
          <p:cNvSpPr txBox="1"/>
          <p:nvPr>
            <p:ph idx="1" type="body"/>
          </p:nvPr>
        </p:nvSpPr>
        <p:spPr>
          <a:xfrm>
            <a:off x="838200" y="2001465"/>
            <a:ext cx="849816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6 Title Slide">
  <p:cSld name="16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400"/>
              <a:buFont typeface="Calibri"/>
              <a:buNone/>
              <a:defRPr sz="4400">
                <a:solidFill>
                  <a:srgbClr val="994C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32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7" name="Google Shape;187;p32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32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6 Title and Content">
  <p:cSld name="16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33"/>
          <p:cNvSpPr txBox="1"/>
          <p:nvPr>
            <p:ph idx="11" type="ftr"/>
          </p:nvPr>
        </p:nvSpPr>
        <p:spPr>
          <a:xfrm>
            <a:off x="2495600" y="6356349"/>
            <a:ext cx="33123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33"/>
          <p:cNvSpPr txBox="1"/>
          <p:nvPr>
            <p:ph idx="12" type="sldNum"/>
          </p:nvPr>
        </p:nvSpPr>
        <p:spPr>
          <a:xfrm>
            <a:off x="602399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3" name="Google Shape;193;p33"/>
          <p:cNvSpPr txBox="1"/>
          <p:nvPr>
            <p:ph type="title"/>
          </p:nvPr>
        </p:nvSpPr>
        <p:spPr>
          <a:xfrm>
            <a:off x="838200" y="365125"/>
            <a:ext cx="619390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800"/>
              <a:buFont typeface="Calibri"/>
              <a:buNone/>
              <a:defRPr>
                <a:solidFill>
                  <a:srgbClr val="994C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33"/>
          <p:cNvSpPr txBox="1"/>
          <p:nvPr>
            <p:ph idx="1" type="body"/>
          </p:nvPr>
        </p:nvSpPr>
        <p:spPr>
          <a:xfrm>
            <a:off x="838200" y="2001465"/>
            <a:ext cx="6193904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7 Title Slide">
  <p:cSld name="17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4"/>
          <p:cNvSpPr txBox="1"/>
          <p:nvPr>
            <p:ph type="ctrTitle"/>
          </p:nvPr>
        </p:nvSpPr>
        <p:spPr>
          <a:xfrm>
            <a:off x="7269646" y="1712144"/>
            <a:ext cx="41148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400"/>
              <a:buFont typeface="Calibri"/>
              <a:buNone/>
              <a:defRPr sz="4400">
                <a:solidFill>
                  <a:srgbClr val="059B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34"/>
          <p:cNvSpPr txBox="1"/>
          <p:nvPr>
            <p:ph idx="1" type="subTitle"/>
          </p:nvPr>
        </p:nvSpPr>
        <p:spPr>
          <a:xfrm>
            <a:off x="7269646" y="4490585"/>
            <a:ext cx="41148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8" name="Google Shape;198;p34"/>
          <p:cNvSpPr txBox="1"/>
          <p:nvPr>
            <p:ph idx="10" type="dt"/>
          </p:nvPr>
        </p:nvSpPr>
        <p:spPr>
          <a:xfrm>
            <a:off x="694520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34"/>
          <p:cNvSpPr txBox="1"/>
          <p:nvPr>
            <p:ph idx="11" type="ftr"/>
          </p:nvPr>
        </p:nvSpPr>
        <p:spPr>
          <a:xfrm>
            <a:off x="8400256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7 Title and Content">
  <p:cSld name="17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/>
          <p:nvPr>
            <p:ph type="title"/>
          </p:nvPr>
        </p:nvSpPr>
        <p:spPr>
          <a:xfrm>
            <a:off x="5015880" y="365125"/>
            <a:ext cx="63685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800"/>
              <a:buFont typeface="Calibri"/>
              <a:buNone/>
              <a:defRPr>
                <a:solidFill>
                  <a:srgbClr val="059B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35"/>
          <p:cNvSpPr txBox="1"/>
          <p:nvPr>
            <p:ph idx="1" type="body"/>
          </p:nvPr>
        </p:nvSpPr>
        <p:spPr>
          <a:xfrm>
            <a:off x="5015880" y="2001465"/>
            <a:ext cx="6368566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" name="Google Shape;203;p35"/>
          <p:cNvSpPr txBox="1"/>
          <p:nvPr>
            <p:ph idx="10" type="dt"/>
          </p:nvPr>
        </p:nvSpPr>
        <p:spPr>
          <a:xfrm>
            <a:off x="5015880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35"/>
          <p:cNvSpPr txBox="1"/>
          <p:nvPr>
            <p:ph idx="11" type="ftr"/>
          </p:nvPr>
        </p:nvSpPr>
        <p:spPr>
          <a:xfrm>
            <a:off x="6672064" y="6356349"/>
            <a:ext cx="3555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35"/>
          <p:cNvSpPr txBox="1"/>
          <p:nvPr>
            <p:ph idx="12" type="sldNum"/>
          </p:nvPr>
        </p:nvSpPr>
        <p:spPr>
          <a:xfrm>
            <a:off x="1037633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8 Title Slide">
  <p:cSld name="18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6"/>
          <p:cNvSpPr txBox="1"/>
          <p:nvPr>
            <p:ph type="ctrTitle"/>
          </p:nvPr>
        </p:nvSpPr>
        <p:spPr>
          <a:xfrm>
            <a:off x="335360" y="230805"/>
            <a:ext cx="3456384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400"/>
              <a:buFont typeface="Calibri"/>
              <a:buNone/>
              <a:defRPr sz="4400">
                <a:solidFill>
                  <a:srgbClr val="004B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36"/>
          <p:cNvSpPr txBox="1"/>
          <p:nvPr>
            <p:ph idx="1" type="subTitle"/>
          </p:nvPr>
        </p:nvSpPr>
        <p:spPr>
          <a:xfrm>
            <a:off x="335360" y="3009246"/>
            <a:ext cx="3456384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9" name="Google Shape;209;p36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36"/>
          <p:cNvSpPr txBox="1"/>
          <p:nvPr>
            <p:ph idx="11" type="ftr"/>
          </p:nvPr>
        </p:nvSpPr>
        <p:spPr>
          <a:xfrm>
            <a:off x="8400256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8 Title and Content">
  <p:cSld name="18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7"/>
          <p:cNvSpPr txBox="1"/>
          <p:nvPr>
            <p:ph type="title"/>
          </p:nvPr>
        </p:nvSpPr>
        <p:spPr>
          <a:xfrm>
            <a:off x="2783632" y="365125"/>
            <a:ext cx="85666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800"/>
              <a:buFont typeface="Calibri"/>
              <a:buNone/>
              <a:defRPr>
                <a:solidFill>
                  <a:srgbClr val="004B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37"/>
          <p:cNvSpPr txBox="1"/>
          <p:nvPr>
            <p:ph idx="10" type="dt"/>
          </p:nvPr>
        </p:nvSpPr>
        <p:spPr>
          <a:xfrm>
            <a:off x="5015880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37"/>
          <p:cNvSpPr txBox="1"/>
          <p:nvPr>
            <p:ph idx="11" type="ftr"/>
          </p:nvPr>
        </p:nvSpPr>
        <p:spPr>
          <a:xfrm>
            <a:off x="6600056" y="6356349"/>
            <a:ext cx="35238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37"/>
          <p:cNvSpPr txBox="1"/>
          <p:nvPr>
            <p:ph idx="12" type="sldNum"/>
          </p:nvPr>
        </p:nvSpPr>
        <p:spPr>
          <a:xfrm>
            <a:off x="10342123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6" name="Google Shape;216;p37"/>
          <p:cNvSpPr txBox="1"/>
          <p:nvPr>
            <p:ph idx="1" type="body"/>
          </p:nvPr>
        </p:nvSpPr>
        <p:spPr>
          <a:xfrm>
            <a:off x="5447928" y="2001465"/>
            <a:ext cx="5936518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Only" type="titleOnly">
  <p:cSld name="TITLE_ONLY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39"/>
          <p:cNvSpPr txBox="1"/>
          <p:nvPr>
            <p:ph idx="1" type="body"/>
          </p:nvPr>
        </p:nvSpPr>
        <p:spPr>
          <a:xfrm>
            <a:off x="838200" y="2132856"/>
            <a:ext cx="1051560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" name="Google Shape;225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">
  <p:cSld name="Transition">
    <p:bg>
      <p:bgPr>
        <a:solidFill>
          <a:srgbClr val="222A35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4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1" name="Google Shape;231;p40"/>
          <p:cNvSpPr/>
          <p:nvPr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p40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00456" y="6214072"/>
            <a:ext cx="1627773" cy="451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40"/>
          <p:cNvPicPr preferRelativeResize="0"/>
          <p:nvPr/>
        </p:nvPicPr>
        <p:blipFill rotWithShape="1">
          <a:blip r:embed="rId4">
            <a:alphaModFix/>
          </a:blip>
          <a:srcRect b="19390" l="0" r="18500" t="0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4" name="Google Shape;234;p40"/>
          <p:cNvGrpSpPr/>
          <p:nvPr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235" name="Google Shape;235;p40"/>
            <p:cNvSpPr txBox="1"/>
            <p:nvPr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rgbClr val="AEABAB"/>
                  </a:solidFill>
                  <a:latin typeface="Calibri"/>
                  <a:ea typeface="Calibri"/>
                  <a:cs typeface="Calibri"/>
                  <a:sym typeface="Calibri"/>
                </a:rPr>
                <a:t>Made with       by </a:t>
              </a:r>
              <a:endParaRPr/>
            </a:p>
          </p:txBody>
        </p:sp>
        <p:sp>
          <p:nvSpPr>
            <p:cNvPr id="236" name="Google Shape;236;p40"/>
            <p:cNvSpPr/>
            <p:nvPr/>
          </p:nvSpPr>
          <p:spPr>
            <a:xfrm>
              <a:off x="9544347" y="6374509"/>
              <a:ext cx="152053" cy="130265"/>
            </a:xfrm>
            <a:custGeom>
              <a:rect b="b" l="l" r="r" t="t"/>
              <a:pathLst>
                <a:path extrusionOk="0" h="432707" w="504825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CF11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2 Title and Content">
  <p:cSld name="02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838200" y="365125"/>
            <a:ext cx="669796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800"/>
              <a:buFont typeface="Calibri"/>
              <a:buNone/>
              <a:defRPr>
                <a:solidFill>
                  <a:srgbClr val="004B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2495600" y="6356349"/>
            <a:ext cx="38164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2804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838200" y="2001465"/>
            <a:ext cx="669796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bg>
      <p:bgPr>
        <a:solidFill>
          <a:schemeClr val="lt1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1"/>
          <p:cNvSpPr txBox="1"/>
          <p:nvPr>
            <p:ph type="ctrTitle"/>
          </p:nvPr>
        </p:nvSpPr>
        <p:spPr>
          <a:xfrm>
            <a:off x="2225824" y="661293"/>
            <a:ext cx="7740352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41"/>
          <p:cNvSpPr txBox="1"/>
          <p:nvPr>
            <p:ph idx="1" type="subTitle"/>
          </p:nvPr>
        </p:nvSpPr>
        <p:spPr>
          <a:xfrm>
            <a:off x="1524000" y="314096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0" name="Google Shape;240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itle Slide">
  <p:cSld name="4_Title Slide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4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6" name="Google Shape;246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Section Header" type="secHead">
  <p:cSld name="SECTION_HEADER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4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8A8B"/>
              </a:buClr>
              <a:buSzPts val="2400"/>
              <a:buNone/>
              <a:defRPr sz="2400">
                <a:solidFill>
                  <a:srgbClr val="8A8A8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2000"/>
              <a:buNone/>
              <a:defRPr sz="2000">
                <a:solidFill>
                  <a:srgbClr val="8A8A8B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800"/>
              <a:buNone/>
              <a:defRPr sz="1800">
                <a:solidFill>
                  <a:srgbClr val="8A8A8B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9pPr>
          </a:lstStyle>
          <a:p/>
        </p:txBody>
      </p:sp>
      <p:sp>
        <p:nvSpPr>
          <p:cNvPr id="252" name="Google Shape;252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Section Header">
  <p:cSld name="2_Section Header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4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8A8B"/>
              </a:buClr>
              <a:buSzPts val="2400"/>
              <a:buNone/>
              <a:defRPr sz="2400">
                <a:solidFill>
                  <a:srgbClr val="8A8A8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2000"/>
              <a:buNone/>
              <a:defRPr sz="2000">
                <a:solidFill>
                  <a:srgbClr val="8A8A8B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800"/>
              <a:buNone/>
              <a:defRPr sz="1800">
                <a:solidFill>
                  <a:srgbClr val="8A8A8B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B"/>
              </a:buClr>
              <a:buSzPts val="1600"/>
              <a:buNone/>
              <a:defRPr sz="1600">
                <a:solidFill>
                  <a:srgbClr val="8A8A8B"/>
                </a:solidFill>
              </a:defRPr>
            </a:lvl9pPr>
          </a:lstStyle>
          <a:p/>
        </p:txBody>
      </p:sp>
      <p:sp>
        <p:nvSpPr>
          <p:cNvPr id="258" name="Google Shape;258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wo Content" type="twoObj">
  <p:cSld name="TWO_OBJECTS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45"/>
          <p:cNvSpPr txBox="1"/>
          <p:nvPr>
            <p:ph idx="1" type="body"/>
          </p:nvPr>
        </p:nvSpPr>
        <p:spPr>
          <a:xfrm>
            <a:off x="838200" y="2132855"/>
            <a:ext cx="5181600" cy="404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4" name="Google Shape;264;p45"/>
          <p:cNvSpPr txBox="1"/>
          <p:nvPr>
            <p:ph idx="2" type="body"/>
          </p:nvPr>
        </p:nvSpPr>
        <p:spPr>
          <a:xfrm>
            <a:off x="6172200" y="2132855"/>
            <a:ext cx="5181600" cy="404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5" name="Google Shape;265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4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71" name="Google Shape;271;p4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" name="Google Shape;272;p4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73" name="Google Shape;273;p4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" name="Google Shape;274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4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84" name="Google Shape;284;p4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85" name="Google Shape;285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" name="Google Shape;290;p4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20202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20202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20202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20202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20202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1" name="Google Shape;291;p4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92" name="Google Shape;292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" name="Google Shape;294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50"/>
          <p:cNvSpPr txBox="1"/>
          <p:nvPr>
            <p:ph idx="1" type="body"/>
          </p:nvPr>
        </p:nvSpPr>
        <p:spPr>
          <a:xfrm rot="5400000">
            <a:off x="4037943" y="-1138895"/>
            <a:ext cx="4116115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" name="Google Shape;298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9" name="Google Shape;299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0" name="Google Shape;300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3 Title Slide">
  <p:cSld name="03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ctrTitle"/>
          </p:nvPr>
        </p:nvSpPr>
        <p:spPr>
          <a:xfrm>
            <a:off x="644114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9801"/>
              </a:buClr>
              <a:buSzPts val="4400"/>
              <a:buFont typeface="Calibri"/>
              <a:buNone/>
              <a:defRPr sz="4400">
                <a:solidFill>
                  <a:srgbClr val="A6980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subTitle"/>
          </p:nvPr>
        </p:nvSpPr>
        <p:spPr>
          <a:xfrm>
            <a:off x="644114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644114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789620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5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4" name="Google Shape;304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5" name="Google Shape;305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howeet">
  <p:cSld name="showeet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53"/>
          <p:cNvPicPr preferRelativeResize="0"/>
          <p:nvPr/>
        </p:nvPicPr>
        <p:blipFill rotWithShape="1">
          <a:blip r:embed="rId2">
            <a:alphaModFix/>
          </a:blip>
          <a:srcRect b="19390" l="0" r="18500" t="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3 Title and Content">
  <p:cSld name="03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title"/>
          </p:nvPr>
        </p:nvSpPr>
        <p:spPr>
          <a:xfrm>
            <a:off x="5231904" y="365125"/>
            <a:ext cx="604867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9801"/>
              </a:buClr>
              <a:buSzPts val="4800"/>
              <a:buFont typeface="Calibri"/>
              <a:buNone/>
              <a:defRPr>
                <a:solidFill>
                  <a:srgbClr val="A6980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4871864" y="2001465"/>
            <a:ext cx="6408712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256760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295800" y="6356349"/>
            <a:ext cx="5760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1027246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4 Title Slide">
  <p:cSld name="04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400"/>
              <a:buFont typeface="Calibri"/>
              <a:buNone/>
              <a:defRPr sz="4400">
                <a:solidFill>
                  <a:srgbClr val="994C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2" name="Google Shape;52;p8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4 Title and Content">
  <p:cSld name="04 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2495600" y="6356349"/>
            <a:ext cx="2443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508788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p9"/>
          <p:cNvSpPr txBox="1"/>
          <p:nvPr>
            <p:ph type="title"/>
          </p:nvPr>
        </p:nvSpPr>
        <p:spPr>
          <a:xfrm>
            <a:off x="838200" y="365125"/>
            <a:ext cx="46817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800"/>
              <a:buFont typeface="Calibri"/>
              <a:buNone/>
              <a:defRPr>
                <a:solidFill>
                  <a:srgbClr val="994C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" type="body"/>
          </p:nvPr>
        </p:nvSpPr>
        <p:spPr>
          <a:xfrm>
            <a:off x="838200" y="2001465"/>
            <a:ext cx="525780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solidFill>
                  <a:schemeClr val="dk1"/>
                </a:solidFill>
              </a:defRPr>
            </a:lvl1pPr>
            <a:lvl2pPr indent="-4064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05 Title Slide">
  <p:cSld name="05 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type="ctrTitle"/>
          </p:nvPr>
        </p:nvSpPr>
        <p:spPr>
          <a:xfrm>
            <a:off x="6816080" y="2060848"/>
            <a:ext cx="446449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400"/>
              <a:buFont typeface="Calibri"/>
              <a:buNone/>
              <a:defRPr sz="4400">
                <a:solidFill>
                  <a:srgbClr val="8A0B3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" type="subTitle"/>
          </p:nvPr>
        </p:nvSpPr>
        <p:spPr>
          <a:xfrm>
            <a:off x="6816080" y="4799519"/>
            <a:ext cx="446449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10" type="dt"/>
          </p:nvPr>
        </p:nvSpPr>
        <p:spPr>
          <a:xfrm>
            <a:off x="4352916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1" type="ftr"/>
          </p:nvPr>
        </p:nvSpPr>
        <p:spPr>
          <a:xfrm>
            <a:off x="6023992" y="6356349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1027246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theme" Target="../theme/theme3.xml"/><Relationship Id="rId50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51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4800"/>
              <a:buFont typeface="Calibri"/>
              <a:buNone/>
              <a:defRPr b="1" i="0" sz="4800" u="none" cap="none" strike="noStrike">
                <a:solidFill>
                  <a:srgbClr val="20202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2060847"/>
            <a:ext cx="10515600" cy="411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20202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20202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20202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0202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0202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5556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 Copyright Showeet.com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E2631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5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638930" y="341031"/>
            <a:ext cx="2914141" cy="804743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52"/>
          <p:cNvSpPr/>
          <p:nvPr/>
        </p:nvSpPr>
        <p:spPr>
          <a:xfrm>
            <a:off x="2185947" y="2158991"/>
            <a:ext cx="7820106" cy="3416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creative templates, charts, diagrams and maps for your outstanding presentations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8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www.showeet.com/terms-of-use/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s://www.showeet.com/" TargetMode="External"/><Relationship Id="rId4" Type="http://schemas.openxmlformats.org/officeDocument/2006/relationships/hyperlink" Target="https://www.showeet.com/" TargetMode="External"/><Relationship Id="rId5" Type="http://schemas.openxmlformats.org/officeDocument/2006/relationships/hyperlink" Target="http://www.facebook.com/showeetcom" TargetMode="External"/><Relationship Id="rId6" Type="http://schemas.openxmlformats.org/officeDocument/2006/relationships/hyperlink" Target="http://pinterest.com/showeet/pins" TargetMode="External"/><Relationship Id="rId7" Type="http://schemas.openxmlformats.org/officeDocument/2006/relationships/hyperlink" Target="http://twitter.com/showeet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54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318" name="Google Shape;318;p54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319" name="Google Shape;319;p54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320" name="Google Shape;320;p54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3"/>
          <p:cNvSpPr txBox="1"/>
          <p:nvPr>
            <p:ph type="title"/>
          </p:nvPr>
        </p:nvSpPr>
        <p:spPr>
          <a:xfrm>
            <a:off x="6598840" y="365125"/>
            <a:ext cx="46817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404" name="Google Shape;404;p63"/>
          <p:cNvSpPr txBox="1"/>
          <p:nvPr>
            <p:ph idx="1" type="body"/>
          </p:nvPr>
        </p:nvSpPr>
        <p:spPr>
          <a:xfrm>
            <a:off x="4871864" y="2001465"/>
            <a:ext cx="6408712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405" name="Google Shape;405;p63"/>
          <p:cNvSpPr txBox="1"/>
          <p:nvPr>
            <p:ph idx="10" type="dt"/>
          </p:nvPr>
        </p:nvSpPr>
        <p:spPr>
          <a:xfrm>
            <a:off x="3143672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406" name="Google Shape;406;p63"/>
          <p:cNvSpPr txBox="1"/>
          <p:nvPr>
            <p:ph idx="11" type="ftr"/>
          </p:nvPr>
        </p:nvSpPr>
        <p:spPr>
          <a:xfrm>
            <a:off x="4871864" y="6356349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407" name="Google Shape;407;p63"/>
          <p:cNvSpPr txBox="1"/>
          <p:nvPr>
            <p:ph idx="12" type="sldNum"/>
          </p:nvPr>
        </p:nvSpPr>
        <p:spPr>
          <a:xfrm>
            <a:off x="1027246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4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414" name="Google Shape;414;p64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415" name="Google Shape;415;p64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416" name="Google Shape;416;p64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5"/>
          <p:cNvSpPr txBox="1"/>
          <p:nvPr>
            <p:ph type="title"/>
          </p:nvPr>
        </p:nvSpPr>
        <p:spPr>
          <a:xfrm>
            <a:off x="838200" y="365125"/>
            <a:ext cx="633792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423" name="Google Shape;423;p65"/>
          <p:cNvSpPr txBox="1"/>
          <p:nvPr>
            <p:ph idx="1" type="body"/>
          </p:nvPr>
        </p:nvSpPr>
        <p:spPr>
          <a:xfrm>
            <a:off x="838200" y="2001465"/>
            <a:ext cx="633792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424" name="Google Shape;424;p6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425" name="Google Shape;425;p65"/>
          <p:cNvSpPr txBox="1"/>
          <p:nvPr>
            <p:ph idx="11" type="ftr"/>
          </p:nvPr>
        </p:nvSpPr>
        <p:spPr>
          <a:xfrm>
            <a:off x="2495600" y="6356349"/>
            <a:ext cx="46805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426" name="Google Shape;426;p65"/>
          <p:cNvSpPr txBox="1"/>
          <p:nvPr>
            <p:ph idx="12" type="sldNum"/>
          </p:nvPr>
        </p:nvSpPr>
        <p:spPr>
          <a:xfrm>
            <a:off x="739214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6"/>
          <p:cNvSpPr txBox="1"/>
          <p:nvPr>
            <p:ph type="ctrTitle"/>
          </p:nvPr>
        </p:nvSpPr>
        <p:spPr>
          <a:xfrm>
            <a:off x="407368" y="136524"/>
            <a:ext cx="4896544" cy="15756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433" name="Google Shape;433;p66"/>
          <p:cNvSpPr txBox="1"/>
          <p:nvPr>
            <p:ph idx="1" type="subTitle"/>
          </p:nvPr>
        </p:nvSpPr>
        <p:spPr>
          <a:xfrm>
            <a:off x="407368" y="2060848"/>
            <a:ext cx="4896544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434" name="Google Shape;434;p66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435" name="Google Shape;435;p66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67"/>
          <p:cNvSpPr txBox="1"/>
          <p:nvPr>
            <p:ph type="title"/>
          </p:nvPr>
        </p:nvSpPr>
        <p:spPr>
          <a:xfrm>
            <a:off x="838200" y="365125"/>
            <a:ext cx="698599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442" name="Google Shape;442;p67"/>
          <p:cNvSpPr txBox="1"/>
          <p:nvPr>
            <p:ph idx="1" type="body"/>
          </p:nvPr>
        </p:nvSpPr>
        <p:spPr>
          <a:xfrm>
            <a:off x="838200" y="2001465"/>
            <a:ext cx="525780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443" name="Google Shape;443;p6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444" name="Google Shape;444;p67"/>
          <p:cNvSpPr txBox="1"/>
          <p:nvPr>
            <p:ph idx="11" type="ftr"/>
          </p:nvPr>
        </p:nvSpPr>
        <p:spPr>
          <a:xfrm>
            <a:off x="2495600" y="6356349"/>
            <a:ext cx="360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445" name="Google Shape;445;p67"/>
          <p:cNvSpPr txBox="1"/>
          <p:nvPr>
            <p:ph idx="12" type="sldNum"/>
          </p:nvPr>
        </p:nvSpPr>
        <p:spPr>
          <a:xfrm>
            <a:off x="652804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68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9801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452" name="Google Shape;452;p68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453" name="Google Shape;453;p68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454" name="Google Shape;454;p68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9"/>
          <p:cNvSpPr txBox="1"/>
          <p:nvPr>
            <p:ph type="title"/>
          </p:nvPr>
        </p:nvSpPr>
        <p:spPr>
          <a:xfrm>
            <a:off x="838200" y="365125"/>
            <a:ext cx="597788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9801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461" name="Google Shape;461;p69"/>
          <p:cNvSpPr txBox="1"/>
          <p:nvPr>
            <p:ph idx="1" type="body"/>
          </p:nvPr>
        </p:nvSpPr>
        <p:spPr>
          <a:xfrm>
            <a:off x="838200" y="2001465"/>
            <a:ext cx="597788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462" name="Google Shape;462;p69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463" name="Google Shape;463;p69"/>
          <p:cNvSpPr txBox="1"/>
          <p:nvPr>
            <p:ph idx="11" type="ftr"/>
          </p:nvPr>
        </p:nvSpPr>
        <p:spPr>
          <a:xfrm>
            <a:off x="2495600" y="635634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464" name="Google Shape;464;p69"/>
          <p:cNvSpPr txBox="1"/>
          <p:nvPr>
            <p:ph idx="12" type="sldNum"/>
          </p:nvPr>
        </p:nvSpPr>
        <p:spPr>
          <a:xfrm>
            <a:off x="580796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0"/>
          <p:cNvSpPr txBox="1"/>
          <p:nvPr>
            <p:ph type="ctrTitle"/>
          </p:nvPr>
        </p:nvSpPr>
        <p:spPr>
          <a:xfrm>
            <a:off x="6384031" y="1712144"/>
            <a:ext cx="4829159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471" name="Google Shape;471;p70"/>
          <p:cNvSpPr txBox="1"/>
          <p:nvPr>
            <p:ph idx="1" type="subTitle"/>
          </p:nvPr>
        </p:nvSpPr>
        <p:spPr>
          <a:xfrm>
            <a:off x="6384031" y="4490585"/>
            <a:ext cx="4829159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472" name="Google Shape;472;p70"/>
          <p:cNvSpPr txBox="1"/>
          <p:nvPr>
            <p:ph idx="10" type="dt"/>
          </p:nvPr>
        </p:nvSpPr>
        <p:spPr>
          <a:xfrm>
            <a:off x="6373763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473" name="Google Shape;473;p70"/>
          <p:cNvSpPr txBox="1"/>
          <p:nvPr>
            <p:ph idx="11" type="ftr"/>
          </p:nvPr>
        </p:nvSpPr>
        <p:spPr>
          <a:xfrm>
            <a:off x="7828815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71"/>
          <p:cNvSpPr txBox="1"/>
          <p:nvPr>
            <p:ph type="title"/>
          </p:nvPr>
        </p:nvSpPr>
        <p:spPr>
          <a:xfrm>
            <a:off x="4079776" y="365125"/>
            <a:ext cx="725720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480" name="Google Shape;480;p71"/>
          <p:cNvSpPr txBox="1"/>
          <p:nvPr>
            <p:ph idx="1" type="body"/>
          </p:nvPr>
        </p:nvSpPr>
        <p:spPr>
          <a:xfrm>
            <a:off x="4079776" y="2001465"/>
            <a:ext cx="7257206" cy="3659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481" name="Google Shape;481;p7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482" name="Google Shape;482;p71"/>
          <p:cNvSpPr txBox="1"/>
          <p:nvPr>
            <p:ph idx="11" type="ftr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483" name="Google Shape;483;p71"/>
          <p:cNvSpPr txBox="1"/>
          <p:nvPr>
            <p:ph idx="12" type="sldNum"/>
          </p:nvPr>
        </p:nvSpPr>
        <p:spPr>
          <a:xfrm>
            <a:off x="10328870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72"/>
          <p:cNvSpPr txBox="1"/>
          <p:nvPr>
            <p:ph type="ctrTitle"/>
          </p:nvPr>
        </p:nvSpPr>
        <p:spPr>
          <a:xfrm>
            <a:off x="824524" y="550315"/>
            <a:ext cx="5415492" cy="19442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490" name="Google Shape;490;p72"/>
          <p:cNvSpPr txBox="1"/>
          <p:nvPr>
            <p:ph idx="1" type="subTitle"/>
          </p:nvPr>
        </p:nvSpPr>
        <p:spPr>
          <a:xfrm>
            <a:off x="824524" y="2843235"/>
            <a:ext cx="41148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491" name="Google Shape;491;p72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492" name="Google Shape;492;p72"/>
          <p:cNvSpPr txBox="1"/>
          <p:nvPr>
            <p:ph idx="11" type="ftr"/>
          </p:nvPr>
        </p:nvSpPr>
        <p:spPr>
          <a:xfrm>
            <a:off x="861628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5"/>
          <p:cNvSpPr txBox="1"/>
          <p:nvPr>
            <p:ph idx="1" type="body"/>
          </p:nvPr>
        </p:nvSpPr>
        <p:spPr>
          <a:xfrm>
            <a:off x="838200" y="2001465"/>
            <a:ext cx="669796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327" name="Google Shape;327;p55"/>
          <p:cNvSpPr txBox="1"/>
          <p:nvPr>
            <p:ph type="title"/>
          </p:nvPr>
        </p:nvSpPr>
        <p:spPr>
          <a:xfrm>
            <a:off x="838200" y="365125"/>
            <a:ext cx="46817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328" name="Google Shape;328;p5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329" name="Google Shape;329;p55"/>
          <p:cNvSpPr txBox="1"/>
          <p:nvPr>
            <p:ph idx="11" type="ftr"/>
          </p:nvPr>
        </p:nvSpPr>
        <p:spPr>
          <a:xfrm>
            <a:off x="2495600" y="6356349"/>
            <a:ext cx="38164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330" name="Google Shape;330;p55"/>
          <p:cNvSpPr txBox="1"/>
          <p:nvPr>
            <p:ph idx="12" type="sldNum"/>
          </p:nvPr>
        </p:nvSpPr>
        <p:spPr>
          <a:xfrm>
            <a:off x="652804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73"/>
          <p:cNvSpPr txBox="1"/>
          <p:nvPr>
            <p:ph type="title"/>
          </p:nvPr>
        </p:nvSpPr>
        <p:spPr>
          <a:xfrm>
            <a:off x="838200" y="365125"/>
            <a:ext cx="799410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499" name="Google Shape;499;p73"/>
          <p:cNvSpPr txBox="1"/>
          <p:nvPr>
            <p:ph idx="1" type="body"/>
          </p:nvPr>
        </p:nvSpPr>
        <p:spPr>
          <a:xfrm>
            <a:off x="838200" y="2001465"/>
            <a:ext cx="5761856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500" name="Google Shape;500;p7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01" name="Google Shape;501;p73"/>
          <p:cNvSpPr txBox="1"/>
          <p:nvPr>
            <p:ph idx="11" type="ftr"/>
          </p:nvPr>
        </p:nvSpPr>
        <p:spPr>
          <a:xfrm>
            <a:off x="2495600" y="635634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02" name="Google Shape;502;p73"/>
          <p:cNvSpPr txBox="1"/>
          <p:nvPr>
            <p:ph idx="12" type="sldNum"/>
          </p:nvPr>
        </p:nvSpPr>
        <p:spPr>
          <a:xfrm>
            <a:off x="559194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74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509" name="Google Shape;509;p74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510" name="Google Shape;510;p74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11" name="Google Shape;511;p74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5"/>
          <p:cNvSpPr txBox="1"/>
          <p:nvPr>
            <p:ph type="title"/>
          </p:nvPr>
        </p:nvSpPr>
        <p:spPr>
          <a:xfrm>
            <a:off x="838200" y="365125"/>
            <a:ext cx="777808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518" name="Google Shape;518;p75"/>
          <p:cNvSpPr txBox="1"/>
          <p:nvPr>
            <p:ph idx="1" type="body"/>
          </p:nvPr>
        </p:nvSpPr>
        <p:spPr>
          <a:xfrm>
            <a:off x="838200" y="2001465"/>
            <a:ext cx="633792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519" name="Google Shape;519;p7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20" name="Google Shape;520;p75"/>
          <p:cNvSpPr txBox="1"/>
          <p:nvPr>
            <p:ph idx="11" type="ftr"/>
          </p:nvPr>
        </p:nvSpPr>
        <p:spPr>
          <a:xfrm>
            <a:off x="2459595" y="6356349"/>
            <a:ext cx="352839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21" name="Google Shape;521;p75"/>
          <p:cNvSpPr txBox="1"/>
          <p:nvPr>
            <p:ph idx="12" type="sldNum"/>
          </p:nvPr>
        </p:nvSpPr>
        <p:spPr>
          <a:xfrm>
            <a:off x="616800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76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528" name="Google Shape;528;p76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529" name="Google Shape;529;p76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30" name="Google Shape;530;p76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77"/>
          <p:cNvSpPr txBox="1"/>
          <p:nvPr>
            <p:ph type="title"/>
          </p:nvPr>
        </p:nvSpPr>
        <p:spPr>
          <a:xfrm>
            <a:off x="838200" y="365125"/>
            <a:ext cx="842615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537" name="Google Shape;537;p77"/>
          <p:cNvSpPr txBox="1"/>
          <p:nvPr>
            <p:ph idx="1" type="body"/>
          </p:nvPr>
        </p:nvSpPr>
        <p:spPr>
          <a:xfrm>
            <a:off x="838200" y="2001465"/>
            <a:ext cx="6049888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538" name="Google Shape;538;p7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39" name="Google Shape;539;p77"/>
          <p:cNvSpPr txBox="1"/>
          <p:nvPr>
            <p:ph idx="11" type="ftr"/>
          </p:nvPr>
        </p:nvSpPr>
        <p:spPr>
          <a:xfrm>
            <a:off x="2495600" y="6356349"/>
            <a:ext cx="439248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40" name="Google Shape;540;p77"/>
          <p:cNvSpPr txBox="1"/>
          <p:nvPr>
            <p:ph idx="12" type="sldNum"/>
          </p:nvPr>
        </p:nvSpPr>
        <p:spPr>
          <a:xfrm>
            <a:off x="811222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78"/>
          <p:cNvSpPr txBox="1"/>
          <p:nvPr>
            <p:ph type="ctrTitle"/>
          </p:nvPr>
        </p:nvSpPr>
        <p:spPr>
          <a:xfrm>
            <a:off x="5098183" y="3789040"/>
            <a:ext cx="2746851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9801"/>
              </a:buClr>
              <a:buSzPts val="3600"/>
              <a:buFont typeface="Calibri"/>
              <a:buNone/>
            </a:pPr>
            <a:r>
              <a:rPr lang="en-US" sz="3600"/>
              <a:t>Your Awesome Presentation Title</a:t>
            </a:r>
            <a:endParaRPr/>
          </a:p>
        </p:txBody>
      </p:sp>
      <p:sp>
        <p:nvSpPr>
          <p:cNvPr id="547" name="Google Shape;547;p78"/>
          <p:cNvSpPr txBox="1"/>
          <p:nvPr>
            <p:ph idx="1" type="subTitle"/>
          </p:nvPr>
        </p:nvSpPr>
        <p:spPr>
          <a:xfrm>
            <a:off x="9120336" y="4005064"/>
            <a:ext cx="2746851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220"/>
              <a:buNone/>
            </a:pPr>
            <a:r>
              <a:rPr lang="en-US" sz="2220"/>
              <a:t>Lorem ipsum dolor sit amet, consectetur adipiscing elit. </a:t>
            </a:r>
            <a:endParaRPr/>
          </a:p>
        </p:txBody>
      </p:sp>
      <p:sp>
        <p:nvSpPr>
          <p:cNvPr id="548" name="Google Shape;548;p78"/>
          <p:cNvSpPr txBox="1"/>
          <p:nvPr>
            <p:ph idx="2" type="body"/>
          </p:nvPr>
        </p:nvSpPr>
        <p:spPr>
          <a:xfrm>
            <a:off x="324813" y="4005064"/>
            <a:ext cx="27432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220"/>
              <a:buChar char="•"/>
            </a:pPr>
            <a:r>
              <a:rPr lang="en-US" sz="2220"/>
              <a:t>Lorem ipsum dolor sit amet, consectetur adipiscing elit.</a:t>
            </a:r>
            <a:endParaRPr/>
          </a:p>
        </p:txBody>
      </p:sp>
      <p:sp>
        <p:nvSpPr>
          <p:cNvPr id="549" name="Google Shape;549;p78"/>
          <p:cNvSpPr txBox="1"/>
          <p:nvPr>
            <p:ph idx="10" type="dt"/>
          </p:nvPr>
        </p:nvSpPr>
        <p:spPr>
          <a:xfrm>
            <a:off x="824524" y="6356350"/>
            <a:ext cx="26071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50" name="Google Shape;550;p78"/>
          <p:cNvSpPr txBox="1"/>
          <p:nvPr>
            <p:ph idx="11" type="ftr"/>
          </p:nvPr>
        </p:nvSpPr>
        <p:spPr>
          <a:xfrm>
            <a:off x="5303912" y="6356349"/>
            <a:ext cx="2443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51" name="Google Shape;551;p78"/>
          <p:cNvSpPr txBox="1"/>
          <p:nvPr>
            <p:ph idx="12" type="sldNum"/>
          </p:nvPr>
        </p:nvSpPr>
        <p:spPr>
          <a:xfrm>
            <a:off x="9480376" y="6356350"/>
            <a:ext cx="186059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79"/>
          <p:cNvSpPr txBox="1"/>
          <p:nvPr>
            <p:ph idx="1" type="body"/>
          </p:nvPr>
        </p:nvSpPr>
        <p:spPr>
          <a:xfrm>
            <a:off x="838200" y="1700808"/>
            <a:ext cx="2593504" cy="4344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/>
              <a:t>Lorem ipsum dolor sit amet, consectetur adipiscing elit. Donec sollicitudin dolor a ex rhoncus pharetra.</a:t>
            </a:r>
            <a:endParaRPr/>
          </a:p>
        </p:txBody>
      </p:sp>
      <p:sp>
        <p:nvSpPr>
          <p:cNvPr id="558" name="Google Shape;558;p79"/>
          <p:cNvSpPr txBox="1"/>
          <p:nvPr>
            <p:ph idx="2" type="body"/>
          </p:nvPr>
        </p:nvSpPr>
        <p:spPr>
          <a:xfrm>
            <a:off x="8763000" y="1700808"/>
            <a:ext cx="2593504" cy="4344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  <a:p>
            <a:pPr indent="0" lvl="0" marL="228600" rtl="0" algn="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/>
          </a:p>
        </p:txBody>
      </p:sp>
      <p:sp>
        <p:nvSpPr>
          <p:cNvPr id="559" name="Google Shape;559;p79"/>
          <p:cNvSpPr txBox="1"/>
          <p:nvPr>
            <p:ph idx="10" type="dt"/>
          </p:nvPr>
        </p:nvSpPr>
        <p:spPr>
          <a:xfrm>
            <a:off x="824524" y="6356350"/>
            <a:ext cx="26071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60" name="Google Shape;560;p79"/>
          <p:cNvSpPr txBox="1"/>
          <p:nvPr>
            <p:ph idx="11" type="ftr"/>
          </p:nvPr>
        </p:nvSpPr>
        <p:spPr>
          <a:xfrm>
            <a:off x="5303912" y="6356349"/>
            <a:ext cx="2443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61" name="Google Shape;561;p79"/>
          <p:cNvSpPr txBox="1"/>
          <p:nvPr>
            <p:ph idx="12" type="sldNum"/>
          </p:nvPr>
        </p:nvSpPr>
        <p:spPr>
          <a:xfrm>
            <a:off x="9480376" y="6356350"/>
            <a:ext cx="186059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80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568" name="Google Shape;568;p80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569" name="Google Shape;569;p80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70" name="Google Shape;570;p80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81"/>
          <p:cNvSpPr txBox="1"/>
          <p:nvPr>
            <p:ph type="title"/>
          </p:nvPr>
        </p:nvSpPr>
        <p:spPr>
          <a:xfrm>
            <a:off x="838200" y="365125"/>
            <a:ext cx="64819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577" name="Google Shape;577;p81"/>
          <p:cNvSpPr txBox="1"/>
          <p:nvPr>
            <p:ph idx="1" type="body"/>
          </p:nvPr>
        </p:nvSpPr>
        <p:spPr>
          <a:xfrm>
            <a:off x="838200" y="2001465"/>
            <a:ext cx="6481936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578" name="Google Shape;578;p8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79" name="Google Shape;579;p81"/>
          <p:cNvSpPr txBox="1"/>
          <p:nvPr>
            <p:ph idx="11" type="ftr"/>
          </p:nvPr>
        </p:nvSpPr>
        <p:spPr>
          <a:xfrm>
            <a:off x="2495600" y="6356349"/>
            <a:ext cx="48245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80" name="Google Shape;580;p81"/>
          <p:cNvSpPr txBox="1"/>
          <p:nvPr>
            <p:ph idx="12" type="sldNum"/>
          </p:nvPr>
        </p:nvSpPr>
        <p:spPr>
          <a:xfrm>
            <a:off x="899121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82"/>
          <p:cNvSpPr txBox="1"/>
          <p:nvPr>
            <p:ph type="ctrTitle"/>
          </p:nvPr>
        </p:nvSpPr>
        <p:spPr>
          <a:xfrm>
            <a:off x="406277" y="2060848"/>
            <a:ext cx="527147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587" name="Google Shape;587;p82"/>
          <p:cNvSpPr txBox="1"/>
          <p:nvPr>
            <p:ph idx="1" type="subTitle"/>
          </p:nvPr>
        </p:nvSpPr>
        <p:spPr>
          <a:xfrm>
            <a:off x="406277" y="4881426"/>
            <a:ext cx="527147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588" name="Google Shape;588;p82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89" name="Google Shape;589;p82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6"/>
          <p:cNvSpPr txBox="1"/>
          <p:nvPr>
            <p:ph idx="10" type="dt"/>
          </p:nvPr>
        </p:nvSpPr>
        <p:spPr>
          <a:xfrm>
            <a:off x="40667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337" name="Google Shape;337;p56"/>
          <p:cNvSpPr txBox="1"/>
          <p:nvPr>
            <p:ph idx="11" type="ftr"/>
          </p:nvPr>
        </p:nvSpPr>
        <p:spPr>
          <a:xfrm>
            <a:off x="2495600" y="6356349"/>
            <a:ext cx="2443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338" name="Google Shape;338;p56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339" name="Google Shape;339;p56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83"/>
          <p:cNvSpPr txBox="1"/>
          <p:nvPr>
            <p:ph type="title"/>
          </p:nvPr>
        </p:nvSpPr>
        <p:spPr>
          <a:xfrm>
            <a:off x="838200" y="365125"/>
            <a:ext cx="849816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596" name="Google Shape;596;p83"/>
          <p:cNvSpPr txBox="1"/>
          <p:nvPr>
            <p:ph idx="1" type="body"/>
          </p:nvPr>
        </p:nvSpPr>
        <p:spPr>
          <a:xfrm>
            <a:off x="838200" y="2001465"/>
            <a:ext cx="849816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597" name="Google Shape;597;p83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598" name="Google Shape;598;p83"/>
          <p:cNvSpPr txBox="1"/>
          <p:nvPr>
            <p:ph idx="11" type="ftr"/>
          </p:nvPr>
        </p:nvSpPr>
        <p:spPr>
          <a:xfrm>
            <a:off x="2495600" y="6356349"/>
            <a:ext cx="56886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599" name="Google Shape;599;p83"/>
          <p:cNvSpPr txBox="1"/>
          <p:nvPr>
            <p:ph idx="12" type="sldNum"/>
          </p:nvPr>
        </p:nvSpPr>
        <p:spPr>
          <a:xfrm>
            <a:off x="9120336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84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606" name="Google Shape;606;p84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607" name="Google Shape;607;p84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08" name="Google Shape;608;p84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85"/>
          <p:cNvSpPr txBox="1"/>
          <p:nvPr>
            <p:ph type="title"/>
          </p:nvPr>
        </p:nvSpPr>
        <p:spPr>
          <a:xfrm>
            <a:off x="838200" y="365125"/>
            <a:ext cx="619390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615" name="Google Shape;615;p85"/>
          <p:cNvSpPr txBox="1"/>
          <p:nvPr>
            <p:ph idx="1" type="body"/>
          </p:nvPr>
        </p:nvSpPr>
        <p:spPr>
          <a:xfrm>
            <a:off x="838200" y="2001465"/>
            <a:ext cx="6193904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616" name="Google Shape;616;p85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17" name="Google Shape;617;p85"/>
          <p:cNvSpPr txBox="1"/>
          <p:nvPr>
            <p:ph idx="11" type="ftr"/>
          </p:nvPr>
        </p:nvSpPr>
        <p:spPr>
          <a:xfrm>
            <a:off x="2495600" y="6356349"/>
            <a:ext cx="33123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18" name="Google Shape;618;p85"/>
          <p:cNvSpPr txBox="1"/>
          <p:nvPr>
            <p:ph idx="12" type="sldNum"/>
          </p:nvPr>
        </p:nvSpPr>
        <p:spPr>
          <a:xfrm>
            <a:off x="6023992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86"/>
          <p:cNvSpPr txBox="1"/>
          <p:nvPr>
            <p:ph type="ctrTitle"/>
          </p:nvPr>
        </p:nvSpPr>
        <p:spPr>
          <a:xfrm>
            <a:off x="7269646" y="1712144"/>
            <a:ext cx="41148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625" name="Google Shape;625;p86"/>
          <p:cNvSpPr txBox="1"/>
          <p:nvPr>
            <p:ph idx="1" type="subTitle"/>
          </p:nvPr>
        </p:nvSpPr>
        <p:spPr>
          <a:xfrm>
            <a:off x="7269646" y="4490585"/>
            <a:ext cx="41148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626" name="Google Shape;626;p86"/>
          <p:cNvSpPr txBox="1"/>
          <p:nvPr>
            <p:ph idx="10" type="dt"/>
          </p:nvPr>
        </p:nvSpPr>
        <p:spPr>
          <a:xfrm>
            <a:off x="694520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27" name="Google Shape;627;p86"/>
          <p:cNvSpPr txBox="1"/>
          <p:nvPr>
            <p:ph idx="11" type="ftr"/>
          </p:nvPr>
        </p:nvSpPr>
        <p:spPr>
          <a:xfrm>
            <a:off x="8400256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87"/>
          <p:cNvSpPr txBox="1"/>
          <p:nvPr>
            <p:ph type="title"/>
          </p:nvPr>
        </p:nvSpPr>
        <p:spPr>
          <a:xfrm>
            <a:off x="5015880" y="365125"/>
            <a:ext cx="63685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9B70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634" name="Google Shape;634;p87"/>
          <p:cNvSpPr txBox="1"/>
          <p:nvPr>
            <p:ph idx="1" type="body"/>
          </p:nvPr>
        </p:nvSpPr>
        <p:spPr>
          <a:xfrm>
            <a:off x="5015880" y="2001465"/>
            <a:ext cx="6368566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635" name="Google Shape;635;p87"/>
          <p:cNvSpPr txBox="1"/>
          <p:nvPr>
            <p:ph idx="10" type="dt"/>
          </p:nvPr>
        </p:nvSpPr>
        <p:spPr>
          <a:xfrm>
            <a:off x="5015880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36" name="Google Shape;636;p87"/>
          <p:cNvSpPr txBox="1"/>
          <p:nvPr>
            <p:ph idx="11" type="ftr"/>
          </p:nvPr>
        </p:nvSpPr>
        <p:spPr>
          <a:xfrm>
            <a:off x="6672064" y="6356349"/>
            <a:ext cx="3555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37" name="Google Shape;637;p87"/>
          <p:cNvSpPr txBox="1"/>
          <p:nvPr>
            <p:ph idx="12" type="sldNum"/>
          </p:nvPr>
        </p:nvSpPr>
        <p:spPr>
          <a:xfrm>
            <a:off x="1037633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88"/>
          <p:cNvSpPr txBox="1"/>
          <p:nvPr>
            <p:ph type="ctrTitle"/>
          </p:nvPr>
        </p:nvSpPr>
        <p:spPr>
          <a:xfrm>
            <a:off x="335360" y="230805"/>
            <a:ext cx="3456384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3959"/>
              <a:buFont typeface="Calibri"/>
              <a:buNone/>
            </a:pPr>
            <a:r>
              <a:rPr lang="en-US" sz="3959"/>
              <a:t>Your Awesome Presentation Title</a:t>
            </a:r>
            <a:endParaRPr/>
          </a:p>
        </p:txBody>
      </p:sp>
      <p:sp>
        <p:nvSpPr>
          <p:cNvPr id="644" name="Google Shape;644;p88"/>
          <p:cNvSpPr txBox="1"/>
          <p:nvPr>
            <p:ph idx="1" type="subTitle"/>
          </p:nvPr>
        </p:nvSpPr>
        <p:spPr>
          <a:xfrm>
            <a:off x="335360" y="3009246"/>
            <a:ext cx="3456384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645" name="Google Shape;645;p88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46" name="Google Shape;646;p88"/>
          <p:cNvSpPr txBox="1"/>
          <p:nvPr>
            <p:ph idx="11" type="ftr"/>
          </p:nvPr>
        </p:nvSpPr>
        <p:spPr>
          <a:xfrm>
            <a:off x="8400256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89"/>
          <p:cNvSpPr txBox="1"/>
          <p:nvPr>
            <p:ph type="title"/>
          </p:nvPr>
        </p:nvSpPr>
        <p:spPr>
          <a:xfrm>
            <a:off x="2783632" y="365125"/>
            <a:ext cx="85666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800"/>
              <a:buFont typeface="Calibri"/>
              <a:buNone/>
            </a:pPr>
            <a:r>
              <a:rPr lang="en-US"/>
              <a:t>Lorem Ipsum Dolor Sit Amet</a:t>
            </a:r>
            <a:endParaRPr/>
          </a:p>
        </p:txBody>
      </p:sp>
      <p:sp>
        <p:nvSpPr>
          <p:cNvPr id="653" name="Google Shape;653;p89"/>
          <p:cNvSpPr txBox="1"/>
          <p:nvPr>
            <p:ph idx="1" type="body"/>
          </p:nvPr>
        </p:nvSpPr>
        <p:spPr>
          <a:xfrm>
            <a:off x="5447928" y="2001465"/>
            <a:ext cx="5936518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654" name="Google Shape;654;p89"/>
          <p:cNvSpPr txBox="1"/>
          <p:nvPr>
            <p:ph idx="10" type="dt"/>
          </p:nvPr>
        </p:nvSpPr>
        <p:spPr>
          <a:xfrm>
            <a:off x="5015880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55" name="Google Shape;655;p89"/>
          <p:cNvSpPr txBox="1"/>
          <p:nvPr>
            <p:ph idx="11" type="ftr"/>
          </p:nvPr>
        </p:nvSpPr>
        <p:spPr>
          <a:xfrm>
            <a:off x="6600056" y="6356349"/>
            <a:ext cx="35238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56" name="Google Shape;656;p89"/>
          <p:cNvSpPr txBox="1"/>
          <p:nvPr>
            <p:ph idx="12" type="sldNum"/>
          </p:nvPr>
        </p:nvSpPr>
        <p:spPr>
          <a:xfrm>
            <a:off x="10342123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9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4800"/>
              <a:buFont typeface="Calibri"/>
              <a:buNone/>
            </a:pPr>
            <a:r>
              <a:rPr lang="en-US"/>
              <a:t>Use </a:t>
            </a:r>
            <a:r>
              <a:rPr lang="en-US">
                <a:solidFill>
                  <a:schemeClr val="accent1"/>
                </a:solidFill>
              </a:rPr>
              <a:t>colors</a:t>
            </a:r>
            <a:r>
              <a:rPr lang="en-US"/>
              <a:t> that really work with your template</a:t>
            </a:r>
            <a:endParaRPr/>
          </a:p>
        </p:txBody>
      </p:sp>
      <p:sp>
        <p:nvSpPr>
          <p:cNvPr id="663" name="Google Shape;663;p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664" name="Google Shape;664;p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665" name="Google Shape;665;p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6" name="Google Shape;666;p90"/>
          <p:cNvSpPr txBox="1"/>
          <p:nvPr/>
        </p:nvSpPr>
        <p:spPr>
          <a:xfrm>
            <a:off x="838200" y="1982029"/>
            <a:ext cx="840342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libri"/>
              <a:buNone/>
            </a:pPr>
            <a:r>
              <a:rPr b="0" i="0" lang="en-US" sz="2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The following </a:t>
            </a:r>
            <a:r>
              <a:rPr b="1" i="0" lang="en-US" sz="2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custom colors </a:t>
            </a:r>
            <a:r>
              <a:rPr b="0" i="0" lang="en-US" sz="2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are already built in this template – use this palette when adding some new content or graphics:</a:t>
            </a:r>
            <a:endParaRPr/>
          </a:p>
        </p:txBody>
      </p:sp>
      <p:grpSp>
        <p:nvGrpSpPr>
          <p:cNvPr id="667" name="Google Shape;667;p90"/>
          <p:cNvGrpSpPr/>
          <p:nvPr/>
        </p:nvGrpSpPr>
        <p:grpSpPr>
          <a:xfrm>
            <a:off x="821955" y="3640024"/>
            <a:ext cx="10548091" cy="1977195"/>
            <a:chOff x="288638" y="3941678"/>
            <a:chExt cx="10548091" cy="1977195"/>
          </a:xfrm>
        </p:grpSpPr>
        <p:sp>
          <p:nvSpPr>
            <p:cNvPr id="668" name="Google Shape;668;p90"/>
            <p:cNvSpPr/>
            <p:nvPr/>
          </p:nvSpPr>
          <p:spPr>
            <a:xfrm>
              <a:off x="2433309" y="3941678"/>
              <a:ext cx="897075" cy="8970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90"/>
            <p:cNvSpPr/>
            <p:nvPr/>
          </p:nvSpPr>
          <p:spPr>
            <a:xfrm>
              <a:off x="1360974" y="3941678"/>
              <a:ext cx="897075" cy="897075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90"/>
            <p:cNvSpPr/>
            <p:nvPr/>
          </p:nvSpPr>
          <p:spPr>
            <a:xfrm>
              <a:off x="3505644" y="3941678"/>
              <a:ext cx="897075" cy="8970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90"/>
            <p:cNvSpPr/>
            <p:nvPr/>
          </p:nvSpPr>
          <p:spPr>
            <a:xfrm>
              <a:off x="4577979" y="3941678"/>
              <a:ext cx="897075" cy="8970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90"/>
            <p:cNvSpPr/>
            <p:nvPr/>
          </p:nvSpPr>
          <p:spPr>
            <a:xfrm>
              <a:off x="5650314" y="3941678"/>
              <a:ext cx="897075" cy="8970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90"/>
            <p:cNvSpPr/>
            <p:nvPr/>
          </p:nvSpPr>
          <p:spPr>
            <a:xfrm>
              <a:off x="6722650" y="3941678"/>
              <a:ext cx="897075" cy="8970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90"/>
            <p:cNvSpPr/>
            <p:nvPr/>
          </p:nvSpPr>
          <p:spPr>
            <a:xfrm>
              <a:off x="7794985" y="3941678"/>
              <a:ext cx="897075" cy="8970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90"/>
            <p:cNvSpPr/>
            <p:nvPr/>
          </p:nvSpPr>
          <p:spPr>
            <a:xfrm>
              <a:off x="8867320" y="3941678"/>
              <a:ext cx="897075" cy="89707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90"/>
            <p:cNvSpPr/>
            <p:nvPr/>
          </p:nvSpPr>
          <p:spPr>
            <a:xfrm>
              <a:off x="9939654" y="3941678"/>
              <a:ext cx="897075" cy="8970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77" name="Google Shape;677;p90"/>
            <p:cNvGrpSpPr/>
            <p:nvPr/>
          </p:nvGrpSpPr>
          <p:grpSpPr>
            <a:xfrm>
              <a:off x="1360974" y="4838753"/>
              <a:ext cx="897075" cy="1080120"/>
              <a:chOff x="1360974" y="4614107"/>
              <a:chExt cx="897075" cy="1080120"/>
            </a:xfrm>
          </p:grpSpPr>
          <p:sp>
            <p:nvSpPr>
              <p:cNvPr id="678" name="Google Shape;678;p90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rgbClr val="E5E5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9" name="Google Shape;679;p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rgbClr val="C5C5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0" name="Google Shape;680;p90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rgbClr val="8A8A9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1" name="Google Shape;681;p9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rgbClr val="55556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2" name="Google Shape;682;p90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rgbClr val="38384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3" name="Google Shape;683;p90"/>
            <p:cNvGrpSpPr/>
            <p:nvPr/>
          </p:nvGrpSpPr>
          <p:grpSpPr>
            <a:xfrm>
              <a:off x="2433309" y="4838753"/>
              <a:ext cx="897075" cy="1080120"/>
              <a:chOff x="1360974" y="4614107"/>
              <a:chExt cx="897075" cy="1080120"/>
            </a:xfrm>
          </p:grpSpPr>
          <p:sp>
            <p:nvSpPr>
              <p:cNvPr id="684" name="Google Shape;684;p90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rgbClr val="D0CEC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p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rgbClr val="AEABA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90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rgbClr val="75707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p9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rgbClr val="3A383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90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rgbClr val="17161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9" name="Google Shape;689;p90"/>
            <p:cNvGrpSpPr/>
            <p:nvPr/>
          </p:nvGrpSpPr>
          <p:grpSpPr>
            <a:xfrm>
              <a:off x="3505644" y="4838753"/>
              <a:ext cx="897075" cy="1080120"/>
              <a:chOff x="1360974" y="4614107"/>
              <a:chExt cx="897075" cy="1080120"/>
            </a:xfrm>
          </p:grpSpPr>
          <p:sp>
            <p:nvSpPr>
              <p:cNvPr id="690" name="Google Shape;690;p90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rgbClr val="D4D7D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rgbClr val="ACAF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90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rgbClr val="83869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9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rgbClr val="30303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90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rgbClr val="20202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5" name="Google Shape;695;p90"/>
            <p:cNvGrpSpPr/>
            <p:nvPr/>
          </p:nvGrpSpPr>
          <p:grpSpPr>
            <a:xfrm>
              <a:off x="4577979" y="4838753"/>
              <a:ext cx="897075" cy="1080120"/>
              <a:chOff x="1360974" y="4614107"/>
              <a:chExt cx="897075" cy="1080120"/>
            </a:xfrm>
          </p:grpSpPr>
          <p:sp>
            <p:nvSpPr>
              <p:cNvPr id="696" name="Google Shape;696;p90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rgbClr val="C4FD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rgbClr val="8CFAD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90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rgbClr val="52F9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9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rgbClr val="059B7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90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rgbClr val="03674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1" name="Google Shape;701;p90"/>
            <p:cNvGrpSpPr/>
            <p:nvPr/>
          </p:nvGrpSpPr>
          <p:grpSpPr>
            <a:xfrm>
              <a:off x="5650314" y="4838753"/>
              <a:ext cx="897075" cy="1080120"/>
              <a:chOff x="1360974" y="4614107"/>
              <a:chExt cx="897075" cy="1080120"/>
            </a:xfrm>
          </p:grpSpPr>
          <p:sp>
            <p:nvSpPr>
              <p:cNvPr id="702" name="Google Shape;702;p90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rgbClr val="FFFCD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rgbClr val="FEF8B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90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rgbClr val="FDF5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9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rgbClr val="F9E5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706;p90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rgbClr val="A6980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7" name="Google Shape;707;p90"/>
            <p:cNvGrpSpPr/>
            <p:nvPr/>
          </p:nvGrpSpPr>
          <p:grpSpPr>
            <a:xfrm>
              <a:off x="6722649" y="4838753"/>
              <a:ext cx="897075" cy="1080120"/>
              <a:chOff x="1360974" y="4614107"/>
              <a:chExt cx="897075" cy="1080120"/>
            </a:xfrm>
          </p:grpSpPr>
          <p:sp>
            <p:nvSpPr>
              <p:cNvPr id="708" name="Google Shape;708;p90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rgbClr val="D6EA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rgbClr val="ADD5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90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rgbClr val="83C0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9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rgbClr val="0171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90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rgbClr val="004B9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3" name="Google Shape;713;p90"/>
            <p:cNvGrpSpPr/>
            <p:nvPr/>
          </p:nvGrpSpPr>
          <p:grpSpPr>
            <a:xfrm>
              <a:off x="7794984" y="4838753"/>
              <a:ext cx="897075" cy="1080120"/>
              <a:chOff x="1360974" y="4614107"/>
              <a:chExt cx="897075" cy="1080120"/>
            </a:xfrm>
          </p:grpSpPr>
          <p:sp>
            <p:nvSpPr>
              <p:cNvPr id="714" name="Google Shape;714;p90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rgbClr val="FCD6E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rgbClr val="F8B0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90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rgbClr val="F588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9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rgbClr val="CF11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90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rgbClr val="8A0B3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9" name="Google Shape;719;p90"/>
            <p:cNvGrpSpPr/>
            <p:nvPr/>
          </p:nvGrpSpPr>
          <p:grpSpPr>
            <a:xfrm>
              <a:off x="8867319" y="4838753"/>
              <a:ext cx="897075" cy="1080120"/>
              <a:chOff x="1360974" y="4614107"/>
              <a:chExt cx="897075" cy="1080120"/>
            </a:xfrm>
          </p:grpSpPr>
          <p:sp>
            <p:nvSpPr>
              <p:cNvPr id="720" name="Google Shape;720;p90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rgbClr val="FE891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rgbClr val="E572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90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rgbClr val="994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9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rgbClr val="4C26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90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rgbClr val="1E0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5" name="Google Shape;725;p90"/>
            <p:cNvGrpSpPr/>
            <p:nvPr/>
          </p:nvGrpSpPr>
          <p:grpSpPr>
            <a:xfrm>
              <a:off x="9939654" y="4838753"/>
              <a:ext cx="897075" cy="1080120"/>
              <a:chOff x="1360974" y="4614107"/>
              <a:chExt cx="897075" cy="1080120"/>
            </a:xfrm>
          </p:grpSpPr>
          <p:sp>
            <p:nvSpPr>
              <p:cNvPr id="726" name="Google Shape;726;p90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rgbClr val="C4FD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rgbClr val="8CFAD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90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rgbClr val="52F9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9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rgbClr val="059B7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90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rgbClr val="03674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1" name="Google Shape;731;p90"/>
            <p:cNvSpPr/>
            <p:nvPr/>
          </p:nvSpPr>
          <p:spPr>
            <a:xfrm>
              <a:off x="288638" y="3941678"/>
              <a:ext cx="897075" cy="89707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2" name="Google Shape;732;p90"/>
            <p:cNvGrpSpPr/>
            <p:nvPr/>
          </p:nvGrpSpPr>
          <p:grpSpPr>
            <a:xfrm>
              <a:off x="288638" y="4838753"/>
              <a:ext cx="897075" cy="1080120"/>
              <a:chOff x="1360974" y="4614107"/>
              <a:chExt cx="897075" cy="1080120"/>
            </a:xfrm>
          </p:grpSpPr>
          <p:sp>
            <p:nvSpPr>
              <p:cNvPr id="733" name="Google Shape;733;p90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90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9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90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738" name="Google Shape;738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81586" y="2095647"/>
            <a:ext cx="16383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9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4800"/>
              <a:buFont typeface="Calibri"/>
              <a:buNone/>
            </a:pPr>
            <a:r>
              <a:rPr lang="en-US"/>
              <a:t>Credits &amp; Usage</a:t>
            </a:r>
            <a:endParaRPr/>
          </a:p>
        </p:txBody>
      </p:sp>
      <p:sp>
        <p:nvSpPr>
          <p:cNvPr id="745" name="Google Shape;745;p91"/>
          <p:cNvSpPr txBox="1"/>
          <p:nvPr>
            <p:ph idx="1" type="body"/>
          </p:nvPr>
        </p:nvSpPr>
        <p:spPr>
          <a:xfrm>
            <a:off x="838200" y="2132856"/>
            <a:ext cx="1051560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029"/>
              </a:buClr>
              <a:buSzPts val="2800"/>
              <a:buChar char="•"/>
            </a:pPr>
            <a:r>
              <a:rPr lang="en-US" sz="2800"/>
              <a:t>Template created by Showeet.com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300"/>
              <a:buNone/>
            </a:pPr>
            <a:r>
              <a:t/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2800"/>
              <a:buChar char="•"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Free font used: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Calibri (Microsoft font)</a:t>
            </a:r>
            <a:endParaRPr/>
          </a:p>
          <a:p>
            <a:pPr indent="-14605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1300"/>
              <a:buNone/>
            </a:pPr>
            <a:r>
              <a:t/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02029"/>
              </a:buClr>
              <a:buSzPts val="2800"/>
              <a:buChar char="•"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Usage: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Free with Attribution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Can</a:t>
            </a:r>
            <a:r>
              <a:rPr lang="en-US" sz="2400"/>
              <a:t>not be resold or redistributed under any circumstances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02029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Cf. </a:t>
            </a: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https://www.showeet.com/terms-of-use/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746" name="Google Shape;746;p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747" name="Google Shape;747;p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748" name="Google Shape;748;p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92"/>
          <p:cNvSpPr txBox="1"/>
          <p:nvPr>
            <p:ph type="ctrTitle"/>
          </p:nvPr>
        </p:nvSpPr>
        <p:spPr>
          <a:xfrm>
            <a:off x="1524000" y="2494300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6000"/>
              <a:buFont typeface="Calibri"/>
              <a:buNone/>
            </a:pPr>
            <a:r>
              <a:rPr lang="en-US">
                <a:solidFill>
                  <a:srgbClr val="222A35"/>
                </a:solidFill>
              </a:rPr>
              <a:t>Thank You !</a:t>
            </a:r>
            <a:endParaRPr/>
          </a:p>
        </p:txBody>
      </p:sp>
      <p:grpSp>
        <p:nvGrpSpPr>
          <p:cNvPr id="755" name="Google Shape;755;p92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756" name="Google Shape;756;p92"/>
            <p:cNvGrpSpPr/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757" name="Google Shape;757;p92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92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rect b="b" l="l" r="r" t="t"/>
                <a:pathLst>
                  <a:path extrusionOk="0" h="1928720" w="1468794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92"/>
              <p:cNvSpPr/>
              <p:nvPr/>
            </p:nvSpPr>
            <p:spPr>
              <a:xfrm>
                <a:off x="2198867" y="802692"/>
                <a:ext cx="2209529" cy="2397284"/>
              </a:xfrm>
              <a:custGeom>
                <a:rect b="b" l="l" r="r" t="t"/>
                <a:pathLst>
                  <a:path extrusionOk="0" h="2397284" w="2209529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0" name="Google Shape;760;p92"/>
            <p:cNvGrpSpPr/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761" name="Google Shape;761;p92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92"/>
              <p:cNvSpPr/>
              <p:nvPr/>
            </p:nvSpPr>
            <p:spPr>
              <a:xfrm>
                <a:off x="2540121" y="810818"/>
                <a:ext cx="1868275" cy="2389158"/>
              </a:xfrm>
              <a:custGeom>
                <a:rect b="b" l="l" r="r" t="t"/>
                <a:pathLst>
                  <a:path extrusionOk="0" h="2389158" w="1868275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92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rect b="b" l="l" r="r" t="t"/>
                <a:pathLst>
                  <a:path extrusionOk="0" h="1937622" w="1519738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64" name="Google Shape;764;p92"/>
            <p:cNvSpPr/>
            <p:nvPr/>
          </p:nvSpPr>
          <p:spPr>
            <a:xfrm>
              <a:off x="3550258" y="2738785"/>
              <a:ext cx="2158499" cy="546199"/>
            </a:xfrm>
            <a:custGeom>
              <a:rect b="b" l="l" r="r" t="t"/>
              <a:pathLst>
                <a:path extrusionOk="0" h="546199" w="21584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92"/>
            <p:cNvSpPr/>
            <p:nvPr/>
          </p:nvSpPr>
          <p:spPr>
            <a:xfrm>
              <a:off x="7805981" y="2736364"/>
              <a:ext cx="1308596" cy="559966"/>
            </a:xfrm>
            <a:custGeom>
              <a:rect b="b" l="l" r="r" t="t"/>
              <a:pathLst>
                <a:path extrusionOk="0" h="559966" w="130859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6" name="Google Shape;766;p9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</a:pPr>
            <a:r>
              <a:rPr lang="en-US"/>
              <a:t>Hope you like this template :)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7"/>
          <p:cNvSpPr txBox="1"/>
          <p:nvPr>
            <p:ph type="title"/>
          </p:nvPr>
        </p:nvSpPr>
        <p:spPr>
          <a:xfrm>
            <a:off x="838200" y="365125"/>
            <a:ext cx="669796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B98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346" name="Google Shape;346;p57"/>
          <p:cNvSpPr txBox="1"/>
          <p:nvPr>
            <p:ph idx="1" type="body"/>
          </p:nvPr>
        </p:nvSpPr>
        <p:spPr>
          <a:xfrm>
            <a:off x="838200" y="2001465"/>
            <a:ext cx="669796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347" name="Google Shape;347;p57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348" name="Google Shape;348;p57"/>
          <p:cNvSpPr txBox="1"/>
          <p:nvPr>
            <p:ph idx="11" type="ftr"/>
          </p:nvPr>
        </p:nvSpPr>
        <p:spPr>
          <a:xfrm>
            <a:off x="2495600" y="6356349"/>
            <a:ext cx="38164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349" name="Google Shape;349;p57"/>
          <p:cNvSpPr txBox="1"/>
          <p:nvPr>
            <p:ph idx="12" type="sldNum"/>
          </p:nvPr>
        </p:nvSpPr>
        <p:spPr>
          <a:xfrm>
            <a:off x="652804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93">
            <a:hlinkClick r:id="rId3"/>
          </p:cNvPr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r>
              <a:rPr b="0" i="0" lang="en-US" sz="1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https://www.showeet.com/</a:t>
            </a:r>
            <a:endParaRPr b="0" i="0" sz="9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93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rect b="b" l="l" r="r" t="t"/>
            <a:pathLst>
              <a:path extrusionOk="0" h="468766" w="243398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93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rect b="b" l="l" r="r" t="t"/>
            <a:pathLst>
              <a:path extrusionOk="0" h="468766" w="360590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93">
            <a:hlinkClick r:id="rId7"/>
          </p:cNvPr>
          <p:cNvSpPr/>
          <p:nvPr/>
        </p:nvSpPr>
        <p:spPr>
          <a:xfrm>
            <a:off x="341674" y="4509120"/>
            <a:ext cx="443408" cy="360424"/>
          </a:xfrm>
          <a:custGeom>
            <a:rect b="b" l="l" r="r" t="t"/>
            <a:pathLst>
              <a:path extrusionOk="0" h="360589" w="443976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8"/>
          <p:cNvSpPr txBox="1"/>
          <p:nvPr>
            <p:ph type="ctrTitle"/>
          </p:nvPr>
        </p:nvSpPr>
        <p:spPr>
          <a:xfrm>
            <a:off x="644114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9801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356" name="Google Shape;356;p58"/>
          <p:cNvSpPr txBox="1"/>
          <p:nvPr>
            <p:ph idx="1" type="subTitle"/>
          </p:nvPr>
        </p:nvSpPr>
        <p:spPr>
          <a:xfrm>
            <a:off x="644114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357" name="Google Shape;357;p58"/>
          <p:cNvSpPr txBox="1"/>
          <p:nvPr>
            <p:ph idx="10" type="dt"/>
          </p:nvPr>
        </p:nvSpPr>
        <p:spPr>
          <a:xfrm>
            <a:off x="644114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358" name="Google Shape;358;p58"/>
          <p:cNvSpPr txBox="1"/>
          <p:nvPr>
            <p:ph idx="11" type="ftr"/>
          </p:nvPr>
        </p:nvSpPr>
        <p:spPr>
          <a:xfrm>
            <a:off x="789620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9"/>
          <p:cNvSpPr txBox="1"/>
          <p:nvPr>
            <p:ph type="title"/>
          </p:nvPr>
        </p:nvSpPr>
        <p:spPr>
          <a:xfrm>
            <a:off x="5231904" y="365125"/>
            <a:ext cx="604867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9801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365" name="Google Shape;365;p59"/>
          <p:cNvSpPr txBox="1"/>
          <p:nvPr>
            <p:ph idx="1" type="body"/>
          </p:nvPr>
        </p:nvSpPr>
        <p:spPr>
          <a:xfrm>
            <a:off x="4871864" y="2001465"/>
            <a:ext cx="6408712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366" name="Google Shape;366;p59"/>
          <p:cNvSpPr txBox="1"/>
          <p:nvPr>
            <p:ph idx="10" type="dt"/>
          </p:nvPr>
        </p:nvSpPr>
        <p:spPr>
          <a:xfrm>
            <a:off x="256760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367" name="Google Shape;367;p59"/>
          <p:cNvSpPr txBox="1"/>
          <p:nvPr>
            <p:ph idx="11" type="ftr"/>
          </p:nvPr>
        </p:nvSpPr>
        <p:spPr>
          <a:xfrm>
            <a:off x="4295800" y="6356349"/>
            <a:ext cx="5760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368" name="Google Shape;368;p59"/>
          <p:cNvSpPr txBox="1"/>
          <p:nvPr>
            <p:ph idx="12" type="sldNum"/>
          </p:nvPr>
        </p:nvSpPr>
        <p:spPr>
          <a:xfrm>
            <a:off x="1027246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60"/>
          <p:cNvSpPr txBox="1"/>
          <p:nvPr>
            <p:ph type="ctrTitle"/>
          </p:nvPr>
        </p:nvSpPr>
        <p:spPr>
          <a:xfrm>
            <a:off x="407368" y="2060848"/>
            <a:ext cx="4839428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375" name="Google Shape;375;p60"/>
          <p:cNvSpPr txBox="1"/>
          <p:nvPr>
            <p:ph idx="1" type="subTitle"/>
          </p:nvPr>
        </p:nvSpPr>
        <p:spPr>
          <a:xfrm>
            <a:off x="407368" y="4797152"/>
            <a:ext cx="483942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376" name="Google Shape;376;p60"/>
          <p:cNvSpPr txBox="1"/>
          <p:nvPr>
            <p:ph idx="10" type="dt"/>
          </p:nvPr>
        </p:nvSpPr>
        <p:spPr>
          <a:xfrm>
            <a:off x="407368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377" name="Google Shape;377;p60"/>
          <p:cNvSpPr txBox="1"/>
          <p:nvPr>
            <p:ph idx="11" type="ftr"/>
          </p:nvPr>
        </p:nvSpPr>
        <p:spPr>
          <a:xfrm>
            <a:off x="1862420" y="6356349"/>
            <a:ext cx="33843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1"/>
          <p:cNvSpPr txBox="1"/>
          <p:nvPr>
            <p:ph type="title"/>
          </p:nvPr>
        </p:nvSpPr>
        <p:spPr>
          <a:xfrm>
            <a:off x="838200" y="365125"/>
            <a:ext cx="46817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4C00"/>
              </a:buClr>
              <a:buSzPts val="4320"/>
              <a:buFont typeface="Calibri"/>
              <a:buNone/>
            </a:pPr>
            <a:r>
              <a:rPr lang="en-US" sz="4320"/>
              <a:t>Lorem Ipsum Dolor Sit Amet</a:t>
            </a:r>
            <a:endParaRPr sz="4320"/>
          </a:p>
        </p:txBody>
      </p:sp>
      <p:sp>
        <p:nvSpPr>
          <p:cNvPr id="384" name="Google Shape;384;p61"/>
          <p:cNvSpPr txBox="1"/>
          <p:nvPr>
            <p:ph idx="1" type="body"/>
          </p:nvPr>
        </p:nvSpPr>
        <p:spPr>
          <a:xfrm>
            <a:off x="838200" y="2001465"/>
            <a:ext cx="5257800" cy="404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Lorem ipsum dolor sit amet, consectetur adipiscing elit. Donec sollicitudin dolor a ex rhoncus pharetra.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Vestibulum ante ipsum primis in faucibus orci luctus et ultrices posuere cubilia Curae</a:t>
            </a:r>
            <a:endParaRPr/>
          </a:p>
        </p:txBody>
      </p:sp>
      <p:sp>
        <p:nvSpPr>
          <p:cNvPr id="385" name="Google Shape;385;p61"/>
          <p:cNvSpPr txBox="1"/>
          <p:nvPr>
            <p:ph idx="10" type="dt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386" name="Google Shape;386;p61"/>
          <p:cNvSpPr txBox="1"/>
          <p:nvPr>
            <p:ph idx="11" type="ftr"/>
          </p:nvPr>
        </p:nvSpPr>
        <p:spPr>
          <a:xfrm>
            <a:off x="2495600" y="6356349"/>
            <a:ext cx="2443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387" name="Google Shape;387;p61"/>
          <p:cNvSpPr txBox="1"/>
          <p:nvPr>
            <p:ph idx="12" type="sldNum"/>
          </p:nvPr>
        </p:nvSpPr>
        <p:spPr>
          <a:xfrm>
            <a:off x="5087888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62"/>
          <p:cNvSpPr txBox="1"/>
          <p:nvPr>
            <p:ph type="ctrTitle"/>
          </p:nvPr>
        </p:nvSpPr>
        <p:spPr>
          <a:xfrm>
            <a:off x="6816080" y="2060848"/>
            <a:ext cx="446449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0B35"/>
              </a:buClr>
              <a:buSzPts val="4400"/>
              <a:buFont typeface="Calibri"/>
              <a:buNone/>
            </a:pPr>
            <a:r>
              <a:rPr lang="en-US"/>
              <a:t>Your Awesome Presentation Title</a:t>
            </a:r>
            <a:endParaRPr/>
          </a:p>
        </p:txBody>
      </p:sp>
      <p:sp>
        <p:nvSpPr>
          <p:cNvPr id="394" name="Google Shape;394;p62"/>
          <p:cNvSpPr txBox="1"/>
          <p:nvPr>
            <p:ph idx="1" type="subTitle"/>
          </p:nvPr>
        </p:nvSpPr>
        <p:spPr>
          <a:xfrm>
            <a:off x="6816080" y="4799519"/>
            <a:ext cx="446449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Lorem ipsum dolor sit amet, consectetur adipiscing elit. </a:t>
            </a:r>
            <a:endParaRPr/>
          </a:p>
        </p:txBody>
      </p:sp>
      <p:sp>
        <p:nvSpPr>
          <p:cNvPr id="395" name="Google Shape;395;p62"/>
          <p:cNvSpPr txBox="1"/>
          <p:nvPr>
            <p:ph idx="10" type="dt"/>
          </p:nvPr>
        </p:nvSpPr>
        <p:spPr>
          <a:xfrm>
            <a:off x="4352916" y="6356350"/>
            <a:ext cx="14550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Date Here</a:t>
            </a:r>
            <a:endParaRPr/>
          </a:p>
        </p:txBody>
      </p:sp>
      <p:sp>
        <p:nvSpPr>
          <p:cNvPr id="396" name="Google Shape;396;p62"/>
          <p:cNvSpPr txBox="1"/>
          <p:nvPr>
            <p:ph idx="11" type="ftr"/>
          </p:nvPr>
        </p:nvSpPr>
        <p:spPr>
          <a:xfrm>
            <a:off x="6023992" y="6356349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Your Footer Here</a:t>
            </a:r>
            <a:endParaRPr/>
          </a:p>
        </p:txBody>
      </p:sp>
      <p:sp>
        <p:nvSpPr>
          <p:cNvPr id="397" name="Google Shape;397;p62"/>
          <p:cNvSpPr txBox="1"/>
          <p:nvPr>
            <p:ph idx="12" type="sldNum"/>
          </p:nvPr>
        </p:nvSpPr>
        <p:spPr>
          <a:xfrm>
            <a:off x="10272464" y="6356350"/>
            <a:ext cx="10081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oweet">
  <a:themeElements>
    <a:clrScheme name="Sho-RETRO">
      <a:dk1>
        <a:srgbClr val="231F20"/>
      </a:dk1>
      <a:lt1>
        <a:srgbClr val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emplate by SHOWEET">
  <a:themeElements>
    <a:clrScheme name="SHO-DARK PRO">
      <a:dk1>
        <a:srgbClr val="25252B"/>
      </a:dk1>
      <a:lt1>
        <a:srgbClr val="FFFFFF"/>
      </a:lt1>
      <a:dk2>
        <a:srgbClr val="404152"/>
      </a:dk2>
      <a:lt2>
        <a:srgbClr val="E7E6E6"/>
      </a:lt2>
      <a:accent1>
        <a:srgbClr val="08CF96"/>
      </a:accent1>
      <a:accent2>
        <a:srgbClr val="FDEF54"/>
      </a:accent2>
      <a:accent3>
        <a:srgbClr val="3598FE"/>
      </a:accent3>
      <a:accent4>
        <a:srgbClr val="EF3C77"/>
      </a:accent4>
      <a:accent5>
        <a:srgbClr val="FF9933"/>
      </a:accent5>
      <a:accent6>
        <a:srgbClr val="08CF96"/>
      </a:accent6>
      <a:hlink>
        <a:srgbClr val="08CF96"/>
      </a:hlink>
      <a:folHlink>
        <a:srgbClr val="08CF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