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Raleway"/>
      <p:regular r:id="rId35"/>
      <p:bold r:id="rId36"/>
      <p:italic r:id="rId37"/>
      <p:boldItalic r:id="rId38"/>
    </p:embeddedFont>
    <p:embeddedFont>
      <p:font typeface="Indie Flower"/>
      <p:regular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54EA827-C4F1-41D3-A589-81DBE3630421}">
  <a:tblStyle styleId="{354EA827-C4F1-41D3-A589-81DBE36304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aleway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aleway-italic.fntdata"/><Relationship Id="rId14" Type="http://schemas.openxmlformats.org/officeDocument/2006/relationships/slide" Target="slides/slide9.xml"/><Relationship Id="rId36" Type="http://schemas.openxmlformats.org/officeDocument/2006/relationships/font" Target="fonts/Raleway-bold.fntdata"/><Relationship Id="rId17" Type="http://schemas.openxmlformats.org/officeDocument/2006/relationships/slide" Target="slides/slide12.xml"/><Relationship Id="rId39" Type="http://schemas.openxmlformats.org/officeDocument/2006/relationships/font" Target="fonts/IndieFlower-regular.fntdata"/><Relationship Id="rId16" Type="http://schemas.openxmlformats.org/officeDocument/2006/relationships/slide" Target="slides/slide11.xml"/><Relationship Id="rId38" Type="http://schemas.openxmlformats.org/officeDocument/2006/relationships/font" Target="fonts/Raleway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" name="Google Shape;2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90c8287be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90c8287be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90c8287be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90c8287be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90c8287be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90c8287be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90c8287be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90c8287be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90c8287be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90c8287be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90eb3387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90eb3387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90eb3387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90eb3387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90eb3387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90eb3387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90eb3387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90eb3387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90eb3387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90eb3387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90c8287b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190c8287b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90eb3387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90eb3387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90eb3387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90eb3387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90eb3387a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90eb3387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90eb3387a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90eb3387a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90eb3387a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90eb3387a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90eb3387a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90eb3387a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90eb3387a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90eb3387a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90eb3387a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90eb3387a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90eb3387a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90eb3387a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90eb3387a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90eb3387a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90c8287be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90c8287b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90c8287b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90c8287b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90c8287be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90c8287b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90c8287be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90c8287be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90c8287be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90c8287be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c6675ff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3c6675ff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90c8287be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90c8287be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acia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3"/>
          <p:cNvSpPr txBox="1"/>
          <p:nvPr>
            <p:ph type="title"/>
          </p:nvPr>
        </p:nvSpPr>
        <p:spPr>
          <a:xfrm>
            <a:off x="442350" y="549625"/>
            <a:ext cx="8701800" cy="61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" name="Google Shape;12;p3"/>
          <p:cNvSpPr txBox="1"/>
          <p:nvPr>
            <p:ph idx="1" type="subTitle"/>
          </p:nvPr>
        </p:nvSpPr>
        <p:spPr>
          <a:xfrm>
            <a:off x="1251100" y="1804050"/>
            <a:ext cx="7113900" cy="29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CUSTOM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4"/>
          <p:cNvSpPr txBox="1"/>
          <p:nvPr>
            <p:ph type="title"/>
          </p:nvPr>
        </p:nvSpPr>
        <p:spPr>
          <a:xfrm>
            <a:off x="3487600" y="2084625"/>
            <a:ext cx="4299600" cy="17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2">
  <p:cSld name="CUSTOM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4.png"/><Relationship Id="rId5" Type="http://schemas.openxmlformats.org/officeDocument/2006/relationships/image" Target="../media/image10.png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34.png"/><Relationship Id="rId5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Relationship Id="rId4" Type="http://schemas.openxmlformats.org/officeDocument/2006/relationships/image" Target="../media/image34.png"/><Relationship Id="rId5" Type="http://schemas.openxmlformats.org/officeDocument/2006/relationships/image" Target="../media/image15.png"/><Relationship Id="rId6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Relationship Id="rId4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jpg"/><Relationship Id="rId4" Type="http://schemas.openxmlformats.org/officeDocument/2006/relationships/image" Target="../media/image34.png"/><Relationship Id="rId5" Type="http://schemas.openxmlformats.org/officeDocument/2006/relationships/hyperlink" Target="http://www.google.com/sheets/about/" TargetMode="External"/><Relationship Id="rId6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Relationship Id="rId4" Type="http://schemas.openxmlformats.org/officeDocument/2006/relationships/image" Target="../media/image30.jpg"/><Relationship Id="rId5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Relationship Id="rId4" Type="http://schemas.openxmlformats.org/officeDocument/2006/relationships/image" Target="../media/image31.jpg"/><Relationship Id="rId5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9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jpg"/><Relationship Id="rId4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jpg"/><Relationship Id="rId6" Type="http://schemas.openxmlformats.org/officeDocument/2006/relationships/image" Target="../media/image3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Relationship Id="rId4" Type="http://schemas.openxmlformats.org/officeDocument/2006/relationships/image" Target="../media/image37.png"/><Relationship Id="rId5" Type="http://schemas.openxmlformats.org/officeDocument/2006/relationships/image" Target="../media/image40.png"/><Relationship Id="rId6" Type="http://schemas.openxmlformats.org/officeDocument/2006/relationships/image" Target="../media/image3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Relationship Id="rId4" Type="http://schemas.openxmlformats.org/officeDocument/2006/relationships/image" Target="../media/image48.png"/><Relationship Id="rId5" Type="http://schemas.openxmlformats.org/officeDocument/2006/relationships/image" Target="../media/image68.png"/><Relationship Id="rId6" Type="http://schemas.openxmlformats.org/officeDocument/2006/relationships/image" Target="../media/image4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Relationship Id="rId4" Type="http://schemas.openxmlformats.org/officeDocument/2006/relationships/image" Target="../media/image4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Relationship Id="rId4" Type="http://schemas.openxmlformats.org/officeDocument/2006/relationships/image" Target="../media/image70.png"/><Relationship Id="rId5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6.jpg"/><Relationship Id="rId4" Type="http://schemas.openxmlformats.org/officeDocument/2006/relationships/image" Target="../media/image3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7.jpg"/><Relationship Id="rId4" Type="http://schemas.openxmlformats.org/officeDocument/2006/relationships/image" Target="../media/image34.png"/></Relationships>
</file>

<file path=ppt/slides/_rels/slide28.xml.rels><?xml version="1.0" encoding="UTF-8" standalone="yes"?><Relationships xmlns="http://schemas.openxmlformats.org/package/2006/relationships"><Relationship Id="rId20" Type="http://schemas.openxmlformats.org/officeDocument/2006/relationships/image" Target="../media/image59.png"/><Relationship Id="rId11" Type="http://schemas.openxmlformats.org/officeDocument/2006/relationships/image" Target="../media/image52.png"/><Relationship Id="rId22" Type="http://schemas.openxmlformats.org/officeDocument/2006/relationships/image" Target="../media/image71.png"/><Relationship Id="rId10" Type="http://schemas.openxmlformats.org/officeDocument/2006/relationships/image" Target="../media/image49.png"/><Relationship Id="rId21" Type="http://schemas.openxmlformats.org/officeDocument/2006/relationships/image" Target="../media/image58.png"/><Relationship Id="rId13" Type="http://schemas.openxmlformats.org/officeDocument/2006/relationships/image" Target="../media/image50.png"/><Relationship Id="rId1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7.png"/><Relationship Id="rId4" Type="http://schemas.openxmlformats.org/officeDocument/2006/relationships/image" Target="../media/image34.png"/><Relationship Id="rId9" Type="http://schemas.openxmlformats.org/officeDocument/2006/relationships/image" Target="../media/image54.png"/><Relationship Id="rId15" Type="http://schemas.openxmlformats.org/officeDocument/2006/relationships/image" Target="../media/image51.png"/><Relationship Id="rId14" Type="http://schemas.openxmlformats.org/officeDocument/2006/relationships/image" Target="../media/image53.png"/><Relationship Id="rId17" Type="http://schemas.openxmlformats.org/officeDocument/2006/relationships/image" Target="../media/image60.png"/><Relationship Id="rId16" Type="http://schemas.openxmlformats.org/officeDocument/2006/relationships/image" Target="../media/image62.png"/><Relationship Id="rId5" Type="http://schemas.openxmlformats.org/officeDocument/2006/relationships/image" Target="../media/image46.png"/><Relationship Id="rId19" Type="http://schemas.openxmlformats.org/officeDocument/2006/relationships/image" Target="../media/image57.png"/><Relationship Id="rId6" Type="http://schemas.openxmlformats.org/officeDocument/2006/relationships/image" Target="../media/image42.png"/><Relationship Id="rId18" Type="http://schemas.openxmlformats.org/officeDocument/2006/relationships/image" Target="../media/image56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jpg"/><Relationship Id="rId4" Type="http://schemas.openxmlformats.org/officeDocument/2006/relationships/image" Target="../media/image34.png"/><Relationship Id="rId5" Type="http://schemas.openxmlformats.org/officeDocument/2006/relationships/image" Target="../media/image61.png"/><Relationship Id="rId6" Type="http://schemas.openxmlformats.org/officeDocument/2006/relationships/image" Target="../media/image64.png"/><Relationship Id="rId7" Type="http://schemas.openxmlformats.org/officeDocument/2006/relationships/image" Target="../media/image63.png"/><Relationship Id="rId8" Type="http://schemas.openxmlformats.org/officeDocument/2006/relationships/image" Target="../media/image6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png"/><Relationship Id="rId4" Type="http://schemas.openxmlformats.org/officeDocument/2006/relationships/image" Target="../media/image16.jpg"/><Relationship Id="rId5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34.png"/><Relationship Id="rId5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34.png"/><Relationship Id="rId5" Type="http://schemas.openxmlformats.org/officeDocument/2006/relationships/image" Target="../media/image20.png"/><Relationship Id="rId6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34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Relationship Id="rId4" Type="http://schemas.openxmlformats.org/officeDocument/2006/relationships/image" Target="../media/image13.png"/><Relationship Id="rId5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66666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ue Ceramic Tea Cup With Beans on Plate" id="22" name="Google Shape;22;p6"/>
          <p:cNvPicPr preferRelativeResize="0"/>
          <p:nvPr/>
        </p:nvPicPr>
        <p:blipFill rotWithShape="1">
          <a:blip r:embed="rId3">
            <a:alphaModFix/>
          </a:blip>
          <a:srcRect b="7458" l="0" r="0" t="5916"/>
          <a:stretch/>
        </p:blipFill>
        <p:spPr>
          <a:xfrm>
            <a:off x="-140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/>
          <p:cNvPicPr preferRelativeResize="0"/>
          <p:nvPr/>
        </p:nvPicPr>
        <p:blipFill rotWithShape="1">
          <a:blip r:embed="rId4">
            <a:alphaModFix/>
          </a:blip>
          <a:srcRect b="2427" l="2365" r="1848" t="3499"/>
          <a:stretch/>
        </p:blipFill>
        <p:spPr>
          <a:xfrm>
            <a:off x="119600" y="114075"/>
            <a:ext cx="8904797" cy="493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1520" y="1369025"/>
            <a:ext cx="2441800" cy="2405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25" name="Google Shape;25;p6" title="bean ic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5125" y="766925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26" name="Google Shape;26;p6" title="bean ic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763566">
            <a:off x="5029200" y="1422013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27" name="Google Shape;27;p6" title="bean ic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40016">
            <a:off x="5279925" y="1071725"/>
            <a:ext cx="297300" cy="29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28" name="Google Shape;28;p6" title="bean ic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683651">
            <a:off x="4465063" y="1017169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29" name="Google Shape;29;p6" title="bean ic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20085">
            <a:off x="4676322" y="480100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30" name="Google Shape;30;p6" title="bean ic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623666">
            <a:off x="4278496" y="415584"/>
            <a:ext cx="297300" cy="29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 green icon" id="31" name="Google Shape;31;p6" title="Heart green icon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2074600" y="2130113"/>
            <a:ext cx="883275" cy="88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5"/>
          <p:cNvPicPr preferRelativeResize="0"/>
          <p:nvPr/>
        </p:nvPicPr>
        <p:blipFill rotWithShape="1">
          <a:blip r:embed="rId3">
            <a:alphaModFix/>
          </a:blip>
          <a:srcRect b="2427" l="2365" r="1848" t="3499"/>
          <a:stretch/>
        </p:blipFill>
        <p:spPr>
          <a:xfrm>
            <a:off x="119600" y="114075"/>
            <a:ext cx="8904797" cy="49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5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" name="Google Shape;147;p15"/>
          <p:cNvSpPr txBox="1"/>
          <p:nvPr>
            <p:ph type="title"/>
          </p:nvPr>
        </p:nvSpPr>
        <p:spPr>
          <a:xfrm>
            <a:off x="1463975" y="549625"/>
            <a:ext cx="7025100" cy="6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Margins Around Text</a:t>
            </a:r>
            <a:endParaRPr b="1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8" name="Google Shape;148;p15"/>
          <p:cNvSpPr txBox="1"/>
          <p:nvPr>
            <p:ph idx="1" type="subTitle"/>
          </p:nvPr>
        </p:nvSpPr>
        <p:spPr>
          <a:xfrm>
            <a:off x="3558525" y="1640375"/>
            <a:ext cx="4825500" cy="25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762" lvl="0" marL="3603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The texts, images or graphics should not be next to the edge of the slide. The edges should be wide around the texts.</a:t>
            </a:r>
            <a:endParaRPr sz="18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-4762" lvl="0" marL="3603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descr="coffee bean icon" id="149" name="Google Shape;149;p15" title="coffee bean ic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175" y="549625"/>
            <a:ext cx="663850" cy="66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ck and White Moto Disposable Cups" id="150" name="Google Shape;15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567675" y="1937706"/>
            <a:ext cx="2990850" cy="2005439"/>
          </a:xfrm>
          <a:prstGeom prst="flowChartSort">
            <a:avLst/>
          </a:prstGeom>
          <a:noFill/>
          <a:ln>
            <a:noFill/>
          </a:ln>
        </p:spPr>
      </p:pic>
      <p:pic>
        <p:nvPicPr>
          <p:cNvPr descr="Black and White Moto Disposable Cups" id="151" name="Google Shape;15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675" y="1937706"/>
            <a:ext cx="2990850" cy="2005439"/>
          </a:xfrm>
          <a:prstGeom prst="flowChartSor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stock photo of lights, abstract, blur, orange" id="156" name="Google Shape;156;p16"/>
          <p:cNvPicPr preferRelativeResize="0"/>
          <p:nvPr/>
        </p:nvPicPr>
        <p:blipFill rotWithShape="1">
          <a:blip r:embed="rId3">
            <a:alphaModFix/>
          </a:blip>
          <a:srcRect b="6629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 rotWithShape="1">
          <a:blip r:embed="rId4">
            <a:alphaModFix/>
          </a:blip>
          <a:srcRect b="2427" l="2365" r="1848" t="3499"/>
          <a:stretch/>
        </p:blipFill>
        <p:spPr>
          <a:xfrm>
            <a:off x="119600" y="114075"/>
            <a:ext cx="8904797" cy="49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16"/>
          <p:cNvSpPr txBox="1"/>
          <p:nvPr>
            <p:ph type="title"/>
          </p:nvPr>
        </p:nvSpPr>
        <p:spPr>
          <a:xfrm>
            <a:off x="1557000" y="549625"/>
            <a:ext cx="6183000" cy="610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INFOGRAPHIC DIAGRAM</a:t>
            </a:r>
            <a:endParaRPr b="1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descr="coffee bean icon" id="160" name="Google Shape;160;p16" title="coffee bean ic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175" y="549625"/>
            <a:ext cx="663850" cy="663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16"/>
          <p:cNvGrpSpPr/>
          <p:nvPr/>
        </p:nvGrpSpPr>
        <p:grpSpPr>
          <a:xfrm>
            <a:off x="838075" y="1489700"/>
            <a:ext cx="1857300" cy="1857300"/>
            <a:chOff x="838075" y="1489700"/>
            <a:chExt cx="1857300" cy="1857300"/>
          </a:xfrm>
        </p:grpSpPr>
        <p:sp>
          <p:nvSpPr>
            <p:cNvPr id="162" name="Google Shape;162;p16"/>
            <p:cNvSpPr/>
            <p:nvPr/>
          </p:nvSpPr>
          <p:spPr>
            <a:xfrm>
              <a:off x="838075" y="1489700"/>
              <a:ext cx="1857300" cy="18573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6"/>
            <p:cNvSpPr txBox="1"/>
            <p:nvPr/>
          </p:nvSpPr>
          <p:spPr>
            <a:xfrm>
              <a:off x="960925" y="1708400"/>
              <a:ext cx="1611600" cy="141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LOREM IPSUM</a:t>
              </a:r>
              <a:endPara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Eodem modo typi, qui nunc nobis videntur parum clari.</a:t>
              </a:r>
              <a:endParaRPr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64" name="Google Shape;164;p16"/>
          <p:cNvGrpSpPr/>
          <p:nvPr/>
        </p:nvGrpSpPr>
        <p:grpSpPr>
          <a:xfrm>
            <a:off x="4305250" y="2756525"/>
            <a:ext cx="1857300" cy="1857300"/>
            <a:chOff x="838075" y="1489700"/>
            <a:chExt cx="1857300" cy="1857300"/>
          </a:xfrm>
        </p:grpSpPr>
        <p:sp>
          <p:nvSpPr>
            <p:cNvPr id="165" name="Google Shape;165;p16"/>
            <p:cNvSpPr/>
            <p:nvPr/>
          </p:nvSpPr>
          <p:spPr>
            <a:xfrm>
              <a:off x="838075" y="1489700"/>
              <a:ext cx="1857300" cy="18573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6"/>
            <p:cNvSpPr txBox="1"/>
            <p:nvPr/>
          </p:nvSpPr>
          <p:spPr>
            <a:xfrm>
              <a:off x="960925" y="1708400"/>
              <a:ext cx="1611600" cy="141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rgbClr val="FFF2CC"/>
                  </a:solidFill>
                  <a:latin typeface="Raleway"/>
                  <a:ea typeface="Raleway"/>
                  <a:cs typeface="Raleway"/>
                  <a:sym typeface="Raleway"/>
                </a:rPr>
                <a:t>LOREM IPSUM</a:t>
              </a:r>
              <a:endParaRPr b="1" sz="1200">
                <a:solidFill>
                  <a:srgbClr val="FFF2CC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FFF2CC"/>
                  </a:solidFill>
                  <a:latin typeface="Raleway"/>
                  <a:ea typeface="Raleway"/>
                  <a:cs typeface="Raleway"/>
                  <a:sym typeface="Raleway"/>
                </a:rPr>
                <a:t>Eodem modo typi, qui nunc nobis videntur parum clari.</a:t>
              </a:r>
              <a:endParaRPr sz="1200">
                <a:solidFill>
                  <a:srgbClr val="FFF2CC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67" name="Google Shape;167;p16"/>
          <p:cNvGrpSpPr/>
          <p:nvPr/>
        </p:nvGrpSpPr>
        <p:grpSpPr>
          <a:xfrm>
            <a:off x="6524500" y="1643100"/>
            <a:ext cx="1857300" cy="1857300"/>
            <a:chOff x="838075" y="1489700"/>
            <a:chExt cx="1857300" cy="1857300"/>
          </a:xfrm>
        </p:grpSpPr>
        <p:sp>
          <p:nvSpPr>
            <p:cNvPr id="168" name="Google Shape;168;p16"/>
            <p:cNvSpPr/>
            <p:nvPr/>
          </p:nvSpPr>
          <p:spPr>
            <a:xfrm>
              <a:off x="838075" y="1489700"/>
              <a:ext cx="1857300" cy="18573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6"/>
            <p:cNvSpPr txBox="1"/>
            <p:nvPr/>
          </p:nvSpPr>
          <p:spPr>
            <a:xfrm>
              <a:off x="960925" y="1708400"/>
              <a:ext cx="1611600" cy="141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LOREM IPSUM</a:t>
              </a:r>
              <a:endParaRPr b="1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Eodem modo typi, qui nunc nobis videntur parum clari.</a:t>
              </a:r>
              <a:endPara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70" name="Google Shape;170;p16"/>
          <p:cNvGrpSpPr/>
          <p:nvPr/>
        </p:nvGrpSpPr>
        <p:grpSpPr>
          <a:xfrm>
            <a:off x="3143088" y="1489710"/>
            <a:ext cx="1400218" cy="1400218"/>
            <a:chOff x="838075" y="1489700"/>
            <a:chExt cx="1857300" cy="1857300"/>
          </a:xfrm>
        </p:grpSpPr>
        <p:sp>
          <p:nvSpPr>
            <p:cNvPr id="171" name="Google Shape;171;p16"/>
            <p:cNvSpPr/>
            <p:nvPr/>
          </p:nvSpPr>
          <p:spPr>
            <a:xfrm>
              <a:off x="838075" y="1489700"/>
              <a:ext cx="1857300" cy="18573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/>
            </a:p>
          </p:txBody>
        </p:sp>
        <p:sp>
          <p:nvSpPr>
            <p:cNvPr id="172" name="Google Shape;172;p16"/>
            <p:cNvSpPr txBox="1"/>
            <p:nvPr/>
          </p:nvSpPr>
          <p:spPr>
            <a:xfrm>
              <a:off x="960925" y="1708400"/>
              <a:ext cx="1611600" cy="141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solidFill>
                    <a:srgbClr val="B45F06"/>
                  </a:solidFill>
                  <a:latin typeface="Raleway"/>
                  <a:ea typeface="Raleway"/>
                  <a:cs typeface="Raleway"/>
                  <a:sym typeface="Raleway"/>
                </a:rPr>
                <a:t>LOREM IPSUM</a:t>
              </a:r>
              <a:endParaRPr b="1" sz="1000">
                <a:solidFill>
                  <a:srgbClr val="B45F06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B45F06"/>
                  </a:solidFill>
                  <a:latin typeface="Raleway"/>
                  <a:ea typeface="Raleway"/>
                  <a:cs typeface="Raleway"/>
                  <a:sym typeface="Raleway"/>
                </a:rPr>
                <a:t>Eodem modo typi, qui nunc nobis videntur parum clari.</a:t>
              </a:r>
              <a:endParaRPr sz="1000">
                <a:solidFill>
                  <a:srgbClr val="B45F06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73" name="Google Shape;173;p16"/>
          <p:cNvSpPr/>
          <p:nvPr/>
        </p:nvSpPr>
        <p:spPr>
          <a:xfrm>
            <a:off x="2457450" y="1565651"/>
            <a:ext cx="5186300" cy="2821250"/>
          </a:xfrm>
          <a:custGeom>
            <a:rect b="b" l="l" r="r" t="t"/>
            <a:pathLst>
              <a:path extrusionOk="0" h="112850" w="207452">
                <a:moveTo>
                  <a:pt x="0" y="59446"/>
                </a:moveTo>
                <a:cubicBezTo>
                  <a:pt x="4684" y="59446"/>
                  <a:pt x="11330" y="63954"/>
                  <a:pt x="10668" y="68590"/>
                </a:cubicBezTo>
                <a:cubicBezTo>
                  <a:pt x="10608" y="69012"/>
                  <a:pt x="10478" y="69733"/>
                  <a:pt x="10287" y="69352"/>
                </a:cubicBezTo>
                <a:cubicBezTo>
                  <a:pt x="8775" y="66327"/>
                  <a:pt x="12620" y="60970"/>
                  <a:pt x="16002" y="60970"/>
                </a:cubicBezTo>
                <a:cubicBezTo>
                  <a:pt x="18975" y="60970"/>
                  <a:pt x="21487" y="64687"/>
                  <a:pt x="24384" y="64018"/>
                </a:cubicBezTo>
                <a:cubicBezTo>
                  <a:pt x="27061" y="63400"/>
                  <a:pt x="30373" y="62052"/>
                  <a:pt x="31242" y="59446"/>
                </a:cubicBezTo>
                <a:cubicBezTo>
                  <a:pt x="31638" y="58259"/>
                  <a:pt x="30931" y="55714"/>
                  <a:pt x="29718" y="56017"/>
                </a:cubicBezTo>
                <a:cubicBezTo>
                  <a:pt x="27743" y="56511"/>
                  <a:pt x="27961" y="60612"/>
                  <a:pt x="29337" y="62113"/>
                </a:cubicBezTo>
                <a:cubicBezTo>
                  <a:pt x="31047" y="63978"/>
                  <a:pt x="34046" y="64399"/>
                  <a:pt x="36576" y="64399"/>
                </a:cubicBezTo>
                <a:cubicBezTo>
                  <a:pt x="42903" y="64399"/>
                  <a:pt x="45776" y="49758"/>
                  <a:pt x="51435" y="52588"/>
                </a:cubicBezTo>
                <a:cubicBezTo>
                  <a:pt x="57636" y="55688"/>
                  <a:pt x="48634" y="69440"/>
                  <a:pt x="54483" y="73162"/>
                </a:cubicBezTo>
                <a:cubicBezTo>
                  <a:pt x="58346" y="75620"/>
                  <a:pt x="61527" y="64226"/>
                  <a:pt x="65913" y="65542"/>
                </a:cubicBezTo>
                <a:cubicBezTo>
                  <a:pt x="68149" y="66213"/>
                  <a:pt x="70359" y="68216"/>
                  <a:pt x="70866" y="70495"/>
                </a:cubicBezTo>
                <a:cubicBezTo>
                  <a:pt x="71283" y="72371"/>
                  <a:pt x="69805" y="76818"/>
                  <a:pt x="71628" y="76210"/>
                </a:cubicBezTo>
                <a:cubicBezTo>
                  <a:pt x="76200" y="74686"/>
                  <a:pt x="74243" y="66898"/>
                  <a:pt x="76200" y="62494"/>
                </a:cubicBezTo>
                <a:cubicBezTo>
                  <a:pt x="77588" y="59371"/>
                  <a:pt x="81008" y="57608"/>
                  <a:pt x="83058" y="54874"/>
                </a:cubicBezTo>
                <a:cubicBezTo>
                  <a:pt x="85324" y="51853"/>
                  <a:pt x="85179" y="47583"/>
                  <a:pt x="86868" y="44206"/>
                </a:cubicBezTo>
                <a:cubicBezTo>
                  <a:pt x="88396" y="41150"/>
                  <a:pt x="90382" y="37290"/>
                  <a:pt x="93726" y="36586"/>
                </a:cubicBezTo>
                <a:cubicBezTo>
                  <a:pt x="96061" y="36094"/>
                  <a:pt x="101270" y="37500"/>
                  <a:pt x="100203" y="39634"/>
                </a:cubicBezTo>
                <a:cubicBezTo>
                  <a:pt x="98946" y="42148"/>
                  <a:pt x="97033" y="34399"/>
                  <a:pt x="97536" y="31633"/>
                </a:cubicBezTo>
                <a:cubicBezTo>
                  <a:pt x="98263" y="27633"/>
                  <a:pt x="100989" y="23868"/>
                  <a:pt x="100584" y="19822"/>
                </a:cubicBezTo>
                <a:cubicBezTo>
                  <a:pt x="100168" y="15665"/>
                  <a:pt x="98710" y="11487"/>
                  <a:pt x="96393" y="8011"/>
                </a:cubicBezTo>
                <a:cubicBezTo>
                  <a:pt x="95123" y="6106"/>
                  <a:pt x="92255" y="2881"/>
                  <a:pt x="94107" y="1534"/>
                </a:cubicBezTo>
                <a:cubicBezTo>
                  <a:pt x="98018" y="-1310"/>
                  <a:pt x="108204" y="127"/>
                  <a:pt x="108204" y="4963"/>
                </a:cubicBezTo>
                <a:cubicBezTo>
                  <a:pt x="108204" y="7982"/>
                  <a:pt x="102597" y="7203"/>
                  <a:pt x="99822" y="8392"/>
                </a:cubicBezTo>
                <a:cubicBezTo>
                  <a:pt x="96647" y="9753"/>
                  <a:pt x="94731" y="15512"/>
                  <a:pt x="96774" y="18298"/>
                </a:cubicBezTo>
                <a:cubicBezTo>
                  <a:pt x="100541" y="23435"/>
                  <a:pt x="110003" y="17235"/>
                  <a:pt x="115824" y="19822"/>
                </a:cubicBezTo>
                <a:cubicBezTo>
                  <a:pt x="119527" y="21468"/>
                  <a:pt x="122301" y="26057"/>
                  <a:pt x="122301" y="30109"/>
                </a:cubicBezTo>
                <a:cubicBezTo>
                  <a:pt x="122301" y="32272"/>
                  <a:pt x="120391" y="35057"/>
                  <a:pt x="121920" y="36586"/>
                </a:cubicBezTo>
                <a:cubicBezTo>
                  <a:pt x="124856" y="39522"/>
                  <a:pt x="132915" y="35763"/>
                  <a:pt x="133350" y="31633"/>
                </a:cubicBezTo>
                <a:cubicBezTo>
                  <a:pt x="134194" y="23612"/>
                  <a:pt x="130302" y="15695"/>
                  <a:pt x="130302" y="7630"/>
                </a:cubicBezTo>
                <a:cubicBezTo>
                  <a:pt x="130302" y="4506"/>
                  <a:pt x="135732" y="2417"/>
                  <a:pt x="138684" y="3439"/>
                </a:cubicBezTo>
                <a:cubicBezTo>
                  <a:pt x="143877" y="5236"/>
                  <a:pt x="148194" y="11672"/>
                  <a:pt x="147828" y="17155"/>
                </a:cubicBezTo>
                <a:cubicBezTo>
                  <a:pt x="147271" y="25515"/>
                  <a:pt x="139179" y="33559"/>
                  <a:pt x="141732" y="41539"/>
                </a:cubicBezTo>
                <a:cubicBezTo>
                  <a:pt x="142887" y="45148"/>
                  <a:pt x="148487" y="45565"/>
                  <a:pt x="150495" y="48778"/>
                </a:cubicBezTo>
                <a:cubicBezTo>
                  <a:pt x="152591" y="52132"/>
                  <a:pt x="147390" y="57155"/>
                  <a:pt x="149352" y="60589"/>
                </a:cubicBezTo>
                <a:cubicBezTo>
                  <a:pt x="153477" y="67807"/>
                  <a:pt x="163539" y="69364"/>
                  <a:pt x="169926" y="74686"/>
                </a:cubicBezTo>
                <a:cubicBezTo>
                  <a:pt x="173956" y="78044"/>
                  <a:pt x="169754" y="85356"/>
                  <a:pt x="168021" y="90307"/>
                </a:cubicBezTo>
                <a:cubicBezTo>
                  <a:pt x="166372" y="95017"/>
                  <a:pt x="167958" y="101638"/>
                  <a:pt x="171831" y="104785"/>
                </a:cubicBezTo>
                <a:cubicBezTo>
                  <a:pt x="177187" y="109137"/>
                  <a:pt x="189149" y="115631"/>
                  <a:pt x="192024" y="109357"/>
                </a:cubicBezTo>
                <a:cubicBezTo>
                  <a:pt x="194919" y="103041"/>
                  <a:pt x="187389" y="88003"/>
                  <a:pt x="181356" y="91450"/>
                </a:cubicBezTo>
                <a:cubicBezTo>
                  <a:pt x="172929" y="96265"/>
                  <a:pt x="191476" y="113296"/>
                  <a:pt x="201168" y="112786"/>
                </a:cubicBezTo>
                <a:cubicBezTo>
                  <a:pt x="213133" y="112156"/>
                  <a:pt x="204216" y="88953"/>
                  <a:pt x="204216" y="7697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7"/>
          <p:cNvPicPr preferRelativeResize="0"/>
          <p:nvPr/>
        </p:nvPicPr>
        <p:blipFill rotWithShape="1">
          <a:blip r:embed="rId3">
            <a:alphaModFix/>
          </a:blip>
          <a:srcRect b="2427" l="2365" r="1848" t="3499"/>
          <a:stretch/>
        </p:blipFill>
        <p:spPr>
          <a:xfrm>
            <a:off x="119600" y="114075"/>
            <a:ext cx="8904797" cy="49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7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17"/>
          <p:cNvSpPr txBox="1"/>
          <p:nvPr>
            <p:ph type="title"/>
          </p:nvPr>
        </p:nvSpPr>
        <p:spPr>
          <a:xfrm>
            <a:off x="1612725" y="549625"/>
            <a:ext cx="5245200" cy="6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Three Column Text</a:t>
            </a:r>
            <a:endParaRPr b="1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81" name="Google Shape;181;p17"/>
          <p:cNvSpPr txBox="1"/>
          <p:nvPr/>
        </p:nvSpPr>
        <p:spPr>
          <a:xfrm>
            <a:off x="357500" y="2327300"/>
            <a:ext cx="2798700" cy="20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Less is More</a:t>
            </a:r>
            <a:endParaRPr b="1" sz="18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The less information you give, better remember your audience. Create shorts and concise messages.</a:t>
            </a:r>
            <a:endParaRPr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82" name="Google Shape;182;p17"/>
          <p:cNvSpPr/>
          <p:nvPr/>
        </p:nvSpPr>
        <p:spPr>
          <a:xfrm>
            <a:off x="1529750" y="1900225"/>
            <a:ext cx="454200" cy="3936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3" name="Google Shape;183;p17"/>
          <p:cNvSpPr txBox="1"/>
          <p:nvPr/>
        </p:nvSpPr>
        <p:spPr>
          <a:xfrm>
            <a:off x="3159488" y="2327300"/>
            <a:ext cx="2733900" cy="20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Use the Contrast</a:t>
            </a:r>
            <a:r>
              <a:rPr lang="en-GB" sz="1800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. </a:t>
            </a:r>
            <a:endParaRPr sz="18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The contrast gives you the option to call attention to what you want to highlight. Use the size, colour, composition. </a:t>
            </a:r>
            <a:endParaRPr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84" name="Google Shape;184;p17"/>
          <p:cNvSpPr/>
          <p:nvPr/>
        </p:nvSpPr>
        <p:spPr>
          <a:xfrm>
            <a:off x="4299338" y="1900225"/>
            <a:ext cx="454200" cy="3936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5" name="Google Shape;185;p17"/>
          <p:cNvSpPr txBox="1"/>
          <p:nvPr/>
        </p:nvSpPr>
        <p:spPr>
          <a:xfrm>
            <a:off x="6018175" y="2327300"/>
            <a:ext cx="2733900" cy="20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Use a good template</a:t>
            </a:r>
            <a:r>
              <a:rPr lang="en-GB" sz="1800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. </a:t>
            </a:r>
            <a:endParaRPr sz="18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You must choose a template that suits the type of work your are about to submit.</a:t>
            </a:r>
            <a:endParaRPr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86" name="Google Shape;186;p17"/>
          <p:cNvSpPr/>
          <p:nvPr/>
        </p:nvSpPr>
        <p:spPr>
          <a:xfrm>
            <a:off x="7164775" y="1900225"/>
            <a:ext cx="454200" cy="3936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741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3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coffee bean icon" id="187" name="Google Shape;187;p17" title="coffee bean ic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175" y="549625"/>
            <a:ext cx="663850" cy="6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ffee Mug With Cafe Latte" id="192" name="Google Shape;192;p18"/>
          <p:cNvPicPr preferRelativeResize="0"/>
          <p:nvPr/>
        </p:nvPicPr>
        <p:blipFill rotWithShape="1">
          <a:blip r:embed="rId3">
            <a:alphaModFix/>
          </a:blip>
          <a:srcRect b="2448" l="0" r="0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8"/>
          <p:cNvPicPr preferRelativeResize="0"/>
          <p:nvPr/>
        </p:nvPicPr>
        <p:blipFill rotWithShape="1">
          <a:blip r:embed="rId4">
            <a:alphaModFix/>
          </a:blip>
          <a:srcRect b="2427" l="2365" r="1848" t="3499"/>
          <a:stretch/>
        </p:blipFill>
        <p:spPr>
          <a:xfrm>
            <a:off x="119600" y="114075"/>
            <a:ext cx="8904797" cy="49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8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18"/>
          <p:cNvSpPr txBox="1"/>
          <p:nvPr>
            <p:ph type="title"/>
          </p:nvPr>
        </p:nvSpPr>
        <p:spPr>
          <a:xfrm>
            <a:off x="1685925" y="435325"/>
            <a:ext cx="6600900" cy="610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USE IMAGES</a:t>
            </a:r>
            <a:endParaRPr b="1">
              <a:solidFill>
                <a:srgbClr val="FFFFFF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descr="coffee bean icon" id="196" name="Google Shape;196;p18" title="coffee bean ic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575" y="408800"/>
            <a:ext cx="663850" cy="66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8"/>
          <p:cNvSpPr/>
          <p:nvPr/>
        </p:nvSpPr>
        <p:spPr>
          <a:xfrm>
            <a:off x="2705100" y="1213475"/>
            <a:ext cx="3105300" cy="3162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A good image in your presentation is worth a thousand words.</a:t>
            </a:r>
            <a:endParaRPr sz="18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alibri"/>
              <a:buNone/>
            </a:pPr>
            <a:r>
              <a:rPr lang="en-GB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Choose good themes for your presentations.</a:t>
            </a:r>
            <a:endParaRPr sz="24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bean icon" id="198" name="Google Shape;198;p18" title="bean ic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52225" y="3493150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199" name="Google Shape;199;p18" title="bean ic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763566">
            <a:off x="7906300" y="4148238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200" name="Google Shape;200;p18" title="bean ic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40016">
            <a:off x="8157025" y="3797950"/>
            <a:ext cx="297300" cy="29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201" name="Google Shape;201;p18" title="bean ic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683651">
            <a:off x="7342163" y="3743394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202" name="Google Shape;202;p18" title="bean ic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20085">
            <a:off x="6715347" y="4233438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203" name="Google Shape;203;p18" title="bean ic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623666">
            <a:off x="7222271" y="4287984"/>
            <a:ext cx="297300" cy="2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stock photo of love, beans, caffeine, coffee" id="208" name="Google Shape;208;p19"/>
          <p:cNvPicPr preferRelativeResize="0"/>
          <p:nvPr/>
        </p:nvPicPr>
        <p:blipFill rotWithShape="1">
          <a:blip r:embed="rId3">
            <a:alphaModFix/>
          </a:blip>
          <a:srcRect b="0" l="0" r="0" t="10193"/>
          <a:stretch/>
        </p:blipFill>
        <p:spPr>
          <a:xfrm>
            <a:off x="0" y="0"/>
            <a:ext cx="9144000" cy="54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9"/>
          <p:cNvPicPr preferRelativeResize="0"/>
          <p:nvPr/>
        </p:nvPicPr>
        <p:blipFill rotWithShape="1">
          <a:blip r:embed="rId4">
            <a:alphaModFix/>
          </a:blip>
          <a:srcRect b="2427" l="2365" r="1848" t="3499"/>
          <a:stretch/>
        </p:blipFill>
        <p:spPr>
          <a:xfrm>
            <a:off x="-1" y="0"/>
            <a:ext cx="9144003" cy="549592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9"/>
          <p:cNvSpPr txBox="1"/>
          <p:nvPr>
            <p:ph idx="12" type="sldNum"/>
          </p:nvPr>
        </p:nvSpPr>
        <p:spPr>
          <a:xfrm>
            <a:off x="8530599" y="4867100"/>
            <a:ext cx="430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1" name="Google Shape;211;p19"/>
          <p:cNvSpPr txBox="1"/>
          <p:nvPr/>
        </p:nvSpPr>
        <p:spPr>
          <a:xfrm>
            <a:off x="423900" y="3632825"/>
            <a:ext cx="82962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783F04"/>
                </a:solidFill>
                <a:latin typeface="Indie Flower"/>
                <a:ea typeface="Indie Flower"/>
                <a:cs typeface="Indie Flower"/>
                <a:sym typeface="Indie Flower"/>
              </a:rPr>
              <a:t>With a good image you can explain a complex concept in a simple way.</a:t>
            </a:r>
            <a:endParaRPr sz="1800">
              <a:solidFill>
                <a:srgbClr val="783F04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0"/>
          <p:cNvPicPr preferRelativeResize="0"/>
          <p:nvPr/>
        </p:nvPicPr>
        <p:blipFill rotWithShape="1">
          <a:blip r:embed="rId3">
            <a:alphaModFix/>
          </a:blip>
          <a:srcRect b="2427" l="2365" r="1848" t="3499"/>
          <a:stretch/>
        </p:blipFill>
        <p:spPr>
          <a:xfrm>
            <a:off x="119600" y="114075"/>
            <a:ext cx="8904797" cy="49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0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8" name="Google Shape;218;p20"/>
          <p:cNvSpPr txBox="1"/>
          <p:nvPr>
            <p:ph type="title"/>
          </p:nvPr>
        </p:nvSpPr>
        <p:spPr>
          <a:xfrm>
            <a:off x="1768175" y="549625"/>
            <a:ext cx="6876600" cy="610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USE TABLES</a:t>
            </a:r>
            <a:endParaRPr b="1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19" name="Google Shape;219;p20"/>
          <p:cNvSpPr txBox="1"/>
          <p:nvPr>
            <p:ph idx="1" type="subTitle"/>
          </p:nvPr>
        </p:nvSpPr>
        <p:spPr>
          <a:xfrm>
            <a:off x="865775" y="2270088"/>
            <a:ext cx="2901600" cy="14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The tables are very useful for displaying information ordered.</a:t>
            </a:r>
            <a:endParaRPr sz="18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graphicFrame>
        <p:nvGraphicFramePr>
          <p:cNvPr id="220" name="Google Shape;220;p20"/>
          <p:cNvGraphicFramePr/>
          <p:nvPr/>
        </p:nvGraphicFramePr>
        <p:xfrm>
          <a:off x="4379150" y="227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{354EA827-C4F1-41D3-A589-81DBE3630421}</a:tableStyleId>
              </a:tblPr>
              <a:tblGrid>
                <a:gridCol w="819225"/>
                <a:gridCol w="1180325"/>
                <a:gridCol w="975950"/>
                <a:gridCol w="819200"/>
              </a:tblGrid>
              <a:tr h="345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rgbClr val="FFFFFF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CAPITAL</a:t>
                      </a:r>
                      <a:endParaRPr sz="900">
                        <a:solidFill>
                          <a:srgbClr val="FFFFFF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rgbClr val="FFFFFF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CURRENCY</a:t>
                      </a:r>
                      <a:endParaRPr sz="900">
                        <a:solidFill>
                          <a:srgbClr val="FFFFFF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00">
                          <a:solidFill>
                            <a:srgbClr val="FFFFFF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(MILLIONS)</a:t>
                      </a:r>
                      <a:endParaRPr sz="700">
                        <a:solidFill>
                          <a:srgbClr val="FFFFFF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rgbClr val="FFFFFF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CURRENCY</a:t>
                      </a:r>
                      <a:endParaRPr sz="900">
                        <a:solidFill>
                          <a:srgbClr val="FFFFFF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5F06"/>
                    </a:solidFill>
                  </a:tcPr>
                </a:tc>
              </a:tr>
              <a:tr h="345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rgbClr val="FFFFFF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MÉXICO</a:t>
                      </a:r>
                      <a:endParaRPr sz="900">
                        <a:solidFill>
                          <a:srgbClr val="FFFFFF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CIUDAD DE MÉXICO</a:t>
                      </a:r>
                      <a:endParaRPr sz="800"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122</a:t>
                      </a:r>
                      <a:endParaRPr sz="800"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PESO</a:t>
                      </a:r>
                      <a:endParaRPr sz="800"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5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rgbClr val="FFFFFF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U.S.A</a:t>
                      </a:r>
                      <a:endParaRPr sz="900">
                        <a:solidFill>
                          <a:srgbClr val="FFFFFF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WASHINGTON</a:t>
                      </a:r>
                      <a:endParaRPr sz="800"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270</a:t>
                      </a:r>
                      <a:endParaRPr sz="800"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DOLLAR</a:t>
                      </a:r>
                      <a:endParaRPr sz="800"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5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rgbClr val="FFFFFF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GERMANY</a:t>
                      </a:r>
                      <a:endParaRPr sz="900">
                        <a:solidFill>
                          <a:srgbClr val="FFFFFF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BERLIN</a:t>
                      </a:r>
                      <a:endParaRPr sz="800"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82</a:t>
                      </a:r>
                      <a:endParaRPr sz="800"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EURO</a:t>
                      </a:r>
                      <a:endParaRPr sz="800"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descr="coffee bean icon" id="221" name="Google Shape;221;p20" title="coffee bean ic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875" y="523100"/>
            <a:ext cx="663850" cy="6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1"/>
          <p:cNvPicPr preferRelativeResize="0"/>
          <p:nvPr/>
        </p:nvPicPr>
        <p:blipFill rotWithShape="1">
          <a:blip r:embed="rId3">
            <a:alphaModFix/>
          </a:blip>
          <a:srcRect b="2427" l="2365" r="1848" t="3499"/>
          <a:stretch/>
        </p:blipFill>
        <p:spPr>
          <a:xfrm>
            <a:off x="119600" y="114075"/>
            <a:ext cx="8904797" cy="493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1" title="Points scored"/>
          <p:cNvPicPr preferRelativeResize="0"/>
          <p:nvPr/>
        </p:nvPicPr>
        <p:blipFill rotWithShape="1">
          <a:blip r:embed="rId4">
            <a:alphaModFix/>
          </a:blip>
          <a:srcRect b="15525" l="15331" r="24543" t="7385"/>
          <a:stretch/>
        </p:blipFill>
        <p:spPr>
          <a:xfrm>
            <a:off x="4422800" y="1556400"/>
            <a:ext cx="3504050" cy="27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1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9" name="Google Shape;229;p21"/>
          <p:cNvSpPr txBox="1"/>
          <p:nvPr>
            <p:ph type="title"/>
          </p:nvPr>
        </p:nvSpPr>
        <p:spPr>
          <a:xfrm>
            <a:off x="1970250" y="549625"/>
            <a:ext cx="6408000" cy="6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USE CHARTS</a:t>
            </a:r>
            <a:endParaRPr b="1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30" name="Google Shape;230;p21"/>
          <p:cNvSpPr txBox="1"/>
          <p:nvPr>
            <p:ph idx="1" type="subTitle"/>
          </p:nvPr>
        </p:nvSpPr>
        <p:spPr>
          <a:xfrm>
            <a:off x="1251100" y="1956425"/>
            <a:ext cx="2416500" cy="21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Graphics help us to understand the relationships between numerical values.</a:t>
            </a:r>
            <a:endParaRPr sz="18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descr="Coffee cup icon" id="231" name="Google Shape;231;p21" title="Coffee cup ic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3000" y="499100"/>
            <a:ext cx="723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ite Ceramic Tea Cup Beside White and Black Laptop Computer" id="236" name="Google Shape;236;p22"/>
          <p:cNvPicPr preferRelativeResize="0"/>
          <p:nvPr/>
        </p:nvPicPr>
        <p:blipFill rotWithShape="1">
          <a:blip r:embed="rId3">
            <a:alphaModFix/>
          </a:blip>
          <a:srcRect b="-2397" l="0" r="0" t="13603"/>
          <a:stretch/>
        </p:blipFill>
        <p:spPr>
          <a:xfrm>
            <a:off x="0" y="0"/>
            <a:ext cx="9144000" cy="528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2"/>
          <p:cNvPicPr preferRelativeResize="0"/>
          <p:nvPr/>
        </p:nvPicPr>
        <p:blipFill rotWithShape="1">
          <a:blip r:embed="rId4">
            <a:alphaModFix/>
          </a:blip>
          <a:srcRect b="2427" l="2365" r="1848" t="3499"/>
          <a:stretch/>
        </p:blipFill>
        <p:spPr>
          <a:xfrm>
            <a:off x="119600" y="114075"/>
            <a:ext cx="8904797" cy="49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2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9" name="Google Shape;239;p22"/>
          <p:cNvSpPr txBox="1"/>
          <p:nvPr/>
        </p:nvSpPr>
        <p:spPr>
          <a:xfrm>
            <a:off x="1599913" y="3690950"/>
            <a:ext cx="2328000" cy="9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You can insert graphs from</a:t>
            </a:r>
            <a:r>
              <a:rPr lang="en-GB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r>
              <a:rPr lang="en-GB" u="sng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  <a:hlinkClick r:id="rId5"/>
              </a:rPr>
              <a:t>Google Sheets </a:t>
            </a:r>
            <a:endParaRPr>
              <a:solidFill>
                <a:srgbClr val="FFFFFF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info icon" id="240" name="Google Shape;240;p22" title="info ic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3950" y="3823325"/>
            <a:ext cx="50482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3"/>
          <p:cNvPicPr preferRelativeResize="0"/>
          <p:nvPr/>
        </p:nvPicPr>
        <p:blipFill rotWithShape="1">
          <a:blip r:embed="rId3">
            <a:alphaModFix/>
          </a:blip>
          <a:srcRect b="2427" l="2365" r="1848" t="3499"/>
          <a:stretch/>
        </p:blipFill>
        <p:spPr>
          <a:xfrm>
            <a:off x="119600" y="114075"/>
            <a:ext cx="8904797" cy="493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1908" y="2073468"/>
            <a:ext cx="2227275" cy="189318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3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8" name="Google Shape;248;p23"/>
          <p:cNvSpPr txBox="1"/>
          <p:nvPr>
            <p:ph type="title"/>
          </p:nvPr>
        </p:nvSpPr>
        <p:spPr>
          <a:xfrm>
            <a:off x="1856725" y="768700"/>
            <a:ext cx="6632100" cy="6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FLOW CHARTS (Process)</a:t>
            </a:r>
            <a:endParaRPr b="1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49" name="Google Shape;249;p23"/>
          <p:cNvSpPr txBox="1"/>
          <p:nvPr>
            <p:ph idx="1" type="subTitle"/>
          </p:nvPr>
        </p:nvSpPr>
        <p:spPr>
          <a:xfrm>
            <a:off x="1199325" y="2073475"/>
            <a:ext cx="3118500" cy="202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Flowcharts are used to graphically represent the flow or sequences of simple routines.</a:t>
            </a:r>
            <a:endParaRPr sz="18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3"/>
          <p:cNvSpPr/>
          <p:nvPr/>
        </p:nvSpPr>
        <p:spPr>
          <a:xfrm>
            <a:off x="5000538" y="1756675"/>
            <a:ext cx="2730000" cy="2659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offee cup icon" id="251" name="Google Shape;251;p23" title="Coffee cup ic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1675" y="712150"/>
            <a:ext cx="723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4"/>
          <p:cNvPicPr preferRelativeResize="0"/>
          <p:nvPr/>
        </p:nvPicPr>
        <p:blipFill rotWithShape="1">
          <a:blip r:embed="rId3">
            <a:alphaModFix/>
          </a:blip>
          <a:srcRect b="2427" l="2365" r="1848" t="3499"/>
          <a:stretch/>
        </p:blipFill>
        <p:spPr>
          <a:xfrm>
            <a:off x="119600" y="114075"/>
            <a:ext cx="8904797" cy="49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4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MAPA.jpg" id="258" name="Google Shape;25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625" y="176825"/>
            <a:ext cx="8751027" cy="480792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4"/>
          <p:cNvSpPr txBox="1"/>
          <p:nvPr/>
        </p:nvSpPr>
        <p:spPr>
          <a:xfrm>
            <a:off x="777250" y="3477150"/>
            <a:ext cx="1581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EFEFEF"/>
                </a:solidFill>
                <a:latin typeface="Indie Flower"/>
                <a:ea typeface="Indie Flower"/>
                <a:cs typeface="Indie Flower"/>
                <a:sym typeface="Indie Flower"/>
              </a:rPr>
              <a:t>MAPS</a:t>
            </a:r>
            <a:endParaRPr sz="3000">
              <a:solidFill>
                <a:srgbClr val="EFEFEF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60" name="Google Shape;260;p24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855125" y="2393175"/>
            <a:ext cx="1083975" cy="10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7"/>
          <p:cNvPicPr preferRelativeResize="0"/>
          <p:nvPr/>
        </p:nvPicPr>
        <p:blipFill rotWithShape="1">
          <a:blip r:embed="rId3">
            <a:alphaModFix/>
          </a:blip>
          <a:srcRect b="2427" l="2365" r="1848" t="3499"/>
          <a:stretch/>
        </p:blipFill>
        <p:spPr>
          <a:xfrm>
            <a:off x="119600" y="114075"/>
            <a:ext cx="8904797" cy="49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 txBox="1"/>
          <p:nvPr>
            <p:ph type="title"/>
          </p:nvPr>
        </p:nvSpPr>
        <p:spPr>
          <a:xfrm>
            <a:off x="1213450" y="426700"/>
            <a:ext cx="7475700" cy="610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INSTRUC</a:t>
            </a:r>
            <a:r>
              <a:rPr b="1" lang="en-GB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TIONS FOR USE</a:t>
            </a:r>
            <a:endParaRPr b="1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1137900" y="4251700"/>
            <a:ext cx="5597100" cy="376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1800" y="4279811"/>
            <a:ext cx="320250" cy="3202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/>
        </p:nvSpPr>
        <p:spPr>
          <a:xfrm>
            <a:off x="1137900" y="1223450"/>
            <a:ext cx="7551300" cy="2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Open this document in Google Slides, or click on the button “use this template”. To do this you must be logged in with your google.</a:t>
            </a:r>
            <a:endParaRPr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lang="en-GB">
                <a:solidFill>
                  <a:srgbClr val="666666"/>
                </a:solidFill>
                <a:latin typeface="Indie Flower"/>
                <a:ea typeface="Indie Flower"/>
                <a:cs typeface="Indie Flower"/>
                <a:sym typeface="Indie Flower"/>
              </a:rPr>
              <a:t>EDIT IN GOOGLE SLIDES</a:t>
            </a:r>
            <a:endParaRPr b="1">
              <a:solidFill>
                <a:srgbClr val="666666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Open File menu and select make a copy.</a:t>
            </a:r>
            <a:endParaRPr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That will open a copy of this template in your google drive you can edit, add or delete.</a:t>
            </a:r>
            <a:endParaRPr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lang="en-GB">
                <a:solidFill>
                  <a:srgbClr val="666666"/>
                </a:solidFill>
                <a:latin typeface="Indie Flower"/>
                <a:ea typeface="Indie Flower"/>
                <a:cs typeface="Indie Flower"/>
                <a:sym typeface="Indie Flower"/>
              </a:rPr>
              <a:t>EDIT IN POWERPOINT</a:t>
            </a:r>
            <a:endParaRPr b="1">
              <a:solidFill>
                <a:srgbClr val="666666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Open File menu and select Download as a Microsoft Powerpoint. You will download a PPTX file that you can edit in Powerpoint.</a:t>
            </a:r>
            <a:endParaRPr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571" y="2068825"/>
            <a:ext cx="572678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885" y="3326875"/>
            <a:ext cx="484063" cy="47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/>
        </p:nvSpPr>
        <p:spPr>
          <a:xfrm>
            <a:off x="1677450" y="4327763"/>
            <a:ext cx="61869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1F497D"/>
                </a:solidFill>
                <a:latin typeface="Indie Flower"/>
                <a:ea typeface="Indie Flower"/>
                <a:cs typeface="Indie Flower"/>
                <a:sym typeface="Indie Flower"/>
              </a:rPr>
              <a:t>For further information, go to www.slidespower.com</a:t>
            </a:r>
            <a:endParaRPr sz="1000">
              <a:solidFill>
                <a:srgbClr val="3D85C6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bean icon" id="45" name="Google Shape;45;p7" title="bean icon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52225" y="3493150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46" name="Google Shape;46;p7" title="bean icon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763566">
            <a:off x="7906300" y="4148238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47" name="Google Shape;47;p7" title="bean icon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940016">
            <a:off x="8157025" y="3797950"/>
            <a:ext cx="297300" cy="29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48" name="Google Shape;48;p7" title="bean icon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683651">
            <a:off x="7342163" y="3743394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49" name="Google Shape;49;p7" title="bean icon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920085">
            <a:off x="7553422" y="3206325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50" name="Google Shape;50;p7" title="bean icon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623666">
            <a:off x="7155596" y="3141809"/>
            <a:ext cx="297300" cy="2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cbook Pro Near White Yellow and Green Ceramic Mug and Apple Magic Keyboard" id="265" name="Google Shape;265;p25"/>
          <p:cNvPicPr preferRelativeResize="0"/>
          <p:nvPr/>
        </p:nvPicPr>
        <p:blipFill rotWithShape="1">
          <a:blip r:embed="rId3">
            <a:alphaModFix/>
          </a:blip>
          <a:srcRect b="0" l="0" r="0" t="2510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5"/>
          <p:cNvPicPr preferRelativeResize="0"/>
          <p:nvPr/>
        </p:nvPicPr>
        <p:blipFill rotWithShape="1">
          <a:blip r:embed="rId4">
            <a:alphaModFix/>
          </a:blip>
          <a:srcRect b="2427" l="2365" r="1848" t="3499"/>
          <a:stretch/>
        </p:blipFill>
        <p:spPr>
          <a:xfrm>
            <a:off x="119600" y="114075"/>
            <a:ext cx="8904797" cy="49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5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8" name="Google Shape;268;p25"/>
          <p:cNvSpPr txBox="1"/>
          <p:nvPr>
            <p:ph type="title"/>
          </p:nvPr>
        </p:nvSpPr>
        <p:spPr>
          <a:xfrm>
            <a:off x="517475" y="502000"/>
            <a:ext cx="6755700" cy="610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TECHNOLOGY PRESENTATIONS</a:t>
            </a: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69" name="Google Shape;269;p25"/>
          <p:cNvSpPr txBox="1"/>
          <p:nvPr>
            <p:ph idx="1" type="subTitle"/>
          </p:nvPr>
        </p:nvSpPr>
        <p:spPr>
          <a:xfrm>
            <a:off x="384325" y="4076700"/>
            <a:ext cx="5612700" cy="8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Below we provide a set of slides for your Apps or Web presentations.</a:t>
            </a:r>
            <a:endParaRPr sz="18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6"/>
          <p:cNvPicPr preferRelativeResize="0"/>
          <p:nvPr/>
        </p:nvPicPr>
        <p:blipFill rotWithShape="1">
          <a:blip r:embed="rId3">
            <a:alphaModFix/>
          </a:blip>
          <a:srcRect b="2427" l="2365" r="1848" t="3499"/>
          <a:stretch/>
        </p:blipFill>
        <p:spPr>
          <a:xfrm>
            <a:off x="119600" y="114075"/>
            <a:ext cx="8904797" cy="49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6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76" name="Google Shape;276;p26"/>
          <p:cNvGrpSpPr/>
          <p:nvPr/>
        </p:nvGrpSpPr>
        <p:grpSpPr>
          <a:xfrm>
            <a:off x="1012631" y="1225471"/>
            <a:ext cx="1405188" cy="2707996"/>
            <a:chOff x="1012631" y="1225471"/>
            <a:chExt cx="1405188" cy="2707996"/>
          </a:xfrm>
        </p:grpSpPr>
        <p:pic>
          <p:nvPicPr>
            <p:cNvPr descr="iphone.png" id="277" name="Google Shape;277;p26"/>
            <p:cNvPicPr preferRelativeResize="0"/>
            <p:nvPr/>
          </p:nvPicPr>
          <p:blipFill rotWithShape="1">
            <a:blip r:embed="rId4">
              <a:alphaModFix/>
            </a:blip>
            <a:srcRect b="0" l="23820" r="52787" t="0"/>
            <a:stretch/>
          </p:blipFill>
          <p:spPr>
            <a:xfrm>
              <a:off x="1012631" y="1225471"/>
              <a:ext cx="1405188" cy="27079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ondos-para-presentaciones-tecnológicas.jpg" id="278" name="Google Shape;278;p26"/>
            <p:cNvPicPr preferRelativeResize="0"/>
            <p:nvPr/>
          </p:nvPicPr>
          <p:blipFill rotWithShape="1">
            <a:blip r:embed="rId5">
              <a:alphaModFix/>
            </a:blip>
            <a:srcRect b="0" l="18346" r="18346" t="0"/>
            <a:stretch/>
          </p:blipFill>
          <p:spPr>
            <a:xfrm>
              <a:off x="1143588" y="1652697"/>
              <a:ext cx="1170741" cy="18493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9" name="Google Shape;279;p26"/>
          <p:cNvSpPr txBox="1"/>
          <p:nvPr/>
        </p:nvSpPr>
        <p:spPr>
          <a:xfrm>
            <a:off x="3010950" y="2526575"/>
            <a:ext cx="5616300" cy="11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Introduce your app using this template.</a:t>
            </a:r>
            <a:endParaRPr sz="18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You can change the picture or introduce a text.</a:t>
            </a:r>
            <a:endParaRPr sz="18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t/>
            </a:r>
            <a:endParaRPr sz="18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280" name="Google Shape;28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10950" y="1536800"/>
            <a:ext cx="2828950" cy="113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27"/>
          <p:cNvPicPr preferRelativeResize="0"/>
          <p:nvPr/>
        </p:nvPicPr>
        <p:blipFill rotWithShape="1">
          <a:blip r:embed="rId3">
            <a:alphaModFix/>
          </a:blip>
          <a:srcRect b="2427" l="2365" r="1848" t="3499"/>
          <a:stretch/>
        </p:blipFill>
        <p:spPr>
          <a:xfrm>
            <a:off x="119600" y="114075"/>
            <a:ext cx="8904797" cy="49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7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7" name="Google Shape;287;p27"/>
          <p:cNvSpPr txBox="1"/>
          <p:nvPr/>
        </p:nvSpPr>
        <p:spPr>
          <a:xfrm>
            <a:off x="2909025" y="2689950"/>
            <a:ext cx="5760900" cy="16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Introduce your app using this template.</a:t>
            </a:r>
            <a:endParaRPr sz="18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You can change the picture or introduce a text.</a:t>
            </a:r>
            <a:endParaRPr sz="18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288" name="Google Shape;288;p27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3019875" y="1327700"/>
            <a:ext cx="1311950" cy="12220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9" name="Google Shape;289;p27"/>
          <p:cNvGrpSpPr/>
          <p:nvPr/>
        </p:nvGrpSpPr>
        <p:grpSpPr>
          <a:xfrm>
            <a:off x="1031617" y="1327705"/>
            <a:ext cx="1180547" cy="2488082"/>
            <a:chOff x="1031617" y="1327705"/>
            <a:chExt cx="1180547" cy="2488082"/>
          </a:xfrm>
        </p:grpSpPr>
        <p:pic>
          <p:nvPicPr>
            <p:cNvPr descr="iphone.png" id="290" name="Google Shape;290;p27"/>
            <p:cNvPicPr preferRelativeResize="0"/>
            <p:nvPr/>
          </p:nvPicPr>
          <p:blipFill rotWithShape="1">
            <a:blip r:embed="rId5">
              <a:alphaModFix/>
            </a:blip>
            <a:srcRect b="0" l="76275" r="0" t="0"/>
            <a:stretch/>
          </p:blipFill>
          <p:spPr>
            <a:xfrm>
              <a:off x="1031617" y="1327705"/>
              <a:ext cx="1180547" cy="24880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ondos-para-presentaciones-tecnológicas.jpg" id="291" name="Google Shape;291;p27"/>
            <p:cNvPicPr preferRelativeResize="0"/>
            <p:nvPr/>
          </p:nvPicPr>
          <p:blipFill rotWithShape="1">
            <a:blip r:embed="rId6">
              <a:alphaModFix/>
            </a:blip>
            <a:srcRect b="0" l="18950" r="18956" t="0"/>
            <a:stretch/>
          </p:blipFill>
          <p:spPr>
            <a:xfrm>
              <a:off x="1077884" y="1637301"/>
              <a:ext cx="1102862" cy="17761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8"/>
          <p:cNvPicPr preferRelativeResize="0"/>
          <p:nvPr/>
        </p:nvPicPr>
        <p:blipFill rotWithShape="1">
          <a:blip r:embed="rId3">
            <a:alphaModFix/>
          </a:blip>
          <a:srcRect b="2427" l="2365" r="1848" t="3499"/>
          <a:stretch/>
        </p:blipFill>
        <p:spPr>
          <a:xfrm>
            <a:off x="119600" y="114075"/>
            <a:ext cx="8904797" cy="49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8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8" name="Google Shape;298;p28"/>
          <p:cNvSpPr txBox="1"/>
          <p:nvPr/>
        </p:nvSpPr>
        <p:spPr>
          <a:xfrm>
            <a:off x="3081675" y="2489025"/>
            <a:ext cx="5587500" cy="16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Introduce your app using this template.</a:t>
            </a:r>
            <a:endParaRPr sz="18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You can change the picture or introduce a text.</a:t>
            </a:r>
            <a:endParaRPr sz="18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299" name="Google Shape;299;p28"/>
          <p:cNvPicPr preferRelativeResize="0"/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>
            <a:off x="3146725" y="1760250"/>
            <a:ext cx="874625" cy="87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8"/>
          <p:cNvPicPr preferRelativeResize="0"/>
          <p:nvPr/>
        </p:nvPicPr>
        <p:blipFill rotWithShape="1">
          <a:blip r:embed="rId5">
            <a:alphaModFix/>
          </a:blip>
          <a:srcRect b="4427" l="20367" r="20165" t="15935"/>
          <a:stretch/>
        </p:blipFill>
        <p:spPr>
          <a:xfrm>
            <a:off x="592375" y="1163450"/>
            <a:ext cx="2176099" cy="30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8"/>
          <p:cNvSpPr txBox="1"/>
          <p:nvPr/>
        </p:nvSpPr>
        <p:spPr>
          <a:xfrm>
            <a:off x="798200" y="2957025"/>
            <a:ext cx="17379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www.slidespower.com</a:t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Status battery 100 icon" id="302" name="Google Shape;302;p28" title="Status battery 100 ic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3112" y="2134438"/>
            <a:ext cx="874625" cy="87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29"/>
          <p:cNvPicPr preferRelativeResize="0"/>
          <p:nvPr/>
        </p:nvPicPr>
        <p:blipFill rotWithShape="1">
          <a:blip r:embed="rId3">
            <a:alphaModFix/>
          </a:blip>
          <a:srcRect b="2427" l="2365" r="1848" t="3499"/>
          <a:stretch/>
        </p:blipFill>
        <p:spPr>
          <a:xfrm>
            <a:off x="119600" y="114075"/>
            <a:ext cx="8904797" cy="4930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n on Notepad Paper" id="308" name="Google Shape;308;p29"/>
          <p:cNvPicPr preferRelativeResize="0"/>
          <p:nvPr/>
        </p:nvPicPr>
        <p:blipFill rotWithShape="1">
          <a:blip r:embed="rId4">
            <a:alphaModFix/>
          </a:blip>
          <a:srcRect b="23952" l="0" r="0" t="41547"/>
          <a:stretch/>
        </p:blipFill>
        <p:spPr>
          <a:xfrm>
            <a:off x="477100" y="1387675"/>
            <a:ext cx="8144275" cy="16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9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0" name="Google Shape;310;p29"/>
          <p:cNvSpPr txBox="1"/>
          <p:nvPr>
            <p:ph type="title"/>
          </p:nvPr>
        </p:nvSpPr>
        <p:spPr>
          <a:xfrm>
            <a:off x="558175" y="578200"/>
            <a:ext cx="3126600" cy="6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1" lang="en-GB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CONCLUSIONS</a:t>
            </a:r>
            <a:endParaRPr b="1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311" name="Google Shape;311;p29"/>
          <p:cNvSpPr txBox="1"/>
          <p:nvPr>
            <p:ph idx="1" type="subTitle"/>
          </p:nvPr>
        </p:nvSpPr>
        <p:spPr>
          <a:xfrm>
            <a:off x="3684850" y="625825"/>
            <a:ext cx="4944000" cy="73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We proceed to make a summary of the main points discussed in the presentation.</a:t>
            </a:r>
            <a:endParaRPr sz="18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312" name="Google Shape;312;p29"/>
          <p:cNvSpPr/>
          <p:nvPr/>
        </p:nvSpPr>
        <p:spPr>
          <a:xfrm>
            <a:off x="484450" y="2918550"/>
            <a:ext cx="1503900" cy="1008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9"/>
          <p:cNvSpPr/>
          <p:nvPr/>
        </p:nvSpPr>
        <p:spPr>
          <a:xfrm>
            <a:off x="2613950" y="2918550"/>
            <a:ext cx="1503900" cy="100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9"/>
          <p:cNvSpPr/>
          <p:nvPr/>
        </p:nvSpPr>
        <p:spPr>
          <a:xfrm>
            <a:off x="4693050" y="2918550"/>
            <a:ext cx="1503900" cy="1008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9"/>
          <p:cNvSpPr/>
          <p:nvPr/>
        </p:nvSpPr>
        <p:spPr>
          <a:xfrm>
            <a:off x="6630725" y="2918550"/>
            <a:ext cx="1503900" cy="1008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9"/>
          <p:cNvSpPr txBox="1"/>
          <p:nvPr/>
        </p:nvSpPr>
        <p:spPr>
          <a:xfrm>
            <a:off x="406900" y="3050850"/>
            <a:ext cx="1857000" cy="22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FONTS</a:t>
            </a:r>
            <a:endParaRPr b="1" sz="12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200">
                <a:latin typeface="Indie Flower"/>
                <a:ea typeface="Indie Flower"/>
                <a:cs typeface="Indie Flower"/>
                <a:sym typeface="Indie Flower"/>
              </a:rPr>
              <a:t>It is important to use fonts that read well, without being in bold. Example: helvética.</a:t>
            </a:r>
            <a:endParaRPr b="1" sz="12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317" name="Google Shape;317;p29"/>
          <p:cNvSpPr txBox="1"/>
          <p:nvPr/>
        </p:nvSpPr>
        <p:spPr>
          <a:xfrm>
            <a:off x="2536400" y="3050850"/>
            <a:ext cx="1806600" cy="17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GB" sz="1200">
                <a:solidFill>
                  <a:srgbClr val="741B47"/>
                </a:solidFill>
                <a:latin typeface="Indie Flower"/>
                <a:ea typeface="Indie Flower"/>
                <a:cs typeface="Indie Flower"/>
                <a:sym typeface="Indie Flower"/>
              </a:rPr>
              <a:t>DESIGN</a:t>
            </a:r>
            <a:endParaRPr b="1" sz="12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200">
                <a:latin typeface="Indie Flower"/>
                <a:ea typeface="Indie Flower"/>
                <a:cs typeface="Indie Flower"/>
                <a:sym typeface="Indie Flower"/>
              </a:rPr>
              <a:t>A well-designed template is an ideal way to communicate a message simply and clearly.</a:t>
            </a:r>
            <a:endParaRPr sz="12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318" name="Google Shape;318;p29"/>
          <p:cNvSpPr txBox="1"/>
          <p:nvPr/>
        </p:nvSpPr>
        <p:spPr>
          <a:xfrm>
            <a:off x="4615500" y="3050850"/>
            <a:ext cx="1897500" cy="16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TIME PER SLIDE</a:t>
            </a:r>
            <a:endParaRPr b="1" sz="12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200">
                <a:latin typeface="Indie Flower"/>
                <a:ea typeface="Indie Flower"/>
                <a:cs typeface="Indie Flower"/>
                <a:sym typeface="Indie Flower"/>
              </a:rPr>
              <a:t>In a quality slideshow, the time of exposure should not exceed 30 seconds.</a:t>
            </a:r>
            <a:endParaRPr sz="12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319" name="Google Shape;319;p29"/>
          <p:cNvSpPr txBox="1"/>
          <p:nvPr/>
        </p:nvSpPr>
        <p:spPr>
          <a:xfrm>
            <a:off x="6567675" y="3050850"/>
            <a:ext cx="2149800" cy="17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PREPARATION</a:t>
            </a:r>
            <a:endParaRPr b="1" sz="12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200">
                <a:latin typeface="Indie Flower"/>
                <a:ea typeface="Indie Flower"/>
                <a:cs typeface="Indie Flower"/>
                <a:sym typeface="Indie Flower"/>
              </a:rPr>
              <a:t>Out of respect for the audience, it is essential to prepare well the presentation and try not to leave anything to chance.</a:t>
            </a:r>
            <a:endParaRPr sz="12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30"/>
          <p:cNvPicPr preferRelativeResize="0"/>
          <p:nvPr/>
        </p:nvPicPr>
        <p:blipFill rotWithShape="1">
          <a:blip r:embed="rId3">
            <a:alphaModFix/>
          </a:blip>
          <a:srcRect b="2427" l="2365" r="1848" t="3499"/>
          <a:stretch/>
        </p:blipFill>
        <p:spPr>
          <a:xfrm>
            <a:off x="119600" y="114075"/>
            <a:ext cx="8904797" cy="49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0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thank-you.png" id="326" name="Google Shape;32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137">
            <a:off x="2965065" y="1066923"/>
            <a:ext cx="2805302" cy="2906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327" name="Google Shape;327;p30" title="bean ic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6725" y="2426350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328" name="Google Shape;328;p30" title="bean ic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763566">
            <a:off x="5810800" y="3081438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329" name="Google Shape;329;p30" title="bean ic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40016">
            <a:off x="6061525" y="2731150"/>
            <a:ext cx="297300" cy="29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330" name="Google Shape;330;p30" title="bean ic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683651">
            <a:off x="5246663" y="2676594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331" name="Google Shape;331;p30" title="bean ic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20085">
            <a:off x="4619847" y="3166638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332" name="Google Shape;332;p30" title="bean ic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623666">
            <a:off x="5126771" y="3221184"/>
            <a:ext cx="297300" cy="2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oseup Photo of Blue Pen Tinted Spiral Notepad Placed Beside Pen Die Cast Car and Coffee Cup" id="337" name="Google Shape;337;p31"/>
          <p:cNvPicPr preferRelativeResize="0"/>
          <p:nvPr/>
        </p:nvPicPr>
        <p:blipFill rotWithShape="1">
          <a:blip r:embed="rId3">
            <a:alphaModFix/>
          </a:blip>
          <a:srcRect b="0" l="32672" r="21298" t="0"/>
          <a:stretch/>
        </p:blipFill>
        <p:spPr>
          <a:xfrm>
            <a:off x="0" y="0"/>
            <a:ext cx="315223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1"/>
          <p:cNvPicPr preferRelativeResize="0"/>
          <p:nvPr/>
        </p:nvPicPr>
        <p:blipFill rotWithShape="1">
          <a:blip r:embed="rId4">
            <a:alphaModFix/>
          </a:blip>
          <a:srcRect b="2427" l="2365" r="1848" t="3499"/>
          <a:stretch/>
        </p:blipFill>
        <p:spPr>
          <a:xfrm>
            <a:off x="119600" y="114075"/>
            <a:ext cx="8904797" cy="49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1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0" name="Google Shape;340;p31"/>
          <p:cNvSpPr txBox="1"/>
          <p:nvPr/>
        </p:nvSpPr>
        <p:spPr>
          <a:xfrm>
            <a:off x="3802800" y="1328925"/>
            <a:ext cx="4870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342900" rtl="0" algn="l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die Flower"/>
              <a:buChar char="•"/>
            </a:pPr>
            <a:r>
              <a:rPr lang="en-GB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Google Images.</a:t>
            </a:r>
            <a:endParaRPr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-228600" lvl="0" marL="342900" rtl="0" algn="l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die Flower"/>
              <a:buChar char="•"/>
            </a:pPr>
            <a:r>
              <a:rPr lang="en-GB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Prof. Reynel A. Llanes Belett.</a:t>
            </a:r>
            <a:endParaRPr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-228600" lvl="0" marL="342900" rtl="0" algn="l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die Flower"/>
              <a:buChar char="•"/>
            </a:pPr>
            <a:r>
              <a:rPr lang="en-GB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Google Images.</a:t>
            </a:r>
            <a:endParaRPr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-228600" lvl="0" marL="342900" rtl="0" algn="l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die Flower"/>
              <a:buChar char="•"/>
            </a:pPr>
            <a:r>
              <a:rPr lang="en-GB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Prof. Reynel A. Llanes Belett.a</a:t>
            </a:r>
            <a:endParaRPr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341" name="Google Shape;341;p31"/>
          <p:cNvSpPr txBox="1"/>
          <p:nvPr>
            <p:ph type="title"/>
          </p:nvPr>
        </p:nvSpPr>
        <p:spPr>
          <a:xfrm>
            <a:off x="3963475" y="1044925"/>
            <a:ext cx="3852600" cy="6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BIBLIOGRAPHY</a:t>
            </a:r>
            <a:endParaRPr b="1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342" name="Google Shape;342;p31"/>
          <p:cNvSpPr/>
          <p:nvPr/>
        </p:nvSpPr>
        <p:spPr>
          <a:xfrm>
            <a:off x="2158375" y="1994525"/>
            <a:ext cx="1085700" cy="1505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stock photo of creative, macbook pro, notebook, working" id="347" name="Google Shape;347;p32"/>
          <p:cNvPicPr preferRelativeResize="0"/>
          <p:nvPr/>
        </p:nvPicPr>
        <p:blipFill rotWithShape="1">
          <a:blip r:embed="rId3">
            <a:alphaModFix/>
          </a:blip>
          <a:srcRect b="0" l="13212" r="46070" t="0"/>
          <a:stretch/>
        </p:blipFill>
        <p:spPr>
          <a:xfrm>
            <a:off x="0" y="0"/>
            <a:ext cx="314135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2"/>
          <p:cNvPicPr preferRelativeResize="0"/>
          <p:nvPr/>
        </p:nvPicPr>
        <p:blipFill rotWithShape="1">
          <a:blip r:embed="rId4">
            <a:alphaModFix/>
          </a:blip>
          <a:srcRect b="2427" l="2365" r="1848" t="3499"/>
          <a:stretch/>
        </p:blipFill>
        <p:spPr>
          <a:xfrm>
            <a:off x="119600" y="114075"/>
            <a:ext cx="8904797" cy="49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2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0" name="Google Shape;350;p32"/>
          <p:cNvSpPr txBox="1"/>
          <p:nvPr/>
        </p:nvSpPr>
        <p:spPr>
          <a:xfrm>
            <a:off x="6200775" y="1807475"/>
            <a:ext cx="2005500" cy="23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die Flower"/>
              <a:buChar char="●"/>
            </a:pPr>
            <a:r>
              <a:rPr lang="en-GB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FONTS</a:t>
            </a:r>
            <a:endParaRPr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 	</a:t>
            </a:r>
            <a:r>
              <a:rPr lang="en-GB">
                <a:solidFill>
                  <a:srgbClr val="6FA8DC"/>
                </a:solidFill>
                <a:latin typeface="Indie Flower"/>
                <a:ea typeface="Indie Flower"/>
                <a:cs typeface="Indie Flower"/>
                <a:sym typeface="Indie Flower"/>
              </a:rPr>
              <a:t>Indie Flower</a:t>
            </a:r>
            <a:endParaRPr>
              <a:solidFill>
                <a:srgbClr val="6FA8DC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die Flower"/>
              <a:buChar char="●"/>
            </a:pPr>
            <a:r>
              <a:rPr lang="en-GB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IMAGES:</a:t>
            </a:r>
            <a:endParaRPr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FA8DC"/>
                </a:solidFill>
                <a:latin typeface="Indie Flower"/>
                <a:ea typeface="Indie Flower"/>
                <a:cs typeface="Indie Flower"/>
                <a:sym typeface="Indie Flower"/>
              </a:rPr>
              <a:t>www.pexels.com</a:t>
            </a:r>
            <a:endParaRPr>
              <a:solidFill>
                <a:srgbClr val="6FA8DC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45720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FA8DC"/>
                </a:solidFill>
                <a:latin typeface="Indie Flower"/>
                <a:ea typeface="Indie Flower"/>
                <a:cs typeface="Indie Flower"/>
                <a:sym typeface="Indie Flower"/>
              </a:rPr>
              <a:t>www.pixabay.com</a:t>
            </a:r>
            <a:endParaRPr>
              <a:solidFill>
                <a:srgbClr val="6FA8DC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45720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FA8DC"/>
                </a:solidFill>
                <a:latin typeface="Indie Flower"/>
                <a:ea typeface="Indie Flower"/>
                <a:cs typeface="Indie Flower"/>
                <a:sym typeface="Indie Flower"/>
              </a:rPr>
              <a:t>www.unsplash.com</a:t>
            </a:r>
            <a:endParaRPr>
              <a:solidFill>
                <a:srgbClr val="6FA8DC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351" name="Google Shape;351;p32"/>
          <p:cNvSpPr txBox="1"/>
          <p:nvPr/>
        </p:nvSpPr>
        <p:spPr>
          <a:xfrm>
            <a:off x="3886200" y="1807475"/>
            <a:ext cx="2314500" cy="23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die Flower"/>
              <a:buChar char="●"/>
            </a:pPr>
            <a:r>
              <a:rPr lang="en-GB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ICONS:</a:t>
            </a:r>
            <a:endParaRPr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45720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FA8DC"/>
                </a:solidFill>
                <a:latin typeface="Indie Flower"/>
                <a:ea typeface="Indie Flower"/>
                <a:cs typeface="Indie Flower"/>
                <a:sym typeface="Indie Flower"/>
              </a:rPr>
              <a:t>www.iconfinder.com</a:t>
            </a:r>
            <a:endParaRPr>
              <a:solidFill>
                <a:srgbClr val="6FA8DC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45720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FA8DC"/>
                </a:solidFill>
                <a:latin typeface="Indie Flower"/>
                <a:ea typeface="Indie Flower"/>
                <a:cs typeface="Indie Flower"/>
                <a:sym typeface="Indie Flower"/>
              </a:rPr>
              <a:t>www.iconarchive.com</a:t>
            </a:r>
            <a:endParaRPr>
              <a:solidFill>
                <a:srgbClr val="6FA8DC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45720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die Flower"/>
              <a:buChar char="●"/>
            </a:pPr>
            <a:r>
              <a:rPr lang="en-GB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DESIGN BY</a:t>
            </a:r>
            <a:endParaRPr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45720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GB">
                <a:latin typeface="Indie Flower"/>
                <a:ea typeface="Indie Flower"/>
                <a:cs typeface="Indie Flower"/>
                <a:sym typeface="Indie Flower"/>
              </a:rPr>
              <a:t>www.slidespower.com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352" name="Google Shape;352;p32"/>
          <p:cNvSpPr txBox="1"/>
          <p:nvPr>
            <p:ph type="title"/>
          </p:nvPr>
        </p:nvSpPr>
        <p:spPr>
          <a:xfrm>
            <a:off x="4029075" y="549625"/>
            <a:ext cx="4177200" cy="115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PRESENTATION DESIGN</a:t>
            </a:r>
            <a:endParaRPr b="1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353" name="Google Shape;353;p32"/>
          <p:cNvSpPr/>
          <p:nvPr/>
        </p:nvSpPr>
        <p:spPr>
          <a:xfrm>
            <a:off x="2158375" y="1994525"/>
            <a:ext cx="1085700" cy="1505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er icon" id="358" name="Google Shape;358;p33" title="beer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489" y="1151759"/>
            <a:ext cx="794772" cy="79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3"/>
          <p:cNvPicPr preferRelativeResize="0"/>
          <p:nvPr/>
        </p:nvPicPr>
        <p:blipFill rotWithShape="1">
          <a:blip r:embed="rId4">
            <a:alphaModFix/>
          </a:blip>
          <a:srcRect b="2427" l="2365" r="1848" t="3499"/>
          <a:stretch/>
        </p:blipFill>
        <p:spPr>
          <a:xfrm>
            <a:off x="119600" y="114075"/>
            <a:ext cx="8904797" cy="49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3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ddress book icon" id="361" name="Google Shape;361;p33" title="address book ic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2693" y="1151759"/>
            <a:ext cx="794772" cy="7947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ok icon" id="362" name="Google Shape;362;p33" title="book ic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4052" y="3691264"/>
            <a:ext cx="794772" cy="7947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x in icon" id="363" name="Google Shape;363;p33" title="box in icon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0185" y="2432078"/>
            <a:ext cx="794772" cy="7947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ilding icon" id="364" name="Google Shape;364;p33" title="building icon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61542" y="3691264"/>
            <a:ext cx="794772" cy="7947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llhorn icon" id="365" name="Google Shape;365;p33" title="bullhorn icon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99031" y="3691264"/>
            <a:ext cx="794772" cy="7947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lendar icon" id="366" name="Google Shape;366;p33" title="calendar icon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36521" y="3691264"/>
            <a:ext cx="794772" cy="7947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gs icon" id="367" name="Google Shape;367;p33" title="cogs icon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74010" y="3691264"/>
            <a:ext cx="794772" cy="7947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ass icon" id="368" name="Google Shape;368;p33" title="compass icon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764126" y="2432078"/>
            <a:ext cx="794772" cy="7947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e icon" id="369" name="Google Shape;369;p33" title="cone icon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211500" y="3691264"/>
            <a:ext cx="794772" cy="7947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vice camera icon" id="370" name="Google Shape;370;p33" title="device camera icon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74832" y="2432078"/>
            <a:ext cx="794772" cy="7947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velope icon" id="371" name="Google Shape;371;p33" title="envelope icon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529897" y="1151759"/>
            <a:ext cx="794772" cy="7947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shboard icon" id="372" name="Google Shape;372;p33" title="dashboard icon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757101" y="1151759"/>
            <a:ext cx="794772" cy="7947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ower icon" id="373" name="Google Shape;373;p33" title="flower icon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519479" y="2432078"/>
            <a:ext cx="794772" cy="7947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lobe icon" id="374" name="Google Shape;374;p33" title="globe icon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008773" y="2432078"/>
            <a:ext cx="794772" cy="7947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 icon" id="375" name="Google Shape;375;p33" title="heart icon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253420" y="2432078"/>
            <a:ext cx="794772" cy="7947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eyring icon" id="376" name="Google Shape;376;p33" title="keyring icon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984305" y="1151759"/>
            <a:ext cx="794772" cy="7947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p icon" id="377" name="Google Shape;377;p33" title="map icon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211509" y="1151759"/>
            <a:ext cx="794772" cy="79476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3"/>
          <p:cNvSpPr txBox="1"/>
          <p:nvPr/>
        </p:nvSpPr>
        <p:spPr>
          <a:xfrm>
            <a:off x="867350" y="397525"/>
            <a:ext cx="7782300" cy="5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You can find different Icons in our other presentations.</a:t>
            </a:r>
            <a:endParaRPr sz="18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379" name="Google Shape;379;p3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346676" y="423100"/>
            <a:ext cx="508951" cy="50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ue Ceramic Tea Cup With Beans on Plate" id="384" name="Google Shape;384;p34"/>
          <p:cNvPicPr preferRelativeResize="0"/>
          <p:nvPr/>
        </p:nvPicPr>
        <p:blipFill rotWithShape="1">
          <a:blip r:embed="rId3">
            <a:alphaModFix/>
          </a:blip>
          <a:srcRect b="7458" l="0" r="0" t="5916"/>
          <a:stretch/>
        </p:blipFill>
        <p:spPr>
          <a:xfrm>
            <a:off x="-140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4"/>
          <p:cNvPicPr preferRelativeResize="0"/>
          <p:nvPr/>
        </p:nvPicPr>
        <p:blipFill rotWithShape="1">
          <a:blip r:embed="rId4">
            <a:alphaModFix/>
          </a:blip>
          <a:srcRect b="2427" l="2365" r="1848" t="3499"/>
          <a:stretch/>
        </p:blipFill>
        <p:spPr>
          <a:xfrm>
            <a:off x="119600" y="114075"/>
            <a:ext cx="8904797" cy="49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4"/>
          <p:cNvSpPr txBox="1"/>
          <p:nvPr/>
        </p:nvSpPr>
        <p:spPr>
          <a:xfrm>
            <a:off x="4958813" y="1397250"/>
            <a:ext cx="37512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Text Text Text Text</a:t>
            </a:r>
            <a:endParaRPr b="1" sz="2400">
              <a:solidFill>
                <a:srgbClr val="FFFFFF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descr="twitter icon" id="387" name="Google Shape;387;p34" title="twitter ic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5525" y="3464020"/>
            <a:ext cx="912452" cy="912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itter bird icon" id="388" name="Google Shape;388;p34" title="twitter bird ic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91648" y="2250612"/>
            <a:ext cx="912452" cy="912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kedin icon" id="389" name="Google Shape;389;p34" title="linkedin icon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91651" y="3404225"/>
            <a:ext cx="912452" cy="912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meo icon" id="390" name="Google Shape;390;p34" title="vimeo icon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01315" y="2355251"/>
            <a:ext cx="912452" cy="91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 b="2427" l="2365" r="1848" t="3499"/>
          <a:stretch/>
        </p:blipFill>
        <p:spPr>
          <a:xfrm>
            <a:off x="119600" y="114075"/>
            <a:ext cx="8904797" cy="4930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 paper with pen and coffee cup on wood table" id="56" name="Google Shape;56;p8"/>
          <p:cNvPicPr preferRelativeResize="0"/>
          <p:nvPr/>
        </p:nvPicPr>
        <p:blipFill rotWithShape="1">
          <a:blip r:embed="rId4">
            <a:alphaModFix/>
          </a:blip>
          <a:srcRect b="7813" l="0" r="0" t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8"/>
          <p:cNvSpPr txBox="1"/>
          <p:nvPr>
            <p:ph type="title"/>
          </p:nvPr>
        </p:nvSpPr>
        <p:spPr>
          <a:xfrm rot="-558709">
            <a:off x="4077971" y="2904400"/>
            <a:ext cx="4299558" cy="171643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My Name: </a:t>
            </a:r>
            <a:r>
              <a:rPr b="1" lang="en-GB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Name &amp; Surname</a:t>
            </a:r>
            <a:endParaRPr b="1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Email: </a:t>
            </a:r>
            <a:r>
              <a:rPr b="1" lang="en-GB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slidespower@gmail.com</a:t>
            </a:r>
            <a:endParaRPr b="1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Phone: </a:t>
            </a:r>
            <a:r>
              <a:rPr b="1" lang="en-GB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(+31) 123 45 67 89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59" name="Google Shape;59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65007">
            <a:off x="2843648" y="2784620"/>
            <a:ext cx="1004376" cy="1086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ck Frame Eyeglasses Near White Ceramic Mug" id="64" name="Google Shape;64;p9"/>
          <p:cNvPicPr preferRelativeResize="0"/>
          <p:nvPr/>
        </p:nvPicPr>
        <p:blipFill rotWithShape="1">
          <a:blip r:embed="rId3">
            <a:alphaModFix/>
          </a:blip>
          <a:srcRect b="7633" l="1314" r="1304" t="7642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 rotWithShape="1">
          <a:blip r:embed="rId4">
            <a:alphaModFix/>
          </a:blip>
          <a:srcRect b="2427" l="2365" r="1848" t="3499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7" name="Google Shape;67;p9"/>
          <p:cNvPicPr preferRelativeResize="0"/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814398" y="1930773"/>
            <a:ext cx="5172949" cy="21507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/>
          <p:nvPr/>
        </p:nvSpPr>
        <p:spPr>
          <a:xfrm>
            <a:off x="681050" y="3509925"/>
            <a:ext cx="661800" cy="330900"/>
          </a:xfrm>
          <a:prstGeom prst="homePlate">
            <a:avLst>
              <a:gd fmla="val 5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13%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9" name="Google Shape;69;p9"/>
          <p:cNvSpPr/>
          <p:nvPr/>
        </p:nvSpPr>
        <p:spPr>
          <a:xfrm>
            <a:off x="371675" y="2458300"/>
            <a:ext cx="661800" cy="330900"/>
          </a:xfrm>
          <a:prstGeom prst="homePlate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45%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0" name="Google Shape;70;p9"/>
          <p:cNvSpPr/>
          <p:nvPr/>
        </p:nvSpPr>
        <p:spPr>
          <a:xfrm>
            <a:off x="2500175" y="3222325"/>
            <a:ext cx="661800" cy="330900"/>
          </a:xfrm>
          <a:prstGeom prst="homePlate">
            <a:avLst>
              <a:gd fmla="val 57471" name="adj"/>
            </a:avLst>
          </a:prstGeom>
          <a:solidFill>
            <a:srgbClr val="B45F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13%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2759850" y="1930775"/>
            <a:ext cx="661800" cy="330900"/>
          </a:xfrm>
          <a:prstGeom prst="homePlate">
            <a:avLst>
              <a:gd fmla="val 50000" name="adj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12%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2" name="Google Shape;72;p9"/>
          <p:cNvSpPr/>
          <p:nvPr/>
        </p:nvSpPr>
        <p:spPr>
          <a:xfrm flipH="1">
            <a:off x="5090875" y="2616800"/>
            <a:ext cx="661800" cy="330900"/>
          </a:xfrm>
          <a:prstGeom prst="homePlate">
            <a:avLst>
              <a:gd fmla="val 50000" name="adj"/>
            </a:avLst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12%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3" name="Google Shape;73;p9"/>
          <p:cNvSpPr/>
          <p:nvPr/>
        </p:nvSpPr>
        <p:spPr>
          <a:xfrm flipH="1">
            <a:off x="5227301" y="3444475"/>
            <a:ext cx="661800" cy="330900"/>
          </a:xfrm>
          <a:prstGeom prst="homePlate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18%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4" name="Google Shape;74;p9"/>
          <p:cNvSpPr txBox="1"/>
          <p:nvPr/>
        </p:nvSpPr>
        <p:spPr>
          <a:xfrm>
            <a:off x="968700" y="858650"/>
            <a:ext cx="4652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TITLE TO INTRODUCE THE FOLLOWING SLIDES</a:t>
            </a:r>
            <a:endParaRPr b="1" sz="1800">
              <a:solidFill>
                <a:srgbClr val="FFFFFF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75" name="Google Shape;75;p9"/>
          <p:cNvSpPr txBox="1"/>
          <p:nvPr/>
        </p:nvSpPr>
        <p:spPr>
          <a:xfrm>
            <a:off x="187000" y="1147625"/>
            <a:ext cx="57021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“How to make a good presentation”</a:t>
            </a:r>
            <a:endParaRPr>
              <a:solidFill>
                <a:srgbClr val="FFFFFF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ite Printer Paper" id="80" name="Google Shape;8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4">
            <a:alphaModFix/>
          </a:blip>
          <a:srcRect b="2427" l="2365" r="1848" t="3499"/>
          <a:stretch/>
        </p:blipFill>
        <p:spPr>
          <a:xfrm>
            <a:off x="119600" y="114075"/>
            <a:ext cx="8904797" cy="49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325" y="1417900"/>
            <a:ext cx="4764425" cy="28586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0"/>
          <p:cNvSpPr/>
          <p:nvPr/>
        </p:nvSpPr>
        <p:spPr>
          <a:xfrm>
            <a:off x="1174325" y="1792650"/>
            <a:ext cx="2967000" cy="1933800"/>
          </a:xfrm>
          <a:prstGeom prst="roundRect">
            <a:avLst>
              <a:gd fmla="val 323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Woman Wearing Brown Hut and Brown Backpack Facing Brown Wooden Table" id="85" name="Google Shape;85;p10"/>
          <p:cNvPicPr preferRelativeResize="0"/>
          <p:nvPr/>
        </p:nvPicPr>
        <p:blipFill rotWithShape="1">
          <a:blip r:embed="rId6">
            <a:alphaModFix/>
          </a:blip>
          <a:srcRect b="16736" l="0" r="0" t="0"/>
          <a:stretch/>
        </p:blipFill>
        <p:spPr>
          <a:xfrm>
            <a:off x="1174325" y="1768050"/>
            <a:ext cx="2967000" cy="1983000"/>
          </a:xfrm>
          <a:prstGeom prst="roundRect">
            <a:avLst>
              <a:gd fmla="val 3305" name="adj"/>
            </a:avLst>
          </a:prstGeom>
          <a:noFill/>
          <a:ln>
            <a:noFill/>
          </a:ln>
        </p:spPr>
      </p:pic>
      <p:sp>
        <p:nvSpPr>
          <p:cNvPr id="86" name="Google Shape;86;p10"/>
          <p:cNvSpPr/>
          <p:nvPr/>
        </p:nvSpPr>
        <p:spPr>
          <a:xfrm>
            <a:off x="4867275" y="1594475"/>
            <a:ext cx="3848100" cy="2067000"/>
          </a:xfrm>
          <a:prstGeom prst="wedgeRoundRectCallout">
            <a:avLst>
              <a:gd fmla="val -95545" name="adj1"/>
              <a:gd fmla="val 26956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To get a good presentation is essential to make a good design of the slides, this help us to communicate our message in a clear and simple way and thus guarantee to the success of the presentation.</a:t>
            </a:r>
            <a:endParaRPr sz="16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ck Ceramic Mug Beside Black Pencil on White Table" id="91" name="Google Shape;91;p11"/>
          <p:cNvPicPr preferRelativeResize="0"/>
          <p:nvPr/>
        </p:nvPicPr>
        <p:blipFill rotWithShape="1">
          <a:blip r:embed="rId3">
            <a:alphaModFix/>
          </a:blip>
          <a:srcRect b="15789" l="0" r="0" t="0"/>
          <a:stretch/>
        </p:blipFill>
        <p:spPr>
          <a:xfrm>
            <a:off x="0" y="7725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1"/>
          <p:cNvPicPr preferRelativeResize="0"/>
          <p:nvPr/>
        </p:nvPicPr>
        <p:blipFill rotWithShape="1">
          <a:blip r:embed="rId4">
            <a:alphaModFix/>
          </a:blip>
          <a:srcRect b="2427" l="2365" r="1848" t="3499"/>
          <a:stretch/>
        </p:blipFill>
        <p:spPr>
          <a:xfrm>
            <a:off x="119600" y="114075"/>
            <a:ext cx="8904797" cy="49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1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" name="Google Shape;94;p11"/>
          <p:cNvSpPr txBox="1"/>
          <p:nvPr>
            <p:ph type="title"/>
          </p:nvPr>
        </p:nvSpPr>
        <p:spPr>
          <a:xfrm>
            <a:off x="501025" y="1758675"/>
            <a:ext cx="4057800" cy="610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TOPICS TO TALK ABOUT</a:t>
            </a:r>
            <a:endParaRPr b="1" sz="18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95" name="Google Shape;95;p11"/>
          <p:cNvSpPr txBox="1"/>
          <p:nvPr>
            <p:ph idx="1" type="subTitle"/>
          </p:nvPr>
        </p:nvSpPr>
        <p:spPr>
          <a:xfrm>
            <a:off x="501025" y="2213600"/>
            <a:ext cx="7439100" cy="269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die Flower"/>
              <a:buChar char="•"/>
            </a:pPr>
            <a:r>
              <a:rPr lang="en-GB" sz="14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Choose a clean background to avoid distracting.</a:t>
            </a:r>
            <a:endParaRPr sz="14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-2286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die Flower"/>
              <a:buChar char="•"/>
            </a:pPr>
            <a:r>
              <a:rPr lang="en-GB" sz="14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Transmit only one idea per slide .</a:t>
            </a:r>
            <a:endParaRPr sz="14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-2286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die Flower"/>
              <a:buChar char="•"/>
            </a:pPr>
            <a:r>
              <a:rPr lang="en-GB" sz="14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Do not overload slides, just 6 or 7 lines.</a:t>
            </a:r>
            <a:endParaRPr sz="14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-2286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die Flower"/>
              <a:buChar char="•"/>
            </a:pPr>
            <a:r>
              <a:rPr lang="en-GB" sz="14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Each line no more than 7 words.</a:t>
            </a:r>
            <a:endParaRPr sz="14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-2286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die Flower"/>
              <a:buChar char="•"/>
            </a:pPr>
            <a:r>
              <a:rPr lang="en-GB" sz="14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Is preferable that the audience listen to your, rather that read to the presentation.</a:t>
            </a:r>
            <a:endParaRPr sz="14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descr="bean icon" id="96" name="Google Shape;96;p11" title="bean ic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3325" y="788050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97" name="Google Shape;97;p11" title="bean ic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763566">
            <a:off x="2019850" y="861613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98" name="Google Shape;98;p11" title="bean ic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40016">
            <a:off x="1614350" y="1222038"/>
            <a:ext cx="297300" cy="29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99" name="Google Shape;99;p11" title="bean ic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683651">
            <a:off x="2284388" y="1167494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100" name="Google Shape;100;p11" title="bean ic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20085">
            <a:off x="2486122" y="529800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101" name="Google Shape;101;p11" title="bean ic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623666">
            <a:off x="773846" y="731984"/>
            <a:ext cx="297300" cy="2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2"/>
          <p:cNvPicPr preferRelativeResize="0"/>
          <p:nvPr/>
        </p:nvPicPr>
        <p:blipFill rotWithShape="1">
          <a:blip r:embed="rId3">
            <a:alphaModFix/>
          </a:blip>
          <a:srcRect b="2427" l="2365" r="1848" t="3499"/>
          <a:stretch/>
        </p:blipFill>
        <p:spPr>
          <a:xfrm>
            <a:off x="119600" y="114075"/>
            <a:ext cx="8904797" cy="49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2"/>
          <p:cNvSpPr/>
          <p:nvPr/>
        </p:nvSpPr>
        <p:spPr>
          <a:xfrm>
            <a:off x="570609" y="580687"/>
            <a:ext cx="548700" cy="548700"/>
          </a:xfrm>
          <a:prstGeom prst="ellipse">
            <a:avLst/>
          </a:prstGeom>
          <a:solidFill>
            <a:srgbClr val="FFFFFF">
              <a:alpha val="73310"/>
            </a:srgbClr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2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" name="Google Shape;109;p12"/>
          <p:cNvSpPr txBox="1"/>
          <p:nvPr>
            <p:ph type="title"/>
          </p:nvPr>
        </p:nvSpPr>
        <p:spPr>
          <a:xfrm>
            <a:off x="1251100" y="549625"/>
            <a:ext cx="6708000" cy="6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THE MARKET</a:t>
            </a:r>
            <a:endParaRPr b="1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10" name="Google Shape;110;p12"/>
          <p:cNvSpPr txBox="1"/>
          <p:nvPr>
            <p:ph idx="1" type="subTitle"/>
          </p:nvPr>
        </p:nvSpPr>
        <p:spPr>
          <a:xfrm>
            <a:off x="4454575" y="1451625"/>
            <a:ext cx="3910500" cy="290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132.000.000 CITIZENS</a:t>
            </a:r>
            <a:endParaRPr sz="24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80 % MOBILE USERS</a:t>
            </a:r>
            <a:endParaRPr sz="24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PROFIT</a:t>
            </a:r>
            <a:r>
              <a:rPr b="1" lang="en-GB" sz="2400">
                <a:solidFill>
                  <a:srgbClr val="38761D"/>
                </a:solidFill>
                <a:latin typeface="Indie Flower"/>
                <a:ea typeface="Indie Flower"/>
                <a:cs typeface="Indie Flower"/>
                <a:sym typeface="Indie Flower"/>
              </a:rPr>
              <a:t>: </a:t>
            </a:r>
            <a:r>
              <a:rPr b="1" lang="en-GB" sz="2400">
                <a:solidFill>
                  <a:srgbClr val="990000"/>
                </a:solidFill>
                <a:latin typeface="Indie Flower"/>
                <a:ea typeface="Indie Flower"/>
                <a:cs typeface="Indie Flower"/>
                <a:sym typeface="Indie Flower"/>
              </a:rPr>
              <a:t>2.640 Millones $</a:t>
            </a:r>
            <a:endParaRPr b="1" sz="2400">
              <a:solidFill>
                <a:srgbClr val="9900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38761D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11" name="Google Shape;111;p12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693527" y="703601"/>
            <a:ext cx="302850" cy="302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ople Inside Restaurant during Daytime" id="112" name="Google Shape;112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9300" y="1867050"/>
            <a:ext cx="2268600" cy="2261100"/>
          </a:xfrm>
          <a:prstGeom prst="flowChartConnector">
            <a:avLst/>
          </a:prstGeom>
          <a:noFill/>
          <a:ln>
            <a:noFill/>
          </a:ln>
        </p:spPr>
      </p:pic>
      <p:cxnSp>
        <p:nvCxnSpPr>
          <p:cNvPr id="113" name="Google Shape;113;p12"/>
          <p:cNvCxnSpPr/>
          <p:nvPr/>
        </p:nvCxnSpPr>
        <p:spPr>
          <a:xfrm>
            <a:off x="4595500" y="3051525"/>
            <a:ext cx="2896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3"/>
          <p:cNvPicPr preferRelativeResize="0"/>
          <p:nvPr/>
        </p:nvPicPr>
        <p:blipFill rotWithShape="1">
          <a:blip r:embed="rId3">
            <a:alphaModFix/>
          </a:blip>
          <a:srcRect b="2427" l="2365" r="1848" t="3499"/>
          <a:stretch/>
        </p:blipFill>
        <p:spPr>
          <a:xfrm>
            <a:off x="0" y="106363"/>
            <a:ext cx="8904797" cy="49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3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13"/>
          <p:cNvSpPr txBox="1"/>
          <p:nvPr>
            <p:ph type="title"/>
          </p:nvPr>
        </p:nvSpPr>
        <p:spPr>
          <a:xfrm>
            <a:off x="551800" y="543250"/>
            <a:ext cx="1991700" cy="6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THE IDEA</a:t>
            </a:r>
            <a:endParaRPr b="1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21" name="Google Shape;121;p13"/>
          <p:cNvSpPr txBox="1"/>
          <p:nvPr>
            <p:ph idx="1" type="subTitle"/>
          </p:nvPr>
        </p:nvSpPr>
        <p:spPr>
          <a:xfrm>
            <a:off x="3404975" y="1298175"/>
            <a:ext cx="4834200" cy="290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Define the main idea that will be the focus of your presentation, and use icons or illustrations to attract the attention of your audience.</a:t>
            </a:r>
            <a:endParaRPr b="1" sz="2400">
              <a:solidFill>
                <a:srgbClr val="9900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38761D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grpSp>
        <p:nvGrpSpPr>
          <p:cNvPr id="122" name="Google Shape;122;p13"/>
          <p:cNvGrpSpPr/>
          <p:nvPr/>
        </p:nvGrpSpPr>
        <p:grpSpPr>
          <a:xfrm>
            <a:off x="618013" y="1556408"/>
            <a:ext cx="1991656" cy="2030708"/>
            <a:chOff x="570565" y="580629"/>
            <a:chExt cx="2674800" cy="2674800"/>
          </a:xfrm>
        </p:grpSpPr>
        <p:sp>
          <p:nvSpPr>
            <p:cNvPr id="123" name="Google Shape;123;p13"/>
            <p:cNvSpPr/>
            <p:nvPr/>
          </p:nvSpPr>
          <p:spPr>
            <a:xfrm>
              <a:off x="570565" y="580629"/>
              <a:ext cx="2674800" cy="2674800"/>
            </a:xfrm>
            <a:prstGeom prst="ellipse">
              <a:avLst/>
            </a:prstGeom>
            <a:solidFill>
              <a:srgbClr val="FFFFFF">
                <a:alpha val="73310"/>
              </a:srgbClr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4" name="Google Shape;124;p13"/>
            <p:cNvPicPr preferRelativeResize="0"/>
            <p:nvPr/>
          </p:nvPicPr>
          <p:blipFill>
            <a:blip r:embed="rId4">
              <a:alphaModFix amt="80000"/>
            </a:blip>
            <a:stretch>
              <a:fillRect/>
            </a:stretch>
          </p:blipFill>
          <p:spPr>
            <a:xfrm>
              <a:off x="1045351" y="1055400"/>
              <a:ext cx="1725250" cy="17252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4"/>
          <p:cNvPicPr preferRelativeResize="0"/>
          <p:nvPr/>
        </p:nvPicPr>
        <p:blipFill rotWithShape="1">
          <a:blip r:embed="rId3">
            <a:alphaModFix/>
          </a:blip>
          <a:srcRect b="2427" l="2365" r="1848" t="3499"/>
          <a:stretch/>
        </p:blipFill>
        <p:spPr>
          <a:xfrm>
            <a:off x="119600" y="114075"/>
            <a:ext cx="8904797" cy="49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4"/>
          <p:cNvSpPr txBox="1"/>
          <p:nvPr>
            <p:ph idx="12" type="sldNum"/>
          </p:nvPr>
        </p:nvSpPr>
        <p:spPr>
          <a:xfrm>
            <a:off x="8488958" y="45146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" name="Google Shape;131;p14"/>
          <p:cNvSpPr txBox="1"/>
          <p:nvPr>
            <p:ph type="title"/>
          </p:nvPr>
        </p:nvSpPr>
        <p:spPr>
          <a:xfrm>
            <a:off x="1542275" y="549625"/>
            <a:ext cx="6683400" cy="6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TWo Column Image &amp; Text</a:t>
            </a:r>
            <a:endParaRPr b="1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32" name="Google Shape;132;p14"/>
          <p:cNvSpPr txBox="1"/>
          <p:nvPr>
            <p:ph idx="1" type="subTitle"/>
          </p:nvPr>
        </p:nvSpPr>
        <p:spPr>
          <a:xfrm>
            <a:off x="4196725" y="1804050"/>
            <a:ext cx="4168200" cy="21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400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Text Size</a:t>
            </a:r>
            <a:endParaRPr b="1" sz="24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The text should be readable from the end of the auditorium, so choose a well readable font and use a minimum size of 24.</a:t>
            </a:r>
            <a:endParaRPr sz="18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</a:endParaRPr>
          </a:p>
        </p:txBody>
      </p:sp>
      <p:pic>
        <p:nvPicPr>
          <p:cNvPr descr="Coffee Brown Signage" id="133" name="Google Shape;13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175" y="1651650"/>
            <a:ext cx="3286125" cy="2300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ffee bean icon" id="134" name="Google Shape;134;p14" title="coffee bean ic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175" y="549625"/>
            <a:ext cx="663850" cy="66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135" name="Google Shape;135;p14" title="bean ic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52225" y="3493150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136" name="Google Shape;136;p14" title="bean ic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763566">
            <a:off x="7906300" y="4148238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137" name="Google Shape;137;p14" title="bean ic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40016">
            <a:off x="8157025" y="3797950"/>
            <a:ext cx="297300" cy="29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138" name="Google Shape;138;p14" title="bean ic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683651">
            <a:off x="7342163" y="3743394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139" name="Google Shape;139;p14" title="bean ic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20085">
            <a:off x="6715347" y="4233438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n icon" id="140" name="Google Shape;140;p14" title="bean ic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623666">
            <a:off x="7222271" y="4287984"/>
            <a:ext cx="297300" cy="2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