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Raleway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08C95F85-9167-4569-8A50-83E4567DD89D}">
  <a:tblStyle styleId="{08C95F85-9167-4569-8A50-83E4567DD89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italic.fntdata"/><Relationship Id="rId12" Type="http://schemas.openxmlformats.org/officeDocument/2006/relationships/slide" Target="slides/slide7.xml"/><Relationship Id="rId34" Type="http://schemas.openxmlformats.org/officeDocument/2006/relationships/font" Target="fonts/Raleway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Raleway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3.jpg"/><Relationship Id="rId4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3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png"/><Relationship Id="rId4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jpg"/><Relationship Id="rId4" Type="http://schemas.openxmlformats.org/officeDocument/2006/relationships/image" Target="../media/image2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Relationship Id="rId4" Type="http://schemas.openxmlformats.org/officeDocument/2006/relationships/image" Target="../media/image3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4.png"/><Relationship Id="rId4" Type="http://schemas.openxmlformats.org/officeDocument/2006/relationships/image" Target="../media/image18.jpg"/><Relationship Id="rId5" Type="http://schemas.openxmlformats.org/officeDocument/2006/relationships/image" Target="../media/image3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7.png"/><Relationship Id="rId4" Type="http://schemas.openxmlformats.org/officeDocument/2006/relationships/image" Target="../media/image20.png"/><Relationship Id="rId5" Type="http://schemas.openxmlformats.org/officeDocument/2006/relationships/image" Target="../media/image2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1.png"/><Relationship Id="rId7" Type="http://schemas.openxmlformats.org/officeDocument/2006/relationships/image" Target="../media/image3.png"/><Relationship Id="rId8" Type="http://schemas.openxmlformats.org/officeDocument/2006/relationships/image" Target="../media/image3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7.jpg"/><Relationship Id="rId9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4.png"/><Relationship Id="rId8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05600" y="104925"/>
            <a:ext cx="8932800" cy="49128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type="ctrTitle"/>
          </p:nvPr>
        </p:nvSpPr>
        <p:spPr>
          <a:xfrm>
            <a:off x="0" y="3142475"/>
            <a:ext cx="9144000" cy="625200"/>
          </a:xfrm>
          <a:prstGeom prst="rect">
            <a:avLst/>
          </a:prstGeom>
          <a:solidFill>
            <a:srgbClr val="9E9E9E">
              <a:alpha val="717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TÍTULO DE TU PRE</a:t>
            </a:r>
            <a:r>
              <a:rPr b="1"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</a:t>
            </a:r>
            <a:r>
              <a:rPr b="1"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ENTACIÓN</a:t>
            </a:r>
            <a:endParaRPr b="1"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0" y="3767575"/>
            <a:ext cx="9144000" cy="350700"/>
          </a:xfrm>
          <a:prstGeom prst="rect">
            <a:avLst/>
          </a:prstGeom>
          <a:solidFill>
            <a:srgbClr val="FF9900">
              <a:alpha val="77920"/>
            </a:srgbClr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Añade un subtítulo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Formas de distribuir el contenido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2"/>
          <p:cNvSpPr/>
          <p:nvPr/>
        </p:nvSpPr>
        <p:spPr>
          <a:xfrm>
            <a:off x="1220300" y="1624650"/>
            <a:ext cx="2463300" cy="2319900"/>
          </a:xfrm>
          <a:prstGeom prst="flowChartConnector">
            <a:avLst/>
          </a:prstGeom>
          <a:solidFill>
            <a:srgbClr val="F3F3F3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Eodem modo typi, qui nunc nobis videntur parum clari.</a:t>
            </a:r>
            <a:endParaRPr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" name="Google Shape;147;p22"/>
          <p:cNvSpPr/>
          <p:nvPr/>
        </p:nvSpPr>
        <p:spPr>
          <a:xfrm>
            <a:off x="3340353" y="1624650"/>
            <a:ext cx="2463300" cy="2319900"/>
          </a:xfrm>
          <a:prstGeom prst="flowChartConnector">
            <a:avLst/>
          </a:prstGeom>
          <a:solidFill>
            <a:srgbClr val="CFE2F3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Eodem modo typi, qui nunc nobis videntur parum clari.</a:t>
            </a:r>
            <a:endParaRPr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p22"/>
          <p:cNvSpPr/>
          <p:nvPr/>
        </p:nvSpPr>
        <p:spPr>
          <a:xfrm>
            <a:off x="5460405" y="1624650"/>
            <a:ext cx="2463300" cy="2319900"/>
          </a:xfrm>
          <a:prstGeom prst="flowChartConnector">
            <a:avLst/>
          </a:prstGeom>
          <a:solidFill>
            <a:srgbClr val="FFE599"/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b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Eodem modo typi, qui nunc nobis videntur parum clari.</a:t>
            </a:r>
            <a:endParaRPr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9" name="Google Shape;149;p22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/>
          <p:nvPr>
            <p:ph type="title"/>
          </p:nvPr>
        </p:nvSpPr>
        <p:spPr>
          <a:xfrm>
            <a:off x="311700" y="5889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Opción de 3 Columnas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317125" y="1793638"/>
            <a:ext cx="25707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Menos es Más.</a:t>
            </a:r>
            <a:endParaRPr b="1"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Cuanto menos información des, mejor la recordará tu audiencia. </a:t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Crea mensajes cortos y concisos.</a:t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Mensajes cortos y concisos.</a:t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3062700" y="1793650"/>
            <a:ext cx="27339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Usa el contraste</a:t>
            </a: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El contraste te da la opción de llamar la atención sobre aquello que quieres resaltar. </a:t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Con el tamaño, el color, la composición.</a:t>
            </a:r>
            <a:endParaRPr b="1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23"/>
          <p:cNvSpPr txBox="1"/>
          <p:nvPr/>
        </p:nvSpPr>
        <p:spPr>
          <a:xfrm>
            <a:off x="5971475" y="1793650"/>
            <a:ext cx="2855400" cy="25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Usa una buena plantilla</a:t>
            </a: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Debes escoger una plantilla que se adapte al tipo de trabajo que vas a presentar.</a:t>
            </a:r>
            <a:endParaRPr b="1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Elige buenos fondos para las diapositivas.</a:t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3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3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11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4"/>
          <p:cNvSpPr txBox="1"/>
          <p:nvPr>
            <p:ph type="title"/>
          </p:nvPr>
        </p:nvSpPr>
        <p:spPr>
          <a:xfrm>
            <a:off x="374625" y="1749150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USO DE IMÁGENES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4"/>
          <p:cNvSpPr txBox="1"/>
          <p:nvPr/>
        </p:nvSpPr>
        <p:spPr>
          <a:xfrm>
            <a:off x="414725" y="2427850"/>
            <a:ext cx="43878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Una buena imagen en tu presentación, vale más que mil palabras.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Utiliza buenos temas para tus presentaciones.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hoto-1472291734596-afa4db0cb088.jpeg" id="167" name="Google Shape;16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1176" y="0"/>
            <a:ext cx="4052828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12</a:t>
            </a:r>
            <a:endParaRPr/>
          </a:p>
        </p:txBody>
      </p:sp>
      <p:pic>
        <p:nvPicPr>
          <p:cNvPr id="170" name="Google Shape;170;p24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499096" y="964438"/>
            <a:ext cx="856975" cy="67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TO1.jpg" id="175" name="Google Shape;175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74"/>
            <a:ext cx="9143999" cy="500975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12</a:t>
            </a:r>
            <a:endParaRPr/>
          </a:p>
        </p:txBody>
      </p:sp>
      <p:sp>
        <p:nvSpPr>
          <p:cNvPr id="178" name="Google Shape;178;p25"/>
          <p:cNvSpPr/>
          <p:nvPr/>
        </p:nvSpPr>
        <p:spPr>
          <a:xfrm>
            <a:off x="0" y="301375"/>
            <a:ext cx="9144000" cy="745200"/>
          </a:xfrm>
          <a:prstGeom prst="rect">
            <a:avLst/>
          </a:prstGeom>
          <a:solidFill>
            <a:srgbClr val="F6B26B">
              <a:alpha val="51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5"/>
          <p:cNvSpPr txBox="1"/>
          <p:nvPr/>
        </p:nvSpPr>
        <p:spPr>
          <a:xfrm>
            <a:off x="1423525" y="301375"/>
            <a:ext cx="59118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Con una buena imagen puedes explicar un concepto complejo de una forma sencilla.</a:t>
            </a:r>
            <a:endParaRPr sz="18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5"/>
          <p:cNvSpPr txBox="1"/>
          <p:nvPr/>
        </p:nvSpPr>
        <p:spPr>
          <a:xfrm>
            <a:off x="311700" y="464727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USO DE IMÁGENES</a:t>
            </a:r>
            <a:endParaRPr sz="30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6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USO DE TABLAS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6"/>
          <p:cNvSpPr txBox="1"/>
          <p:nvPr/>
        </p:nvSpPr>
        <p:spPr>
          <a:xfrm>
            <a:off x="351675" y="2513275"/>
            <a:ext cx="3900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Las tablas son muy útiles a la hora de mostrar información ordenada.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14</a:t>
            </a:r>
            <a:endParaRPr/>
          </a:p>
        </p:txBody>
      </p:sp>
      <p:graphicFrame>
        <p:nvGraphicFramePr>
          <p:cNvPr id="189" name="Google Shape;189;p26"/>
          <p:cNvGraphicFramePr/>
          <p:nvPr/>
        </p:nvGraphicFramePr>
        <p:xfrm>
          <a:off x="482375" y="957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{08C95F85-9167-4569-8A50-83E4567DD89D}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EFEFE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90" name="Google Shape;190;p26"/>
          <p:cNvGraphicFramePr/>
          <p:nvPr/>
        </p:nvGraphicFramePr>
        <p:xfrm>
          <a:off x="4621650" y="1714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{08C95F85-9167-4569-8A50-83E4567DD89D}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CAPITAL</a:t>
                      </a:r>
                      <a:endParaRPr sz="9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HABITANTES</a:t>
                      </a:r>
                      <a:endParaRPr sz="9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(MILLONES)</a:t>
                      </a:r>
                      <a:endParaRPr sz="7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6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MONEDA</a:t>
                      </a:r>
                      <a:endParaRPr sz="9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6E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MEXICO</a:t>
                      </a:r>
                      <a:endParaRPr sz="9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CIUDAD DE </a:t>
                      </a:r>
                      <a:r>
                        <a:rPr lang="en-GB" sz="8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MÉXICO</a:t>
                      </a:r>
                      <a:endParaRPr sz="8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122</a:t>
                      </a:r>
                      <a:endParaRPr sz="8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PESO</a:t>
                      </a:r>
                      <a:endParaRPr sz="8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U.S.A</a:t>
                      </a:r>
                      <a:endParaRPr sz="9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WASHINGTON</a:t>
                      </a:r>
                      <a:endParaRPr sz="8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270</a:t>
                      </a:r>
                      <a:endParaRPr sz="8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DOLAR</a:t>
                      </a:r>
                      <a:endParaRPr sz="8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ALEMANIA</a:t>
                      </a:r>
                      <a:endParaRPr sz="9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913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BERLIN</a:t>
                      </a:r>
                      <a:endParaRPr sz="8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82</a:t>
                      </a:r>
                      <a:endParaRPr sz="8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EURO</a:t>
                      </a:r>
                      <a:endParaRPr sz="800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7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USO DE GRÁFICOS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7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Los gráficos ayudan a entender las relaciones entre los valores numéricos.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15</a:t>
            </a:r>
            <a:endParaRPr/>
          </a:p>
        </p:txBody>
      </p:sp>
      <p:pic>
        <p:nvPicPr>
          <p:cNvPr id="199" name="Google Shape;19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500" y="984225"/>
            <a:ext cx="1004050" cy="100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7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3625" y="1047499"/>
            <a:ext cx="4015425" cy="248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8"/>
          <p:cNvSpPr txBox="1"/>
          <p:nvPr>
            <p:ph type="title"/>
          </p:nvPr>
        </p:nvSpPr>
        <p:spPr>
          <a:xfrm>
            <a:off x="211075" y="4647275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USO DE GRÁFICOS</a:t>
            </a:r>
            <a:endParaRPr sz="30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16</a:t>
            </a:r>
            <a:endParaRPr/>
          </a:p>
        </p:txBody>
      </p:sp>
      <p:pic>
        <p:nvPicPr>
          <p:cNvPr id="208" name="Google Shape;208;p28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0138" y="425078"/>
            <a:ext cx="5500575" cy="34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8"/>
          <p:cNvSpPr txBox="1"/>
          <p:nvPr/>
        </p:nvSpPr>
        <p:spPr>
          <a:xfrm>
            <a:off x="2492125" y="3946975"/>
            <a:ext cx="3696600" cy="57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Puedes insertar gráficos desde </a:t>
            </a:r>
            <a:r>
              <a:rPr lang="en-GB" u="sng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Google Sheets </a:t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9150" y="4100275"/>
            <a:ext cx="272975" cy="27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9"/>
          <p:cNvSpPr txBox="1"/>
          <p:nvPr>
            <p:ph type="title"/>
          </p:nvPr>
        </p:nvSpPr>
        <p:spPr>
          <a:xfrm>
            <a:off x="31157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DIAGRAMAS DE FLUJO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9"/>
          <p:cNvSpPr txBox="1"/>
          <p:nvPr/>
        </p:nvSpPr>
        <p:spPr>
          <a:xfrm>
            <a:off x="35167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Los diagramas de flujo se utilizan para representar de forma gráfica, el flujo o secuencia de rutinas simples.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Google Shape;217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44910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17</a:t>
            </a:r>
            <a:endParaRPr/>
          </a:p>
        </p:txBody>
      </p:sp>
      <p:pic>
        <p:nvPicPr>
          <p:cNvPr id="220" name="Google Shape;22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625" y="124822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9"/>
          <p:cNvSpPr/>
          <p:nvPr/>
        </p:nvSpPr>
        <p:spPr>
          <a:xfrm>
            <a:off x="5258250" y="868075"/>
            <a:ext cx="3068100" cy="2989200"/>
          </a:xfrm>
          <a:prstGeom prst="ellipse">
            <a:avLst/>
          </a:prstGeom>
          <a:noFill/>
          <a:ln cap="flat" cmpd="sng" w="381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3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18</a:t>
            </a:r>
            <a:endParaRPr/>
          </a:p>
        </p:txBody>
      </p:sp>
      <p:pic>
        <p:nvPicPr>
          <p:cNvPr descr="MAPA.jpg" id="228" name="Google Shape;22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4647276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0"/>
          <p:cNvSpPr txBox="1"/>
          <p:nvPr>
            <p:ph type="title"/>
          </p:nvPr>
        </p:nvSpPr>
        <p:spPr>
          <a:xfrm>
            <a:off x="31157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MAPAS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0" name="Google Shape;230;p30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520775" y="201217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1"/>
          <p:cNvSpPr txBox="1"/>
          <p:nvPr>
            <p:ph type="title"/>
          </p:nvPr>
        </p:nvSpPr>
        <p:spPr>
          <a:xfrm>
            <a:off x="311575" y="2094275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PRESENTACIONES DE TECNOLOGÍA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31"/>
          <p:cNvSpPr txBox="1"/>
          <p:nvPr/>
        </p:nvSpPr>
        <p:spPr>
          <a:xfrm>
            <a:off x="351675" y="2772975"/>
            <a:ext cx="4957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A continuación te proporcionamos una serie de plantillas para tus presentaciones de Apps o webs.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1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19</a:t>
            </a:r>
            <a:endParaRPr/>
          </a:p>
        </p:txBody>
      </p:sp>
      <p:pic>
        <p:nvPicPr>
          <p:cNvPr id="239" name="Google Shape;23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705" y="840586"/>
            <a:ext cx="1147591" cy="1147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1137900" y="3838850"/>
            <a:ext cx="55092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9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type="title"/>
          </p:nvPr>
        </p:nvSpPr>
        <p:spPr>
          <a:xfrm>
            <a:off x="1137900" y="445025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INSTRUCCIONES DE USO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1137900" y="1152475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Abre este documento en Google Slides, o clica en el botón de abajo “</a:t>
            </a:r>
            <a:r>
              <a:rPr b="1" lang="en-GB" sz="12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usar esta plantilla</a:t>
            </a:r>
            <a:r>
              <a:rPr lang="en-GB" sz="12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”. </a:t>
            </a:r>
            <a:endParaRPr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Para hacer esto debes estar logueado con tu cuenta de google.</a:t>
            </a:r>
            <a:endParaRPr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EDITAR EN GOOGLE SLIDES</a:t>
            </a:r>
            <a:endParaRPr b="1"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Vete al menú File y selecciona make a copy.</a:t>
            </a:r>
            <a:endParaRPr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2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Se te abrirá una copia de esta plantilla en tu google drive que podrás editar, añadir o borrar diapositivas.</a:t>
            </a:r>
            <a:endParaRPr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EDITAR EN POWERPOINT</a:t>
            </a:r>
            <a:endParaRPr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Vete al menú file y selecciona Download as Microsoft Powerpoint. </a:t>
            </a:r>
            <a:endParaRPr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Te descargarás un archivo pptx que podrás editar en powerpoint</a:t>
            </a:r>
            <a:r>
              <a:rPr b="1" lang="en-GB" sz="12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</a:t>
            </a:r>
            <a:endParaRPr/>
          </a:p>
        </p:txBody>
      </p:sp>
      <p:sp>
        <p:nvSpPr>
          <p:cNvPr id="66" name="Google Shape;66;p14"/>
          <p:cNvSpPr txBox="1"/>
          <p:nvPr/>
        </p:nvSpPr>
        <p:spPr>
          <a:xfrm>
            <a:off x="1689500" y="3838850"/>
            <a:ext cx="49206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Para más información, dirígete a </a:t>
            </a:r>
            <a:r>
              <a:rPr lang="en-GB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www.slidespower.com</a:t>
            </a:r>
            <a:endParaRPr sz="1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7075" y="3890613"/>
            <a:ext cx="272975" cy="27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2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32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sp>
        <p:nvSpPr>
          <p:cNvPr id="246" name="Google Shape;246;p32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IPHONE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7" name="Google Shape;247;p32"/>
          <p:cNvGrpSpPr/>
          <p:nvPr/>
        </p:nvGrpSpPr>
        <p:grpSpPr>
          <a:xfrm>
            <a:off x="5458478" y="663159"/>
            <a:ext cx="1895094" cy="3652114"/>
            <a:chOff x="5458478" y="663159"/>
            <a:chExt cx="1895094" cy="3652114"/>
          </a:xfrm>
        </p:grpSpPr>
        <p:pic>
          <p:nvPicPr>
            <p:cNvPr descr="iphone.png" id="248" name="Google Shape;248;p32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49" name="Google Shape;249;p32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0" name="Google Shape;250;p32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Presenta tu App, utilizando esta plantilla.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Puedes modificar la fotografía o introducir un texto.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Google Shape;25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025" y="1068450"/>
            <a:ext cx="3501175" cy="140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3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33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20</a:t>
            </a:r>
            <a:endParaRPr/>
          </a:p>
        </p:txBody>
      </p:sp>
      <p:sp>
        <p:nvSpPr>
          <p:cNvPr id="258" name="Google Shape;258;p33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ANDROID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33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Presenta tu App, utilizando esta plantilla.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Puedes modificar la fotografía o introducir un texto.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Google Shape;260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014826" y="503025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1" name="Google Shape;261;p33"/>
          <p:cNvGrpSpPr/>
          <p:nvPr/>
        </p:nvGrpSpPr>
        <p:grpSpPr>
          <a:xfrm>
            <a:off x="5609703" y="406638"/>
            <a:ext cx="1851519" cy="3902202"/>
            <a:chOff x="5609703" y="406638"/>
            <a:chExt cx="1851519" cy="3902202"/>
          </a:xfrm>
        </p:grpSpPr>
        <p:pic>
          <p:nvPicPr>
            <p:cNvPr descr="iphone.png" id="262" name="Google Shape;262;p33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63" name="Google Shape;263;p33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4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4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21</a:t>
            </a:r>
            <a:endParaRPr/>
          </a:p>
        </p:txBody>
      </p:sp>
      <p:sp>
        <p:nvSpPr>
          <p:cNvPr id="270" name="Google Shape;270;p34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TABLET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4"/>
          <p:cNvSpPr txBox="1"/>
          <p:nvPr/>
        </p:nvSpPr>
        <p:spPr>
          <a:xfrm>
            <a:off x="826025" y="246892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Presenta tu Web, utilizando esta plantilla.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Puedes modificar la fotografía o introducir un texto.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ondo-para-presentaciones-tecnológica.png" id="272" name="Google Shape;272;p34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5209925" y="1305013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4"/>
          <p:cNvSpPr txBox="1"/>
          <p:nvPr/>
        </p:nvSpPr>
        <p:spPr>
          <a:xfrm>
            <a:off x="5498652" y="2236211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www.slidespower.com</a:t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4" name="Google Shape;274;p34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913400" y="981000"/>
            <a:ext cx="1436349" cy="1436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5"/>
          <p:cNvSpPr txBox="1"/>
          <p:nvPr>
            <p:ph type="title"/>
          </p:nvPr>
        </p:nvSpPr>
        <p:spPr>
          <a:xfrm>
            <a:off x="311575" y="4189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CONCLUSIONES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35"/>
          <p:cNvSpPr txBox="1"/>
          <p:nvPr/>
        </p:nvSpPr>
        <p:spPr>
          <a:xfrm>
            <a:off x="351675" y="1097600"/>
            <a:ext cx="5441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Procederemos a realizar un resumen de los puntos principales tratados en la presentación.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3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22</a:t>
            </a:r>
            <a:endParaRPr/>
          </a:p>
        </p:txBody>
      </p:sp>
      <p:sp>
        <p:nvSpPr>
          <p:cNvPr id="283" name="Google Shape;283;p35"/>
          <p:cNvSpPr txBox="1"/>
          <p:nvPr/>
        </p:nvSpPr>
        <p:spPr>
          <a:xfrm>
            <a:off x="484450" y="2272900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TIPO DE LETRA</a:t>
            </a:r>
            <a:endParaRPr b="1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Es importante usar tipos de letra que se lean bien, sin ser en negrita. </a:t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Ejemplo: “ Impact”</a:t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5"/>
          <p:cNvSpPr txBox="1"/>
          <p:nvPr/>
        </p:nvSpPr>
        <p:spPr>
          <a:xfrm>
            <a:off x="2613950" y="2272900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DISEÑO</a:t>
            </a:r>
            <a:endParaRPr b="1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Una diapositiva bien diseñada es un medio ideal para transmitir con sencillez y claridad.</a:t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35"/>
          <p:cNvSpPr txBox="1"/>
          <p:nvPr/>
        </p:nvSpPr>
        <p:spPr>
          <a:xfrm>
            <a:off x="4693050" y="227290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TIEMPO POR DIAPOSITIVA</a:t>
            </a:r>
            <a:endParaRPr b="1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En una diapositiva de calidad el tiempo no debe superar los 30 segundos de exposición.</a:t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35"/>
          <p:cNvSpPr txBox="1"/>
          <p:nvPr/>
        </p:nvSpPr>
        <p:spPr>
          <a:xfrm>
            <a:off x="6863050" y="2272900"/>
            <a:ext cx="20361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PREPARACIÓN</a:t>
            </a:r>
            <a:endParaRPr b="1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9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Por respeto a la audiencia, es imprescindible prepararse muy bien la presentación y procurar no  dejar nada a la improvisación.</a:t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35"/>
          <p:cNvSpPr/>
          <p:nvPr/>
        </p:nvSpPr>
        <p:spPr>
          <a:xfrm>
            <a:off x="484450" y="217195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35"/>
          <p:cNvSpPr/>
          <p:nvPr/>
        </p:nvSpPr>
        <p:spPr>
          <a:xfrm>
            <a:off x="2613950" y="2171950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5"/>
          <p:cNvSpPr/>
          <p:nvPr/>
        </p:nvSpPr>
        <p:spPr>
          <a:xfrm>
            <a:off x="4693050" y="2171950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5"/>
          <p:cNvSpPr/>
          <p:nvPr/>
        </p:nvSpPr>
        <p:spPr>
          <a:xfrm>
            <a:off x="6863050" y="2171950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hank-you.png" id="295" name="Google Shape;29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7">
            <a:off x="3169352" y="1035273"/>
            <a:ext cx="2805302" cy="2906203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3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23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7"/>
          <p:cNvSpPr txBox="1"/>
          <p:nvPr/>
        </p:nvSpPr>
        <p:spPr>
          <a:xfrm>
            <a:off x="4330450" y="989100"/>
            <a:ext cx="34107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600"/>
              <a:buFont typeface="Calibri"/>
              <a:buChar char="•"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El Arte de presentar.(Gonzalo Álvarez Marañón)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600"/>
              <a:buFont typeface="Calibri"/>
              <a:buChar char="•"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Google Images.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600"/>
              <a:buFont typeface="Calibri"/>
              <a:buChar char="•"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Prof. Reynel A. Llanes Belett.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600"/>
              <a:buFont typeface="Calibri"/>
              <a:buChar char="•"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El Arte de presentar.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600"/>
              <a:buFont typeface="Calibri"/>
              <a:buChar char="•"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Google Images.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41300" lvl="0" marL="342900" rtl="0" algn="l"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600"/>
              <a:buFont typeface="Calibri"/>
              <a:buChar char="•"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Prof. Reynel A. Llanes Belett.a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37"/>
          <p:cNvSpPr txBox="1"/>
          <p:nvPr/>
        </p:nvSpPr>
        <p:spPr>
          <a:xfrm>
            <a:off x="953375" y="9891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BIBLIOGRAFÍA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3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24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8"/>
          <p:cNvSpPr txBox="1"/>
          <p:nvPr/>
        </p:nvSpPr>
        <p:spPr>
          <a:xfrm>
            <a:off x="4437200" y="541925"/>
            <a:ext cx="4128000" cy="385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600"/>
              <a:buFont typeface="Calibri"/>
              <a:buChar char="●"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TIPOGRAFÍA</a:t>
            </a: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 	Raleway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600"/>
              <a:buFont typeface="Calibri"/>
              <a:buChar char="●"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FOTOS: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www.pixabay.com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www.unsplash.com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600"/>
              <a:buFont typeface="Calibri"/>
              <a:buChar char="●"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ICONOS: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www.iconfinder.com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600"/>
              <a:buFont typeface="Calibri"/>
              <a:buChar char="●"/>
            </a:pPr>
            <a:r>
              <a:rPr lang="en-GB" sz="1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DISEÑO PRESENTACIÓN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www.slidespower.com</a:t>
            </a:r>
            <a:endParaRPr sz="1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38"/>
          <p:cNvSpPr txBox="1"/>
          <p:nvPr/>
        </p:nvSpPr>
        <p:spPr>
          <a:xfrm>
            <a:off x="915925" y="969725"/>
            <a:ext cx="3201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DISEÑO DE LA PRESENTACIÓN</a:t>
            </a:r>
            <a:endParaRPr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3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25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9"/>
          <p:cNvSpPr txBox="1"/>
          <p:nvPr>
            <p:ph type="title"/>
          </p:nvPr>
        </p:nvSpPr>
        <p:spPr>
          <a:xfrm>
            <a:off x="25" y="3142475"/>
            <a:ext cx="9144000" cy="792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 TÍTULO DE TU PRESENTACIÓN</a:t>
            </a:r>
            <a:endParaRPr sz="3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B-2.png" id="319" name="Google Shape;319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9921" y="4373401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20" name="Google Shape;32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21285" y="4373401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21" name="Google Shape;321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62649" y="4373401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22" name="Google Shape;322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04013" y="4373401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23" name="Google Shape;323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38550" y="4373401"/>
            <a:ext cx="412711" cy="4126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imera-cubos.jpg" id="324" name="Google Shape;324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" y="0"/>
            <a:ext cx="9144000" cy="3142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4523350" y="1680950"/>
            <a:ext cx="3749400" cy="12855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Mi nombre: </a:t>
            </a:r>
            <a:r>
              <a:rPr b="1"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NOMBRE Y APELLIDO</a:t>
            </a:r>
            <a:endParaRPr b="1"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Mi email: </a:t>
            </a:r>
            <a:r>
              <a:rPr b="1"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slidespower@gmail.com</a:t>
            </a:r>
            <a:endParaRPr b="1"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Mi teléfono: </a:t>
            </a:r>
            <a:r>
              <a:rPr b="1"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+31(1) 123 45 67 89</a:t>
            </a:r>
            <a:endParaRPr sz="14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5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5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3</a:t>
            </a:r>
            <a:endParaRPr/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0925" y="1681025"/>
            <a:ext cx="1189032" cy="128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hoto-1416339684178-3a239570f315.jpg" id="76" name="Google Shape;76;p15"/>
          <p:cNvPicPr preferRelativeResize="0"/>
          <p:nvPr/>
        </p:nvPicPr>
        <p:blipFill rotWithShape="1">
          <a:blip r:embed="rId4">
            <a:alphaModFix/>
          </a:blip>
          <a:srcRect b="0" l="49722" r="10352" t="0"/>
          <a:stretch/>
        </p:blipFill>
        <p:spPr>
          <a:xfrm>
            <a:off x="0" y="0"/>
            <a:ext cx="2473369" cy="46476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B-2.png" id="77" name="Google Shape;7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99346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78" name="Google Shape;7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40710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79" name="Google Shape;7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82074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80" name="Google Shape;80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23438" y="3571176"/>
            <a:ext cx="412712" cy="4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81" name="Google Shape;81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57975" y="3571176"/>
            <a:ext cx="412711" cy="4126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/>
          <p:nvPr/>
        </p:nvSpPr>
        <p:spPr>
          <a:xfrm>
            <a:off x="4107050" y="1097474"/>
            <a:ext cx="964200" cy="964200"/>
          </a:xfrm>
          <a:prstGeom prst="ellipse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87" name="Google Shape;87;p16"/>
          <p:cNvSpPr txBox="1"/>
          <p:nvPr>
            <p:ph type="ctrTitle"/>
          </p:nvPr>
        </p:nvSpPr>
        <p:spPr>
          <a:xfrm>
            <a:off x="-9087" y="2175450"/>
            <a:ext cx="91440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TITULAR</a:t>
            </a:r>
            <a:endParaRPr sz="3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6"/>
          <p:cNvSpPr txBox="1"/>
          <p:nvPr>
            <p:ph idx="1" type="subTitle"/>
          </p:nvPr>
        </p:nvSpPr>
        <p:spPr>
          <a:xfrm>
            <a:off x="0" y="2834125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“Como hacer una buena presentación”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6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6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</a:t>
            </a:r>
            <a:endParaRPr/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2800" y="1293225"/>
            <a:ext cx="572700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>
            <p:ph idx="1" type="subTitle"/>
          </p:nvPr>
        </p:nvSpPr>
        <p:spPr>
          <a:xfrm>
            <a:off x="2897275" y="2045750"/>
            <a:ext cx="59352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Es imprescindible realizar un buen diseño de las diapositivas de una presentación, para transmitir con sencillez y claridad nuestro mensaje y así garantizarnos el éxito de nuestra exposición.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7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7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5</a:t>
            </a:r>
            <a:endParaRPr/>
          </a:p>
        </p:txBody>
      </p:sp>
      <p:pic>
        <p:nvPicPr>
          <p:cNvPr descr="fondos-powerpoint-gratis.png" id="99" name="Google Shape;99;p17"/>
          <p:cNvPicPr preferRelativeResize="0"/>
          <p:nvPr/>
        </p:nvPicPr>
        <p:blipFill rotWithShape="1">
          <a:blip r:embed="rId3">
            <a:alphaModFix/>
          </a:blip>
          <a:srcRect b="278" l="0" r="0" t="278"/>
          <a:stretch/>
        </p:blipFill>
        <p:spPr>
          <a:xfrm>
            <a:off x="651150" y="1632375"/>
            <a:ext cx="2053549" cy="187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/>
          <p:nvPr>
            <p:ph type="ctrTitle"/>
          </p:nvPr>
        </p:nvSpPr>
        <p:spPr>
          <a:xfrm>
            <a:off x="2506650" y="819950"/>
            <a:ext cx="58197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DIAPOSITIVA CON PUNTOS A TRATAR</a:t>
            </a:r>
            <a:endParaRPr sz="24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8"/>
          <p:cNvSpPr txBox="1"/>
          <p:nvPr>
            <p:ph idx="1" type="subTitle"/>
          </p:nvPr>
        </p:nvSpPr>
        <p:spPr>
          <a:xfrm>
            <a:off x="2336250" y="1525675"/>
            <a:ext cx="60291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EFEF"/>
              </a:buClr>
              <a:buSzPts val="1400"/>
              <a:buFont typeface="Calibri"/>
              <a:buChar char="•"/>
            </a:pPr>
            <a:r>
              <a:rPr lang="en-GB" sz="14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Elige un fondo limpio para no distraer.</a:t>
            </a:r>
            <a:endParaRPr sz="14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400"/>
              <a:buFont typeface="Calibri"/>
              <a:buChar char="•"/>
            </a:pPr>
            <a:r>
              <a:rPr lang="en-GB" sz="14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Transmite solo una idea por diapositiva.</a:t>
            </a:r>
            <a:endParaRPr sz="14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400"/>
              <a:buFont typeface="Calibri"/>
              <a:buChar char="•"/>
            </a:pPr>
            <a:r>
              <a:rPr lang="en-GB" sz="14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No sobrecargar las diapositivas con más de 6 o 7 líneas.</a:t>
            </a:r>
            <a:endParaRPr sz="14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400"/>
              <a:buFont typeface="Calibri"/>
              <a:buChar char="•"/>
            </a:pPr>
            <a:r>
              <a:rPr lang="en-GB" sz="14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Cada línea no más de 7 palabras.</a:t>
            </a:r>
            <a:endParaRPr sz="14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EFEFEF"/>
              </a:buClr>
              <a:buSzPts val="1400"/>
              <a:buFont typeface="Calibri"/>
              <a:buChar char="•"/>
            </a:pPr>
            <a:r>
              <a:rPr lang="en-GB" sz="14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Es preferible que la audiencia te escuche a ti, a que se dedique a leer la presentación.</a:t>
            </a:r>
            <a:endParaRPr sz="14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8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6</a:t>
            </a:r>
            <a:endParaRPr/>
          </a:p>
        </p:txBody>
      </p:sp>
      <p:pic>
        <p:nvPicPr>
          <p:cNvPr id="108" name="Google Shape;10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475" y="1211125"/>
            <a:ext cx="1394750" cy="139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/>
          <p:nvPr>
            <p:ph type="ctrTitle"/>
          </p:nvPr>
        </p:nvSpPr>
        <p:spPr>
          <a:xfrm>
            <a:off x="311700" y="1860625"/>
            <a:ext cx="85206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LA IDEA</a:t>
            </a:r>
            <a:endParaRPr sz="3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9"/>
          <p:cNvSpPr txBox="1"/>
          <p:nvPr>
            <p:ph idx="1" type="subTitle"/>
          </p:nvPr>
        </p:nvSpPr>
        <p:spPr>
          <a:xfrm>
            <a:off x="311700" y="27839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Define la idea principal que va a ser el eje de tu presentación. 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Utiliza iconos y/o, ilustraciones para atraer la atención de tu audiencia.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9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9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7</a:t>
            </a:r>
            <a:endParaRPr/>
          </a:p>
        </p:txBody>
      </p:sp>
      <p:sp>
        <p:nvSpPr>
          <p:cNvPr id="117" name="Google Shape;117;p19"/>
          <p:cNvSpPr/>
          <p:nvPr/>
        </p:nvSpPr>
        <p:spPr>
          <a:xfrm>
            <a:off x="4089900" y="860849"/>
            <a:ext cx="964200" cy="964200"/>
          </a:xfrm>
          <a:prstGeom prst="ellipse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75700" y="946650"/>
            <a:ext cx="792600" cy="79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/>
          <p:nvPr/>
        </p:nvSpPr>
        <p:spPr>
          <a:xfrm>
            <a:off x="4073825" y="6358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EL CONTEXTO</a:t>
            </a:r>
            <a:endParaRPr sz="36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3868625" y="165577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132.000.000 HABITANTES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80 % USUARIOS MÓVIL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PROFIT:</a:t>
            </a:r>
            <a:r>
              <a:rPr b="1" lang="en-GB" sz="1800"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GB" sz="1800">
                <a:solidFill>
                  <a:srgbClr val="00FF00"/>
                </a:solidFill>
                <a:latin typeface="Calibri"/>
                <a:ea typeface="Calibri"/>
                <a:cs typeface="Calibri"/>
                <a:sym typeface="Calibri"/>
              </a:rPr>
              <a:t>2.640 Millones $</a:t>
            </a:r>
            <a:endParaRPr b="1" sz="1800">
              <a:solidFill>
                <a:srgbClr val="00FF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0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0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8</a:t>
            </a:r>
            <a:endParaRPr/>
          </a:p>
        </p:txBody>
      </p:sp>
      <p:pic>
        <p:nvPicPr>
          <p:cNvPr descr="photo-1453230806017-56d81464b6c5.jpg" id="127" name="Google Shape;127;p20"/>
          <p:cNvPicPr preferRelativeResize="0"/>
          <p:nvPr/>
        </p:nvPicPr>
        <p:blipFill rotWithShape="1">
          <a:blip r:embed="rId3">
            <a:alphaModFix/>
          </a:blip>
          <a:srcRect b="17067" l="24546" r="49454" t="0"/>
          <a:stretch/>
        </p:blipFill>
        <p:spPr>
          <a:xfrm>
            <a:off x="0" y="0"/>
            <a:ext cx="2202278" cy="4647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Google Shape;128;p20"/>
          <p:cNvCxnSpPr/>
          <p:nvPr/>
        </p:nvCxnSpPr>
        <p:spPr>
          <a:xfrm>
            <a:off x="4027725" y="2949200"/>
            <a:ext cx="3090000" cy="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/>
          <p:nvPr>
            <p:ph type="title"/>
          </p:nvPr>
        </p:nvSpPr>
        <p:spPr>
          <a:xfrm>
            <a:off x="311700" y="3529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Formas de distribuir el contenido</a:t>
            </a:r>
            <a:endParaRPr b="1" sz="30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1"/>
          <p:cNvSpPr txBox="1"/>
          <p:nvPr>
            <p:ph idx="1" type="body"/>
          </p:nvPr>
        </p:nvSpPr>
        <p:spPr>
          <a:xfrm>
            <a:off x="311700" y="2169575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Tamaño de Texto</a:t>
            </a:r>
            <a:endParaRPr b="1"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El texto debe ser legible desde la parte final del auditorio, por lo que elegiremos una letra bien legible  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( Arial, Helvética,etc. ) y con un tamaño mínimo de 24.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1"/>
          <p:cNvSpPr txBox="1"/>
          <p:nvPr>
            <p:ph idx="2" type="body"/>
          </p:nvPr>
        </p:nvSpPr>
        <p:spPr>
          <a:xfrm>
            <a:off x="4489075" y="2169575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55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Márgenes alrededor del texto</a:t>
            </a:r>
            <a:endParaRPr b="1"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rPr>
              <a:t>Los textos, imágenes o gráficos no deben quedar pegados al borde de la diapositiva. Los bordes deben ser amplios alrededor de todo el texto. </a:t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rgbClr val="EFEF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21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441825" y="1249600"/>
            <a:ext cx="719850" cy="71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/>
          <p:nvPr/>
        </p:nvSpPr>
        <p:spPr>
          <a:xfrm>
            <a:off x="0" y="4647425"/>
            <a:ext cx="9178200" cy="496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1"/>
          <p:cNvSpPr/>
          <p:nvPr/>
        </p:nvSpPr>
        <p:spPr>
          <a:xfrm>
            <a:off x="8326350" y="4647283"/>
            <a:ext cx="572700" cy="4962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</a:t>
            </a:r>
            <a:endParaRPr/>
          </a:p>
        </p:txBody>
      </p:sp>
      <p:pic>
        <p:nvPicPr>
          <p:cNvPr id="139" name="Google Shape;13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7198" y="1249607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21"/>
          <p:cNvCxnSpPr/>
          <p:nvPr/>
        </p:nvCxnSpPr>
        <p:spPr>
          <a:xfrm>
            <a:off x="4589100" y="2212325"/>
            <a:ext cx="0" cy="17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