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Raleway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AA34DC6B-144B-49CB-9EE8-E87B23855E29}">
  <a:tblStyle styleId="{AA34DC6B-144B-49CB-9EE8-E87B23855E2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bold.fntdata"/><Relationship Id="rId12" Type="http://schemas.openxmlformats.org/officeDocument/2006/relationships/slide" Target="slides/slide7.xml"/><Relationship Id="rId34" Type="http://schemas.openxmlformats.org/officeDocument/2006/relationships/font" Target="fonts/Raleway-regular.fntdata"/><Relationship Id="rId15" Type="http://schemas.openxmlformats.org/officeDocument/2006/relationships/slide" Target="slides/slide10.xml"/><Relationship Id="rId37" Type="http://schemas.openxmlformats.org/officeDocument/2006/relationships/font" Target="fonts/Raleway-boldItalic.fntdata"/><Relationship Id="rId14" Type="http://schemas.openxmlformats.org/officeDocument/2006/relationships/slide" Target="slides/slide9.xml"/><Relationship Id="rId36" Type="http://schemas.openxmlformats.org/officeDocument/2006/relationships/font" Target="fonts/Raleway-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1905025e5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1905025e5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8d0a283f7_2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8d0a283f7_2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2.jpg"/><Relationship Id="rId4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9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5.png"/><Relationship Id="rId4" Type="http://schemas.openxmlformats.org/officeDocument/2006/relationships/image" Target="../media/image2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png"/><Relationship Id="rId4" Type="http://schemas.openxmlformats.org/officeDocument/2006/relationships/hyperlink" Target="http://www.google.com/sheets/about/" TargetMode="External"/><Relationship Id="rId5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3.png"/><Relationship Id="rId4" Type="http://schemas.openxmlformats.org/officeDocument/2006/relationships/image" Target="../media/image2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7.png"/><Relationship Id="rId4" Type="http://schemas.openxmlformats.org/officeDocument/2006/relationships/image" Target="../media/image3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hyperlink" Target="http://www.slidespower.com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2.png"/><Relationship Id="rId4" Type="http://schemas.openxmlformats.org/officeDocument/2006/relationships/image" Target="../media/image29.jpg"/><Relationship Id="rId5" Type="http://schemas.openxmlformats.org/officeDocument/2006/relationships/image" Target="../media/image5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5.png"/><Relationship Id="rId4" Type="http://schemas.openxmlformats.org/officeDocument/2006/relationships/image" Target="../media/image27.png"/><Relationship Id="rId5" Type="http://schemas.openxmlformats.org/officeDocument/2006/relationships/image" Target="../media/image26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8.png"/><Relationship Id="rId4" Type="http://schemas.openxmlformats.org/officeDocument/2006/relationships/image" Target="../media/image3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unsplash.com" TargetMode="External"/><Relationship Id="rId5" Type="http://schemas.openxmlformats.org/officeDocument/2006/relationships/hyperlink" Target="http://www.iconfinder.com" TargetMode="External"/><Relationship Id="rId6" Type="http://schemas.openxmlformats.org/officeDocument/2006/relationships/hyperlink" Target="http://www.slidespower.com" TargetMode="External"/></Relationships>
</file>

<file path=ppt/slides/_rels/slide27.xml.rels><?xml version="1.0" encoding="UTF-8" standalone="yes"?><Relationships xmlns="http://schemas.openxmlformats.org/package/2006/relationships"><Relationship Id="rId10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3.png"/><Relationship Id="rId4" Type="http://schemas.openxmlformats.org/officeDocument/2006/relationships/image" Target="../media/image30.png"/><Relationship Id="rId9" Type="http://schemas.openxmlformats.org/officeDocument/2006/relationships/image" Target="../media/image44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46.png"/><Relationship Id="rId8" Type="http://schemas.openxmlformats.org/officeDocument/2006/relationships/image" Target="../media/image3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3.png"/><Relationship Id="rId8" Type="http://schemas.openxmlformats.org/officeDocument/2006/relationships/image" Target="../media/image4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Relationship Id="rId4" Type="http://schemas.openxmlformats.org/officeDocument/2006/relationships/image" Target="../media/image22.jpg"/><Relationship Id="rId5" Type="http://schemas.openxmlformats.org/officeDocument/2006/relationships/image" Target="../media/image8.jpg"/><Relationship Id="rId6" Type="http://schemas.openxmlformats.org/officeDocument/2006/relationships/image" Target="../media/image11.png"/><Relationship Id="rId7" Type="http://schemas.openxmlformats.org/officeDocument/2006/relationships/image" Target="../media/image9.png"/><Relationship Id="rId8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15.png"/><Relationship Id="rId5" Type="http://schemas.openxmlformats.org/officeDocument/2006/relationships/image" Target="../media/image5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idx="1" type="subTitle"/>
          </p:nvPr>
        </p:nvSpPr>
        <p:spPr>
          <a:xfrm>
            <a:off x="2746750" y="4203850"/>
            <a:ext cx="6397200" cy="4002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38761D"/>
                </a:solidFill>
                <a:latin typeface="Raleway"/>
                <a:ea typeface="Raleway"/>
                <a:cs typeface="Raleway"/>
                <a:sym typeface="Raleway"/>
              </a:rPr>
              <a:t>Añade un subtítulo</a:t>
            </a:r>
            <a:endParaRPr sz="1800">
              <a:solidFill>
                <a:srgbClr val="38761D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2746800" y="3629500"/>
            <a:ext cx="6397200" cy="617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rgbClr val="CC0000"/>
                </a:solidFill>
                <a:latin typeface="Raleway"/>
                <a:ea typeface="Raleway"/>
                <a:cs typeface="Raleway"/>
                <a:sym typeface="Raleway"/>
              </a:rPr>
              <a:t>TÍTULO DE TU PRESENTACIÓN</a:t>
            </a:r>
            <a:endParaRPr b="1" sz="3000">
              <a:solidFill>
                <a:srgbClr val="CC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Formas de distribuir el contenido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22"/>
          <p:cNvSpPr/>
          <p:nvPr/>
        </p:nvSpPr>
        <p:spPr>
          <a:xfrm>
            <a:off x="1220300" y="1624650"/>
            <a:ext cx="2463300" cy="2319900"/>
          </a:xfrm>
          <a:prstGeom prst="flowChartConnector">
            <a:avLst/>
          </a:prstGeom>
          <a:solidFill>
            <a:srgbClr val="00FFFF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LOREM IPSUM</a:t>
            </a:r>
            <a:endParaRPr b="1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Eodem modo typi, qui nunc nobis videntur parum clari.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2" name="Google Shape;142;p22"/>
          <p:cNvSpPr/>
          <p:nvPr/>
        </p:nvSpPr>
        <p:spPr>
          <a:xfrm>
            <a:off x="3340353" y="1624650"/>
            <a:ext cx="2463300" cy="2319900"/>
          </a:xfrm>
          <a:prstGeom prst="flowChartConnector">
            <a:avLst/>
          </a:prstGeom>
          <a:solidFill>
            <a:srgbClr val="FF00FF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LOREM IPSUM</a:t>
            </a:r>
            <a:endParaRPr b="1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Eodem modo typi, qui nunc nobis videntur parum clari.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3" name="Google Shape;143;p22"/>
          <p:cNvSpPr/>
          <p:nvPr/>
        </p:nvSpPr>
        <p:spPr>
          <a:xfrm>
            <a:off x="5460405" y="1624650"/>
            <a:ext cx="2463300" cy="2319900"/>
          </a:xfrm>
          <a:prstGeom prst="flowChartConnector">
            <a:avLst/>
          </a:prstGeom>
          <a:solidFill>
            <a:srgbClr val="00FF00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LOREM IPSUM</a:t>
            </a:r>
            <a:endParaRPr b="1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Eodem modo typi, qui nunc nobis videntur parum clari.</a:t>
            </a:r>
            <a:endParaRPr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4" name="Google Shape;144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3"/>
          <p:cNvSpPr txBox="1"/>
          <p:nvPr>
            <p:ph type="title"/>
          </p:nvPr>
        </p:nvSpPr>
        <p:spPr>
          <a:xfrm>
            <a:off x="311700" y="8051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Opción de 3 Columnas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0" name="Google Shape;150;p23"/>
          <p:cNvSpPr txBox="1"/>
          <p:nvPr/>
        </p:nvSpPr>
        <p:spPr>
          <a:xfrm>
            <a:off x="492000" y="1829675"/>
            <a:ext cx="25707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Menos es Más.</a:t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Cuanto menos información des, mejor la recordará tu audiencia. 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Mensajes cortos y concisos.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1" name="Google Shape;151;p23"/>
          <p:cNvSpPr txBox="1"/>
          <p:nvPr/>
        </p:nvSpPr>
        <p:spPr>
          <a:xfrm>
            <a:off x="3062700" y="1829675"/>
            <a:ext cx="27339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Usa el contraste</a:t>
            </a: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El contraste te da la opción de llamar la atención sobre aquello que quieres resaltar. 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Con el tamaño, el color, la composición.</a:t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2" name="Google Shape;152;p23"/>
          <p:cNvSpPr txBox="1"/>
          <p:nvPr/>
        </p:nvSpPr>
        <p:spPr>
          <a:xfrm>
            <a:off x="5796600" y="1829675"/>
            <a:ext cx="28554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Usa una buena plantilla</a:t>
            </a: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Debes escoger una plantilla que se adapte al tipo de trabajo que vas a presentar.</a:t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Elige buenos fondos para las presentaciones.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3" name="Google Shape;153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4"/>
          <p:cNvSpPr txBox="1"/>
          <p:nvPr>
            <p:ph type="title"/>
          </p:nvPr>
        </p:nvSpPr>
        <p:spPr>
          <a:xfrm>
            <a:off x="556825" y="207978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USO DE IMÁGENES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9" name="Google Shape;159;p24"/>
          <p:cNvSpPr txBox="1"/>
          <p:nvPr/>
        </p:nvSpPr>
        <p:spPr>
          <a:xfrm>
            <a:off x="596925" y="2758488"/>
            <a:ext cx="43878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Una buena imagen en tu presentación, vale más que mil palabras.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Utiliza buenos temas para presentaciones.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photo-1472291734596-afa4db0cb088.jpeg" id="160" name="Google Shape;16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1175" y="176825"/>
            <a:ext cx="3847026" cy="4782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4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664198" y="1159473"/>
            <a:ext cx="753350" cy="75335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TO1.jpg" id="167" name="Google Shape;16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7150" y="168225"/>
            <a:ext cx="8751051" cy="4810074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5"/>
          <p:cNvSpPr/>
          <p:nvPr/>
        </p:nvSpPr>
        <p:spPr>
          <a:xfrm>
            <a:off x="187150" y="3721775"/>
            <a:ext cx="8751000" cy="745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5"/>
          <p:cNvSpPr txBox="1"/>
          <p:nvPr/>
        </p:nvSpPr>
        <p:spPr>
          <a:xfrm>
            <a:off x="1423525" y="3721775"/>
            <a:ext cx="5911800" cy="9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Con una buena imagen puedes explicar un concepto complejo de una forma sencilla.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0" name="Google Shape;170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6"/>
          <p:cNvSpPr txBox="1"/>
          <p:nvPr>
            <p:ph type="title"/>
          </p:nvPr>
        </p:nvSpPr>
        <p:spPr>
          <a:xfrm>
            <a:off x="311575" y="18345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USO DE TABLAS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6" name="Google Shape;176;p26"/>
          <p:cNvSpPr txBox="1"/>
          <p:nvPr/>
        </p:nvSpPr>
        <p:spPr>
          <a:xfrm>
            <a:off x="351675" y="2513275"/>
            <a:ext cx="39000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Las tablas son muy útiles a la hora de mostrar información ordenada.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aphicFrame>
        <p:nvGraphicFramePr>
          <p:cNvPr id="177" name="Google Shape;177;p26"/>
          <p:cNvGraphicFramePr/>
          <p:nvPr/>
        </p:nvGraphicFramePr>
        <p:xfrm>
          <a:off x="482375" y="957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{AA34DC6B-144B-49CB-9EE8-E87B23855E29}</a:tableStyleId>
              </a:tblPr>
              <a:tblGrid>
                <a:gridCol w="382850"/>
                <a:gridCol w="382850"/>
              </a:tblGrid>
              <a:tr h="31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78" name="Google Shape;178;p26"/>
          <p:cNvGraphicFramePr/>
          <p:nvPr/>
        </p:nvGraphicFramePr>
        <p:xfrm>
          <a:off x="4621650" y="1714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{AA34DC6B-144B-49CB-9EE8-E87B23855E29}</a:tableStyleId>
              </a:tblPr>
              <a:tblGrid>
                <a:gridCol w="819225"/>
                <a:gridCol w="1180325"/>
                <a:gridCol w="975950"/>
                <a:gridCol w="819200"/>
              </a:tblGrid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CAPITAL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HABITANTES</a:t>
                      </a:r>
                      <a:endParaRPr sz="90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7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(MILLONES)</a:t>
                      </a:r>
                      <a:endParaRPr sz="70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MONEDA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MÉXICO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CIUDAD DE </a:t>
                      </a: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MÉXICO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122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PESO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U.S.A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WASHINGTON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270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DOLAR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ALEMANIA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BERLIN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82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EURO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79" name="Google Shape;179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"/>
          <p:cNvSpPr txBox="1"/>
          <p:nvPr>
            <p:ph type="title"/>
          </p:nvPr>
        </p:nvSpPr>
        <p:spPr>
          <a:xfrm>
            <a:off x="311575" y="20942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USO DE GRÁFICOS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5" name="Google Shape;185;p27"/>
          <p:cNvSpPr txBox="1"/>
          <p:nvPr/>
        </p:nvSpPr>
        <p:spPr>
          <a:xfrm>
            <a:off x="351675" y="277297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Los gráficos ayudan a entender las relaciones entre los valores numéricos.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86" name="Google Shape;18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143" y="1112593"/>
            <a:ext cx="932775" cy="93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7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49850" y="1338709"/>
            <a:ext cx="4286250" cy="2650331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8"/>
          <p:cNvSpPr txBox="1"/>
          <p:nvPr>
            <p:ph type="title"/>
          </p:nvPr>
        </p:nvSpPr>
        <p:spPr>
          <a:xfrm>
            <a:off x="211075" y="4647275"/>
            <a:ext cx="4779600" cy="49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USO DE GRÁFICOS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94" name="Google Shape;194;p28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4488" y="381953"/>
            <a:ext cx="5500575" cy="34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8"/>
          <p:cNvSpPr txBox="1"/>
          <p:nvPr/>
        </p:nvSpPr>
        <p:spPr>
          <a:xfrm>
            <a:off x="3505613" y="3493475"/>
            <a:ext cx="2328000" cy="9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Puedes insertar gráficos desde </a:t>
            </a:r>
            <a:r>
              <a:rPr lang="en-GB" u="sng">
                <a:solidFill>
                  <a:srgbClr val="0B5394"/>
                </a:solidFill>
                <a:latin typeface="Raleway"/>
                <a:ea typeface="Raleway"/>
                <a:cs typeface="Raleway"/>
                <a:sym typeface="Raleway"/>
                <a:hlinkClick r:id="rId4"/>
              </a:rPr>
              <a:t>Google Sheets </a:t>
            </a:r>
            <a:endParaRPr>
              <a:solidFill>
                <a:srgbClr val="0B539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96" name="Google Shape;196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75962" y="3657126"/>
            <a:ext cx="429650" cy="42965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9"/>
          <p:cNvSpPr txBox="1"/>
          <p:nvPr>
            <p:ph type="title"/>
          </p:nvPr>
        </p:nvSpPr>
        <p:spPr>
          <a:xfrm>
            <a:off x="311575" y="20942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DIAGRAMAS DE FLUJO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03" name="Google Shape;203;p29"/>
          <p:cNvSpPr txBox="1"/>
          <p:nvPr/>
        </p:nvSpPr>
        <p:spPr>
          <a:xfrm>
            <a:off x="351675" y="277297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Los diagramas de flujo se utilizan para representar de forma gráfica, el flujo o secuencia de rutinas simples.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04" name="Google Shape;204;p29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449100" y="868075"/>
            <a:ext cx="1034525" cy="103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0625" y="1248225"/>
            <a:ext cx="2503000" cy="21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9"/>
          <p:cNvSpPr/>
          <p:nvPr/>
        </p:nvSpPr>
        <p:spPr>
          <a:xfrm>
            <a:off x="5404350" y="817400"/>
            <a:ext cx="3068100" cy="29892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pa_mundi_blanco.PNG" id="212" name="Google Shape;212;p30"/>
          <p:cNvPicPr preferRelativeResize="0"/>
          <p:nvPr/>
        </p:nvPicPr>
        <p:blipFill rotWithShape="1">
          <a:blip r:embed="rId3">
            <a:alphaModFix/>
          </a:blip>
          <a:srcRect b="0" l="2362" r="2372" t="3836"/>
          <a:stretch/>
        </p:blipFill>
        <p:spPr>
          <a:xfrm>
            <a:off x="216200" y="170625"/>
            <a:ext cx="8710600" cy="4843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0"/>
          <p:cNvSpPr txBox="1"/>
          <p:nvPr>
            <p:ph type="title"/>
          </p:nvPr>
        </p:nvSpPr>
        <p:spPr>
          <a:xfrm>
            <a:off x="216200" y="38554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FF"/>
                </a:solidFill>
                <a:latin typeface="Raleway"/>
                <a:ea typeface="Raleway"/>
                <a:cs typeface="Raleway"/>
                <a:sym typeface="Raleway"/>
              </a:rPr>
              <a:t>MAPAS</a:t>
            </a:r>
            <a:endParaRPr sz="3000">
              <a:solidFill>
                <a:srgbClr val="0000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14" name="Google Shape;214;p30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314650" y="2816525"/>
            <a:ext cx="1083975" cy="108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1"/>
          <p:cNvSpPr txBox="1"/>
          <p:nvPr>
            <p:ph type="title"/>
          </p:nvPr>
        </p:nvSpPr>
        <p:spPr>
          <a:xfrm>
            <a:off x="871775" y="2170475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PRESENTACIONES DE TECNOLOGÍA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20" name="Google Shape;220;p31"/>
          <p:cNvSpPr txBox="1"/>
          <p:nvPr/>
        </p:nvSpPr>
        <p:spPr>
          <a:xfrm>
            <a:off x="911875" y="2849175"/>
            <a:ext cx="49572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A continuación te proporcionamos una serie de plantillas para tus presentaciones de Apps o webs.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pSp>
        <p:nvGrpSpPr>
          <p:cNvPr id="221" name="Google Shape;221;p31"/>
          <p:cNvGrpSpPr/>
          <p:nvPr/>
        </p:nvGrpSpPr>
        <p:grpSpPr>
          <a:xfrm>
            <a:off x="976905" y="916786"/>
            <a:ext cx="1147591" cy="1147591"/>
            <a:chOff x="416725" y="840625"/>
            <a:chExt cx="1253650" cy="1253650"/>
          </a:xfrm>
        </p:grpSpPr>
        <p:pic>
          <p:nvPicPr>
            <p:cNvPr id="222" name="Google Shape;222;p3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16725" y="840625"/>
              <a:ext cx="1253650" cy="1253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3" name="Google Shape;223;p31"/>
            <p:cNvSpPr/>
            <p:nvPr/>
          </p:nvSpPr>
          <p:spPr>
            <a:xfrm>
              <a:off x="474350" y="910375"/>
              <a:ext cx="1130400" cy="1130400"/>
            </a:xfrm>
            <a:prstGeom prst="ellipse">
              <a:avLst/>
            </a:prstGeom>
            <a:noFill/>
            <a:ln cap="flat" cmpd="sng" w="28575">
              <a:solidFill>
                <a:srgbClr val="99999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4" name="Google Shape;224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/>
          <p:nvPr/>
        </p:nvSpPr>
        <p:spPr>
          <a:xfrm>
            <a:off x="1137900" y="4067450"/>
            <a:ext cx="6650100" cy="376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1800" y="4095573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>
            <p:ph type="title"/>
          </p:nvPr>
        </p:nvSpPr>
        <p:spPr>
          <a:xfrm>
            <a:off x="1137900" y="673625"/>
            <a:ext cx="7694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INSTRUCCIONES DE USO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1137900" y="1381075"/>
            <a:ext cx="7694400" cy="250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Abre este documento en Google Slides, o clica en el botón de abajo “</a:t>
            </a:r>
            <a:r>
              <a:rPr b="1"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usar esta plantilla</a:t>
            </a: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”. 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Para hacer esto debes estar logueado con tu cuenta de google.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EDITAR EN GOOGLE SLIDES</a:t>
            </a:r>
            <a:endParaRPr b="1"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Vete al menú File y selecciona make a copy.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Se te abrirá una copia de esta plantilla en tu google drive que podrás editar, añadir o borrar diapositivas.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EDITAR EN POWERPOINT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Vete al menú file y selecciona Download as Microsoft Powerpoint. 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Te descargarás un archivo pptx que podrás editar en powerpoint</a:t>
            </a:r>
            <a:r>
              <a:rPr b="1"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571" y="2086025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6885" y="3024550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1677450" y="4143525"/>
            <a:ext cx="61869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Para más información, dirígete a </a:t>
            </a:r>
            <a:r>
              <a:rPr lang="en-GB" sz="1000" u="sng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6"/>
              </a:rPr>
              <a:t>www.slidespower.com</a:t>
            </a:r>
            <a:endParaRPr sz="1000">
              <a:solidFill>
                <a:srgbClr val="3D85C6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" name="Google Shape;229;p32"/>
          <p:cNvGrpSpPr/>
          <p:nvPr/>
        </p:nvGrpSpPr>
        <p:grpSpPr>
          <a:xfrm>
            <a:off x="6026378" y="876134"/>
            <a:ext cx="1895094" cy="3652114"/>
            <a:chOff x="6026378" y="876134"/>
            <a:chExt cx="1895094" cy="3652114"/>
          </a:xfrm>
        </p:grpSpPr>
        <p:pic>
          <p:nvPicPr>
            <p:cNvPr descr="iphone.png" id="230" name="Google Shape;230;p32"/>
            <p:cNvPicPr preferRelativeResize="0"/>
            <p:nvPr/>
          </p:nvPicPr>
          <p:blipFill rotWithShape="1">
            <a:blip r:embed="rId3">
              <a:alphaModFix/>
            </a:blip>
            <a:srcRect b="0" l="23820" r="52787" t="0"/>
            <a:stretch/>
          </p:blipFill>
          <p:spPr>
            <a:xfrm>
              <a:off x="6026378" y="876134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31" name="Google Shape;231;p32"/>
            <p:cNvPicPr preferRelativeResize="0"/>
            <p:nvPr/>
          </p:nvPicPr>
          <p:blipFill rotWithShape="1">
            <a:blip r:embed="rId4">
              <a:alphaModFix/>
            </a:blip>
            <a:srcRect b="0" l="18346" r="18346" t="0"/>
            <a:stretch/>
          </p:blipFill>
          <p:spPr>
            <a:xfrm>
              <a:off x="6202993" y="1452309"/>
              <a:ext cx="1578909" cy="2494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2" name="Google Shape;232;p32"/>
          <p:cNvSpPr txBox="1"/>
          <p:nvPr/>
        </p:nvSpPr>
        <p:spPr>
          <a:xfrm>
            <a:off x="1393925" y="2681900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Presenta tu App utilizando esta plantilla.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9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Puedes modificar la fotografía o introducir un texto.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33" name="Google Shape;233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93925" y="1281425"/>
            <a:ext cx="3501175" cy="1400475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3"/>
          <p:cNvSpPr txBox="1"/>
          <p:nvPr/>
        </p:nvSpPr>
        <p:spPr>
          <a:xfrm>
            <a:off x="1149950" y="28045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Presenta tu App utilizando esta plantilla.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9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Puedes modificar la fotografía o introducir un texto.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40" name="Google Shape;240;p33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338751" y="838625"/>
            <a:ext cx="1851525" cy="172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1" name="Google Shape;241;p33"/>
          <p:cNvGrpSpPr/>
          <p:nvPr/>
        </p:nvGrpSpPr>
        <p:grpSpPr>
          <a:xfrm>
            <a:off x="5933628" y="742238"/>
            <a:ext cx="1851519" cy="3902202"/>
            <a:chOff x="5933628" y="742238"/>
            <a:chExt cx="1851519" cy="3902202"/>
          </a:xfrm>
        </p:grpSpPr>
        <p:pic>
          <p:nvPicPr>
            <p:cNvPr descr="iphone.png" id="242" name="Google Shape;242;p33"/>
            <p:cNvPicPr preferRelativeResize="0"/>
            <p:nvPr/>
          </p:nvPicPr>
          <p:blipFill rotWithShape="1">
            <a:blip r:embed="rId4">
              <a:alphaModFix/>
            </a:blip>
            <a:srcRect b="0" l="76275" r="0" t="0"/>
            <a:stretch/>
          </p:blipFill>
          <p:spPr>
            <a:xfrm>
              <a:off x="5933628" y="742238"/>
              <a:ext cx="1851519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43" name="Google Shape;243;p33"/>
            <p:cNvPicPr preferRelativeResize="0"/>
            <p:nvPr/>
          </p:nvPicPr>
          <p:blipFill rotWithShape="1">
            <a:blip r:embed="rId5">
              <a:alphaModFix/>
            </a:blip>
            <a:srcRect b="0" l="18950" r="18956" t="0"/>
            <a:stretch/>
          </p:blipFill>
          <p:spPr>
            <a:xfrm>
              <a:off x="6006191" y="1227794"/>
              <a:ext cx="1729681" cy="278559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4" name="Google Shape;244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4"/>
          <p:cNvSpPr txBox="1"/>
          <p:nvPr/>
        </p:nvSpPr>
        <p:spPr>
          <a:xfrm>
            <a:off x="1135800" y="2623800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Presenta tu Web utilizando esta plantilla.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9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Puedes modificar la fotografía o introducir un texto.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Fondo-para-presentaciones-tecnológica.png" id="250" name="Google Shape;250;p34"/>
          <p:cNvPicPr preferRelativeResize="0"/>
          <p:nvPr/>
        </p:nvPicPr>
        <p:blipFill rotWithShape="1">
          <a:blip r:embed="rId3">
            <a:alphaModFix/>
          </a:blip>
          <a:srcRect b="89" l="0" r="0" t="89"/>
          <a:stretch/>
        </p:blipFill>
        <p:spPr>
          <a:xfrm>
            <a:off x="5105800" y="1601851"/>
            <a:ext cx="3581950" cy="2533474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34"/>
          <p:cNvSpPr txBox="1"/>
          <p:nvPr/>
        </p:nvSpPr>
        <p:spPr>
          <a:xfrm>
            <a:off x="5379702" y="2541798"/>
            <a:ext cx="30045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www.slidespower.com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52" name="Google Shape;252;p34"/>
          <p:cNvPicPr preferRelativeResize="0"/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1223175" y="1135875"/>
            <a:ext cx="1436349" cy="1436349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5"/>
          <p:cNvSpPr txBox="1"/>
          <p:nvPr>
            <p:ph type="title"/>
          </p:nvPr>
        </p:nvSpPr>
        <p:spPr>
          <a:xfrm>
            <a:off x="524550" y="1133550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CONCLUSIONES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9" name="Google Shape;259;p35"/>
          <p:cNvSpPr txBox="1"/>
          <p:nvPr/>
        </p:nvSpPr>
        <p:spPr>
          <a:xfrm>
            <a:off x="484450" y="1706250"/>
            <a:ext cx="54414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Procederemos a realizar un resumen de los puntos principales tratados en la presentación.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60" name="Google Shape;260;p35"/>
          <p:cNvSpPr txBox="1"/>
          <p:nvPr/>
        </p:nvSpPr>
        <p:spPr>
          <a:xfrm>
            <a:off x="484450" y="2943300"/>
            <a:ext cx="18570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TIPO DE LETRA</a:t>
            </a:r>
            <a:endParaRPr b="1" sz="11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1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Es importante usar tipos de letra que se lean bien, sin ser en negrita. </a:t>
            </a:r>
            <a:endParaRPr sz="11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Ejemplo: “ Impact”</a:t>
            </a:r>
            <a:endParaRPr sz="11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61" name="Google Shape;261;p35"/>
          <p:cNvSpPr txBox="1"/>
          <p:nvPr/>
        </p:nvSpPr>
        <p:spPr>
          <a:xfrm>
            <a:off x="2536508" y="2943300"/>
            <a:ext cx="18066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DISEÑO</a:t>
            </a:r>
            <a:endParaRPr b="1" sz="11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1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1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Una diapositiva bien diseñada es un medio ideal para transmitir con sencillez y claridad.</a:t>
            </a:r>
            <a:endParaRPr sz="11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62" name="Google Shape;262;p35"/>
          <p:cNvSpPr txBox="1"/>
          <p:nvPr/>
        </p:nvSpPr>
        <p:spPr>
          <a:xfrm>
            <a:off x="4538167" y="2943300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TIEMPO POR DIAPOSITIVA</a:t>
            </a:r>
            <a:endParaRPr b="1" sz="11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1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1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En una diapositiva de calidad el tiempo no debe superar los 30 segundos de exposición.</a:t>
            </a:r>
            <a:endParaRPr sz="11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63" name="Google Shape;263;p35"/>
          <p:cNvSpPr txBox="1"/>
          <p:nvPr/>
        </p:nvSpPr>
        <p:spPr>
          <a:xfrm>
            <a:off x="6630725" y="2943300"/>
            <a:ext cx="21498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PREPARACIÓN</a:t>
            </a:r>
            <a:endParaRPr b="1" sz="11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1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1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Por respeto a la audiencia, es imprescindible prepararse muy bien la presentación y procurar no  dejar nada a la improvisación.</a:t>
            </a:r>
            <a:endParaRPr sz="11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64" name="Google Shape;264;p35"/>
          <p:cNvSpPr/>
          <p:nvPr/>
        </p:nvSpPr>
        <p:spPr>
          <a:xfrm>
            <a:off x="484450" y="284235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35"/>
          <p:cNvSpPr/>
          <p:nvPr/>
        </p:nvSpPr>
        <p:spPr>
          <a:xfrm>
            <a:off x="2613950" y="2842350"/>
            <a:ext cx="1503900" cy="100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35"/>
          <p:cNvSpPr/>
          <p:nvPr/>
        </p:nvSpPr>
        <p:spPr>
          <a:xfrm>
            <a:off x="4693050" y="2842350"/>
            <a:ext cx="1503900" cy="1008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35"/>
          <p:cNvSpPr/>
          <p:nvPr/>
        </p:nvSpPr>
        <p:spPr>
          <a:xfrm>
            <a:off x="6630725" y="2842350"/>
            <a:ext cx="1503900" cy="100800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hank-you.png" id="273" name="Google Shape;27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99137">
            <a:off x="2965065" y="1066923"/>
            <a:ext cx="2805302" cy="2906203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7"/>
          <p:cNvSpPr txBox="1"/>
          <p:nvPr/>
        </p:nvSpPr>
        <p:spPr>
          <a:xfrm>
            <a:off x="4370925" y="1163350"/>
            <a:ext cx="39735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5900" lvl="0" marL="3429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El Arte de presentar.(Gonzalo Álvarez Marañón)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Google Images.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Prof. Reynel A. Llanes Belett.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El Arte de presentar.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Google Images.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Prof. Reynel A. Llanes Belett.a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0" name="Google Shape;280;p37"/>
          <p:cNvSpPr txBox="1"/>
          <p:nvPr/>
        </p:nvSpPr>
        <p:spPr>
          <a:xfrm>
            <a:off x="869000" y="116335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BIBLIOGRAFÍA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1" name="Google Shape;281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8"/>
          <p:cNvSpPr txBox="1"/>
          <p:nvPr/>
        </p:nvSpPr>
        <p:spPr>
          <a:xfrm>
            <a:off x="4551825" y="1324125"/>
            <a:ext cx="4128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TIPOGRAFÍA</a:t>
            </a: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: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 	</a:t>
            </a:r>
            <a:r>
              <a:rPr lang="en-GB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</a:rPr>
              <a:t>Raleway</a:t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FOTOS: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  <a:hlinkClick r:id="rId3"/>
              </a:rPr>
              <a:t>www.pixabay.com</a:t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  <a:hlinkClick r:id="rId4"/>
              </a:rPr>
              <a:t>www.unsplash.com</a:t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ICONOS: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  <a:hlinkClick r:id="rId5"/>
              </a:rPr>
              <a:t>www.iconfinder.com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DISEÑO PRESENTACIÓN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6"/>
              </a:rPr>
              <a:t>www.slidespower.com</a:t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7" name="Google Shape;287;p38"/>
          <p:cNvSpPr txBox="1"/>
          <p:nvPr/>
        </p:nvSpPr>
        <p:spPr>
          <a:xfrm>
            <a:off x="1069700" y="1324125"/>
            <a:ext cx="3924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DISEÑO DE LA PRESENTACIÓN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8" name="Google Shape;288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94" name="Google Shape;29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9391" y="283980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97495" y="2839791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7502" y="121954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18002" y="283979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55415" y="117192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13348" y="283980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3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113346" y="1130605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3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339408" y="1130595"/>
            <a:ext cx="1207104" cy="1173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0"/>
          <p:cNvSpPr txBox="1"/>
          <p:nvPr>
            <p:ph type="title"/>
          </p:nvPr>
        </p:nvSpPr>
        <p:spPr>
          <a:xfrm>
            <a:off x="1160000" y="3936275"/>
            <a:ext cx="3751200" cy="413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CC0000"/>
                </a:solidFill>
                <a:latin typeface="Raleway"/>
                <a:ea typeface="Raleway"/>
                <a:cs typeface="Raleway"/>
                <a:sym typeface="Raleway"/>
              </a:rPr>
              <a:t>Texto Texto Texto Texto</a:t>
            </a:r>
            <a:endParaRPr sz="1800">
              <a:solidFill>
                <a:srgbClr val="CC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pSp>
        <p:nvGrpSpPr>
          <p:cNvPr id="307" name="Google Shape;307;p40"/>
          <p:cNvGrpSpPr/>
          <p:nvPr/>
        </p:nvGrpSpPr>
        <p:grpSpPr>
          <a:xfrm>
            <a:off x="5320625" y="3998600"/>
            <a:ext cx="2533350" cy="351075"/>
            <a:chOff x="4359050" y="3204800"/>
            <a:chExt cx="2533350" cy="351075"/>
          </a:xfrm>
        </p:grpSpPr>
        <p:pic>
          <p:nvPicPr>
            <p:cNvPr descr="FB-2.png" id="308" name="Google Shape;308;p4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904625" y="3204800"/>
              <a:ext cx="351068" cy="351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LINK-2.png" id="309" name="Google Shape;309;p4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50194" y="3204800"/>
              <a:ext cx="351068" cy="351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INT-2.png" id="310" name="Google Shape;310;p4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995763" y="3204800"/>
              <a:ext cx="351068" cy="351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TWEET-2.png" id="311" name="Google Shape;311;p40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541332" y="3204800"/>
              <a:ext cx="351068" cy="351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IL-2.png" id="312" name="Google Shape;312;p40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359050" y="3204800"/>
              <a:ext cx="351068" cy="35107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TAL.png" id="313" name="Google Shape;313;p40"/>
          <p:cNvPicPr preferRelativeResize="0"/>
          <p:nvPr/>
        </p:nvPicPr>
        <p:blipFill rotWithShape="1">
          <a:blip r:embed="rId8">
            <a:alphaModFix/>
          </a:blip>
          <a:srcRect b="18561" l="0" r="0" t="18561"/>
          <a:stretch/>
        </p:blipFill>
        <p:spPr>
          <a:xfrm>
            <a:off x="25" y="-815500"/>
            <a:ext cx="9144003" cy="395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4481175" y="1976100"/>
            <a:ext cx="3749400" cy="11913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Mi nombre: </a:t>
            </a:r>
            <a:r>
              <a:rPr b="1"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NOMBRE Y APELLIDO</a:t>
            </a:r>
            <a:endParaRPr b="1"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Mi email: </a:t>
            </a:r>
            <a:r>
              <a:rPr b="1"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slidespower@gmail.com</a:t>
            </a:r>
            <a:endParaRPr b="1"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Mi teléfono: </a:t>
            </a:r>
            <a:r>
              <a:rPr b="1"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(+31) 123 45 67 89</a:t>
            </a:r>
            <a:endParaRPr b="1"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0925" y="1881775"/>
            <a:ext cx="1189032" cy="1285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hoto-1416339684178-3a239570f315.jpg" id="74" name="Google Shape;74;p15"/>
          <p:cNvPicPr preferRelativeResize="0"/>
          <p:nvPr/>
        </p:nvPicPr>
        <p:blipFill rotWithShape="1">
          <a:blip r:embed="rId4">
            <a:alphaModFix/>
          </a:blip>
          <a:srcRect b="0" l="49722" r="10352" t="0"/>
          <a:stretch/>
        </p:blipFill>
        <p:spPr>
          <a:xfrm>
            <a:off x="187150" y="171800"/>
            <a:ext cx="2473380" cy="481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85022" y="3460271"/>
            <a:ext cx="496175" cy="496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90625" y="3460275"/>
            <a:ext cx="533275" cy="53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17525" y="3513286"/>
            <a:ext cx="390150" cy="39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785350" y="3513300"/>
            <a:ext cx="390150" cy="39015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/>
          <p:nvPr/>
        </p:nvSpPr>
        <p:spPr>
          <a:xfrm>
            <a:off x="4107050" y="1381449"/>
            <a:ext cx="964200" cy="964200"/>
          </a:xfrm>
          <a:prstGeom prst="ellipse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85" name="Google Shape;85;p16"/>
          <p:cNvSpPr txBox="1"/>
          <p:nvPr>
            <p:ph type="ctrTitle"/>
          </p:nvPr>
        </p:nvSpPr>
        <p:spPr>
          <a:xfrm>
            <a:off x="-9087" y="2459425"/>
            <a:ext cx="9144000" cy="7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TITULAR</a:t>
            </a:r>
            <a:endParaRPr sz="36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6" name="Google Shape;86;p16"/>
          <p:cNvSpPr txBox="1"/>
          <p:nvPr>
            <p:ph idx="1" type="subTitle"/>
          </p:nvPr>
        </p:nvSpPr>
        <p:spPr>
          <a:xfrm>
            <a:off x="0" y="3118100"/>
            <a:ext cx="91440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“Como hacer una buena presentación”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7" name="Google Shape;87;p16"/>
          <p:cNvPicPr preferRelativeResize="0"/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4245573" y="1546135"/>
            <a:ext cx="634705" cy="634723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/>
          <p:nvPr>
            <p:ph idx="1" type="subTitle"/>
          </p:nvPr>
        </p:nvSpPr>
        <p:spPr>
          <a:xfrm>
            <a:off x="2897275" y="2045750"/>
            <a:ext cx="5935200" cy="121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Es imprescindible realizar un buen diseño de las diapositivas de una presentación para transmitir con sencillez y claridad nuestro mensaje, y así garantizarnos el éxito de nuestra exposición.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fondos-powerpoint-gratis.png" id="94" name="Google Shape;94;p17"/>
          <p:cNvPicPr preferRelativeResize="0"/>
          <p:nvPr/>
        </p:nvPicPr>
        <p:blipFill rotWithShape="1">
          <a:blip r:embed="rId3">
            <a:alphaModFix/>
          </a:blip>
          <a:srcRect b="278" l="0" r="0" t="278"/>
          <a:stretch/>
        </p:blipFill>
        <p:spPr>
          <a:xfrm>
            <a:off x="651150" y="1632375"/>
            <a:ext cx="2053549" cy="187875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/>
          <p:nvPr>
            <p:ph type="ctrTitle"/>
          </p:nvPr>
        </p:nvSpPr>
        <p:spPr>
          <a:xfrm>
            <a:off x="2506650" y="819950"/>
            <a:ext cx="5819700" cy="95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DIAPOSITIVA CON PUNTOS A TRATAR</a:t>
            </a:r>
            <a:endParaRPr sz="2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1" name="Google Shape;101;p18"/>
          <p:cNvSpPr txBox="1"/>
          <p:nvPr>
            <p:ph idx="1" type="subTitle"/>
          </p:nvPr>
        </p:nvSpPr>
        <p:spPr>
          <a:xfrm>
            <a:off x="2336250" y="1525675"/>
            <a:ext cx="6029100" cy="282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•"/>
            </a:pPr>
            <a:r>
              <a:rPr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Elige fondos para presentaciones limpios para no distraer.</a:t>
            </a:r>
            <a:endParaRPr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•"/>
            </a:pPr>
            <a:r>
              <a:rPr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Transmite solo una idea por diapositiva.</a:t>
            </a:r>
            <a:endParaRPr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•"/>
            </a:pPr>
            <a:r>
              <a:rPr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No más de 6 o 7 líneas por diapositiva.</a:t>
            </a:r>
            <a:endParaRPr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•"/>
            </a:pPr>
            <a:r>
              <a:rPr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Cada línea no más de 7 palabras.</a:t>
            </a:r>
            <a:endParaRPr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•"/>
            </a:pPr>
            <a:r>
              <a:rPr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Es preferible que la audiencia te escuche a ti, a que se dedique a leer la presentación.</a:t>
            </a:r>
            <a:endParaRPr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02" name="Google Shape;10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475" y="1211125"/>
            <a:ext cx="1394750" cy="1394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/>
          <p:nvPr>
            <p:ph type="ctrTitle"/>
          </p:nvPr>
        </p:nvSpPr>
        <p:spPr>
          <a:xfrm>
            <a:off x="311700" y="1860625"/>
            <a:ext cx="8520600" cy="8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LA IDEA</a:t>
            </a:r>
            <a:endParaRPr sz="36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9" name="Google Shape;109;p19"/>
          <p:cNvSpPr txBox="1"/>
          <p:nvPr>
            <p:ph idx="1" type="subTitle"/>
          </p:nvPr>
        </p:nvSpPr>
        <p:spPr>
          <a:xfrm>
            <a:off x="311700" y="27839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Define la idea principal que va a ser el eje de tu presentación. 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Utiliza iconos y/o, ilustraciones para atraer la atención de tu audiencia.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pSp>
        <p:nvGrpSpPr>
          <p:cNvPr id="110" name="Google Shape;110;p19"/>
          <p:cNvGrpSpPr/>
          <p:nvPr/>
        </p:nvGrpSpPr>
        <p:grpSpPr>
          <a:xfrm>
            <a:off x="4089950" y="934649"/>
            <a:ext cx="964200" cy="964200"/>
            <a:chOff x="4089950" y="934649"/>
            <a:chExt cx="964200" cy="964200"/>
          </a:xfrm>
        </p:grpSpPr>
        <p:pic>
          <p:nvPicPr>
            <p:cNvPr id="111" name="Google Shape;111;p19"/>
            <p:cNvPicPr preferRelativeResize="0"/>
            <p:nvPr/>
          </p:nvPicPr>
          <p:blipFill>
            <a:blip r:embed="rId3">
              <a:alphaModFix amt="70000"/>
            </a:blip>
            <a:stretch>
              <a:fillRect/>
            </a:stretch>
          </p:blipFill>
          <p:spPr>
            <a:xfrm>
              <a:off x="4216175" y="1060874"/>
              <a:ext cx="711750" cy="711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" name="Google Shape;112;p19"/>
            <p:cNvSpPr/>
            <p:nvPr/>
          </p:nvSpPr>
          <p:spPr>
            <a:xfrm>
              <a:off x="4089950" y="934649"/>
              <a:ext cx="964200" cy="964200"/>
            </a:xfrm>
            <a:prstGeom prst="ellipse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3" name="Google Shape;113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/>
          <p:nvPr/>
        </p:nvSpPr>
        <p:spPr>
          <a:xfrm>
            <a:off x="4073825" y="635875"/>
            <a:ext cx="3349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EL CONTEXTO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9" name="Google Shape;119;p20"/>
          <p:cNvSpPr txBox="1"/>
          <p:nvPr/>
        </p:nvSpPr>
        <p:spPr>
          <a:xfrm>
            <a:off x="3868625" y="1655775"/>
            <a:ext cx="3759900" cy="21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132.000.000 HABITANTES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80 % USUARIOS MÓVIL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PROFIT</a:t>
            </a:r>
            <a:r>
              <a:rPr b="1" lang="en-GB" sz="1800">
                <a:solidFill>
                  <a:srgbClr val="38761D"/>
                </a:solidFill>
                <a:latin typeface="Raleway"/>
                <a:ea typeface="Raleway"/>
                <a:cs typeface="Raleway"/>
                <a:sym typeface="Raleway"/>
              </a:rPr>
              <a:t>: 2.640 Millones $</a:t>
            </a:r>
            <a:endParaRPr b="1" sz="1800">
              <a:solidFill>
                <a:srgbClr val="38761D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8761D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20" name="Google Shape;12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55494" y="1586875"/>
            <a:ext cx="649281" cy="49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33953" y="2354849"/>
            <a:ext cx="292375" cy="433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hoto-1453230806017-56d81464b6c5.jpg" id="122" name="Google Shape;122;p20"/>
          <p:cNvPicPr preferRelativeResize="0"/>
          <p:nvPr/>
        </p:nvPicPr>
        <p:blipFill rotWithShape="1">
          <a:blip r:embed="rId5">
            <a:alphaModFix/>
          </a:blip>
          <a:srcRect b="17067" l="24546" r="49454" t="0"/>
          <a:stretch/>
        </p:blipFill>
        <p:spPr>
          <a:xfrm>
            <a:off x="0" y="0"/>
            <a:ext cx="2202278" cy="46472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3" name="Google Shape;123;p20"/>
          <p:cNvCxnSpPr/>
          <p:nvPr/>
        </p:nvCxnSpPr>
        <p:spPr>
          <a:xfrm>
            <a:off x="4027725" y="2949200"/>
            <a:ext cx="309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4" name="Google Shape;124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1"/>
          <p:cNvSpPr txBox="1"/>
          <p:nvPr>
            <p:ph type="title"/>
          </p:nvPr>
        </p:nvSpPr>
        <p:spPr>
          <a:xfrm>
            <a:off x="311700" y="3529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Formas de distribuir el contenido</a:t>
            </a:r>
            <a:endParaRPr b="1"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0" name="Google Shape;130;p21"/>
          <p:cNvSpPr txBox="1"/>
          <p:nvPr>
            <p:ph idx="1" type="body"/>
          </p:nvPr>
        </p:nvSpPr>
        <p:spPr>
          <a:xfrm>
            <a:off x="311700" y="2011350"/>
            <a:ext cx="3999900" cy="255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Tamaño de Texto</a:t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El texto debe ser legible desde la parte final del auditorio, por lo que elegiremos una letra bien legible  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y con un tamaño mínimo de 24.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1" name="Google Shape;131;p21"/>
          <p:cNvSpPr txBox="1"/>
          <p:nvPr>
            <p:ph idx="2" type="body"/>
          </p:nvPr>
        </p:nvSpPr>
        <p:spPr>
          <a:xfrm>
            <a:off x="4489075" y="2011375"/>
            <a:ext cx="3999900" cy="255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Márgenes alrededor del texto</a:t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Los textos, imágenes o gráficos no deben quedar pegados al borde de la diapositiva. Los bordes deben ser amplios alrededor de todo el texto. 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32" name="Google Shape;132;p21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3441825" y="1249600"/>
            <a:ext cx="719850" cy="71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7198" y="1249607"/>
            <a:ext cx="761725" cy="7617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4" name="Google Shape;134;p21"/>
          <p:cNvCxnSpPr/>
          <p:nvPr/>
        </p:nvCxnSpPr>
        <p:spPr>
          <a:xfrm>
            <a:off x="4589100" y="2212325"/>
            <a:ext cx="0" cy="1733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5" name="Google Shape;13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