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354C014-D687-4730-A0F8-8A147DF69E60}">
  <a:tblStyle styleId="{E354C014-D687-4730-A0F8-8A147DF69E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jpg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g"/><Relationship Id="rId4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27.jpg"/><Relationship Id="rId5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Relationship Id="rId5" Type="http://schemas.openxmlformats.org/officeDocument/2006/relationships/image" Target="../media/image3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Relationship Id="rId4" Type="http://schemas.openxmlformats.org/officeDocument/2006/relationships/image" Target="../media/image40.png"/><Relationship Id="rId10" Type="http://schemas.openxmlformats.org/officeDocument/2006/relationships/image" Target="../media/image42.png"/><Relationship Id="rId9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png"/><Relationship Id="rId4" Type="http://schemas.openxmlformats.org/officeDocument/2006/relationships/image" Target="../media/image46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1.png"/><Relationship Id="rId8" Type="http://schemas.openxmlformats.org/officeDocument/2006/relationships/image" Target="../media/image4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13.jpg"/><Relationship Id="rId9" Type="http://schemas.openxmlformats.org/officeDocument/2006/relationships/image" Target="../media/image3.png"/><Relationship Id="rId5" Type="http://schemas.openxmlformats.org/officeDocument/2006/relationships/image" Target="../media/image50.jpg"/><Relationship Id="rId6" Type="http://schemas.openxmlformats.org/officeDocument/2006/relationships/image" Target="../media/image1.jpg"/><Relationship Id="rId7" Type="http://schemas.openxmlformats.org/officeDocument/2006/relationships/image" Target="../media/image7.png"/><Relationship Id="rId8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4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05600" y="104925"/>
            <a:ext cx="8932800" cy="4912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3142475"/>
            <a:ext cx="9144000" cy="792600"/>
          </a:xfrm>
          <a:prstGeom prst="rect">
            <a:avLst/>
          </a:prstGeom>
          <a:solidFill>
            <a:srgbClr val="999999">
              <a:alpha val="44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TÍTULO DE TU PRESENTACIÓN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0" y="3767575"/>
            <a:ext cx="9144000" cy="350700"/>
          </a:xfrm>
          <a:prstGeom prst="rect">
            <a:avLst/>
          </a:prstGeom>
          <a:solidFill>
            <a:srgbClr val="9900FF">
              <a:alpha val="3446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Añade un subtítulo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Formas de distribuir el contenido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00FFF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00FF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FFFF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p2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Opción de 3 Columnas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Menos es Más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No sobrecargues las diapositivas.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Cuanto menos información des, mejor la recordará tu audiencia.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 el contraste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contraste te da la opción de llamar la atención sobre aquello que quieres resaltar.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 el tamaño, el color, la composición.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 una buena plantilla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Debes escoger una plantilla que se adapte al tipo de trabajo que vas a presentar.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Elige buenos fondos para presentaciones.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IMÁGENES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351675" y="2513272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Una buena imagen en tu presentación, vale más que mil palabras.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Utiliza buenos temas para presentaciones.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photo-1472291734596-afa4db0cb088.jpeg"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6" y="0"/>
            <a:ext cx="405282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pic>
        <p:nvPicPr>
          <p:cNvPr id="173" name="Google Shape;173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1894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178" name="Google Shape;17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4"/>
            <a:ext cx="9143999" cy="500975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0" y="301375"/>
            <a:ext cx="92445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 una buena imagen puedes explicar un concepto complejo de una forma sencilla.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3" name="Google Shape;183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IMÁGENES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TABLAS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9" name="Google Shape;189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Las tablas son muy útiles a la hora de mostrar información ordenada.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192" name="Google Shape;192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{E354C014-D687-4730-A0F8-8A147DF69E60}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93" name="Google Shape;193;p26"/>
          <p:cNvGraphicFramePr/>
          <p:nvPr/>
        </p:nvGraphicFramePr>
        <p:xfrm>
          <a:off x="46216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{E354C014-D687-4730-A0F8-8A147DF69E60}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HABITANTES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MONEDA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MEJICO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7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9" name="Google Shape;199;p27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gráficos ayudan a entender las relaciones entre los valores numéricos.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0" name="Google Shape;200;p2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143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9850" y="1338709"/>
            <a:ext cx="4286250" cy="2650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GRÁFICOS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211" name="Google Shape;211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insertar gráficos desde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DIAGRAMAS DE FLUJO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diagramas de flujo se utilizan para representar de forma gráfica, el flujo o secuencia de rutinas simples.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id="223" name="Google Shape;22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pic>
        <p:nvPicPr>
          <p:cNvPr descr="MAPA.jpg" id="231" name="Google Shape;23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464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Raleway"/>
                <a:ea typeface="Raleway"/>
                <a:cs typeface="Raleway"/>
                <a:sym typeface="Raleway"/>
              </a:rPr>
              <a:t>MAPAS</a:t>
            </a:r>
            <a:endParaRPr sz="3000">
              <a:solidFill>
                <a:srgbClr val="EFEF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type="title"/>
          </p:nvPr>
        </p:nvSpPr>
        <p:spPr>
          <a:xfrm>
            <a:off x="3115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PRESENTACIONES DE TECNOLOGÍA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9" name="Google Shape;239;p31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A continuación te proporcionamos una serie de plantillas para tus presentaciones de Apps o webs.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0" name="Google Shape;240;p3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grpSp>
        <p:nvGrpSpPr>
          <p:cNvPr id="242" name="Google Shape;242;p31"/>
          <p:cNvGrpSpPr/>
          <p:nvPr/>
        </p:nvGrpSpPr>
        <p:grpSpPr>
          <a:xfrm>
            <a:off x="416705" y="840586"/>
            <a:ext cx="1147591" cy="1147591"/>
            <a:chOff x="416725" y="840625"/>
            <a:chExt cx="1253650" cy="1253650"/>
          </a:xfrm>
        </p:grpSpPr>
        <p:pic>
          <p:nvPicPr>
            <p:cNvPr id="243" name="Google Shape;243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4" name="Google Shape;244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137900" y="383885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866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INSTRUCCIONES DE USO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Abre este documento en Google Slides, o clica en el botón de abajo “</a:t>
            </a: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usar esta plantilla</a:t>
            </a: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”. 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Para hacer esto debes estar logueado con tu cuenta de google.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EDITAR EN GOOGLE SLIDES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Vete al menú File y selecciona make a copy.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Se te abrirá una copia de esta plantilla en tu google drive que podrás editar, añadir o borrar diapositivas.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EDITAR EN POWERPOINT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Vete al menú file y selecciona Download as Microsoft Powerpoint. 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 descargarás un archivo pptx que podrás editar en powerpoint</a:t>
            </a: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1857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1677450" y="39149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Para más información, dirígete a https://www.slidespower.com/</a:t>
            </a:r>
            <a:endParaRPr sz="1000">
              <a:solidFill>
                <a:srgbClr val="3D85C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51" name="Google Shape;251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IPHONE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52" name="Google Shape;252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53" name="Google Shape;253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4" name="Google Shape;254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5" name="Google Shape;255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App,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63" name="Google Shape;263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ANDROID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4" name="Google Shape;264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App,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5" name="Google Shape;265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67" name="Google Shape;267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8" name="Google Shape;268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sp>
        <p:nvSpPr>
          <p:cNvPr id="275" name="Google Shape;275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TABLET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 tu Web, utilizando esta plantilla.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modificar la fotografía o introducir un texto.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ondo-para-presentaciones-tecnológica.png" id="277" name="Google Shape;277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744400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4"/>
          <p:cNvSpPr txBox="1"/>
          <p:nvPr/>
        </p:nvSpPr>
        <p:spPr>
          <a:xfrm>
            <a:off x="5018302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9" name="Google Shape;279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CONCLUSIONES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Procederemos a realizar un resumen de los puntos principales tratados en la presentación.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6" name="Google Shape;286;p3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sp>
        <p:nvSpPr>
          <p:cNvPr id="288" name="Google Shape;288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TIPO DE LETRA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importante usar tipos de letra que se lean bien, sin ser en negrita.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Ejemplo: “ Impact”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Una diapositiva bien diseñada es un medio ideal para transmitir con sencillez y claridad.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0" name="Google Shape;290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TIEMPO POR DIAPOSITIVA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En una diapositiva de calidad el tiempo no debe superar los 30 segundos de exposición.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1" name="Google Shape;291;p35"/>
          <p:cNvSpPr txBox="1"/>
          <p:nvPr/>
        </p:nvSpPr>
        <p:spPr>
          <a:xfrm>
            <a:off x="6863050" y="22729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PREPARACIÓN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Por respeto a la audiencia, es imprescindible prepararse muy bien la presentación y procurar no  dejar nada a la improvisación.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2" name="Google Shape;292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300" name="Google Shape;30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8" name="Google Shape;308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BIBLIOGRAFÍA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9" name="Google Shape;309;p3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TIPOGRAFÍA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FOTOS: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ICONOS: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 PLANTILLA PRESENTACIÓN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6" name="Google Shape;316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DISEÑO DE LA PRESENTACIÓN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26</a:t>
            </a:r>
            <a:endParaRPr/>
          </a:p>
        </p:txBody>
      </p:sp>
      <p:pic>
        <p:nvPicPr>
          <p:cNvPr id="325" name="Google Shape;32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/>
          <p:nvPr>
            <p:ph idx="4294967295" type="ctrTitle"/>
          </p:nvPr>
        </p:nvSpPr>
        <p:spPr>
          <a:xfrm>
            <a:off x="25" y="3142475"/>
            <a:ext cx="9144000" cy="7926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         TÍTULO DE TU PRESENTACIÓN</a:t>
            </a:r>
            <a:endParaRPr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FB-2.png" id="338" name="Google Shape;33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6950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39" name="Google Shape;33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6791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40" name="Google Shape;34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6633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41" name="Google Shape;34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6474" y="43626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42" name="Google Shape;34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7100" y="4362650"/>
            <a:ext cx="488950" cy="488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.jpg" id="343" name="Google Shape;343;p40"/>
          <p:cNvPicPr preferRelativeResize="0"/>
          <p:nvPr/>
        </p:nvPicPr>
        <p:blipFill rotWithShape="1">
          <a:blip r:embed="rId8">
            <a:alphaModFix/>
          </a:blip>
          <a:srcRect b="33581" l="0" r="0" t="0"/>
          <a:stretch/>
        </p:blipFill>
        <p:spPr>
          <a:xfrm>
            <a:off x="25" y="-815500"/>
            <a:ext cx="9144002" cy="395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481175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nombre: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NOMBRE Y APELLIDO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email: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slidespower@gmail</a:t>
            </a:r>
            <a:r>
              <a:rPr b="1" lang="en-GB" sz="1400">
                <a:solidFill>
                  <a:srgbClr val="43434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/>
              </a:rPr>
              <a:t>.com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Mi teléfono: </a:t>
            </a:r>
            <a:r>
              <a:rPr b="1"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+1 123 45 67 89</a:t>
            </a:r>
            <a:endParaRPr b="1"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0925" y="188177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16339684178-3a239570f315.jpg" id="78" name="Google Shape;78;p15"/>
          <p:cNvPicPr preferRelativeResize="0"/>
          <p:nvPr/>
        </p:nvPicPr>
        <p:blipFill rotWithShape="1">
          <a:blip r:embed="rId5">
            <a:alphaModFix/>
          </a:blip>
          <a:srcRect b="0" l="49722" r="10352" t="0"/>
          <a:stretch/>
        </p:blipFill>
        <p:spPr>
          <a:xfrm>
            <a:off x="0" y="0"/>
            <a:ext cx="2473369" cy="4647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5022" y="34602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90625" y="34602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17525" y="35132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85350" y="3513300"/>
            <a:ext cx="390150" cy="39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4107050" y="1097474"/>
            <a:ext cx="964098" cy="964098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88" name="Google Shape;88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TITULAR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“Como hacer una buena presentación”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245573" y="1262160"/>
            <a:ext cx="634705" cy="63472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imprescindible realizar un buen diseño de las diapositivas de una presentación, para transmitir con sencillez y claridad nuestro mensaje y así garantizarnos el éxito de nuestra presentación.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descr="fondos-powerpoint-gratis.png" id="100" name="Google Shape;100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651150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DIAPOSITIVA CON PUNTOS A TRATAR</a:t>
            </a:r>
            <a:endParaRPr sz="2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" name="Google Shape;106;p18"/>
          <p:cNvSpPr txBox="1"/>
          <p:nvPr>
            <p:ph idx="1" type="subTitle"/>
          </p:nvPr>
        </p:nvSpPr>
        <p:spPr>
          <a:xfrm>
            <a:off x="23362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Elige un fondos de presentaciones limpios para no distraer.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Transmite solo una idea por diapositiva.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No sobrecargar las diapositivas con más de 6 o 7 líneas.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Cada línea no más de 7 palabras.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Es preferible que la audiencia te escuche a ti, a que se dedique a leer la presentación.</a:t>
            </a:r>
            <a:endParaRPr sz="14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75" y="1211125"/>
            <a:ext cx="1394750" cy="13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216175" y="1060874"/>
            <a:ext cx="711750" cy="7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>
            <p:ph type="ctrTitle"/>
          </p:nvPr>
        </p:nvSpPr>
        <p:spPr>
          <a:xfrm>
            <a:off x="311700" y="18606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LA IDEA</a:t>
            </a:r>
            <a:endParaRPr sz="36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6" name="Google Shape;116;p19"/>
          <p:cNvSpPr txBox="1"/>
          <p:nvPr>
            <p:ph idx="1" type="subTitle"/>
          </p:nvPr>
        </p:nvSpPr>
        <p:spPr>
          <a:xfrm>
            <a:off x="311700" y="2783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Define la idea principal que va a ser el eje de tu presentación.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Utiliza iconos y/o, ilustraciones para atraer la atención de tu audiencia.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4089950" y="934649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CONTEXTO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132.000.000 HABITANTES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80 % USUARIOS MÓVIL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Raleway"/>
                <a:ea typeface="Raleway"/>
                <a:cs typeface="Raleway"/>
                <a:sym typeface="Raleway"/>
              </a:rPr>
              <a:t>: 2.640 Millones $</a:t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5494" y="1586875"/>
            <a:ext cx="649281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3953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53230806017-56d81464b6c5.jpg" id="130" name="Google Shape;130;p20"/>
          <p:cNvPicPr preferRelativeResize="0"/>
          <p:nvPr/>
        </p:nvPicPr>
        <p:blipFill rotWithShape="1">
          <a:blip r:embed="rId5">
            <a:alphaModFix/>
          </a:blip>
          <a:srcRect b="17067" l="24546" r="49454" t="0"/>
          <a:stretch/>
        </p:blipFill>
        <p:spPr>
          <a:xfrm>
            <a:off x="0" y="0"/>
            <a:ext cx="2202278" cy="464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Formas de distribuir el contenido</a:t>
            </a:r>
            <a:endParaRPr b="1"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7" name="Google Shape;137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Tamaño de Texto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texto debe ser legible desde la parte final del auditorio, por lo que elegiremos una letra bien legible 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( Arial, Helvética,etc. ) y con un tamaño mínimo de 24.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8" name="Google Shape;138;p21"/>
          <p:cNvSpPr txBox="1"/>
          <p:nvPr>
            <p:ph idx="2" type="body"/>
          </p:nvPr>
        </p:nvSpPr>
        <p:spPr>
          <a:xfrm>
            <a:off x="4489075" y="2011375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Márgenes alrededor del texto</a:t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Los textos, imágenes o gráficos no deben quedar pegados al borde de la diapositiva. Los bordes deben ser amplios alrededor de todo el texto.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