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Istok Web"/>
      <p:regular r:id="rId22"/>
      <p:bold r:id="rId23"/>
      <p:italic r:id="rId24"/>
      <p:boldItalic r:id="rId25"/>
    </p:embeddedFont>
    <p:embeddedFont>
      <p:font typeface="Roboto Thin"/>
      <p:regular r:id="rId26"/>
      <p:bold r:id="rId27"/>
      <p:italic r:id="rId28"/>
      <p:boldItalic r:id="rId29"/>
    </p:embeddedFont>
    <p:embeddedFont>
      <p:font typeface="Roboto"/>
      <p:regular r:id="rId30"/>
      <p:bold r:id="rId31"/>
      <p:italic r:id="rId32"/>
      <p:boldItalic r:id="rId33"/>
    </p:embeddedFont>
    <p:embeddedFont>
      <p:font typeface="Source Serif Pro"/>
      <p:regular r:id="rId34"/>
      <p:bold r:id="rId35"/>
    </p:embeddedFont>
    <p:embeddedFont>
      <p:font typeface="Muli Regular"/>
      <p:regular r:id="rId36"/>
      <p:bold r:id="rId37"/>
      <p:italic r:id="rId38"/>
      <p:boldItalic r:id="rId39"/>
    </p:embeddedFont>
    <p:embeddedFont>
      <p:font typeface="Cabin"/>
      <p:regular r:id="rId40"/>
      <p:bold r:id="rId41"/>
      <p:italic r:id="rId42"/>
      <p:boldItalic r:id="rId43"/>
    </p:embeddedFont>
    <p:embeddedFont>
      <p:font typeface="Roboto Condensed"/>
      <p:regular r:id="rId44"/>
      <p:bold r:id="rId45"/>
      <p:italic r:id="rId46"/>
      <p:boldItalic r:id="rId47"/>
    </p:embeddedFont>
    <p:embeddedFont>
      <p:font typeface="Delius"/>
      <p:regular r:id="rId48"/>
    </p:embeddedFont>
    <p:embeddedFont>
      <p:font typeface="Montserrat Light"/>
      <p:regular r:id="rId49"/>
      <p:bold r:id="rId50"/>
      <p:italic r:id="rId51"/>
      <p:boldItalic r:id="rId52"/>
    </p:embeddedFont>
    <p:embeddedFont>
      <p:font typeface="Gothic A1 Thin"/>
      <p:regular r:id="rId53"/>
      <p:bold r:id="rId54"/>
    </p:embeddedFont>
    <p:embeddedFont>
      <p:font typeface="DM Serif Display"/>
      <p:regular r:id="rId55"/>
      <p: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73C77920-EBD7-4457-89EE-A0E95E6C3394}">
  <a:tblStyle styleId="{73C77920-EBD7-4457-89EE-A0E95E6C339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abin-regular.fntdata"/><Relationship Id="rId42" Type="http://schemas.openxmlformats.org/officeDocument/2006/relationships/font" Target="fonts/Cabin-italic.fntdata"/><Relationship Id="rId41" Type="http://schemas.openxmlformats.org/officeDocument/2006/relationships/font" Target="fonts/Cabin-bold.fntdata"/><Relationship Id="rId44" Type="http://schemas.openxmlformats.org/officeDocument/2006/relationships/font" Target="fonts/RobotoCondensed-regular.fntdata"/><Relationship Id="rId43" Type="http://schemas.openxmlformats.org/officeDocument/2006/relationships/font" Target="fonts/Cabin-boldItalic.fntdata"/><Relationship Id="rId46" Type="http://schemas.openxmlformats.org/officeDocument/2006/relationships/font" Target="fonts/RobotoCondensed-italic.fntdata"/><Relationship Id="rId45" Type="http://schemas.openxmlformats.org/officeDocument/2006/relationships/font" Target="fonts/RobotoCondense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Delius-regular.fntdata"/><Relationship Id="rId47" Type="http://schemas.openxmlformats.org/officeDocument/2006/relationships/font" Target="fonts/RobotoCondensed-boldItalic.fntdata"/><Relationship Id="rId49" Type="http://schemas.openxmlformats.org/officeDocument/2006/relationships/font" Target="fonts/MontserratLight-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33" Type="http://schemas.openxmlformats.org/officeDocument/2006/relationships/font" Target="fonts/Roboto-boldItalic.fntdata"/><Relationship Id="rId32" Type="http://schemas.openxmlformats.org/officeDocument/2006/relationships/font" Target="fonts/Roboto-italic.fntdata"/><Relationship Id="rId35" Type="http://schemas.openxmlformats.org/officeDocument/2006/relationships/font" Target="fonts/SourceSerifPro-bold.fntdata"/><Relationship Id="rId34" Type="http://schemas.openxmlformats.org/officeDocument/2006/relationships/font" Target="fonts/SourceSerifPro-regular.fntdata"/><Relationship Id="rId37" Type="http://schemas.openxmlformats.org/officeDocument/2006/relationships/font" Target="fonts/MuliRegular-bold.fntdata"/><Relationship Id="rId36" Type="http://schemas.openxmlformats.org/officeDocument/2006/relationships/font" Target="fonts/MuliRegular-regular.fntdata"/><Relationship Id="rId39" Type="http://schemas.openxmlformats.org/officeDocument/2006/relationships/font" Target="fonts/MuliRegular-boldItalic.fntdata"/><Relationship Id="rId38" Type="http://schemas.openxmlformats.org/officeDocument/2006/relationships/font" Target="fonts/MuliRegular-italic.fntdata"/><Relationship Id="rId20" Type="http://schemas.openxmlformats.org/officeDocument/2006/relationships/slide" Target="slides/slide15.xml"/><Relationship Id="rId22" Type="http://schemas.openxmlformats.org/officeDocument/2006/relationships/font" Target="fonts/IstokWeb-regular.fntdata"/><Relationship Id="rId21" Type="http://schemas.openxmlformats.org/officeDocument/2006/relationships/slide" Target="slides/slide16.xml"/><Relationship Id="rId24" Type="http://schemas.openxmlformats.org/officeDocument/2006/relationships/font" Target="fonts/IstokWeb-italic.fntdata"/><Relationship Id="rId23" Type="http://schemas.openxmlformats.org/officeDocument/2006/relationships/font" Target="fonts/IstokWeb-bold.fntdata"/><Relationship Id="rId26" Type="http://schemas.openxmlformats.org/officeDocument/2006/relationships/font" Target="fonts/RobotoThin-regular.fntdata"/><Relationship Id="rId25" Type="http://schemas.openxmlformats.org/officeDocument/2006/relationships/font" Target="fonts/IstokWeb-boldItalic.fntdata"/><Relationship Id="rId28" Type="http://schemas.openxmlformats.org/officeDocument/2006/relationships/font" Target="fonts/RobotoThin-italic.fntdata"/><Relationship Id="rId27" Type="http://schemas.openxmlformats.org/officeDocument/2006/relationships/font" Target="fonts/RobotoThin-bold.fntdata"/><Relationship Id="rId29" Type="http://schemas.openxmlformats.org/officeDocument/2006/relationships/font" Target="fonts/RobotoThin-boldItalic.fntdata"/><Relationship Id="rId51" Type="http://schemas.openxmlformats.org/officeDocument/2006/relationships/font" Target="fonts/MontserratLight-italic.fntdata"/><Relationship Id="rId50" Type="http://schemas.openxmlformats.org/officeDocument/2006/relationships/font" Target="fonts/MontserratLight-bold.fntdata"/><Relationship Id="rId53" Type="http://schemas.openxmlformats.org/officeDocument/2006/relationships/font" Target="fonts/GothicA1Thin-regular.fntdata"/><Relationship Id="rId52" Type="http://schemas.openxmlformats.org/officeDocument/2006/relationships/font" Target="fonts/MontserratLight-boldItalic.fntdata"/><Relationship Id="rId11" Type="http://schemas.openxmlformats.org/officeDocument/2006/relationships/slide" Target="slides/slide6.xml"/><Relationship Id="rId55" Type="http://schemas.openxmlformats.org/officeDocument/2006/relationships/font" Target="fonts/DMSerifDisplay-regular.fntdata"/><Relationship Id="rId10" Type="http://schemas.openxmlformats.org/officeDocument/2006/relationships/slide" Target="slides/slide5.xml"/><Relationship Id="rId54" Type="http://schemas.openxmlformats.org/officeDocument/2006/relationships/font" Target="fonts/GothicA1Thin-bold.fntdata"/><Relationship Id="rId13" Type="http://schemas.openxmlformats.org/officeDocument/2006/relationships/slide" Target="slides/slide8.xml"/><Relationship Id="rId12" Type="http://schemas.openxmlformats.org/officeDocument/2006/relationships/slide" Target="slides/slide7.xml"/><Relationship Id="rId56" Type="http://schemas.openxmlformats.org/officeDocument/2006/relationships/font" Target="fonts/DMSerifDisplay-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 name="Shape 53"/>
        <p:cNvGrpSpPr/>
        <p:nvPr/>
      </p:nvGrpSpPr>
      <p:grpSpPr>
        <a:xfrm>
          <a:off x="0" y="0"/>
          <a:ext cx="0" cy="0"/>
          <a:chOff x="0" y="0"/>
          <a:chExt cx="0" cy="0"/>
        </a:xfrm>
      </p:grpSpPr>
      <p:sp>
        <p:nvSpPr>
          <p:cNvPr id="54" name="Google Shape;5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1677750" y="1528825"/>
            <a:ext cx="6012900" cy="12453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38761D"/>
              </a:buClr>
              <a:buSzPts val="3600"/>
              <a:buFont typeface="Roboto Condensed"/>
              <a:buNone/>
              <a:defRPr sz="3600">
                <a:solidFill>
                  <a:srgbClr val="38761D"/>
                </a:solidFill>
                <a:latin typeface="Roboto Condensed"/>
                <a:ea typeface="Roboto Condensed"/>
                <a:cs typeface="Roboto Condensed"/>
                <a:sym typeface="Roboto Condense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561100" y="2774125"/>
            <a:ext cx="4021800" cy="1344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434343"/>
              </a:buClr>
              <a:buSzPts val="1400"/>
              <a:buFont typeface="Roboto"/>
              <a:buNone/>
              <a:defRPr sz="1400">
                <a:solidFill>
                  <a:srgbClr val="434343"/>
                </a:solidFill>
                <a:latin typeface="Roboto"/>
                <a:ea typeface="Roboto"/>
                <a:cs typeface="Roboto"/>
                <a:sym typeface="Roboto"/>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cxnSp>
        <p:nvCxnSpPr>
          <p:cNvPr id="13" name="Google Shape;13;p2"/>
          <p:cNvCxnSpPr/>
          <p:nvPr/>
        </p:nvCxnSpPr>
        <p:spPr>
          <a:xfrm flipH="1" rot="10800000">
            <a:off x="1812475" y="2718650"/>
            <a:ext cx="5743500" cy="123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extLst>
    <p:ext uri="{DCECCB84-F9BA-43D5-87BE-67443E8EF086}">
      <p15:sldGuideLst>
        <p15:guide id="1" pos="275">
          <p15:clr>
            <a:srgbClr val="FA7B17"/>
          </p15:clr>
        </p15:guide>
        <p15:guide id="2" pos="2501">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11"/>
          <p:cNvSpPr txBox="1"/>
          <p:nvPr>
            <p:ph hasCustomPrompt="1" type="title"/>
          </p:nvPr>
        </p:nvSpPr>
        <p:spPr>
          <a:xfrm>
            <a:off x="2963400" y="1216325"/>
            <a:ext cx="32172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FFFFF"/>
              </a:buClr>
              <a:buSzPts val="12000"/>
              <a:buNone/>
              <a:defRPr sz="12000">
                <a:solidFill>
                  <a:srgbClr val="FFFFFF"/>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p:nvPr>
            <p:ph idx="1" type="body"/>
          </p:nvPr>
        </p:nvSpPr>
        <p:spPr>
          <a:xfrm>
            <a:off x="2349300" y="3069625"/>
            <a:ext cx="4445400" cy="17190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FFFFFF"/>
              </a:buClr>
              <a:buSzPts val="1000"/>
              <a:buChar char="●"/>
              <a:defRPr>
                <a:solidFill>
                  <a:srgbClr val="FFFFFF"/>
                </a:solidFill>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Char char="○"/>
              <a:defRPr>
                <a:solidFill>
                  <a:srgbClr val="FFFFFF"/>
                </a:solidFill>
              </a:defRPr>
            </a:lvl5pPr>
            <a:lvl6pPr indent="-317500" lvl="5" marL="2743200" algn="ctr">
              <a:spcBef>
                <a:spcPts val="1600"/>
              </a:spcBef>
              <a:spcAft>
                <a:spcPts val="0"/>
              </a:spcAft>
              <a:buClr>
                <a:srgbClr val="FFFFFF"/>
              </a:buClr>
              <a:buSzPts val="1400"/>
              <a:buChar char="■"/>
              <a:defRPr>
                <a:solidFill>
                  <a:srgbClr val="FFFFFF"/>
                </a:solidFill>
              </a:defRPr>
            </a:lvl6pPr>
            <a:lvl7pPr indent="-317500" lvl="6" marL="3200400" algn="ctr">
              <a:spcBef>
                <a:spcPts val="1600"/>
              </a:spcBef>
              <a:spcAft>
                <a:spcPts val="0"/>
              </a:spcAft>
              <a:buClr>
                <a:srgbClr val="FFFFFF"/>
              </a:buClr>
              <a:buSzPts val="1400"/>
              <a:buChar char="●"/>
              <a:defRPr>
                <a:solidFill>
                  <a:srgbClr val="FFFFFF"/>
                </a:solidFill>
              </a:defRPr>
            </a:lvl7pPr>
            <a:lvl8pPr indent="-317500" lvl="7" marL="3657600" algn="ctr">
              <a:spcBef>
                <a:spcPts val="1600"/>
              </a:spcBef>
              <a:spcAft>
                <a:spcPts val="0"/>
              </a:spcAft>
              <a:buClr>
                <a:srgbClr val="FFFFFF"/>
              </a:buClr>
              <a:buSzPts val="1400"/>
              <a:buChar char="○"/>
              <a:defRPr>
                <a:solidFill>
                  <a:srgbClr val="FFFFFF"/>
                </a:solidFill>
              </a:defRPr>
            </a:lvl8pPr>
            <a:lvl9pPr indent="-317500" lvl="8" marL="4114800" algn="ctr">
              <a:spcBef>
                <a:spcPts val="1600"/>
              </a:spcBef>
              <a:spcAft>
                <a:spcPts val="1600"/>
              </a:spcAft>
              <a:buClr>
                <a:srgbClr val="FFFFFF"/>
              </a:buClr>
              <a:buSzPts val="1400"/>
              <a:buFont typeface="Montserrat Light"/>
              <a:buChar char="■"/>
              <a:defRPr>
                <a:solidFill>
                  <a:srgbClr val="FFFFFF"/>
                </a:solidFill>
                <a:latin typeface="Montserrat Light"/>
                <a:ea typeface="Montserrat Light"/>
                <a:cs typeface="Montserrat Light"/>
                <a:sym typeface="Montserrat Light"/>
              </a:defRPr>
            </a:lvl9pPr>
          </a:lstStyle>
          <a:p/>
        </p:txBody>
      </p:sp>
      <p:sp>
        <p:nvSpPr>
          <p:cNvPr id="44" name="Google Shape;44;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redits">
  <p:cSld name="ONE_COLUMN_TEXT_1">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12"/>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8761D"/>
              </a:buClr>
              <a:buSzPts val="3000"/>
              <a:buNone/>
              <a:defRPr sz="3000">
                <a:solidFill>
                  <a:srgbClr val="38761D"/>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7" name="Google Shape;47;p12"/>
          <p:cNvSpPr txBox="1"/>
          <p:nvPr>
            <p:ph idx="1" type="body"/>
          </p:nvPr>
        </p:nvSpPr>
        <p:spPr>
          <a:xfrm>
            <a:off x="167425" y="1616525"/>
            <a:ext cx="2240100" cy="30126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92100" lvl="2" marL="1371600" rtl="0">
              <a:spcBef>
                <a:spcPts val="0"/>
              </a:spcBef>
              <a:spcAft>
                <a:spcPts val="0"/>
              </a:spcAft>
              <a:buClr>
                <a:srgbClr val="666666"/>
              </a:buClr>
              <a:buSzPts val="1000"/>
              <a:buChar char="■"/>
              <a:defRPr>
                <a:solidFill>
                  <a:srgbClr val="666666"/>
                </a:solidFill>
              </a:defRPr>
            </a:lvl3pPr>
            <a:lvl4pPr indent="-317500" lvl="3" marL="1828800" rtl="0">
              <a:spcBef>
                <a:spcPts val="0"/>
              </a:spcBef>
              <a:spcAft>
                <a:spcPts val="0"/>
              </a:spcAft>
              <a:buClr>
                <a:srgbClr val="666666"/>
              </a:buClr>
              <a:buSzPts val="1400"/>
              <a:buFont typeface="Istok Web"/>
              <a:buChar char="●"/>
              <a:defRPr>
                <a:solidFill>
                  <a:srgbClr val="666666"/>
                </a:solidFill>
                <a:latin typeface="Istok Web"/>
                <a:ea typeface="Istok Web"/>
                <a:cs typeface="Istok Web"/>
                <a:sym typeface="Istok Web"/>
              </a:defRPr>
            </a:lvl4pPr>
            <a:lvl5pPr indent="-317500" lvl="4" marL="2286000" rtl="0">
              <a:spcBef>
                <a:spcPts val="0"/>
              </a:spcBef>
              <a:spcAft>
                <a:spcPts val="0"/>
              </a:spcAft>
              <a:buClr>
                <a:srgbClr val="666666"/>
              </a:buClr>
              <a:buSzPts val="1400"/>
              <a:buFont typeface="Istok Web"/>
              <a:buChar char="○"/>
              <a:defRPr>
                <a:solidFill>
                  <a:srgbClr val="666666"/>
                </a:solidFill>
                <a:latin typeface="Istok Web"/>
                <a:ea typeface="Istok Web"/>
                <a:cs typeface="Istok Web"/>
                <a:sym typeface="Istok Web"/>
              </a:defRPr>
            </a:lvl5pPr>
            <a:lvl6pPr indent="-304800" lvl="5" marL="2743200" rtl="0">
              <a:spcBef>
                <a:spcPts val="0"/>
              </a:spcBef>
              <a:spcAft>
                <a:spcPts val="0"/>
              </a:spcAft>
              <a:buClr>
                <a:srgbClr val="666666"/>
              </a:buClr>
              <a:buSzPts val="1200"/>
              <a:buFont typeface="Istok Web"/>
              <a:buChar char="■"/>
              <a:defRPr sz="1200">
                <a:solidFill>
                  <a:srgbClr val="666666"/>
                </a:solidFill>
                <a:latin typeface="Istok Web"/>
                <a:ea typeface="Istok Web"/>
                <a:cs typeface="Istok Web"/>
                <a:sym typeface="Istok Web"/>
              </a:defRPr>
            </a:lvl6pPr>
            <a:lvl7pPr indent="-304800" lvl="6" marL="3200400" rtl="0">
              <a:spcBef>
                <a:spcPts val="0"/>
              </a:spcBef>
              <a:spcAft>
                <a:spcPts val="0"/>
              </a:spcAft>
              <a:buClr>
                <a:srgbClr val="666666"/>
              </a:buClr>
              <a:buSzPts val="1200"/>
              <a:buFont typeface="Istok Web"/>
              <a:buChar char="●"/>
              <a:defRPr sz="1200">
                <a:solidFill>
                  <a:srgbClr val="666666"/>
                </a:solidFill>
                <a:latin typeface="Istok Web"/>
                <a:ea typeface="Istok Web"/>
                <a:cs typeface="Istok Web"/>
                <a:sym typeface="Istok Web"/>
              </a:defRPr>
            </a:lvl7pPr>
            <a:lvl8pPr indent="-304800" lvl="7" marL="3657600" rtl="0">
              <a:spcBef>
                <a:spcPts val="0"/>
              </a:spcBef>
              <a:spcAft>
                <a:spcPts val="0"/>
              </a:spcAft>
              <a:buClr>
                <a:srgbClr val="666666"/>
              </a:buClr>
              <a:buSzPts val="1200"/>
              <a:buFont typeface="Istok Web"/>
              <a:buChar char="○"/>
              <a:defRPr sz="1200">
                <a:solidFill>
                  <a:srgbClr val="666666"/>
                </a:solidFill>
                <a:latin typeface="Istok Web"/>
                <a:ea typeface="Istok Web"/>
                <a:cs typeface="Istok Web"/>
                <a:sym typeface="Istok Web"/>
              </a:defRPr>
            </a:lvl8pPr>
            <a:lvl9pPr indent="-304800" lvl="8" marL="4114800" rtl="0">
              <a:spcBef>
                <a:spcPts val="0"/>
              </a:spcBef>
              <a:spcAft>
                <a:spcPts val="0"/>
              </a:spcAft>
              <a:buSzPts val="1200"/>
              <a:buFont typeface="Istok Web"/>
              <a:buChar char="■"/>
              <a:defRPr sz="1200">
                <a:latin typeface="Istok Web"/>
                <a:ea typeface="Istok Web"/>
                <a:cs typeface="Istok Web"/>
                <a:sym typeface="Istok Web"/>
              </a:defRPr>
            </a:lvl9pPr>
          </a:lstStyle>
          <a:p/>
        </p:txBody>
      </p:sp>
      <p:sp>
        <p:nvSpPr>
          <p:cNvPr id="48" name="Google Shape;48;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2"/>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0"/>
              </a:spcBef>
              <a:spcAft>
                <a:spcPts val="0"/>
              </a:spcAft>
              <a:buClr>
                <a:srgbClr val="666666"/>
              </a:buClr>
              <a:buSzPts val="1000"/>
              <a:buChar char="○"/>
              <a:defRPr>
                <a:solidFill>
                  <a:srgbClr val="666666"/>
                </a:solidFill>
              </a:defRPr>
            </a:lvl2pPr>
            <a:lvl3pPr indent="-292100" lvl="2" marL="1371600" rtl="0">
              <a:spcBef>
                <a:spcPts val="0"/>
              </a:spcBef>
              <a:spcAft>
                <a:spcPts val="0"/>
              </a:spcAft>
              <a:buClr>
                <a:srgbClr val="666666"/>
              </a:buClr>
              <a:buSzPts val="1000"/>
              <a:buChar char="■"/>
              <a:defRPr>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SzPts val="900"/>
              <a:buFont typeface="Cabin"/>
              <a:buChar char="■"/>
              <a:defRPr sz="900">
                <a:latin typeface="Cabin"/>
                <a:ea typeface="Cabin"/>
                <a:cs typeface="Cabin"/>
                <a:sym typeface="Cabin"/>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s">
  <p:cSld name="CUSTOM">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820500" y="1447300"/>
            <a:ext cx="7543800" cy="18606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3000">
                <a:solidFill>
                  <a:srgbClr val="38761D"/>
                </a:solidFill>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2" name="Google Shape;52;p13"/>
          <p:cNvSpPr txBox="1"/>
          <p:nvPr>
            <p:ph idx="1" type="body"/>
          </p:nvPr>
        </p:nvSpPr>
        <p:spPr>
          <a:xfrm>
            <a:off x="3211650" y="2951400"/>
            <a:ext cx="2720700" cy="7767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Clr>
                <a:srgbClr val="434343"/>
              </a:buClr>
              <a:buSzPts val="1200"/>
              <a:buChar char="●"/>
              <a:defRPr b="1" sz="1200">
                <a:solidFill>
                  <a:srgbClr val="434343"/>
                </a:solidFill>
              </a:defRPr>
            </a:lvl1pPr>
            <a:lvl2pPr indent="-292100" lvl="1" marL="914400" algn="ctr">
              <a:spcBef>
                <a:spcPts val="1600"/>
              </a:spcBef>
              <a:spcAft>
                <a:spcPts val="0"/>
              </a:spcAft>
              <a:buClr>
                <a:schemeClr val="accent1"/>
              </a:buClr>
              <a:buSzPts val="1000"/>
              <a:buChar char="○"/>
              <a:defRPr>
                <a:solidFill>
                  <a:schemeClr val="accent1"/>
                </a:solidFill>
              </a:defRPr>
            </a:lvl2pPr>
            <a:lvl3pPr indent="-292100" lvl="2" marL="1371600" algn="ctr">
              <a:spcBef>
                <a:spcPts val="1600"/>
              </a:spcBef>
              <a:spcAft>
                <a:spcPts val="0"/>
              </a:spcAft>
              <a:buClr>
                <a:schemeClr val="accent1"/>
              </a:buClr>
              <a:buSzPts val="1000"/>
              <a:buChar char="■"/>
              <a:defRPr>
                <a:solidFill>
                  <a:schemeClr val="accent1"/>
                </a:solidFill>
              </a:defRPr>
            </a:lvl3pPr>
            <a:lvl4pPr indent="-317500" lvl="3" marL="1828800" algn="ctr">
              <a:spcBef>
                <a:spcPts val="1600"/>
              </a:spcBef>
              <a:spcAft>
                <a:spcPts val="0"/>
              </a:spcAft>
              <a:buClr>
                <a:schemeClr val="accent1"/>
              </a:buClr>
              <a:buSzPts val="1400"/>
              <a:buChar char="●"/>
              <a:defRPr>
                <a:solidFill>
                  <a:schemeClr val="accent1"/>
                </a:solidFill>
              </a:defRPr>
            </a:lvl4pPr>
            <a:lvl5pPr indent="-317500" lvl="4" marL="2286000" algn="ctr">
              <a:spcBef>
                <a:spcPts val="1600"/>
              </a:spcBef>
              <a:spcAft>
                <a:spcPts val="0"/>
              </a:spcAft>
              <a:buClr>
                <a:schemeClr val="accent1"/>
              </a:buClr>
              <a:buSzPts val="1400"/>
              <a:buFont typeface="Muli Regular"/>
              <a:buChar char="○"/>
              <a:defRPr>
                <a:solidFill>
                  <a:schemeClr val="accent1"/>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SzPts val="1400"/>
              <a:buFont typeface="Roboto Thin"/>
              <a:buChar char="○"/>
              <a:defRPr>
                <a:latin typeface="Roboto Thin"/>
                <a:ea typeface="Roboto Thin"/>
                <a:cs typeface="Roboto Thin"/>
                <a:sym typeface="Roboto Thin"/>
              </a:defRPr>
            </a:lvl8pPr>
            <a:lvl9pPr indent="-317500" lvl="8" marL="4114800">
              <a:spcBef>
                <a:spcPts val="1600"/>
              </a:spcBef>
              <a:spcAft>
                <a:spcPts val="1600"/>
              </a:spcAft>
              <a:buSzPts val="1400"/>
              <a:buFont typeface="Roboto Thin"/>
              <a:buChar char="■"/>
              <a:defRPr>
                <a:latin typeface="Roboto Thin"/>
                <a:ea typeface="Roboto Thin"/>
                <a:cs typeface="Roboto Thin"/>
                <a:sym typeface="Roboto Thin"/>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line" type="secHead">
  <p:cSld name="SECTION_HEADER">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1822950" y="1957800"/>
            <a:ext cx="5498100" cy="12279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chemeClr val="lt1"/>
              </a:buClr>
              <a:buSzPts val="3600"/>
              <a:buNone/>
              <a:defRPr>
                <a:solidFill>
                  <a:schemeClr val="lt1"/>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6" name="Google Shape;16;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One Column" type="tx">
  <p:cSld name="TITLE_AND_BODY">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252225" y="260075"/>
            <a:ext cx="6403200" cy="9141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38761D"/>
              </a:buClr>
              <a:buSzPts val="3600"/>
              <a:buNone/>
              <a:defRPr>
                <a:solidFill>
                  <a:srgbClr val="38761D"/>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52225" y="1276975"/>
            <a:ext cx="8151900" cy="3097800"/>
          </a:xfrm>
          <a:prstGeom prst="rect">
            <a:avLst/>
          </a:prstGeom>
        </p:spPr>
        <p:txBody>
          <a:bodyPr anchorCtr="0" anchor="t" bIns="91425" lIns="91425" spcFirstLastPara="1" rIns="91425" wrap="square" tIns="91425">
            <a:noAutofit/>
          </a:bodyPr>
          <a:lstStyle>
            <a:lvl1pPr indent="-292100" lvl="0" marL="457200" algn="just">
              <a:lnSpc>
                <a:spcPct val="115000"/>
              </a:lnSpc>
              <a:spcBef>
                <a:spcPts val="0"/>
              </a:spcBef>
              <a:spcAft>
                <a:spcPts val="0"/>
              </a:spcAft>
              <a:buClr>
                <a:srgbClr val="666666"/>
              </a:buClr>
              <a:buSzPts val="1000"/>
              <a:buChar char="●"/>
              <a:defRPr>
                <a:solidFill>
                  <a:srgbClr val="666666"/>
                </a:solidFill>
              </a:defRPr>
            </a:lvl1pPr>
            <a:lvl2pPr indent="-292100" lvl="1" marL="914400" algn="just">
              <a:spcBef>
                <a:spcPts val="0"/>
              </a:spcBef>
              <a:spcAft>
                <a:spcPts val="0"/>
              </a:spcAft>
              <a:buClr>
                <a:srgbClr val="666666"/>
              </a:buClr>
              <a:buSzPts val="1000"/>
              <a:buChar char="○"/>
              <a:defRPr>
                <a:solidFill>
                  <a:srgbClr val="666666"/>
                </a:solidFill>
              </a:defRPr>
            </a:lvl2pPr>
            <a:lvl3pPr indent="-292100" lvl="2" marL="1371600" algn="just">
              <a:spcBef>
                <a:spcPts val="0"/>
              </a:spcBef>
              <a:spcAft>
                <a:spcPts val="0"/>
              </a:spcAft>
              <a:buClr>
                <a:srgbClr val="666666"/>
              </a:buClr>
              <a:buSzPts val="1000"/>
              <a:buChar char="■"/>
              <a:defRPr>
                <a:solidFill>
                  <a:srgbClr val="666666"/>
                </a:solidFill>
              </a:defRPr>
            </a:lvl3pPr>
            <a:lvl4pPr indent="-317500" lvl="3" marL="1828800">
              <a:spcBef>
                <a:spcPts val="1600"/>
              </a:spcBef>
              <a:spcAft>
                <a:spcPts val="0"/>
              </a:spcAft>
              <a:buClr>
                <a:srgbClr val="666666"/>
              </a:buClr>
              <a:buSzPts val="1400"/>
              <a:buChar char="●"/>
              <a:defRPr>
                <a:solidFill>
                  <a:srgbClr val="666666"/>
                </a:solidFill>
              </a:defRPr>
            </a:lvl4pPr>
            <a:lvl5pPr indent="-317500" lvl="4" marL="2286000">
              <a:spcBef>
                <a:spcPts val="1600"/>
              </a:spcBef>
              <a:spcAft>
                <a:spcPts val="0"/>
              </a:spcAft>
              <a:buClr>
                <a:srgbClr val="666666"/>
              </a:buClr>
              <a:buSzPts val="1400"/>
              <a:buChar char="○"/>
              <a:defRPr>
                <a:solidFill>
                  <a:srgbClr val="666666"/>
                </a:solidFill>
              </a:defRPr>
            </a:lvl5pPr>
            <a:lvl6pPr indent="-317500" lvl="5" marL="2743200">
              <a:spcBef>
                <a:spcPts val="1600"/>
              </a:spcBef>
              <a:spcAft>
                <a:spcPts val="0"/>
              </a:spcAft>
              <a:buClr>
                <a:srgbClr val="666666"/>
              </a:buClr>
              <a:buSzPts val="1400"/>
              <a:buChar char="■"/>
              <a:defRPr>
                <a:solidFill>
                  <a:srgbClr val="666666"/>
                </a:solidFill>
              </a:defRPr>
            </a:lvl6pPr>
            <a:lvl7pPr indent="-317500" lvl="6" marL="3200400">
              <a:spcBef>
                <a:spcPts val="1600"/>
              </a:spcBef>
              <a:spcAft>
                <a:spcPts val="0"/>
              </a:spcAft>
              <a:buClr>
                <a:srgbClr val="666666"/>
              </a:buClr>
              <a:buSzPts val="1400"/>
              <a:buChar char="●"/>
              <a:defRPr>
                <a:solidFill>
                  <a:srgbClr val="666666"/>
                </a:solidFill>
              </a:defRPr>
            </a:lvl7pPr>
            <a:lvl8pPr indent="-317500" lvl="7" marL="3657600">
              <a:spcBef>
                <a:spcPts val="1600"/>
              </a:spcBef>
              <a:spcAft>
                <a:spcPts val="0"/>
              </a:spcAft>
              <a:buClr>
                <a:srgbClr val="666666"/>
              </a:buClr>
              <a:buSzPts val="1400"/>
              <a:buChar char="○"/>
              <a:defRPr>
                <a:solidFill>
                  <a:srgbClr val="666666"/>
                </a:solidFill>
              </a:defRPr>
            </a:lvl8pPr>
            <a:lvl9pPr indent="-317500" lvl="8" marL="4114800">
              <a:spcBef>
                <a:spcPts val="1600"/>
              </a:spcBef>
              <a:spcAft>
                <a:spcPts val="1600"/>
              </a:spcAft>
              <a:buSzPts val="1400"/>
              <a:buFont typeface="Cabin"/>
              <a:buChar char="■"/>
              <a:defRPr>
                <a:latin typeface="Cabin"/>
                <a:ea typeface="Cabin"/>
                <a:cs typeface="Cabin"/>
                <a:sym typeface="Cabin"/>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wo Columns">
  <p:cSld name="TITLE_AND_BODY_10">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5"/>
          <p:cNvSpPr txBox="1"/>
          <p:nvPr>
            <p:ph type="title"/>
          </p:nvPr>
        </p:nvSpPr>
        <p:spPr>
          <a:xfrm>
            <a:off x="252225" y="260075"/>
            <a:ext cx="6403200" cy="9141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38761D"/>
              </a:buClr>
              <a:buSzPts val="3600"/>
              <a:buNone/>
              <a:defRPr>
                <a:solidFill>
                  <a:srgbClr val="38761D"/>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 name="Google Shape;23;p5"/>
          <p:cNvSpPr txBox="1"/>
          <p:nvPr>
            <p:ph idx="1" type="body"/>
          </p:nvPr>
        </p:nvSpPr>
        <p:spPr>
          <a:xfrm>
            <a:off x="252225" y="1276975"/>
            <a:ext cx="4217700" cy="30978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
        <p:nvSpPr>
          <p:cNvPr id="24" name="Google Shape;24;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5"/>
          <p:cNvSpPr txBox="1"/>
          <p:nvPr>
            <p:ph idx="2" type="body"/>
          </p:nvPr>
        </p:nvSpPr>
        <p:spPr>
          <a:xfrm>
            <a:off x="4469925" y="1269075"/>
            <a:ext cx="3697800" cy="30978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hree Columns">
  <p:cSld name="TITLE_AND_BODY_10_1">
    <p:bg>
      <p:bgPr>
        <a:blipFill>
          <a:blip r:embed="rId2">
            <a:alphaModFix/>
          </a:blip>
          <a:stretch>
            <a:fillRect/>
          </a:stretch>
        </a:blipFill>
      </p:bgPr>
    </p:bg>
    <p:spTree>
      <p:nvGrpSpPr>
        <p:cNvPr id="26" name="Shape 26"/>
        <p:cNvGrpSpPr/>
        <p:nvPr/>
      </p:nvGrpSpPr>
      <p:grpSpPr>
        <a:xfrm>
          <a:off x="0" y="0"/>
          <a:ext cx="0" cy="0"/>
          <a:chOff x="0" y="0"/>
          <a:chExt cx="0" cy="0"/>
        </a:xfrm>
      </p:grpSpPr>
      <p:sp>
        <p:nvSpPr>
          <p:cNvPr id="27" name="Google Shape;27;p6"/>
          <p:cNvSpPr txBox="1"/>
          <p:nvPr>
            <p:ph type="title"/>
          </p:nvPr>
        </p:nvSpPr>
        <p:spPr>
          <a:xfrm>
            <a:off x="252225" y="260075"/>
            <a:ext cx="6403200" cy="9141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38761D"/>
              </a:buClr>
              <a:buSzPts val="3600"/>
              <a:buNone/>
              <a:defRPr>
                <a:solidFill>
                  <a:srgbClr val="38761D"/>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6"/>
          <p:cNvSpPr txBox="1"/>
          <p:nvPr>
            <p:ph idx="1" type="body"/>
          </p:nvPr>
        </p:nvSpPr>
        <p:spPr>
          <a:xfrm>
            <a:off x="252225" y="1276975"/>
            <a:ext cx="2564400" cy="30978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
        <p:nvSpPr>
          <p:cNvPr id="29" name="Google Shape;29;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6"/>
          <p:cNvSpPr txBox="1"/>
          <p:nvPr>
            <p:ph idx="2" type="body"/>
          </p:nvPr>
        </p:nvSpPr>
        <p:spPr>
          <a:xfrm>
            <a:off x="3111100" y="1276975"/>
            <a:ext cx="2564400" cy="30978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
        <p:nvSpPr>
          <p:cNvPr id="31" name="Google Shape;31;p6"/>
          <p:cNvSpPr txBox="1"/>
          <p:nvPr>
            <p:ph idx="3" type="body"/>
          </p:nvPr>
        </p:nvSpPr>
        <p:spPr>
          <a:xfrm>
            <a:off x="5839825" y="1276975"/>
            <a:ext cx="2564400" cy="30978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7"/>
          <p:cNvSpPr txBox="1"/>
          <p:nvPr>
            <p:ph idx="1" type="body"/>
          </p:nvPr>
        </p:nvSpPr>
        <p:spPr>
          <a:xfrm>
            <a:off x="4225025" y="816400"/>
            <a:ext cx="3808500" cy="3736200"/>
          </a:xfrm>
          <a:prstGeom prst="rect">
            <a:avLst/>
          </a:prstGeom>
        </p:spPr>
        <p:txBody>
          <a:bodyPr anchorCtr="0" anchor="ctr" bIns="91425" lIns="91425" spcFirstLastPara="1" rIns="91425" wrap="square" tIns="91425">
            <a:noAutofit/>
          </a:bodyPr>
          <a:lstStyle>
            <a:lvl1pPr indent="-292100" lvl="0" marL="457200">
              <a:spcBef>
                <a:spcPts val="0"/>
              </a:spcBef>
              <a:spcAft>
                <a:spcPts val="0"/>
              </a:spcAft>
              <a:buClr>
                <a:srgbClr val="666666"/>
              </a:buClr>
              <a:buSzPts val="1000"/>
              <a:buChar char="●"/>
              <a:defRPr>
                <a:solidFill>
                  <a:srgbClr val="666666"/>
                </a:solidFill>
              </a:defRPr>
            </a:lvl1pPr>
            <a:lvl2pPr indent="-292100" lvl="1" marL="914400">
              <a:spcBef>
                <a:spcPts val="1600"/>
              </a:spcBef>
              <a:spcAft>
                <a:spcPts val="0"/>
              </a:spcAft>
              <a:buClr>
                <a:srgbClr val="666666"/>
              </a:buClr>
              <a:buSzPts val="1000"/>
              <a:buChar char="○"/>
              <a:defRPr>
                <a:solidFill>
                  <a:srgbClr val="666666"/>
                </a:solidFill>
              </a:defRPr>
            </a:lvl2pPr>
            <a:lvl3pPr indent="-292100" lvl="2" marL="1371600">
              <a:spcBef>
                <a:spcPts val="1600"/>
              </a:spcBef>
              <a:spcAft>
                <a:spcPts val="0"/>
              </a:spcAft>
              <a:buClr>
                <a:srgbClr val="666666"/>
              </a:buClr>
              <a:buSzPts val="1000"/>
              <a:buChar char="■"/>
              <a:defRPr>
                <a:solidFill>
                  <a:srgbClr val="666666"/>
                </a:solidFill>
              </a:defRPr>
            </a:lvl3pPr>
            <a:lvl4pPr indent="-317500" lvl="3" marL="1828800">
              <a:spcBef>
                <a:spcPts val="1600"/>
              </a:spcBef>
              <a:spcAft>
                <a:spcPts val="0"/>
              </a:spcAft>
              <a:buClr>
                <a:srgbClr val="666666"/>
              </a:buClr>
              <a:buSzPts val="1400"/>
              <a:buChar char="●"/>
              <a:defRPr>
                <a:solidFill>
                  <a:srgbClr val="666666"/>
                </a:solidFill>
              </a:defRPr>
            </a:lvl4pPr>
            <a:lvl5pPr indent="-317500" lvl="4" marL="2286000">
              <a:spcBef>
                <a:spcPts val="1600"/>
              </a:spcBef>
              <a:spcAft>
                <a:spcPts val="0"/>
              </a:spcAft>
              <a:buClr>
                <a:srgbClr val="666666"/>
              </a:buClr>
              <a:buSzPts val="1400"/>
              <a:buChar char="○"/>
              <a:defRPr>
                <a:solidFill>
                  <a:srgbClr val="666666"/>
                </a:solidFill>
              </a:defRPr>
            </a:lvl5pPr>
            <a:lvl6pPr indent="-317500" lvl="5" marL="2743200">
              <a:spcBef>
                <a:spcPts val="1600"/>
              </a:spcBef>
              <a:spcAft>
                <a:spcPts val="0"/>
              </a:spcAft>
              <a:buClr>
                <a:srgbClr val="666666"/>
              </a:buClr>
              <a:buSzPts val="1400"/>
              <a:buChar char="■"/>
              <a:defRPr>
                <a:solidFill>
                  <a:srgbClr val="666666"/>
                </a:solidFill>
              </a:defRPr>
            </a:lvl6pPr>
            <a:lvl7pPr indent="-317500" lvl="6" marL="3200400">
              <a:spcBef>
                <a:spcPts val="1600"/>
              </a:spcBef>
              <a:spcAft>
                <a:spcPts val="0"/>
              </a:spcAft>
              <a:buClr>
                <a:srgbClr val="666666"/>
              </a:buClr>
              <a:buSzPts val="1400"/>
              <a:buChar char="●"/>
              <a:defRPr>
                <a:solidFill>
                  <a:srgbClr val="666666"/>
                </a:solidFill>
              </a:defRPr>
            </a:lvl7pPr>
            <a:lvl8pPr indent="-317500" lvl="7" marL="3657600">
              <a:spcBef>
                <a:spcPts val="1600"/>
              </a:spcBef>
              <a:spcAft>
                <a:spcPts val="0"/>
              </a:spcAft>
              <a:buClr>
                <a:srgbClr val="666666"/>
              </a:buClr>
              <a:buSzPts val="1400"/>
              <a:buChar char="○"/>
              <a:defRPr>
                <a:solidFill>
                  <a:srgbClr val="666666"/>
                </a:solidFill>
              </a:defRPr>
            </a:lvl8pPr>
            <a:lvl9pPr indent="-317500" lvl="8" marL="4114800">
              <a:spcBef>
                <a:spcPts val="1600"/>
              </a:spcBef>
              <a:spcAft>
                <a:spcPts val="1600"/>
              </a:spcAft>
              <a:buSzPts val="1400"/>
              <a:buFont typeface="Cabin"/>
              <a:buChar char="■"/>
              <a:defRPr>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llo I'm">
  <p:cSld name="CUSTOM_1">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ph idx="1" type="body"/>
          </p:nvPr>
        </p:nvSpPr>
        <p:spPr>
          <a:xfrm>
            <a:off x="391875" y="3778800"/>
            <a:ext cx="8364300" cy="1053000"/>
          </a:xfrm>
          <a:prstGeom prst="rect">
            <a:avLst/>
          </a:prstGeom>
        </p:spPr>
        <p:txBody>
          <a:bodyPr anchorCtr="0" anchor="t" bIns="91425" lIns="91425" spcFirstLastPara="1" rIns="91425" wrap="square" tIns="91425">
            <a:noAutofit/>
          </a:bodyPr>
          <a:lstStyle>
            <a:lvl1pPr indent="-457200" lvl="0" marL="457200" algn="ctr">
              <a:spcBef>
                <a:spcPts val="0"/>
              </a:spcBef>
              <a:spcAft>
                <a:spcPts val="0"/>
              </a:spcAft>
              <a:buClr>
                <a:srgbClr val="38761D"/>
              </a:buClr>
              <a:buSzPts val="3600"/>
              <a:buChar char="●"/>
              <a:defRPr b="1" sz="3600">
                <a:solidFill>
                  <a:srgbClr val="38761D"/>
                </a:solidFill>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8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spTree>
      <p:nvGrpSpPr>
        <p:cNvPr id="39" name="Shape 39"/>
        <p:cNvGrpSpPr/>
        <p:nvPr/>
      </p:nvGrpSpPr>
      <p:grpSpPr>
        <a:xfrm>
          <a:off x="0" y="0"/>
          <a:ext cx="0" cy="0"/>
          <a:chOff x="0" y="0"/>
          <a:chExt cx="0" cy="0"/>
        </a:xfrm>
      </p:grpSpPr>
      <p:sp>
        <p:nvSpPr>
          <p:cNvPr id="40" name="Google Shape;40;p10"/>
          <p:cNvSpPr txBox="1"/>
          <p:nvPr>
            <p:ph type="title"/>
          </p:nvPr>
        </p:nvSpPr>
        <p:spPr>
          <a:xfrm>
            <a:off x="2048700" y="217785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a:solidFill>
                  <a:srgbClr val="38761D"/>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3600"/>
              <a:buFont typeface="Roboto Condensed"/>
              <a:buNone/>
              <a:defRPr b="1" sz="3600">
                <a:latin typeface="Roboto Condensed"/>
                <a:ea typeface="Roboto Condensed"/>
                <a:cs typeface="Roboto Condensed"/>
                <a:sym typeface="Roboto Condense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SzPts val="1000"/>
              <a:buFont typeface="Roboto"/>
              <a:buChar char="●"/>
              <a:defRPr sz="1000">
                <a:latin typeface="Roboto"/>
                <a:ea typeface="Roboto"/>
                <a:cs typeface="Roboto"/>
                <a:sym typeface="Roboto"/>
              </a:defRPr>
            </a:lvl1pPr>
            <a:lvl2pPr indent="-292100" lvl="1" marL="914400">
              <a:lnSpc>
                <a:spcPct val="115000"/>
              </a:lnSpc>
              <a:spcBef>
                <a:spcPts val="1600"/>
              </a:spcBef>
              <a:spcAft>
                <a:spcPts val="0"/>
              </a:spcAft>
              <a:buSzPts val="1000"/>
              <a:buFont typeface="Roboto"/>
              <a:buChar char="○"/>
              <a:defRPr sz="1000">
                <a:latin typeface="Roboto"/>
                <a:ea typeface="Roboto"/>
                <a:cs typeface="Roboto"/>
                <a:sym typeface="Roboto"/>
              </a:defRPr>
            </a:lvl2pPr>
            <a:lvl3pPr indent="-292100" lvl="2" marL="1371600">
              <a:lnSpc>
                <a:spcPct val="115000"/>
              </a:lnSpc>
              <a:spcBef>
                <a:spcPts val="1600"/>
              </a:spcBef>
              <a:spcAft>
                <a:spcPts val="0"/>
              </a:spcAft>
              <a:buSzPts val="1000"/>
              <a:buFont typeface="Roboto"/>
              <a:buChar char="■"/>
              <a:defRPr sz="1000">
                <a:latin typeface="Roboto"/>
                <a:ea typeface="Roboto"/>
                <a:cs typeface="Roboto"/>
                <a:sym typeface="Roboto"/>
              </a:defRPr>
            </a:lvl3pPr>
            <a:lvl4pPr indent="-317500" lvl="3" marL="1828800">
              <a:lnSpc>
                <a:spcPct val="115000"/>
              </a:lnSpc>
              <a:spcBef>
                <a:spcPts val="1600"/>
              </a:spcBef>
              <a:spcAft>
                <a:spcPts val="0"/>
              </a:spcAft>
              <a:buSzPts val="1400"/>
              <a:buFont typeface="Roboto"/>
              <a:buChar char="●"/>
              <a:defRPr>
                <a:latin typeface="Roboto"/>
                <a:ea typeface="Roboto"/>
                <a:cs typeface="Roboto"/>
                <a:sym typeface="Roboto"/>
              </a:defRPr>
            </a:lvl4pPr>
            <a:lvl5pPr indent="-317500" lvl="4" marL="2286000">
              <a:lnSpc>
                <a:spcPct val="115000"/>
              </a:lnSpc>
              <a:spcBef>
                <a:spcPts val="1600"/>
              </a:spcBef>
              <a:spcAft>
                <a:spcPts val="0"/>
              </a:spcAft>
              <a:buSzPts val="1400"/>
              <a:buFont typeface="Roboto"/>
              <a:buChar char="○"/>
              <a:defRPr>
                <a:latin typeface="Roboto"/>
                <a:ea typeface="Roboto"/>
                <a:cs typeface="Roboto"/>
                <a:sym typeface="Roboto"/>
              </a:defRPr>
            </a:lvl5pPr>
            <a:lvl6pPr indent="-317500" lvl="5" marL="2743200">
              <a:lnSpc>
                <a:spcPct val="115000"/>
              </a:lnSpc>
              <a:spcBef>
                <a:spcPts val="1600"/>
              </a:spcBef>
              <a:spcAft>
                <a:spcPts val="0"/>
              </a:spcAft>
              <a:buSzPts val="1400"/>
              <a:buFont typeface="Roboto"/>
              <a:buChar char="■"/>
              <a:defRPr>
                <a:latin typeface="Roboto"/>
                <a:ea typeface="Roboto"/>
                <a:cs typeface="Roboto"/>
                <a:sym typeface="Roboto"/>
              </a:defRPr>
            </a:lvl6pPr>
            <a:lvl7pPr indent="-317500" lvl="6" marL="3200400">
              <a:lnSpc>
                <a:spcPct val="115000"/>
              </a:lnSpc>
              <a:spcBef>
                <a:spcPts val="1600"/>
              </a:spcBef>
              <a:spcAft>
                <a:spcPts val="0"/>
              </a:spcAft>
              <a:buSzPts val="1400"/>
              <a:buFont typeface="Roboto"/>
              <a:buChar char="●"/>
              <a:defRPr>
                <a:latin typeface="Roboto"/>
                <a:ea typeface="Roboto"/>
                <a:cs typeface="Roboto"/>
                <a:sym typeface="Roboto"/>
              </a:defRPr>
            </a:lvl7pPr>
            <a:lvl8pPr indent="-317500" lvl="7" marL="3657600">
              <a:lnSpc>
                <a:spcPct val="115000"/>
              </a:lnSpc>
              <a:spcBef>
                <a:spcPts val="1600"/>
              </a:spcBef>
              <a:spcAft>
                <a:spcPts val="0"/>
              </a:spcAft>
              <a:buSzPts val="1400"/>
              <a:buFont typeface="Roboto"/>
              <a:buChar char="○"/>
              <a:defRPr>
                <a:latin typeface="Roboto"/>
                <a:ea typeface="Roboto"/>
                <a:cs typeface="Roboto"/>
                <a:sym typeface="Roboto"/>
              </a:defRPr>
            </a:lvl8pPr>
            <a:lvl9pPr indent="-317500" lvl="8" marL="4114800">
              <a:lnSpc>
                <a:spcPct val="115000"/>
              </a:lnSpc>
              <a:spcBef>
                <a:spcPts val="1600"/>
              </a:spcBef>
              <a:spcAft>
                <a:spcPts val="1600"/>
              </a:spcAft>
              <a:buClr>
                <a:srgbClr val="666666"/>
              </a:buClr>
              <a:buSzPts val="1400"/>
              <a:buFont typeface="Roboto"/>
              <a:buChar char="■"/>
              <a:defRPr>
                <a:solidFill>
                  <a:srgbClr val="666666"/>
                </a:solidFill>
                <a:latin typeface="Roboto"/>
                <a:ea typeface="Roboto"/>
                <a:cs typeface="Roboto"/>
                <a:sym typeface="Roboto"/>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3.jpg"/><Relationship Id="rId4" Type="http://schemas.openxmlformats.org/officeDocument/2006/relationships/image" Target="../media/image31.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40" Type="http://schemas.openxmlformats.org/officeDocument/2006/relationships/image" Target="../media/image52.png"/><Relationship Id="rId42" Type="http://schemas.openxmlformats.org/officeDocument/2006/relationships/image" Target="../media/image64.png"/><Relationship Id="rId41" Type="http://schemas.openxmlformats.org/officeDocument/2006/relationships/image" Target="../media/image57.png"/><Relationship Id="rId44" Type="http://schemas.openxmlformats.org/officeDocument/2006/relationships/image" Target="../media/image59.png"/><Relationship Id="rId43" Type="http://schemas.openxmlformats.org/officeDocument/2006/relationships/image" Target="../media/image91.png"/><Relationship Id="rId46" Type="http://schemas.openxmlformats.org/officeDocument/2006/relationships/image" Target="../media/image54.png"/><Relationship Id="rId45" Type="http://schemas.openxmlformats.org/officeDocument/2006/relationships/image" Target="../media/image53.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25.png"/><Relationship Id="rId48" Type="http://schemas.openxmlformats.org/officeDocument/2006/relationships/image" Target="../media/image56.png"/><Relationship Id="rId47" Type="http://schemas.openxmlformats.org/officeDocument/2006/relationships/image" Target="../media/image62.png"/><Relationship Id="rId49" Type="http://schemas.openxmlformats.org/officeDocument/2006/relationships/image" Target="../media/image68.png"/><Relationship Id="rId5" Type="http://schemas.openxmlformats.org/officeDocument/2006/relationships/image" Target="../media/image10.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18.png"/><Relationship Id="rId73" Type="http://schemas.openxmlformats.org/officeDocument/2006/relationships/image" Target="../media/image83.png"/><Relationship Id="rId72" Type="http://schemas.openxmlformats.org/officeDocument/2006/relationships/image" Target="../media/image86.png"/><Relationship Id="rId31" Type="http://schemas.openxmlformats.org/officeDocument/2006/relationships/image" Target="../media/image43.png"/><Relationship Id="rId75" Type="http://schemas.openxmlformats.org/officeDocument/2006/relationships/image" Target="../media/image90.png"/><Relationship Id="rId30" Type="http://schemas.openxmlformats.org/officeDocument/2006/relationships/image" Target="../media/image38.png"/><Relationship Id="rId74" Type="http://schemas.openxmlformats.org/officeDocument/2006/relationships/image" Target="../media/image87.png"/><Relationship Id="rId33" Type="http://schemas.openxmlformats.org/officeDocument/2006/relationships/image" Target="../media/image35.png"/><Relationship Id="rId32" Type="http://schemas.openxmlformats.org/officeDocument/2006/relationships/image" Target="../media/image37.png"/><Relationship Id="rId76" Type="http://schemas.openxmlformats.org/officeDocument/2006/relationships/image" Target="../media/image88.png"/><Relationship Id="rId35" Type="http://schemas.openxmlformats.org/officeDocument/2006/relationships/image" Target="../media/image46.png"/><Relationship Id="rId34" Type="http://schemas.openxmlformats.org/officeDocument/2006/relationships/image" Target="../media/image47.png"/><Relationship Id="rId71" Type="http://schemas.openxmlformats.org/officeDocument/2006/relationships/image" Target="../media/image80.png"/><Relationship Id="rId70" Type="http://schemas.openxmlformats.org/officeDocument/2006/relationships/image" Target="../media/image84.png"/><Relationship Id="rId37" Type="http://schemas.openxmlformats.org/officeDocument/2006/relationships/image" Target="../media/image51.png"/><Relationship Id="rId36" Type="http://schemas.openxmlformats.org/officeDocument/2006/relationships/image" Target="../media/image48.png"/><Relationship Id="rId39" Type="http://schemas.openxmlformats.org/officeDocument/2006/relationships/image" Target="../media/image60.png"/><Relationship Id="rId38" Type="http://schemas.openxmlformats.org/officeDocument/2006/relationships/image" Target="../media/image49.png"/><Relationship Id="rId62" Type="http://schemas.openxmlformats.org/officeDocument/2006/relationships/image" Target="../media/image78.png"/><Relationship Id="rId61" Type="http://schemas.openxmlformats.org/officeDocument/2006/relationships/image" Target="../media/image79.png"/><Relationship Id="rId20" Type="http://schemas.openxmlformats.org/officeDocument/2006/relationships/image" Target="../media/image33.png"/><Relationship Id="rId64" Type="http://schemas.openxmlformats.org/officeDocument/2006/relationships/image" Target="../media/image76.png"/><Relationship Id="rId63" Type="http://schemas.openxmlformats.org/officeDocument/2006/relationships/image" Target="../media/image70.png"/><Relationship Id="rId22" Type="http://schemas.openxmlformats.org/officeDocument/2006/relationships/image" Target="../media/image39.png"/><Relationship Id="rId66" Type="http://schemas.openxmlformats.org/officeDocument/2006/relationships/image" Target="../media/image82.png"/><Relationship Id="rId21" Type="http://schemas.openxmlformats.org/officeDocument/2006/relationships/image" Target="../media/image36.png"/><Relationship Id="rId65" Type="http://schemas.openxmlformats.org/officeDocument/2006/relationships/image" Target="../media/image77.png"/><Relationship Id="rId24" Type="http://schemas.openxmlformats.org/officeDocument/2006/relationships/image" Target="../media/image45.png"/><Relationship Id="rId68" Type="http://schemas.openxmlformats.org/officeDocument/2006/relationships/image" Target="../media/image75.png"/><Relationship Id="rId23" Type="http://schemas.openxmlformats.org/officeDocument/2006/relationships/image" Target="../media/image32.png"/><Relationship Id="rId67" Type="http://schemas.openxmlformats.org/officeDocument/2006/relationships/image" Target="../media/image73.png"/><Relationship Id="rId60" Type="http://schemas.openxmlformats.org/officeDocument/2006/relationships/image" Target="../media/image81.png"/><Relationship Id="rId26" Type="http://schemas.openxmlformats.org/officeDocument/2006/relationships/image" Target="../media/image50.png"/><Relationship Id="rId25" Type="http://schemas.openxmlformats.org/officeDocument/2006/relationships/image" Target="../media/image41.png"/><Relationship Id="rId69" Type="http://schemas.openxmlformats.org/officeDocument/2006/relationships/image" Target="../media/image85.png"/><Relationship Id="rId28" Type="http://schemas.openxmlformats.org/officeDocument/2006/relationships/image" Target="../media/image40.png"/><Relationship Id="rId27" Type="http://schemas.openxmlformats.org/officeDocument/2006/relationships/image" Target="../media/image42.png"/><Relationship Id="rId29" Type="http://schemas.openxmlformats.org/officeDocument/2006/relationships/image" Target="../media/image44.png"/><Relationship Id="rId51" Type="http://schemas.openxmlformats.org/officeDocument/2006/relationships/image" Target="../media/image58.png"/><Relationship Id="rId50" Type="http://schemas.openxmlformats.org/officeDocument/2006/relationships/image" Target="../media/image67.png"/><Relationship Id="rId53" Type="http://schemas.openxmlformats.org/officeDocument/2006/relationships/image" Target="../media/image61.png"/><Relationship Id="rId52" Type="http://schemas.openxmlformats.org/officeDocument/2006/relationships/image" Target="../media/image55.png"/><Relationship Id="rId11" Type="http://schemas.openxmlformats.org/officeDocument/2006/relationships/image" Target="../media/image22.png"/><Relationship Id="rId55" Type="http://schemas.openxmlformats.org/officeDocument/2006/relationships/image" Target="../media/image63.png"/><Relationship Id="rId10" Type="http://schemas.openxmlformats.org/officeDocument/2006/relationships/image" Target="../media/image20.png"/><Relationship Id="rId54" Type="http://schemas.openxmlformats.org/officeDocument/2006/relationships/image" Target="../media/image65.png"/><Relationship Id="rId13" Type="http://schemas.openxmlformats.org/officeDocument/2006/relationships/image" Target="../media/image21.png"/><Relationship Id="rId57" Type="http://schemas.openxmlformats.org/officeDocument/2006/relationships/image" Target="../media/image69.png"/><Relationship Id="rId12" Type="http://schemas.openxmlformats.org/officeDocument/2006/relationships/image" Target="../media/image19.png"/><Relationship Id="rId56" Type="http://schemas.openxmlformats.org/officeDocument/2006/relationships/image" Target="../media/image66.png"/><Relationship Id="rId15" Type="http://schemas.openxmlformats.org/officeDocument/2006/relationships/image" Target="../media/image29.png"/><Relationship Id="rId59" Type="http://schemas.openxmlformats.org/officeDocument/2006/relationships/image" Target="../media/image74.png"/><Relationship Id="rId14" Type="http://schemas.openxmlformats.org/officeDocument/2006/relationships/image" Target="../media/image26.png"/><Relationship Id="rId58" Type="http://schemas.openxmlformats.org/officeDocument/2006/relationships/image" Target="../media/image72.png"/><Relationship Id="rId17" Type="http://schemas.openxmlformats.org/officeDocument/2006/relationships/image" Target="../media/image27.png"/><Relationship Id="rId16" Type="http://schemas.openxmlformats.org/officeDocument/2006/relationships/image" Target="../media/image28.png"/><Relationship Id="rId19" Type="http://schemas.openxmlformats.org/officeDocument/2006/relationships/image" Target="../media/image34.png"/><Relationship Id="rId18"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Roboto"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Roboto+Condense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7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 name="Shape 56"/>
        <p:cNvGrpSpPr/>
        <p:nvPr/>
      </p:nvGrpSpPr>
      <p:grpSpPr>
        <a:xfrm>
          <a:off x="0" y="0"/>
          <a:ext cx="0" cy="0"/>
          <a:chOff x="0" y="0"/>
          <a:chExt cx="0" cy="0"/>
        </a:xfrm>
      </p:grpSpPr>
      <p:sp>
        <p:nvSpPr>
          <p:cNvPr id="57" name="Google Shape;57;p14"/>
          <p:cNvSpPr txBox="1"/>
          <p:nvPr>
            <p:ph type="ctrTitle"/>
          </p:nvPr>
        </p:nvSpPr>
        <p:spPr>
          <a:xfrm>
            <a:off x="1705850" y="1697475"/>
            <a:ext cx="6012900" cy="1245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38761D"/>
                </a:solidFill>
              </a:rPr>
              <a:t>This is presentation title</a:t>
            </a:r>
            <a:endParaRPr>
              <a:solidFill>
                <a:srgbClr val="38761D"/>
              </a:solidFill>
            </a:endParaRPr>
          </a:p>
        </p:txBody>
      </p:sp>
      <p:sp>
        <p:nvSpPr>
          <p:cNvPr id="58" name="Google Shape;58;p14"/>
          <p:cNvSpPr txBox="1"/>
          <p:nvPr>
            <p:ph idx="1" type="subTitle"/>
          </p:nvPr>
        </p:nvSpPr>
        <p:spPr>
          <a:xfrm>
            <a:off x="2561100" y="2774125"/>
            <a:ext cx="4021800" cy="1344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13" name="Shape 113"/>
        <p:cNvGrpSpPr/>
        <p:nvPr/>
      </p:nvGrpSpPr>
      <p:grpSpPr>
        <a:xfrm>
          <a:off x="0" y="0"/>
          <a:ext cx="0" cy="0"/>
          <a:chOff x="0" y="0"/>
          <a:chExt cx="0" cy="0"/>
        </a:xfrm>
      </p:grpSpPr>
      <p:sp>
        <p:nvSpPr>
          <p:cNvPr id="114" name="Google Shape;114;p23"/>
          <p:cNvSpPr txBox="1"/>
          <p:nvPr>
            <p:ph type="title"/>
          </p:nvPr>
        </p:nvSpPr>
        <p:spPr>
          <a:xfrm>
            <a:off x="2048700" y="217785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400"/>
              <a:t>Searching for impact? Use a big image.</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24"/>
          <p:cNvSpPr txBox="1"/>
          <p:nvPr>
            <p:ph type="title"/>
          </p:nvPr>
        </p:nvSpPr>
        <p:spPr>
          <a:xfrm>
            <a:off x="252225" y="2600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sp>
        <p:nvSpPr>
          <p:cNvPr id="120" name="Google Shape;120;p24"/>
          <p:cNvSpPr txBox="1"/>
          <p:nvPr>
            <p:ph idx="1" type="body"/>
          </p:nvPr>
        </p:nvSpPr>
        <p:spPr>
          <a:xfrm>
            <a:off x="252225" y="1276975"/>
            <a:ext cx="8151900" cy="522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Create table with data and compare data.</a:t>
            </a:r>
            <a:endParaRPr/>
          </a:p>
        </p:txBody>
      </p:sp>
      <p:graphicFrame>
        <p:nvGraphicFramePr>
          <p:cNvPr id="121" name="Google Shape;121;p24"/>
          <p:cNvGraphicFramePr/>
          <p:nvPr/>
        </p:nvGraphicFramePr>
        <p:xfrm>
          <a:off x="348575" y="1798975"/>
          <a:ext cx="3000000" cy="3000000"/>
        </p:xfrm>
        <a:graphic>
          <a:graphicData uri="http://schemas.openxmlformats.org/drawingml/2006/table">
            <a:tbl>
              <a:tblPr>
                <a:noFill/>
                <a:tableStyleId>{73C77920-EBD7-4457-89EE-A0E95E6C3394}</a:tableStyleId>
              </a:tblPr>
              <a:tblGrid>
                <a:gridCol w="2030725"/>
                <a:gridCol w="1631800"/>
                <a:gridCol w="1631800"/>
                <a:gridCol w="1631800"/>
                <a:gridCol w="1631800"/>
              </a:tblGrid>
              <a:tr h="381100">
                <a:tc>
                  <a:txBody>
                    <a:bodyPr/>
                    <a:lstStyle/>
                    <a:p>
                      <a:pPr indent="0" lvl="0" marL="0" rtl="0" algn="ctr">
                        <a:spcBef>
                          <a:spcPts val="0"/>
                        </a:spcBef>
                        <a:spcAft>
                          <a:spcPts val="0"/>
                        </a:spcAft>
                        <a:buNone/>
                      </a:pPr>
                      <a:r>
                        <a:t/>
                      </a:r>
                      <a:endParaRPr sz="11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b="1" lang="en" sz="1200">
                          <a:solidFill>
                            <a:srgbClr val="38761D"/>
                          </a:solidFill>
                          <a:latin typeface="Roboto Condensed"/>
                          <a:ea typeface="Roboto Condensed"/>
                          <a:cs typeface="Roboto Condensed"/>
                          <a:sym typeface="Roboto Condensed"/>
                        </a:rPr>
                        <a:t>A</a:t>
                      </a:r>
                      <a:endParaRPr b="1" sz="12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b="1" lang="en" sz="1200">
                          <a:solidFill>
                            <a:srgbClr val="38761D"/>
                          </a:solidFill>
                          <a:latin typeface="Roboto Condensed"/>
                          <a:ea typeface="Roboto Condensed"/>
                          <a:cs typeface="Roboto Condensed"/>
                          <a:sym typeface="Roboto Condensed"/>
                        </a:rPr>
                        <a:t>B</a:t>
                      </a:r>
                      <a:endParaRPr b="1" sz="12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b="1" lang="en" sz="1200">
                          <a:solidFill>
                            <a:srgbClr val="38761D"/>
                          </a:solidFill>
                          <a:latin typeface="Roboto Condensed"/>
                          <a:ea typeface="Roboto Condensed"/>
                          <a:cs typeface="Roboto Condensed"/>
                          <a:sym typeface="Roboto Condensed"/>
                        </a:rPr>
                        <a:t>C</a:t>
                      </a:r>
                      <a:endParaRPr b="1" sz="12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b="1" lang="en" sz="1200">
                          <a:solidFill>
                            <a:srgbClr val="38761D"/>
                          </a:solidFill>
                          <a:latin typeface="Roboto Condensed"/>
                          <a:ea typeface="Roboto Condensed"/>
                          <a:cs typeface="Roboto Condensed"/>
                          <a:sym typeface="Roboto Condensed"/>
                        </a:rPr>
                        <a:t>D</a:t>
                      </a:r>
                      <a:endParaRPr b="1" sz="12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38761D"/>
                          </a:solidFill>
                          <a:latin typeface="Roboto Condensed"/>
                          <a:ea typeface="Roboto Condensed"/>
                          <a:cs typeface="Roboto Condensed"/>
                          <a:sym typeface="Roboto Condensed"/>
                        </a:rPr>
                        <a:t>Slides</a:t>
                      </a:r>
                      <a:endParaRPr b="1" sz="10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12</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24</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48</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64</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38761D"/>
                          </a:solidFill>
                          <a:latin typeface="Roboto Condensed"/>
                          <a:ea typeface="Roboto Condensed"/>
                          <a:cs typeface="Roboto Condensed"/>
                          <a:sym typeface="Roboto Condensed"/>
                        </a:rPr>
                        <a:t>Space</a:t>
                      </a:r>
                      <a:endParaRPr b="1" sz="10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33</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55</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77</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99</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38761D"/>
                          </a:solidFill>
                          <a:latin typeface="Roboto Condensed"/>
                          <a:ea typeface="Roboto Condensed"/>
                          <a:cs typeface="Roboto Condensed"/>
                          <a:sym typeface="Roboto Condensed"/>
                        </a:rPr>
                        <a:t>Love</a:t>
                      </a:r>
                      <a:endParaRPr b="1" sz="10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&lt;3</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Roboto"/>
                          <a:ea typeface="Roboto"/>
                          <a:cs typeface="Roboto"/>
                          <a:sym typeface="Roboto"/>
                        </a:rPr>
                        <a:t>&lt;3</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Roboto"/>
                          <a:ea typeface="Roboto"/>
                          <a:cs typeface="Roboto"/>
                          <a:sym typeface="Roboto"/>
                        </a:rPr>
                        <a:t>&lt;3</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Roboto"/>
                          <a:ea typeface="Roboto"/>
                          <a:cs typeface="Roboto"/>
                          <a:sym typeface="Roboto"/>
                        </a:rPr>
                        <a:t>&lt;3</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38761D"/>
                          </a:solidFill>
                          <a:latin typeface="Roboto Condensed"/>
                          <a:ea typeface="Roboto Condensed"/>
                          <a:cs typeface="Roboto Condensed"/>
                          <a:sym typeface="Roboto Condensed"/>
                        </a:rPr>
                        <a:t>Free</a:t>
                      </a:r>
                      <a:endParaRPr b="1" sz="10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Yes</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Roboto"/>
                          <a:ea typeface="Roboto"/>
                          <a:cs typeface="Roboto"/>
                          <a:sym typeface="Roboto"/>
                        </a:rPr>
                        <a:t>Yes</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Roboto"/>
                          <a:ea typeface="Roboto"/>
                          <a:cs typeface="Roboto"/>
                          <a:sym typeface="Roboto"/>
                        </a:rPr>
                        <a:t>Yes</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Roboto"/>
                          <a:ea typeface="Roboto"/>
                          <a:cs typeface="Roboto"/>
                          <a:sym typeface="Roboto"/>
                        </a:rPr>
                        <a:t>Yes</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38761D"/>
                          </a:solidFill>
                          <a:latin typeface="Roboto Condensed"/>
                          <a:ea typeface="Roboto Condensed"/>
                          <a:cs typeface="Roboto Condensed"/>
                          <a:sym typeface="Roboto Condensed"/>
                        </a:rPr>
                        <a:t>Quotes</a:t>
                      </a:r>
                      <a:endParaRPr b="1" sz="10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Included</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Roboto"/>
                          <a:ea typeface="Roboto"/>
                          <a:cs typeface="Roboto"/>
                          <a:sym typeface="Roboto"/>
                        </a:rPr>
                        <a:t>Included</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Roboto"/>
                          <a:ea typeface="Roboto"/>
                          <a:cs typeface="Roboto"/>
                          <a:sym typeface="Roboto"/>
                        </a:rPr>
                        <a:t>Included</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Roboto"/>
                          <a:ea typeface="Roboto"/>
                          <a:cs typeface="Roboto"/>
                          <a:sym typeface="Roboto"/>
                        </a:rPr>
                        <a:t>Included</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38761D"/>
                          </a:solidFill>
                          <a:latin typeface="Roboto Condensed"/>
                          <a:ea typeface="Roboto Condensed"/>
                          <a:cs typeface="Roboto Condensed"/>
                          <a:sym typeface="Roboto Condensed"/>
                        </a:rPr>
                        <a:t>Presentation</a:t>
                      </a:r>
                      <a:endParaRPr b="1" sz="1000">
                        <a:solidFill>
                          <a:srgbClr val="38761D"/>
                        </a:solidFill>
                        <a:latin typeface="Roboto Condensed"/>
                        <a:ea typeface="Roboto Condensed"/>
                        <a:cs typeface="Roboto Condensed"/>
                        <a:sym typeface="Roboto Condensed"/>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Google</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Powerpoint</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Keynote</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Roboto"/>
                          <a:ea typeface="Roboto"/>
                          <a:cs typeface="Roboto"/>
                          <a:sym typeface="Roboto"/>
                        </a:rPr>
                        <a:t>Impress</a:t>
                      </a:r>
                      <a:endParaRPr sz="900">
                        <a:solidFill>
                          <a:srgbClr val="666666"/>
                        </a:solidFill>
                        <a:latin typeface="Roboto"/>
                        <a:ea typeface="Roboto"/>
                        <a:cs typeface="Roboto"/>
                        <a:sym typeface="Roboto"/>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5" name="Shape 125"/>
        <p:cNvGrpSpPr/>
        <p:nvPr/>
      </p:nvGrpSpPr>
      <p:grpSpPr>
        <a:xfrm>
          <a:off x="0" y="0"/>
          <a:ext cx="0" cy="0"/>
          <a:chOff x="0" y="0"/>
          <a:chExt cx="0" cy="0"/>
        </a:xfrm>
      </p:grpSpPr>
      <p:sp>
        <p:nvSpPr>
          <p:cNvPr id="126" name="Google Shape;126;p25"/>
          <p:cNvSpPr txBox="1"/>
          <p:nvPr>
            <p:ph type="title"/>
          </p:nvPr>
        </p:nvSpPr>
        <p:spPr>
          <a:xfrm>
            <a:off x="252225" y="2600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sp>
        <p:nvSpPr>
          <p:cNvPr id="127" name="Google Shape;127;p25"/>
          <p:cNvSpPr txBox="1"/>
          <p:nvPr>
            <p:ph idx="1" type="body"/>
          </p:nvPr>
        </p:nvSpPr>
        <p:spPr>
          <a:xfrm>
            <a:off x="252225" y="1276975"/>
            <a:ext cx="8151900" cy="409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pic>
        <p:nvPicPr>
          <p:cNvPr id="128" name="Google Shape;128;p25"/>
          <p:cNvPicPr preferRelativeResize="0"/>
          <p:nvPr/>
        </p:nvPicPr>
        <p:blipFill>
          <a:blip r:embed="rId4">
            <a:alphaModFix/>
          </a:blip>
          <a:stretch>
            <a:fillRect/>
          </a:stretch>
        </p:blipFill>
        <p:spPr>
          <a:xfrm>
            <a:off x="1714500" y="1503775"/>
            <a:ext cx="5715000" cy="2924175"/>
          </a:xfrm>
          <a:prstGeom prst="rect">
            <a:avLst/>
          </a:prstGeom>
          <a:noFill/>
          <a:ln>
            <a:noFill/>
          </a:ln>
        </p:spPr>
      </p:pic>
      <p:pic>
        <p:nvPicPr>
          <p:cNvPr id="129" name="Google Shape;129;p25"/>
          <p:cNvPicPr preferRelativeResize="0"/>
          <p:nvPr/>
        </p:nvPicPr>
        <p:blipFill>
          <a:blip r:embed="rId5">
            <a:alphaModFix/>
          </a:blip>
          <a:stretch>
            <a:fillRect/>
          </a:stretch>
        </p:blipFill>
        <p:spPr>
          <a:xfrm>
            <a:off x="2575175" y="2189600"/>
            <a:ext cx="263575" cy="263575"/>
          </a:xfrm>
          <a:prstGeom prst="rect">
            <a:avLst/>
          </a:prstGeom>
          <a:noFill/>
          <a:ln>
            <a:noFill/>
          </a:ln>
        </p:spPr>
      </p:pic>
      <p:pic>
        <p:nvPicPr>
          <p:cNvPr id="130" name="Google Shape;130;p25"/>
          <p:cNvPicPr preferRelativeResize="0"/>
          <p:nvPr/>
        </p:nvPicPr>
        <p:blipFill>
          <a:blip r:embed="rId5">
            <a:alphaModFix/>
          </a:blip>
          <a:stretch>
            <a:fillRect/>
          </a:stretch>
        </p:blipFill>
        <p:spPr>
          <a:xfrm>
            <a:off x="3191325" y="3325725"/>
            <a:ext cx="263575" cy="263575"/>
          </a:xfrm>
          <a:prstGeom prst="rect">
            <a:avLst/>
          </a:prstGeom>
          <a:noFill/>
          <a:ln>
            <a:noFill/>
          </a:ln>
        </p:spPr>
      </p:pic>
      <p:pic>
        <p:nvPicPr>
          <p:cNvPr id="131" name="Google Shape;131;p25"/>
          <p:cNvPicPr preferRelativeResize="0"/>
          <p:nvPr/>
        </p:nvPicPr>
        <p:blipFill>
          <a:blip r:embed="rId5">
            <a:alphaModFix/>
          </a:blip>
          <a:stretch>
            <a:fillRect/>
          </a:stretch>
        </p:blipFill>
        <p:spPr>
          <a:xfrm>
            <a:off x="4369625" y="2002525"/>
            <a:ext cx="263575" cy="263575"/>
          </a:xfrm>
          <a:prstGeom prst="rect">
            <a:avLst/>
          </a:prstGeom>
          <a:noFill/>
          <a:ln>
            <a:noFill/>
          </a:ln>
        </p:spPr>
      </p:pic>
      <p:pic>
        <p:nvPicPr>
          <p:cNvPr id="132" name="Google Shape;132;p25"/>
          <p:cNvPicPr preferRelativeResize="0"/>
          <p:nvPr/>
        </p:nvPicPr>
        <p:blipFill>
          <a:blip r:embed="rId5">
            <a:alphaModFix/>
          </a:blip>
          <a:stretch>
            <a:fillRect/>
          </a:stretch>
        </p:blipFill>
        <p:spPr>
          <a:xfrm>
            <a:off x="4440213" y="2439963"/>
            <a:ext cx="263575" cy="263575"/>
          </a:xfrm>
          <a:prstGeom prst="rect">
            <a:avLst/>
          </a:prstGeom>
          <a:noFill/>
          <a:ln>
            <a:noFill/>
          </a:ln>
        </p:spPr>
      </p:pic>
      <p:pic>
        <p:nvPicPr>
          <p:cNvPr id="133" name="Google Shape;133;p25"/>
          <p:cNvPicPr preferRelativeResize="0"/>
          <p:nvPr/>
        </p:nvPicPr>
        <p:blipFill>
          <a:blip r:embed="rId5">
            <a:alphaModFix/>
          </a:blip>
          <a:stretch>
            <a:fillRect/>
          </a:stretch>
        </p:blipFill>
        <p:spPr>
          <a:xfrm>
            <a:off x="6305275" y="2189600"/>
            <a:ext cx="263575" cy="263575"/>
          </a:xfrm>
          <a:prstGeom prst="rect">
            <a:avLst/>
          </a:prstGeom>
          <a:noFill/>
          <a:ln>
            <a:noFill/>
          </a:ln>
        </p:spPr>
      </p:pic>
      <p:pic>
        <p:nvPicPr>
          <p:cNvPr id="134" name="Google Shape;134;p25"/>
          <p:cNvPicPr preferRelativeResize="0"/>
          <p:nvPr/>
        </p:nvPicPr>
        <p:blipFill>
          <a:blip r:embed="rId5">
            <a:alphaModFix/>
          </a:blip>
          <a:stretch>
            <a:fillRect/>
          </a:stretch>
        </p:blipFill>
        <p:spPr>
          <a:xfrm>
            <a:off x="7089400" y="3589300"/>
            <a:ext cx="263575" cy="263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26"/>
          <p:cNvSpPr txBox="1"/>
          <p:nvPr>
            <p:ph type="title"/>
          </p:nvPr>
        </p:nvSpPr>
        <p:spPr>
          <a:xfrm>
            <a:off x="252225" y="2600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sp>
        <p:nvSpPr>
          <p:cNvPr id="140" name="Google Shape;140;p26"/>
          <p:cNvSpPr txBox="1"/>
          <p:nvPr>
            <p:ph idx="1" type="body"/>
          </p:nvPr>
        </p:nvSpPr>
        <p:spPr>
          <a:xfrm>
            <a:off x="252225" y="1276975"/>
            <a:ext cx="8151900" cy="49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this icons in your presentation.</a:t>
            </a:r>
            <a:endParaRPr/>
          </a:p>
        </p:txBody>
      </p:sp>
      <p:pic>
        <p:nvPicPr>
          <p:cNvPr id="141" name="Google Shape;141;p26"/>
          <p:cNvPicPr preferRelativeResize="0"/>
          <p:nvPr/>
        </p:nvPicPr>
        <p:blipFill>
          <a:blip r:embed="rId3">
            <a:alphaModFix/>
          </a:blip>
          <a:stretch>
            <a:fillRect/>
          </a:stretch>
        </p:blipFill>
        <p:spPr>
          <a:xfrm>
            <a:off x="345825" y="2258300"/>
            <a:ext cx="303000" cy="303000"/>
          </a:xfrm>
          <a:prstGeom prst="rect">
            <a:avLst/>
          </a:prstGeom>
          <a:noFill/>
          <a:ln>
            <a:noFill/>
          </a:ln>
        </p:spPr>
      </p:pic>
      <p:pic>
        <p:nvPicPr>
          <p:cNvPr id="142" name="Google Shape;142;p26"/>
          <p:cNvPicPr preferRelativeResize="0"/>
          <p:nvPr/>
        </p:nvPicPr>
        <p:blipFill>
          <a:blip r:embed="rId4">
            <a:alphaModFix/>
          </a:blip>
          <a:stretch>
            <a:fillRect/>
          </a:stretch>
        </p:blipFill>
        <p:spPr>
          <a:xfrm>
            <a:off x="648675" y="2255600"/>
            <a:ext cx="308400" cy="308400"/>
          </a:xfrm>
          <a:prstGeom prst="rect">
            <a:avLst/>
          </a:prstGeom>
          <a:noFill/>
          <a:ln>
            <a:noFill/>
          </a:ln>
        </p:spPr>
      </p:pic>
      <p:pic>
        <p:nvPicPr>
          <p:cNvPr id="143" name="Google Shape;143;p26"/>
          <p:cNvPicPr preferRelativeResize="0"/>
          <p:nvPr/>
        </p:nvPicPr>
        <p:blipFill>
          <a:blip r:embed="rId5">
            <a:alphaModFix/>
          </a:blip>
          <a:stretch>
            <a:fillRect/>
          </a:stretch>
        </p:blipFill>
        <p:spPr>
          <a:xfrm>
            <a:off x="948100" y="2255600"/>
            <a:ext cx="308400" cy="308400"/>
          </a:xfrm>
          <a:prstGeom prst="rect">
            <a:avLst/>
          </a:prstGeom>
          <a:noFill/>
          <a:ln>
            <a:noFill/>
          </a:ln>
        </p:spPr>
      </p:pic>
      <p:pic>
        <p:nvPicPr>
          <p:cNvPr id="144" name="Google Shape;144;p26"/>
          <p:cNvPicPr preferRelativeResize="0"/>
          <p:nvPr/>
        </p:nvPicPr>
        <p:blipFill>
          <a:blip r:embed="rId6">
            <a:alphaModFix/>
          </a:blip>
          <a:stretch>
            <a:fillRect/>
          </a:stretch>
        </p:blipFill>
        <p:spPr>
          <a:xfrm>
            <a:off x="1260075" y="2258290"/>
            <a:ext cx="303000" cy="303000"/>
          </a:xfrm>
          <a:prstGeom prst="rect">
            <a:avLst/>
          </a:prstGeom>
          <a:noFill/>
          <a:ln>
            <a:noFill/>
          </a:ln>
        </p:spPr>
      </p:pic>
      <p:pic>
        <p:nvPicPr>
          <p:cNvPr id="145" name="Google Shape;145;p26"/>
          <p:cNvPicPr preferRelativeResize="0"/>
          <p:nvPr/>
        </p:nvPicPr>
        <p:blipFill>
          <a:blip r:embed="rId7">
            <a:alphaModFix/>
          </a:blip>
          <a:stretch>
            <a:fillRect/>
          </a:stretch>
        </p:blipFill>
        <p:spPr>
          <a:xfrm>
            <a:off x="1555775" y="2255600"/>
            <a:ext cx="308400" cy="308400"/>
          </a:xfrm>
          <a:prstGeom prst="rect">
            <a:avLst/>
          </a:prstGeom>
          <a:noFill/>
          <a:ln>
            <a:noFill/>
          </a:ln>
        </p:spPr>
      </p:pic>
      <p:pic>
        <p:nvPicPr>
          <p:cNvPr id="146" name="Google Shape;146;p26"/>
          <p:cNvPicPr preferRelativeResize="0"/>
          <p:nvPr/>
        </p:nvPicPr>
        <p:blipFill>
          <a:blip r:embed="rId8">
            <a:alphaModFix/>
          </a:blip>
          <a:stretch>
            <a:fillRect/>
          </a:stretch>
        </p:blipFill>
        <p:spPr>
          <a:xfrm>
            <a:off x="349650" y="1961450"/>
            <a:ext cx="303000" cy="303000"/>
          </a:xfrm>
          <a:prstGeom prst="rect">
            <a:avLst/>
          </a:prstGeom>
          <a:noFill/>
          <a:ln>
            <a:noFill/>
          </a:ln>
        </p:spPr>
      </p:pic>
      <p:pic>
        <p:nvPicPr>
          <p:cNvPr id="147" name="Google Shape;147;p26"/>
          <p:cNvPicPr preferRelativeResize="0"/>
          <p:nvPr/>
        </p:nvPicPr>
        <p:blipFill>
          <a:blip r:embed="rId9">
            <a:alphaModFix/>
          </a:blip>
          <a:stretch>
            <a:fillRect/>
          </a:stretch>
        </p:blipFill>
        <p:spPr>
          <a:xfrm>
            <a:off x="651375" y="1961450"/>
            <a:ext cx="303000" cy="303000"/>
          </a:xfrm>
          <a:prstGeom prst="rect">
            <a:avLst/>
          </a:prstGeom>
          <a:noFill/>
          <a:ln>
            <a:noFill/>
          </a:ln>
        </p:spPr>
      </p:pic>
      <p:pic>
        <p:nvPicPr>
          <p:cNvPr id="148" name="Google Shape;148;p26"/>
          <p:cNvPicPr preferRelativeResize="0"/>
          <p:nvPr/>
        </p:nvPicPr>
        <p:blipFill>
          <a:blip r:embed="rId10">
            <a:alphaModFix/>
          </a:blip>
          <a:stretch>
            <a:fillRect/>
          </a:stretch>
        </p:blipFill>
        <p:spPr>
          <a:xfrm>
            <a:off x="956925" y="1958750"/>
            <a:ext cx="308400" cy="308400"/>
          </a:xfrm>
          <a:prstGeom prst="rect">
            <a:avLst/>
          </a:prstGeom>
          <a:noFill/>
          <a:ln>
            <a:noFill/>
          </a:ln>
        </p:spPr>
      </p:pic>
      <p:pic>
        <p:nvPicPr>
          <p:cNvPr id="149" name="Google Shape;149;p26"/>
          <p:cNvPicPr preferRelativeResize="0"/>
          <p:nvPr/>
        </p:nvPicPr>
        <p:blipFill>
          <a:blip r:embed="rId11">
            <a:alphaModFix/>
          </a:blip>
          <a:stretch>
            <a:fillRect/>
          </a:stretch>
        </p:blipFill>
        <p:spPr>
          <a:xfrm>
            <a:off x="1257375" y="1958750"/>
            <a:ext cx="308400" cy="308400"/>
          </a:xfrm>
          <a:prstGeom prst="rect">
            <a:avLst/>
          </a:prstGeom>
          <a:noFill/>
          <a:ln>
            <a:noFill/>
          </a:ln>
        </p:spPr>
      </p:pic>
      <p:pic>
        <p:nvPicPr>
          <p:cNvPr id="150" name="Google Shape;150;p26"/>
          <p:cNvPicPr preferRelativeResize="0"/>
          <p:nvPr/>
        </p:nvPicPr>
        <p:blipFill>
          <a:blip r:embed="rId12">
            <a:alphaModFix/>
          </a:blip>
          <a:stretch>
            <a:fillRect/>
          </a:stretch>
        </p:blipFill>
        <p:spPr>
          <a:xfrm>
            <a:off x="1551938" y="1958750"/>
            <a:ext cx="308400" cy="308400"/>
          </a:xfrm>
          <a:prstGeom prst="rect">
            <a:avLst/>
          </a:prstGeom>
          <a:noFill/>
          <a:ln>
            <a:noFill/>
          </a:ln>
        </p:spPr>
      </p:pic>
      <p:pic>
        <p:nvPicPr>
          <p:cNvPr id="151" name="Google Shape;151;p26"/>
          <p:cNvPicPr preferRelativeResize="0"/>
          <p:nvPr/>
        </p:nvPicPr>
        <p:blipFill>
          <a:blip r:embed="rId13">
            <a:alphaModFix/>
          </a:blip>
          <a:stretch>
            <a:fillRect/>
          </a:stretch>
        </p:blipFill>
        <p:spPr>
          <a:xfrm>
            <a:off x="1868775" y="1961450"/>
            <a:ext cx="303000" cy="303000"/>
          </a:xfrm>
          <a:prstGeom prst="rect">
            <a:avLst/>
          </a:prstGeom>
          <a:noFill/>
          <a:ln>
            <a:noFill/>
          </a:ln>
        </p:spPr>
      </p:pic>
      <p:pic>
        <p:nvPicPr>
          <p:cNvPr id="152" name="Google Shape;152;p26"/>
          <p:cNvPicPr preferRelativeResize="0"/>
          <p:nvPr/>
        </p:nvPicPr>
        <p:blipFill>
          <a:blip r:embed="rId14">
            <a:alphaModFix/>
          </a:blip>
          <a:stretch>
            <a:fillRect/>
          </a:stretch>
        </p:blipFill>
        <p:spPr>
          <a:xfrm>
            <a:off x="2163738" y="1961450"/>
            <a:ext cx="303000" cy="303000"/>
          </a:xfrm>
          <a:prstGeom prst="rect">
            <a:avLst/>
          </a:prstGeom>
          <a:noFill/>
          <a:ln>
            <a:noFill/>
          </a:ln>
        </p:spPr>
      </p:pic>
      <p:pic>
        <p:nvPicPr>
          <p:cNvPr id="153" name="Google Shape;153;p26"/>
          <p:cNvPicPr preferRelativeResize="0"/>
          <p:nvPr/>
        </p:nvPicPr>
        <p:blipFill>
          <a:blip r:embed="rId15">
            <a:alphaModFix/>
          </a:blip>
          <a:stretch>
            <a:fillRect/>
          </a:stretch>
        </p:blipFill>
        <p:spPr>
          <a:xfrm>
            <a:off x="2457925" y="1961450"/>
            <a:ext cx="303000" cy="303000"/>
          </a:xfrm>
          <a:prstGeom prst="rect">
            <a:avLst/>
          </a:prstGeom>
          <a:noFill/>
          <a:ln>
            <a:noFill/>
          </a:ln>
        </p:spPr>
      </p:pic>
      <p:pic>
        <p:nvPicPr>
          <p:cNvPr id="154" name="Google Shape;154;p26"/>
          <p:cNvPicPr preferRelativeResize="0"/>
          <p:nvPr/>
        </p:nvPicPr>
        <p:blipFill>
          <a:blip r:embed="rId16">
            <a:alphaModFix/>
          </a:blip>
          <a:stretch>
            <a:fillRect/>
          </a:stretch>
        </p:blipFill>
        <p:spPr>
          <a:xfrm>
            <a:off x="2770150" y="1958750"/>
            <a:ext cx="308400" cy="308400"/>
          </a:xfrm>
          <a:prstGeom prst="rect">
            <a:avLst/>
          </a:prstGeom>
          <a:noFill/>
          <a:ln>
            <a:noFill/>
          </a:ln>
        </p:spPr>
      </p:pic>
      <p:pic>
        <p:nvPicPr>
          <p:cNvPr id="155" name="Google Shape;155;p26"/>
          <p:cNvPicPr preferRelativeResize="0"/>
          <p:nvPr/>
        </p:nvPicPr>
        <p:blipFill>
          <a:blip r:embed="rId17">
            <a:alphaModFix/>
          </a:blip>
          <a:stretch>
            <a:fillRect/>
          </a:stretch>
        </p:blipFill>
        <p:spPr>
          <a:xfrm>
            <a:off x="3082688" y="1967700"/>
            <a:ext cx="290500" cy="290500"/>
          </a:xfrm>
          <a:prstGeom prst="rect">
            <a:avLst/>
          </a:prstGeom>
          <a:noFill/>
          <a:ln>
            <a:noFill/>
          </a:ln>
        </p:spPr>
      </p:pic>
      <p:pic>
        <p:nvPicPr>
          <p:cNvPr id="156" name="Google Shape;156;p26"/>
          <p:cNvPicPr preferRelativeResize="0"/>
          <p:nvPr/>
        </p:nvPicPr>
        <p:blipFill>
          <a:blip r:embed="rId18">
            <a:alphaModFix/>
          </a:blip>
          <a:stretch>
            <a:fillRect/>
          </a:stretch>
        </p:blipFill>
        <p:spPr>
          <a:xfrm>
            <a:off x="3381950" y="1961450"/>
            <a:ext cx="303000" cy="303000"/>
          </a:xfrm>
          <a:prstGeom prst="rect">
            <a:avLst/>
          </a:prstGeom>
          <a:noFill/>
          <a:ln>
            <a:noFill/>
          </a:ln>
        </p:spPr>
      </p:pic>
      <p:pic>
        <p:nvPicPr>
          <p:cNvPr id="157" name="Google Shape;157;p26"/>
          <p:cNvPicPr preferRelativeResize="0"/>
          <p:nvPr/>
        </p:nvPicPr>
        <p:blipFill>
          <a:blip r:embed="rId19">
            <a:alphaModFix/>
          </a:blip>
          <a:stretch>
            <a:fillRect/>
          </a:stretch>
        </p:blipFill>
        <p:spPr>
          <a:xfrm>
            <a:off x="3671725" y="1958750"/>
            <a:ext cx="308400" cy="308400"/>
          </a:xfrm>
          <a:prstGeom prst="rect">
            <a:avLst/>
          </a:prstGeom>
          <a:noFill/>
          <a:ln>
            <a:noFill/>
          </a:ln>
        </p:spPr>
      </p:pic>
      <p:pic>
        <p:nvPicPr>
          <p:cNvPr id="158" name="Google Shape;158;p26"/>
          <p:cNvPicPr preferRelativeResize="0"/>
          <p:nvPr/>
        </p:nvPicPr>
        <p:blipFill>
          <a:blip r:embed="rId20">
            <a:alphaModFix/>
          </a:blip>
          <a:stretch>
            <a:fillRect/>
          </a:stretch>
        </p:blipFill>
        <p:spPr>
          <a:xfrm>
            <a:off x="3981050" y="1961450"/>
            <a:ext cx="303000" cy="303000"/>
          </a:xfrm>
          <a:prstGeom prst="rect">
            <a:avLst/>
          </a:prstGeom>
          <a:noFill/>
          <a:ln>
            <a:noFill/>
          </a:ln>
        </p:spPr>
      </p:pic>
      <p:pic>
        <p:nvPicPr>
          <p:cNvPr id="159" name="Google Shape;159;p26"/>
          <p:cNvPicPr preferRelativeResize="0"/>
          <p:nvPr/>
        </p:nvPicPr>
        <p:blipFill>
          <a:blip r:embed="rId21">
            <a:alphaModFix/>
          </a:blip>
          <a:stretch>
            <a:fillRect/>
          </a:stretch>
        </p:blipFill>
        <p:spPr>
          <a:xfrm>
            <a:off x="4284025" y="1961450"/>
            <a:ext cx="303000" cy="303000"/>
          </a:xfrm>
          <a:prstGeom prst="rect">
            <a:avLst/>
          </a:prstGeom>
          <a:noFill/>
          <a:ln>
            <a:noFill/>
          </a:ln>
        </p:spPr>
      </p:pic>
      <p:pic>
        <p:nvPicPr>
          <p:cNvPr id="160" name="Google Shape;160;p26"/>
          <p:cNvPicPr preferRelativeResize="0"/>
          <p:nvPr/>
        </p:nvPicPr>
        <p:blipFill>
          <a:blip r:embed="rId22">
            <a:alphaModFix/>
          </a:blip>
          <a:stretch>
            <a:fillRect/>
          </a:stretch>
        </p:blipFill>
        <p:spPr>
          <a:xfrm>
            <a:off x="4602875" y="1967700"/>
            <a:ext cx="290500" cy="290500"/>
          </a:xfrm>
          <a:prstGeom prst="rect">
            <a:avLst/>
          </a:prstGeom>
          <a:noFill/>
          <a:ln>
            <a:noFill/>
          </a:ln>
        </p:spPr>
      </p:pic>
      <p:pic>
        <p:nvPicPr>
          <p:cNvPr id="161" name="Google Shape;161;p26"/>
          <p:cNvPicPr preferRelativeResize="0"/>
          <p:nvPr/>
        </p:nvPicPr>
        <p:blipFill>
          <a:blip r:embed="rId23">
            <a:alphaModFix/>
          </a:blip>
          <a:stretch>
            <a:fillRect/>
          </a:stretch>
        </p:blipFill>
        <p:spPr>
          <a:xfrm>
            <a:off x="4909225" y="1961450"/>
            <a:ext cx="303000" cy="303000"/>
          </a:xfrm>
          <a:prstGeom prst="rect">
            <a:avLst/>
          </a:prstGeom>
          <a:noFill/>
          <a:ln>
            <a:noFill/>
          </a:ln>
        </p:spPr>
      </p:pic>
      <p:pic>
        <p:nvPicPr>
          <p:cNvPr id="162" name="Google Shape;162;p26"/>
          <p:cNvPicPr preferRelativeResize="0"/>
          <p:nvPr/>
        </p:nvPicPr>
        <p:blipFill>
          <a:blip r:embed="rId24">
            <a:alphaModFix/>
          </a:blip>
          <a:stretch>
            <a:fillRect/>
          </a:stretch>
        </p:blipFill>
        <p:spPr>
          <a:xfrm>
            <a:off x="5198688" y="1961450"/>
            <a:ext cx="303000" cy="303000"/>
          </a:xfrm>
          <a:prstGeom prst="rect">
            <a:avLst/>
          </a:prstGeom>
          <a:noFill/>
          <a:ln>
            <a:noFill/>
          </a:ln>
        </p:spPr>
      </p:pic>
      <p:pic>
        <p:nvPicPr>
          <p:cNvPr id="163" name="Google Shape;163;p26"/>
          <p:cNvPicPr preferRelativeResize="0"/>
          <p:nvPr/>
        </p:nvPicPr>
        <p:blipFill>
          <a:blip r:embed="rId25">
            <a:alphaModFix/>
          </a:blip>
          <a:stretch>
            <a:fillRect/>
          </a:stretch>
        </p:blipFill>
        <p:spPr>
          <a:xfrm>
            <a:off x="5503825" y="1967700"/>
            <a:ext cx="290500" cy="290500"/>
          </a:xfrm>
          <a:prstGeom prst="rect">
            <a:avLst/>
          </a:prstGeom>
          <a:noFill/>
          <a:ln>
            <a:noFill/>
          </a:ln>
        </p:spPr>
      </p:pic>
      <p:pic>
        <p:nvPicPr>
          <p:cNvPr id="164" name="Google Shape;164;p26"/>
          <p:cNvPicPr preferRelativeResize="0"/>
          <p:nvPr/>
        </p:nvPicPr>
        <p:blipFill>
          <a:blip r:embed="rId26">
            <a:alphaModFix/>
          </a:blip>
          <a:stretch>
            <a:fillRect/>
          </a:stretch>
        </p:blipFill>
        <p:spPr>
          <a:xfrm>
            <a:off x="5807000" y="1967700"/>
            <a:ext cx="290500" cy="290500"/>
          </a:xfrm>
          <a:prstGeom prst="rect">
            <a:avLst/>
          </a:prstGeom>
          <a:noFill/>
          <a:ln>
            <a:noFill/>
          </a:ln>
        </p:spPr>
      </p:pic>
      <p:pic>
        <p:nvPicPr>
          <p:cNvPr id="165" name="Google Shape;165;p26"/>
          <p:cNvPicPr preferRelativeResize="0"/>
          <p:nvPr/>
        </p:nvPicPr>
        <p:blipFill>
          <a:blip r:embed="rId27">
            <a:alphaModFix/>
          </a:blip>
          <a:stretch>
            <a:fillRect/>
          </a:stretch>
        </p:blipFill>
        <p:spPr>
          <a:xfrm>
            <a:off x="6104225" y="1958750"/>
            <a:ext cx="308400" cy="308400"/>
          </a:xfrm>
          <a:prstGeom prst="rect">
            <a:avLst/>
          </a:prstGeom>
          <a:noFill/>
          <a:ln>
            <a:noFill/>
          </a:ln>
        </p:spPr>
      </p:pic>
      <p:pic>
        <p:nvPicPr>
          <p:cNvPr id="166" name="Google Shape;166;p26"/>
          <p:cNvPicPr preferRelativeResize="0"/>
          <p:nvPr/>
        </p:nvPicPr>
        <p:blipFill>
          <a:blip r:embed="rId28">
            <a:alphaModFix/>
          </a:blip>
          <a:stretch>
            <a:fillRect/>
          </a:stretch>
        </p:blipFill>
        <p:spPr>
          <a:xfrm>
            <a:off x="1860125" y="2255600"/>
            <a:ext cx="308400" cy="308400"/>
          </a:xfrm>
          <a:prstGeom prst="rect">
            <a:avLst/>
          </a:prstGeom>
          <a:noFill/>
          <a:ln>
            <a:noFill/>
          </a:ln>
        </p:spPr>
      </p:pic>
      <p:pic>
        <p:nvPicPr>
          <p:cNvPr id="167" name="Google Shape;167;p26"/>
          <p:cNvPicPr preferRelativeResize="0"/>
          <p:nvPr/>
        </p:nvPicPr>
        <p:blipFill>
          <a:blip r:embed="rId29">
            <a:alphaModFix/>
          </a:blip>
          <a:stretch>
            <a:fillRect/>
          </a:stretch>
        </p:blipFill>
        <p:spPr>
          <a:xfrm>
            <a:off x="2162963" y="2255600"/>
            <a:ext cx="308400" cy="308400"/>
          </a:xfrm>
          <a:prstGeom prst="rect">
            <a:avLst/>
          </a:prstGeom>
          <a:noFill/>
          <a:ln>
            <a:noFill/>
          </a:ln>
        </p:spPr>
      </p:pic>
      <p:pic>
        <p:nvPicPr>
          <p:cNvPr id="168" name="Google Shape;168;p26"/>
          <p:cNvPicPr preferRelativeResize="0"/>
          <p:nvPr/>
        </p:nvPicPr>
        <p:blipFill>
          <a:blip r:embed="rId30">
            <a:alphaModFix/>
          </a:blip>
          <a:stretch>
            <a:fillRect/>
          </a:stretch>
        </p:blipFill>
        <p:spPr>
          <a:xfrm>
            <a:off x="2462875" y="2255600"/>
            <a:ext cx="308400" cy="308400"/>
          </a:xfrm>
          <a:prstGeom prst="rect">
            <a:avLst/>
          </a:prstGeom>
          <a:noFill/>
          <a:ln>
            <a:noFill/>
          </a:ln>
        </p:spPr>
      </p:pic>
      <p:pic>
        <p:nvPicPr>
          <p:cNvPr id="169" name="Google Shape;169;p26"/>
          <p:cNvPicPr preferRelativeResize="0"/>
          <p:nvPr/>
        </p:nvPicPr>
        <p:blipFill>
          <a:blip r:embed="rId31">
            <a:alphaModFix/>
          </a:blip>
          <a:stretch>
            <a:fillRect/>
          </a:stretch>
        </p:blipFill>
        <p:spPr>
          <a:xfrm>
            <a:off x="2770175" y="2258300"/>
            <a:ext cx="303000" cy="303000"/>
          </a:xfrm>
          <a:prstGeom prst="rect">
            <a:avLst/>
          </a:prstGeom>
          <a:noFill/>
          <a:ln>
            <a:noFill/>
          </a:ln>
        </p:spPr>
      </p:pic>
      <p:pic>
        <p:nvPicPr>
          <p:cNvPr id="170" name="Google Shape;170;p26"/>
          <p:cNvPicPr preferRelativeResize="0"/>
          <p:nvPr/>
        </p:nvPicPr>
        <p:blipFill>
          <a:blip r:embed="rId32">
            <a:alphaModFix/>
          </a:blip>
          <a:stretch>
            <a:fillRect/>
          </a:stretch>
        </p:blipFill>
        <p:spPr>
          <a:xfrm>
            <a:off x="3064819" y="2258300"/>
            <a:ext cx="303000" cy="303000"/>
          </a:xfrm>
          <a:prstGeom prst="rect">
            <a:avLst/>
          </a:prstGeom>
          <a:noFill/>
          <a:ln>
            <a:noFill/>
          </a:ln>
        </p:spPr>
      </p:pic>
      <p:pic>
        <p:nvPicPr>
          <p:cNvPr id="171" name="Google Shape;171;p26"/>
          <p:cNvPicPr preferRelativeResize="0"/>
          <p:nvPr/>
        </p:nvPicPr>
        <p:blipFill>
          <a:blip r:embed="rId33">
            <a:alphaModFix/>
          </a:blip>
          <a:stretch>
            <a:fillRect/>
          </a:stretch>
        </p:blipFill>
        <p:spPr>
          <a:xfrm>
            <a:off x="3377325" y="2255600"/>
            <a:ext cx="303000" cy="303000"/>
          </a:xfrm>
          <a:prstGeom prst="rect">
            <a:avLst/>
          </a:prstGeom>
          <a:noFill/>
          <a:ln>
            <a:noFill/>
          </a:ln>
        </p:spPr>
      </p:pic>
      <p:pic>
        <p:nvPicPr>
          <p:cNvPr id="172" name="Google Shape;172;p26"/>
          <p:cNvPicPr preferRelativeResize="0"/>
          <p:nvPr/>
        </p:nvPicPr>
        <p:blipFill>
          <a:blip r:embed="rId34">
            <a:alphaModFix/>
          </a:blip>
          <a:stretch>
            <a:fillRect/>
          </a:stretch>
        </p:blipFill>
        <p:spPr>
          <a:xfrm>
            <a:off x="3671725" y="2264450"/>
            <a:ext cx="303000" cy="303000"/>
          </a:xfrm>
          <a:prstGeom prst="rect">
            <a:avLst/>
          </a:prstGeom>
          <a:noFill/>
          <a:ln>
            <a:noFill/>
          </a:ln>
        </p:spPr>
      </p:pic>
      <p:pic>
        <p:nvPicPr>
          <p:cNvPr id="173" name="Google Shape;173;p26"/>
          <p:cNvPicPr preferRelativeResize="0"/>
          <p:nvPr/>
        </p:nvPicPr>
        <p:blipFill>
          <a:blip r:embed="rId35">
            <a:alphaModFix/>
          </a:blip>
          <a:stretch>
            <a:fillRect/>
          </a:stretch>
        </p:blipFill>
        <p:spPr>
          <a:xfrm>
            <a:off x="3988350" y="2258300"/>
            <a:ext cx="308400" cy="308400"/>
          </a:xfrm>
          <a:prstGeom prst="rect">
            <a:avLst/>
          </a:prstGeom>
          <a:noFill/>
          <a:ln>
            <a:noFill/>
          </a:ln>
        </p:spPr>
      </p:pic>
      <p:pic>
        <p:nvPicPr>
          <p:cNvPr id="174" name="Google Shape;174;p26"/>
          <p:cNvPicPr preferRelativeResize="0"/>
          <p:nvPr/>
        </p:nvPicPr>
        <p:blipFill>
          <a:blip r:embed="rId36">
            <a:alphaModFix/>
          </a:blip>
          <a:stretch>
            <a:fillRect/>
          </a:stretch>
        </p:blipFill>
        <p:spPr>
          <a:xfrm>
            <a:off x="4284975" y="2258300"/>
            <a:ext cx="308400" cy="308400"/>
          </a:xfrm>
          <a:prstGeom prst="rect">
            <a:avLst/>
          </a:prstGeom>
          <a:noFill/>
          <a:ln>
            <a:noFill/>
          </a:ln>
        </p:spPr>
      </p:pic>
      <p:pic>
        <p:nvPicPr>
          <p:cNvPr id="175" name="Google Shape;175;p26"/>
          <p:cNvPicPr preferRelativeResize="0"/>
          <p:nvPr/>
        </p:nvPicPr>
        <p:blipFill>
          <a:blip r:embed="rId37">
            <a:alphaModFix/>
          </a:blip>
          <a:stretch>
            <a:fillRect/>
          </a:stretch>
        </p:blipFill>
        <p:spPr>
          <a:xfrm>
            <a:off x="4600150" y="2258300"/>
            <a:ext cx="290500" cy="290500"/>
          </a:xfrm>
          <a:prstGeom prst="rect">
            <a:avLst/>
          </a:prstGeom>
          <a:noFill/>
          <a:ln>
            <a:noFill/>
          </a:ln>
        </p:spPr>
      </p:pic>
      <p:pic>
        <p:nvPicPr>
          <p:cNvPr id="176" name="Google Shape;176;p26"/>
          <p:cNvPicPr preferRelativeResize="0"/>
          <p:nvPr/>
        </p:nvPicPr>
        <p:blipFill>
          <a:blip r:embed="rId38">
            <a:alphaModFix/>
          </a:blip>
          <a:stretch>
            <a:fillRect/>
          </a:stretch>
        </p:blipFill>
        <p:spPr>
          <a:xfrm>
            <a:off x="4897425" y="2267150"/>
            <a:ext cx="290500" cy="290500"/>
          </a:xfrm>
          <a:prstGeom prst="rect">
            <a:avLst/>
          </a:prstGeom>
          <a:noFill/>
          <a:ln>
            <a:noFill/>
          </a:ln>
        </p:spPr>
      </p:pic>
      <p:pic>
        <p:nvPicPr>
          <p:cNvPr id="177" name="Google Shape;177;p26"/>
          <p:cNvPicPr preferRelativeResize="0"/>
          <p:nvPr/>
        </p:nvPicPr>
        <p:blipFill>
          <a:blip r:embed="rId39">
            <a:alphaModFix/>
          </a:blip>
          <a:stretch>
            <a:fillRect/>
          </a:stretch>
        </p:blipFill>
        <p:spPr>
          <a:xfrm>
            <a:off x="5194050" y="2255600"/>
            <a:ext cx="303000" cy="303000"/>
          </a:xfrm>
          <a:prstGeom prst="rect">
            <a:avLst/>
          </a:prstGeom>
          <a:noFill/>
          <a:ln>
            <a:noFill/>
          </a:ln>
        </p:spPr>
      </p:pic>
      <p:pic>
        <p:nvPicPr>
          <p:cNvPr id="178" name="Google Shape;178;p26"/>
          <p:cNvPicPr preferRelativeResize="0"/>
          <p:nvPr/>
        </p:nvPicPr>
        <p:blipFill>
          <a:blip r:embed="rId40">
            <a:alphaModFix/>
          </a:blip>
          <a:stretch>
            <a:fillRect/>
          </a:stretch>
        </p:blipFill>
        <p:spPr>
          <a:xfrm>
            <a:off x="5491975" y="2258300"/>
            <a:ext cx="303000" cy="303000"/>
          </a:xfrm>
          <a:prstGeom prst="rect">
            <a:avLst/>
          </a:prstGeom>
          <a:noFill/>
          <a:ln>
            <a:noFill/>
          </a:ln>
        </p:spPr>
      </p:pic>
      <p:pic>
        <p:nvPicPr>
          <p:cNvPr id="179" name="Google Shape;179;p26"/>
          <p:cNvPicPr preferRelativeResize="0"/>
          <p:nvPr/>
        </p:nvPicPr>
        <p:blipFill>
          <a:blip r:embed="rId41">
            <a:alphaModFix/>
          </a:blip>
          <a:stretch>
            <a:fillRect/>
          </a:stretch>
        </p:blipFill>
        <p:spPr>
          <a:xfrm>
            <a:off x="5796450" y="2255600"/>
            <a:ext cx="290500" cy="290500"/>
          </a:xfrm>
          <a:prstGeom prst="rect">
            <a:avLst/>
          </a:prstGeom>
          <a:noFill/>
          <a:ln>
            <a:noFill/>
          </a:ln>
        </p:spPr>
      </p:pic>
      <p:pic>
        <p:nvPicPr>
          <p:cNvPr id="180" name="Google Shape;180;p26"/>
          <p:cNvPicPr preferRelativeResize="0"/>
          <p:nvPr/>
        </p:nvPicPr>
        <p:blipFill>
          <a:blip r:embed="rId42">
            <a:alphaModFix/>
          </a:blip>
          <a:stretch>
            <a:fillRect/>
          </a:stretch>
        </p:blipFill>
        <p:spPr>
          <a:xfrm>
            <a:off x="6107025" y="2258300"/>
            <a:ext cx="290500" cy="290500"/>
          </a:xfrm>
          <a:prstGeom prst="rect">
            <a:avLst/>
          </a:prstGeom>
          <a:noFill/>
          <a:ln>
            <a:noFill/>
          </a:ln>
        </p:spPr>
      </p:pic>
      <p:pic>
        <p:nvPicPr>
          <p:cNvPr id="181" name="Google Shape;181;p26"/>
          <p:cNvPicPr preferRelativeResize="0"/>
          <p:nvPr/>
        </p:nvPicPr>
        <p:blipFill>
          <a:blip r:embed="rId43">
            <a:alphaModFix/>
          </a:blip>
          <a:stretch>
            <a:fillRect/>
          </a:stretch>
        </p:blipFill>
        <p:spPr>
          <a:xfrm>
            <a:off x="345825" y="2567500"/>
            <a:ext cx="290500" cy="290500"/>
          </a:xfrm>
          <a:prstGeom prst="rect">
            <a:avLst/>
          </a:prstGeom>
          <a:noFill/>
          <a:ln>
            <a:noFill/>
          </a:ln>
        </p:spPr>
      </p:pic>
      <p:pic>
        <p:nvPicPr>
          <p:cNvPr id="182" name="Google Shape;182;p26"/>
          <p:cNvPicPr preferRelativeResize="0"/>
          <p:nvPr/>
        </p:nvPicPr>
        <p:blipFill>
          <a:blip r:embed="rId44">
            <a:alphaModFix/>
          </a:blip>
          <a:stretch>
            <a:fillRect/>
          </a:stretch>
        </p:blipFill>
        <p:spPr>
          <a:xfrm>
            <a:off x="644591" y="2564000"/>
            <a:ext cx="303000" cy="303008"/>
          </a:xfrm>
          <a:prstGeom prst="rect">
            <a:avLst/>
          </a:prstGeom>
          <a:noFill/>
          <a:ln>
            <a:noFill/>
          </a:ln>
        </p:spPr>
      </p:pic>
      <p:pic>
        <p:nvPicPr>
          <p:cNvPr id="183" name="Google Shape;183;p26"/>
          <p:cNvPicPr preferRelativeResize="0"/>
          <p:nvPr/>
        </p:nvPicPr>
        <p:blipFill>
          <a:blip r:embed="rId45">
            <a:alphaModFix/>
          </a:blip>
          <a:stretch>
            <a:fillRect/>
          </a:stretch>
        </p:blipFill>
        <p:spPr>
          <a:xfrm>
            <a:off x="955875" y="2566700"/>
            <a:ext cx="303000" cy="303000"/>
          </a:xfrm>
          <a:prstGeom prst="rect">
            <a:avLst/>
          </a:prstGeom>
          <a:noFill/>
          <a:ln>
            <a:noFill/>
          </a:ln>
        </p:spPr>
      </p:pic>
      <p:pic>
        <p:nvPicPr>
          <p:cNvPr id="184" name="Google Shape;184;p26"/>
          <p:cNvPicPr preferRelativeResize="0"/>
          <p:nvPr/>
        </p:nvPicPr>
        <p:blipFill>
          <a:blip r:embed="rId46">
            <a:alphaModFix/>
          </a:blip>
          <a:stretch>
            <a:fillRect/>
          </a:stretch>
        </p:blipFill>
        <p:spPr>
          <a:xfrm>
            <a:off x="1267150" y="2566700"/>
            <a:ext cx="303000" cy="303000"/>
          </a:xfrm>
          <a:prstGeom prst="rect">
            <a:avLst/>
          </a:prstGeom>
          <a:noFill/>
          <a:ln>
            <a:noFill/>
          </a:ln>
        </p:spPr>
      </p:pic>
      <p:pic>
        <p:nvPicPr>
          <p:cNvPr id="185" name="Google Shape;185;p26"/>
          <p:cNvPicPr preferRelativeResize="0"/>
          <p:nvPr/>
        </p:nvPicPr>
        <p:blipFill>
          <a:blip r:embed="rId47">
            <a:alphaModFix/>
          </a:blip>
          <a:stretch>
            <a:fillRect/>
          </a:stretch>
        </p:blipFill>
        <p:spPr>
          <a:xfrm>
            <a:off x="1560900" y="2567500"/>
            <a:ext cx="290500" cy="290500"/>
          </a:xfrm>
          <a:prstGeom prst="rect">
            <a:avLst/>
          </a:prstGeom>
          <a:noFill/>
          <a:ln>
            <a:noFill/>
          </a:ln>
        </p:spPr>
      </p:pic>
      <p:pic>
        <p:nvPicPr>
          <p:cNvPr id="186" name="Google Shape;186;p26"/>
          <p:cNvPicPr preferRelativeResize="0"/>
          <p:nvPr/>
        </p:nvPicPr>
        <p:blipFill>
          <a:blip r:embed="rId48">
            <a:alphaModFix/>
          </a:blip>
          <a:stretch>
            <a:fillRect/>
          </a:stretch>
        </p:blipFill>
        <p:spPr>
          <a:xfrm>
            <a:off x="1857167" y="2580192"/>
            <a:ext cx="290474" cy="290476"/>
          </a:xfrm>
          <a:prstGeom prst="rect">
            <a:avLst/>
          </a:prstGeom>
          <a:noFill/>
          <a:ln>
            <a:noFill/>
          </a:ln>
        </p:spPr>
      </p:pic>
      <p:pic>
        <p:nvPicPr>
          <p:cNvPr id="187" name="Google Shape;187;p26"/>
          <p:cNvPicPr preferRelativeResize="0"/>
          <p:nvPr/>
        </p:nvPicPr>
        <p:blipFill>
          <a:blip r:embed="rId49">
            <a:alphaModFix/>
          </a:blip>
          <a:stretch>
            <a:fillRect/>
          </a:stretch>
        </p:blipFill>
        <p:spPr>
          <a:xfrm>
            <a:off x="2153425" y="2567500"/>
            <a:ext cx="303000" cy="303000"/>
          </a:xfrm>
          <a:prstGeom prst="rect">
            <a:avLst/>
          </a:prstGeom>
          <a:noFill/>
          <a:ln>
            <a:noFill/>
          </a:ln>
        </p:spPr>
      </p:pic>
      <p:pic>
        <p:nvPicPr>
          <p:cNvPr id="188" name="Google Shape;188;p26"/>
          <p:cNvPicPr preferRelativeResize="0"/>
          <p:nvPr/>
        </p:nvPicPr>
        <p:blipFill>
          <a:blip r:embed="rId50">
            <a:alphaModFix/>
          </a:blip>
          <a:stretch>
            <a:fillRect/>
          </a:stretch>
        </p:blipFill>
        <p:spPr>
          <a:xfrm>
            <a:off x="2470625" y="2567500"/>
            <a:ext cx="290474" cy="290476"/>
          </a:xfrm>
          <a:prstGeom prst="rect">
            <a:avLst/>
          </a:prstGeom>
          <a:noFill/>
          <a:ln>
            <a:noFill/>
          </a:ln>
        </p:spPr>
      </p:pic>
      <p:pic>
        <p:nvPicPr>
          <p:cNvPr id="189" name="Google Shape;189;p26"/>
          <p:cNvPicPr preferRelativeResize="0"/>
          <p:nvPr/>
        </p:nvPicPr>
        <p:blipFill>
          <a:blip r:embed="rId51">
            <a:alphaModFix/>
          </a:blip>
          <a:stretch>
            <a:fillRect/>
          </a:stretch>
        </p:blipFill>
        <p:spPr>
          <a:xfrm>
            <a:off x="2775300" y="2572216"/>
            <a:ext cx="290500" cy="290500"/>
          </a:xfrm>
          <a:prstGeom prst="rect">
            <a:avLst/>
          </a:prstGeom>
          <a:noFill/>
          <a:ln>
            <a:noFill/>
          </a:ln>
        </p:spPr>
      </p:pic>
      <p:pic>
        <p:nvPicPr>
          <p:cNvPr id="190" name="Google Shape;190;p26"/>
          <p:cNvPicPr preferRelativeResize="0"/>
          <p:nvPr/>
        </p:nvPicPr>
        <p:blipFill>
          <a:blip r:embed="rId52">
            <a:alphaModFix/>
          </a:blip>
          <a:stretch>
            <a:fillRect/>
          </a:stretch>
        </p:blipFill>
        <p:spPr>
          <a:xfrm>
            <a:off x="3080000" y="2572225"/>
            <a:ext cx="290476" cy="290474"/>
          </a:xfrm>
          <a:prstGeom prst="rect">
            <a:avLst/>
          </a:prstGeom>
          <a:noFill/>
          <a:ln>
            <a:noFill/>
          </a:ln>
        </p:spPr>
      </p:pic>
      <p:pic>
        <p:nvPicPr>
          <p:cNvPr id="191" name="Google Shape;191;p26"/>
          <p:cNvPicPr preferRelativeResize="0"/>
          <p:nvPr/>
        </p:nvPicPr>
        <p:blipFill>
          <a:blip r:embed="rId53">
            <a:alphaModFix/>
          </a:blip>
          <a:stretch>
            <a:fillRect/>
          </a:stretch>
        </p:blipFill>
        <p:spPr>
          <a:xfrm>
            <a:off x="3679125" y="2572238"/>
            <a:ext cx="290476" cy="290476"/>
          </a:xfrm>
          <a:prstGeom prst="rect">
            <a:avLst/>
          </a:prstGeom>
          <a:noFill/>
          <a:ln>
            <a:noFill/>
          </a:ln>
        </p:spPr>
      </p:pic>
      <p:pic>
        <p:nvPicPr>
          <p:cNvPr id="192" name="Google Shape;192;p26"/>
          <p:cNvPicPr preferRelativeResize="0"/>
          <p:nvPr/>
        </p:nvPicPr>
        <p:blipFill>
          <a:blip r:embed="rId54">
            <a:alphaModFix/>
          </a:blip>
          <a:stretch>
            <a:fillRect/>
          </a:stretch>
        </p:blipFill>
        <p:spPr>
          <a:xfrm>
            <a:off x="3970600" y="2567500"/>
            <a:ext cx="303000" cy="303000"/>
          </a:xfrm>
          <a:prstGeom prst="rect">
            <a:avLst/>
          </a:prstGeom>
          <a:noFill/>
          <a:ln>
            <a:noFill/>
          </a:ln>
        </p:spPr>
      </p:pic>
      <p:pic>
        <p:nvPicPr>
          <p:cNvPr id="193" name="Google Shape;193;p26"/>
          <p:cNvPicPr preferRelativeResize="0"/>
          <p:nvPr/>
        </p:nvPicPr>
        <p:blipFill>
          <a:blip r:embed="rId55">
            <a:alphaModFix/>
          </a:blip>
          <a:stretch>
            <a:fillRect/>
          </a:stretch>
        </p:blipFill>
        <p:spPr>
          <a:xfrm>
            <a:off x="4278250" y="2572225"/>
            <a:ext cx="308400" cy="308400"/>
          </a:xfrm>
          <a:prstGeom prst="rect">
            <a:avLst/>
          </a:prstGeom>
          <a:noFill/>
          <a:ln>
            <a:noFill/>
          </a:ln>
        </p:spPr>
      </p:pic>
      <p:pic>
        <p:nvPicPr>
          <p:cNvPr id="194" name="Google Shape;194;p26"/>
          <p:cNvPicPr preferRelativeResize="0"/>
          <p:nvPr/>
        </p:nvPicPr>
        <p:blipFill>
          <a:blip r:embed="rId56">
            <a:alphaModFix/>
          </a:blip>
          <a:stretch>
            <a:fillRect/>
          </a:stretch>
        </p:blipFill>
        <p:spPr>
          <a:xfrm>
            <a:off x="4591300" y="2572225"/>
            <a:ext cx="290500" cy="290500"/>
          </a:xfrm>
          <a:prstGeom prst="rect">
            <a:avLst/>
          </a:prstGeom>
          <a:noFill/>
          <a:ln>
            <a:noFill/>
          </a:ln>
        </p:spPr>
      </p:pic>
      <p:pic>
        <p:nvPicPr>
          <p:cNvPr id="195" name="Google Shape;195;p26"/>
          <p:cNvPicPr preferRelativeResize="0"/>
          <p:nvPr/>
        </p:nvPicPr>
        <p:blipFill>
          <a:blip r:embed="rId57">
            <a:alphaModFix/>
          </a:blip>
          <a:stretch>
            <a:fillRect/>
          </a:stretch>
        </p:blipFill>
        <p:spPr>
          <a:xfrm>
            <a:off x="4886450" y="2572225"/>
            <a:ext cx="303000" cy="303000"/>
          </a:xfrm>
          <a:prstGeom prst="rect">
            <a:avLst/>
          </a:prstGeom>
          <a:noFill/>
          <a:ln>
            <a:noFill/>
          </a:ln>
        </p:spPr>
      </p:pic>
      <p:pic>
        <p:nvPicPr>
          <p:cNvPr id="196" name="Google Shape;196;p26"/>
          <p:cNvPicPr preferRelativeResize="0"/>
          <p:nvPr/>
        </p:nvPicPr>
        <p:blipFill>
          <a:blip r:embed="rId58">
            <a:alphaModFix/>
          </a:blip>
          <a:stretch>
            <a:fillRect/>
          </a:stretch>
        </p:blipFill>
        <p:spPr>
          <a:xfrm>
            <a:off x="5194075" y="2572225"/>
            <a:ext cx="290474" cy="290476"/>
          </a:xfrm>
          <a:prstGeom prst="rect">
            <a:avLst/>
          </a:prstGeom>
          <a:noFill/>
          <a:ln>
            <a:noFill/>
          </a:ln>
        </p:spPr>
      </p:pic>
      <p:pic>
        <p:nvPicPr>
          <p:cNvPr id="197" name="Google Shape;197;p26"/>
          <p:cNvPicPr preferRelativeResize="0"/>
          <p:nvPr/>
        </p:nvPicPr>
        <p:blipFill>
          <a:blip r:embed="rId59">
            <a:alphaModFix/>
          </a:blip>
          <a:stretch>
            <a:fillRect/>
          </a:stretch>
        </p:blipFill>
        <p:spPr>
          <a:xfrm>
            <a:off x="5489175" y="2572225"/>
            <a:ext cx="308400" cy="308400"/>
          </a:xfrm>
          <a:prstGeom prst="rect">
            <a:avLst/>
          </a:prstGeom>
          <a:noFill/>
          <a:ln>
            <a:noFill/>
          </a:ln>
        </p:spPr>
      </p:pic>
      <p:pic>
        <p:nvPicPr>
          <p:cNvPr id="198" name="Google Shape;198;p26"/>
          <p:cNvPicPr preferRelativeResize="0"/>
          <p:nvPr/>
        </p:nvPicPr>
        <p:blipFill>
          <a:blip r:embed="rId60">
            <a:alphaModFix/>
          </a:blip>
          <a:stretch>
            <a:fillRect/>
          </a:stretch>
        </p:blipFill>
        <p:spPr>
          <a:xfrm>
            <a:off x="5802200" y="2572225"/>
            <a:ext cx="290474" cy="290476"/>
          </a:xfrm>
          <a:prstGeom prst="rect">
            <a:avLst/>
          </a:prstGeom>
          <a:noFill/>
          <a:ln>
            <a:noFill/>
          </a:ln>
        </p:spPr>
      </p:pic>
      <p:pic>
        <p:nvPicPr>
          <p:cNvPr id="199" name="Google Shape;199;p26"/>
          <p:cNvPicPr preferRelativeResize="0"/>
          <p:nvPr/>
        </p:nvPicPr>
        <p:blipFill>
          <a:blip r:embed="rId61">
            <a:alphaModFix/>
          </a:blip>
          <a:stretch>
            <a:fillRect/>
          </a:stretch>
        </p:blipFill>
        <p:spPr>
          <a:xfrm>
            <a:off x="6097300" y="2572225"/>
            <a:ext cx="290474" cy="290476"/>
          </a:xfrm>
          <a:prstGeom prst="rect">
            <a:avLst/>
          </a:prstGeom>
          <a:noFill/>
          <a:ln>
            <a:noFill/>
          </a:ln>
        </p:spPr>
      </p:pic>
      <p:pic>
        <p:nvPicPr>
          <p:cNvPr id="200" name="Google Shape;200;p26"/>
          <p:cNvPicPr preferRelativeResize="0"/>
          <p:nvPr/>
        </p:nvPicPr>
        <p:blipFill>
          <a:blip r:embed="rId62">
            <a:alphaModFix/>
          </a:blip>
          <a:stretch>
            <a:fillRect/>
          </a:stretch>
        </p:blipFill>
        <p:spPr>
          <a:xfrm>
            <a:off x="349650" y="2880625"/>
            <a:ext cx="303000" cy="303000"/>
          </a:xfrm>
          <a:prstGeom prst="rect">
            <a:avLst/>
          </a:prstGeom>
          <a:noFill/>
          <a:ln>
            <a:noFill/>
          </a:ln>
        </p:spPr>
      </p:pic>
      <p:pic>
        <p:nvPicPr>
          <p:cNvPr id="201" name="Google Shape;201;p26"/>
          <p:cNvPicPr preferRelativeResize="0"/>
          <p:nvPr/>
        </p:nvPicPr>
        <p:blipFill>
          <a:blip r:embed="rId63">
            <a:alphaModFix/>
          </a:blip>
          <a:stretch>
            <a:fillRect/>
          </a:stretch>
        </p:blipFill>
        <p:spPr>
          <a:xfrm>
            <a:off x="644600" y="2880625"/>
            <a:ext cx="303000" cy="303000"/>
          </a:xfrm>
          <a:prstGeom prst="rect">
            <a:avLst/>
          </a:prstGeom>
          <a:noFill/>
          <a:ln>
            <a:noFill/>
          </a:ln>
        </p:spPr>
      </p:pic>
      <p:pic>
        <p:nvPicPr>
          <p:cNvPr id="202" name="Google Shape;202;p26"/>
          <p:cNvPicPr preferRelativeResize="0"/>
          <p:nvPr/>
        </p:nvPicPr>
        <p:blipFill>
          <a:blip r:embed="rId64">
            <a:alphaModFix/>
          </a:blip>
          <a:stretch>
            <a:fillRect/>
          </a:stretch>
        </p:blipFill>
        <p:spPr>
          <a:xfrm>
            <a:off x="957075" y="2872400"/>
            <a:ext cx="303000" cy="303000"/>
          </a:xfrm>
          <a:prstGeom prst="rect">
            <a:avLst/>
          </a:prstGeom>
          <a:noFill/>
          <a:ln>
            <a:noFill/>
          </a:ln>
        </p:spPr>
      </p:pic>
      <p:pic>
        <p:nvPicPr>
          <p:cNvPr id="203" name="Google Shape;203;p26"/>
          <p:cNvPicPr preferRelativeResize="0"/>
          <p:nvPr/>
        </p:nvPicPr>
        <p:blipFill>
          <a:blip r:embed="rId65">
            <a:alphaModFix/>
          </a:blip>
          <a:stretch>
            <a:fillRect/>
          </a:stretch>
        </p:blipFill>
        <p:spPr>
          <a:xfrm>
            <a:off x="1256500" y="2880625"/>
            <a:ext cx="290474" cy="290474"/>
          </a:xfrm>
          <a:prstGeom prst="rect">
            <a:avLst/>
          </a:prstGeom>
          <a:noFill/>
          <a:ln>
            <a:noFill/>
          </a:ln>
        </p:spPr>
      </p:pic>
      <p:pic>
        <p:nvPicPr>
          <p:cNvPr id="204" name="Google Shape;204;p26"/>
          <p:cNvPicPr preferRelativeResize="0"/>
          <p:nvPr/>
        </p:nvPicPr>
        <p:blipFill>
          <a:blip r:embed="rId66">
            <a:alphaModFix/>
          </a:blip>
          <a:stretch>
            <a:fillRect/>
          </a:stretch>
        </p:blipFill>
        <p:spPr>
          <a:xfrm>
            <a:off x="1564500" y="2880625"/>
            <a:ext cx="303000" cy="303000"/>
          </a:xfrm>
          <a:prstGeom prst="rect">
            <a:avLst/>
          </a:prstGeom>
          <a:noFill/>
          <a:ln>
            <a:noFill/>
          </a:ln>
        </p:spPr>
      </p:pic>
      <p:pic>
        <p:nvPicPr>
          <p:cNvPr id="205" name="Google Shape;205;p26"/>
          <p:cNvPicPr preferRelativeResize="0"/>
          <p:nvPr/>
        </p:nvPicPr>
        <p:blipFill>
          <a:blip r:embed="rId67">
            <a:alphaModFix/>
          </a:blip>
          <a:stretch>
            <a:fillRect/>
          </a:stretch>
        </p:blipFill>
        <p:spPr>
          <a:xfrm>
            <a:off x="1855875" y="2886875"/>
            <a:ext cx="290500" cy="290500"/>
          </a:xfrm>
          <a:prstGeom prst="rect">
            <a:avLst/>
          </a:prstGeom>
          <a:noFill/>
          <a:ln>
            <a:noFill/>
          </a:ln>
        </p:spPr>
      </p:pic>
      <p:pic>
        <p:nvPicPr>
          <p:cNvPr id="206" name="Google Shape;206;p26"/>
          <p:cNvPicPr preferRelativeResize="0"/>
          <p:nvPr/>
        </p:nvPicPr>
        <p:blipFill>
          <a:blip r:embed="rId68">
            <a:alphaModFix/>
          </a:blip>
          <a:stretch>
            <a:fillRect/>
          </a:stretch>
        </p:blipFill>
        <p:spPr>
          <a:xfrm>
            <a:off x="2171925" y="2874000"/>
            <a:ext cx="303000" cy="303000"/>
          </a:xfrm>
          <a:prstGeom prst="rect">
            <a:avLst/>
          </a:prstGeom>
          <a:noFill/>
          <a:ln>
            <a:noFill/>
          </a:ln>
        </p:spPr>
      </p:pic>
      <p:pic>
        <p:nvPicPr>
          <p:cNvPr id="207" name="Google Shape;207;p26"/>
          <p:cNvPicPr preferRelativeResize="0"/>
          <p:nvPr/>
        </p:nvPicPr>
        <p:blipFill>
          <a:blip r:embed="rId69">
            <a:alphaModFix/>
          </a:blip>
          <a:stretch>
            <a:fillRect/>
          </a:stretch>
        </p:blipFill>
        <p:spPr>
          <a:xfrm>
            <a:off x="2484388" y="2886888"/>
            <a:ext cx="290474" cy="290474"/>
          </a:xfrm>
          <a:prstGeom prst="rect">
            <a:avLst/>
          </a:prstGeom>
          <a:noFill/>
          <a:ln>
            <a:noFill/>
          </a:ln>
        </p:spPr>
      </p:pic>
      <p:pic>
        <p:nvPicPr>
          <p:cNvPr id="208" name="Google Shape;208;p26"/>
          <p:cNvPicPr preferRelativeResize="0"/>
          <p:nvPr/>
        </p:nvPicPr>
        <p:blipFill>
          <a:blip r:embed="rId70">
            <a:alphaModFix/>
          </a:blip>
          <a:stretch>
            <a:fillRect/>
          </a:stretch>
        </p:blipFill>
        <p:spPr>
          <a:xfrm>
            <a:off x="2784325" y="2873650"/>
            <a:ext cx="290450" cy="290450"/>
          </a:xfrm>
          <a:prstGeom prst="rect">
            <a:avLst/>
          </a:prstGeom>
          <a:noFill/>
          <a:ln>
            <a:noFill/>
          </a:ln>
        </p:spPr>
      </p:pic>
      <p:pic>
        <p:nvPicPr>
          <p:cNvPr id="209" name="Google Shape;209;p26"/>
          <p:cNvPicPr preferRelativeResize="0"/>
          <p:nvPr/>
        </p:nvPicPr>
        <p:blipFill>
          <a:blip r:embed="rId71">
            <a:alphaModFix/>
          </a:blip>
          <a:stretch>
            <a:fillRect/>
          </a:stretch>
        </p:blipFill>
        <p:spPr>
          <a:xfrm>
            <a:off x="3084250" y="2876350"/>
            <a:ext cx="290450" cy="290450"/>
          </a:xfrm>
          <a:prstGeom prst="rect">
            <a:avLst/>
          </a:prstGeom>
          <a:noFill/>
          <a:ln>
            <a:noFill/>
          </a:ln>
        </p:spPr>
      </p:pic>
      <p:pic>
        <p:nvPicPr>
          <p:cNvPr id="210" name="Google Shape;210;p26"/>
          <p:cNvPicPr preferRelativeResize="0"/>
          <p:nvPr/>
        </p:nvPicPr>
        <p:blipFill>
          <a:blip r:embed="rId72">
            <a:alphaModFix/>
          </a:blip>
          <a:stretch>
            <a:fillRect/>
          </a:stretch>
        </p:blipFill>
        <p:spPr>
          <a:xfrm>
            <a:off x="3371925" y="2870550"/>
            <a:ext cx="303000" cy="303000"/>
          </a:xfrm>
          <a:prstGeom prst="rect">
            <a:avLst/>
          </a:prstGeom>
          <a:noFill/>
          <a:ln>
            <a:noFill/>
          </a:ln>
        </p:spPr>
      </p:pic>
      <p:pic>
        <p:nvPicPr>
          <p:cNvPr id="211" name="Google Shape;211;p26"/>
          <p:cNvPicPr preferRelativeResize="0"/>
          <p:nvPr/>
        </p:nvPicPr>
        <p:blipFill>
          <a:blip r:embed="rId73">
            <a:alphaModFix/>
          </a:blip>
          <a:stretch>
            <a:fillRect/>
          </a:stretch>
        </p:blipFill>
        <p:spPr>
          <a:xfrm>
            <a:off x="3669044" y="2876350"/>
            <a:ext cx="308400" cy="308400"/>
          </a:xfrm>
          <a:prstGeom prst="rect">
            <a:avLst/>
          </a:prstGeom>
          <a:noFill/>
          <a:ln>
            <a:noFill/>
          </a:ln>
        </p:spPr>
      </p:pic>
      <p:pic>
        <p:nvPicPr>
          <p:cNvPr id="212" name="Google Shape;212;p26"/>
          <p:cNvPicPr preferRelativeResize="0"/>
          <p:nvPr/>
        </p:nvPicPr>
        <p:blipFill>
          <a:blip r:embed="rId74">
            <a:alphaModFix/>
          </a:blip>
          <a:stretch>
            <a:fillRect/>
          </a:stretch>
        </p:blipFill>
        <p:spPr>
          <a:xfrm>
            <a:off x="3364000" y="2561400"/>
            <a:ext cx="308400" cy="308400"/>
          </a:xfrm>
          <a:prstGeom prst="rect">
            <a:avLst/>
          </a:prstGeom>
          <a:noFill/>
          <a:ln>
            <a:noFill/>
          </a:ln>
        </p:spPr>
      </p:pic>
      <p:pic>
        <p:nvPicPr>
          <p:cNvPr id="213" name="Google Shape;213;p26"/>
          <p:cNvPicPr preferRelativeResize="0"/>
          <p:nvPr/>
        </p:nvPicPr>
        <p:blipFill>
          <a:blip r:embed="rId75">
            <a:alphaModFix/>
          </a:blip>
          <a:stretch>
            <a:fillRect/>
          </a:stretch>
        </p:blipFill>
        <p:spPr>
          <a:xfrm>
            <a:off x="3992988" y="2871300"/>
            <a:ext cx="290450" cy="290450"/>
          </a:xfrm>
          <a:prstGeom prst="rect">
            <a:avLst/>
          </a:prstGeom>
          <a:noFill/>
          <a:ln>
            <a:noFill/>
          </a:ln>
        </p:spPr>
      </p:pic>
      <p:pic>
        <p:nvPicPr>
          <p:cNvPr id="214" name="Google Shape;214;p26"/>
          <p:cNvPicPr preferRelativeResize="0"/>
          <p:nvPr/>
        </p:nvPicPr>
        <p:blipFill>
          <a:blip r:embed="rId76">
            <a:alphaModFix/>
          </a:blip>
          <a:stretch>
            <a:fillRect/>
          </a:stretch>
        </p:blipFill>
        <p:spPr>
          <a:xfrm>
            <a:off x="4299000" y="2886150"/>
            <a:ext cx="280274" cy="2802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 name="Shape 218"/>
        <p:cNvGrpSpPr/>
        <p:nvPr/>
      </p:nvGrpSpPr>
      <p:grpSpPr>
        <a:xfrm>
          <a:off x="0" y="0"/>
          <a:ext cx="0" cy="0"/>
          <a:chOff x="0" y="0"/>
          <a:chExt cx="0" cy="0"/>
        </a:xfrm>
      </p:grpSpPr>
      <p:sp>
        <p:nvSpPr>
          <p:cNvPr id="219" name="Google Shape;219;p27"/>
          <p:cNvSpPr txBox="1"/>
          <p:nvPr>
            <p:ph type="title"/>
          </p:nvPr>
        </p:nvSpPr>
        <p:spPr>
          <a:xfrm>
            <a:off x="2963400" y="1216325"/>
            <a:ext cx="32172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220" name="Google Shape;220;p27"/>
          <p:cNvSpPr txBox="1"/>
          <p:nvPr>
            <p:ph idx="1" type="body"/>
          </p:nvPr>
        </p:nvSpPr>
        <p:spPr>
          <a:xfrm>
            <a:off x="2349300" y="3069625"/>
            <a:ext cx="4445400" cy="17190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sp>
        <p:nvSpPr>
          <p:cNvPr id="225" name="Google Shape;225;p28"/>
          <p:cNvSpPr txBox="1"/>
          <p:nvPr>
            <p:ph type="title"/>
          </p:nvPr>
        </p:nvSpPr>
        <p:spPr>
          <a:xfrm>
            <a:off x="820500" y="1447300"/>
            <a:ext cx="7543800" cy="1860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Declare the past, diagnose the present, foretell the future.</a:t>
            </a:r>
            <a:r>
              <a:rPr lang="en"/>
              <a:t>”</a:t>
            </a:r>
            <a:endParaRPr/>
          </a:p>
        </p:txBody>
      </p:sp>
      <p:sp>
        <p:nvSpPr>
          <p:cNvPr id="226" name="Google Shape;226;p28"/>
          <p:cNvSpPr txBox="1"/>
          <p:nvPr>
            <p:ph idx="1" type="body"/>
          </p:nvPr>
        </p:nvSpPr>
        <p:spPr>
          <a:xfrm>
            <a:off x="3211650" y="2951400"/>
            <a:ext cx="2720700" cy="7767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Hippocrates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Google Shape;231;p29"/>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32" name="Google Shape;232;p29"/>
          <p:cNvSpPr txBox="1"/>
          <p:nvPr>
            <p:ph idx="1" type="body"/>
          </p:nvPr>
        </p:nvSpPr>
        <p:spPr>
          <a:xfrm>
            <a:off x="167425" y="1616525"/>
            <a:ext cx="2240100" cy="301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92100" lvl="0" marL="457200" rtl="0" algn="l">
              <a:spcBef>
                <a:spcPts val="0"/>
              </a:spcBef>
              <a:spcAft>
                <a:spcPts val="0"/>
              </a:spcAft>
              <a:buSzPts val="1000"/>
              <a:buChar char="●"/>
            </a:pPr>
            <a:r>
              <a:rPr lang="en"/>
              <a:t>Presentation template by </a:t>
            </a:r>
            <a:r>
              <a:rPr lang="en" u="sng">
                <a:hlinkClick r:id="rId3"/>
              </a:rPr>
              <a:t>SlidesMedia</a:t>
            </a:r>
            <a:r>
              <a:rPr lang="en"/>
              <a:t>.</a:t>
            </a:r>
            <a:endParaRPr/>
          </a:p>
          <a:p>
            <a:pPr indent="-292100" lvl="0" marL="457200" rtl="0" algn="l">
              <a:spcBef>
                <a:spcPts val="0"/>
              </a:spcBef>
              <a:spcAft>
                <a:spcPts val="0"/>
              </a:spcAft>
              <a:buSzPts val="1000"/>
              <a:buChar char="●"/>
            </a:pPr>
            <a:r>
              <a:rPr lang="en"/>
              <a:t>Photographs by </a:t>
            </a:r>
            <a:r>
              <a:rPr lang="en" u="sng">
                <a:hlinkClick r:id="rId4"/>
              </a:rPr>
              <a:t>Unsplash</a:t>
            </a:r>
            <a:r>
              <a:rPr lang="en"/>
              <a:t>.</a:t>
            </a:r>
            <a:endParaRPr/>
          </a:p>
          <a:p>
            <a:pPr indent="-292100" lvl="0" marL="457200" rtl="0" algn="l">
              <a:spcBef>
                <a:spcPts val="0"/>
              </a:spcBef>
              <a:spcAft>
                <a:spcPts val="0"/>
              </a:spcAft>
              <a:buSzPts val="10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292100" lvl="0" marL="457200" rtl="0" algn="l">
              <a:spcBef>
                <a:spcPts val="0"/>
              </a:spcBef>
              <a:spcAft>
                <a:spcPts val="0"/>
              </a:spcAft>
              <a:buSzPts val="1000"/>
              <a:buChar char="●"/>
            </a:pPr>
            <a:r>
              <a:rPr lang="en"/>
              <a:t>Map by </a:t>
            </a:r>
            <a:r>
              <a:rPr lang="en" u="sng">
                <a:hlinkClick r:id="rId7"/>
              </a:rPr>
              <a:t>pngimage.net</a:t>
            </a:r>
            <a:endParaRPr/>
          </a:p>
        </p:txBody>
      </p:sp>
      <p:sp>
        <p:nvSpPr>
          <p:cNvPr id="233" name="Google Shape;233;p29"/>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Roboto Condensed</a:t>
            </a:r>
            <a:endParaRPr/>
          </a:p>
          <a:p>
            <a:pPr indent="-292100" lvl="0" marL="457200" rtl="0" algn="l">
              <a:spcBef>
                <a:spcPts val="0"/>
              </a:spcBef>
              <a:spcAft>
                <a:spcPts val="0"/>
              </a:spcAft>
              <a:buSzPts val="1000"/>
              <a:buChar char="●"/>
            </a:pPr>
            <a:r>
              <a:rPr lang="en"/>
              <a:t>Body: Roboto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Clr>
                <a:srgbClr val="38761D"/>
              </a:buClr>
              <a:buSzPts val="1000"/>
              <a:buChar char="●"/>
            </a:pPr>
            <a:r>
              <a:rPr lang="en" u="sng">
                <a:solidFill>
                  <a:srgbClr val="38761D"/>
                </a:solidFill>
                <a:hlinkClick r:id="rId8"/>
              </a:rPr>
              <a:t>https://fonts.google.com/specimen/Roboto+Condensed</a:t>
            </a:r>
            <a:endParaRPr>
              <a:solidFill>
                <a:srgbClr val="38761D"/>
              </a:solidFill>
            </a:endParaRPr>
          </a:p>
          <a:p>
            <a:pPr indent="-292100" lvl="0" marL="457200" rtl="0" algn="l">
              <a:spcBef>
                <a:spcPts val="0"/>
              </a:spcBef>
              <a:spcAft>
                <a:spcPts val="0"/>
              </a:spcAft>
              <a:buClr>
                <a:srgbClr val="38761D"/>
              </a:buClr>
              <a:buSzPts val="1000"/>
              <a:buChar char="●"/>
            </a:pPr>
            <a:r>
              <a:rPr lang="en" u="sng">
                <a:solidFill>
                  <a:srgbClr val="38761D"/>
                </a:solidFill>
                <a:hlinkClick r:id="rId9"/>
              </a:rPr>
              <a:t>https://fonts.google.com/specimen/Roboto</a:t>
            </a:r>
            <a:endParaRPr>
              <a:solidFill>
                <a:srgbClr val="38761D"/>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sp>
        <p:nvSpPr>
          <p:cNvPr id="63" name="Google Shape;63;p15"/>
          <p:cNvSpPr txBox="1"/>
          <p:nvPr>
            <p:ph type="title"/>
          </p:nvPr>
        </p:nvSpPr>
        <p:spPr>
          <a:xfrm>
            <a:off x="1822950" y="1957800"/>
            <a:ext cx="5498100" cy="1227900"/>
          </a:xfrm>
          <a:prstGeom prst="rect">
            <a:avLst/>
          </a:prstGeom>
        </p:spPr>
        <p:txBody>
          <a:bodyPr anchorCtr="0" anchor="ctr" bIns="91425" lIns="91425" spcFirstLastPara="1" rIns="91425" wrap="square" tIns="91425">
            <a:noAutofit/>
          </a:bodyPr>
          <a:lstStyle/>
          <a:p>
            <a:pPr indent="-457200" lvl="0" marL="457200" rtl="0" algn="ctr">
              <a:spcBef>
                <a:spcPts val="0"/>
              </a:spcBef>
              <a:spcAft>
                <a:spcPts val="0"/>
              </a:spcAft>
              <a:buSzPts val="3600"/>
              <a:buAutoNum type="arabicPeriod"/>
            </a:pPr>
            <a:r>
              <a:rPr lang="en"/>
              <a:t>Title or headline slide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 name="Shape 67"/>
        <p:cNvGrpSpPr/>
        <p:nvPr/>
      </p:nvGrpSpPr>
      <p:grpSpPr>
        <a:xfrm>
          <a:off x="0" y="0"/>
          <a:ext cx="0" cy="0"/>
          <a:chOff x="0" y="0"/>
          <a:chExt cx="0" cy="0"/>
        </a:xfrm>
      </p:grpSpPr>
      <p:sp>
        <p:nvSpPr>
          <p:cNvPr id="68" name="Google Shape;68;p16"/>
          <p:cNvSpPr txBox="1"/>
          <p:nvPr>
            <p:ph type="title"/>
          </p:nvPr>
        </p:nvSpPr>
        <p:spPr>
          <a:xfrm>
            <a:off x="252225" y="2600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69" name="Google Shape;69;p16"/>
          <p:cNvSpPr txBox="1"/>
          <p:nvPr>
            <p:ph idx="1" type="body"/>
          </p:nvPr>
        </p:nvSpPr>
        <p:spPr>
          <a:xfrm>
            <a:off x="252225" y="1531800"/>
            <a:ext cx="4217700" cy="2843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200"/>
              <a:t>Edit in Google Slides</a:t>
            </a:r>
            <a:endParaRPr b="1" sz="1200"/>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0" name="Google Shape;70;p16"/>
          <p:cNvSpPr txBox="1"/>
          <p:nvPr/>
        </p:nvSpPr>
        <p:spPr>
          <a:xfrm>
            <a:off x="411100" y="4606475"/>
            <a:ext cx="6342300" cy="34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solidFill>
                  <a:srgbClr val="666666"/>
                </a:solidFill>
                <a:latin typeface="Roboto"/>
                <a:ea typeface="Roboto"/>
                <a:cs typeface="Roboto"/>
                <a:sym typeface="Roboto"/>
              </a:rPr>
              <a:t>More info about this templates and Creative Commons Attribution license in </a:t>
            </a:r>
            <a:r>
              <a:rPr lang="en" sz="800" u="sng">
                <a:solidFill>
                  <a:srgbClr val="666666"/>
                </a:solidFill>
                <a:latin typeface="Roboto"/>
                <a:ea typeface="Roboto"/>
                <a:cs typeface="Roboto"/>
                <a:sym typeface="Roboto"/>
                <a:hlinkClick r:id="rId3"/>
              </a:rPr>
              <a:t>https://slidesmedia.com</a:t>
            </a:r>
            <a:r>
              <a:rPr lang="en" sz="800">
                <a:solidFill>
                  <a:srgbClr val="666666"/>
                </a:solidFill>
                <a:latin typeface="Roboto"/>
                <a:ea typeface="Roboto"/>
                <a:cs typeface="Roboto"/>
                <a:sym typeface="Roboto"/>
              </a:rPr>
              <a:t>.</a:t>
            </a:r>
            <a:br>
              <a:rPr lang="en" sz="800">
                <a:solidFill>
                  <a:srgbClr val="666666"/>
                </a:solidFill>
                <a:latin typeface="Roboto"/>
                <a:ea typeface="Roboto"/>
                <a:cs typeface="Roboto"/>
                <a:sym typeface="Roboto"/>
              </a:rPr>
            </a:br>
            <a:r>
              <a:rPr lang="en" sz="800">
                <a:solidFill>
                  <a:srgbClr val="666666"/>
                </a:solidFill>
                <a:latin typeface="Roboto"/>
                <a:ea typeface="Roboto"/>
                <a:cs typeface="Roboto"/>
                <a:sym typeface="Roboto"/>
              </a:rPr>
              <a:t>You can remove our Credits slide or mention to SlidesMedia but I love is you credit our site.</a:t>
            </a:r>
            <a:endParaRPr sz="800">
              <a:solidFill>
                <a:srgbClr val="666666"/>
              </a:solidFill>
              <a:latin typeface="Roboto"/>
              <a:ea typeface="Roboto"/>
              <a:cs typeface="Roboto"/>
              <a:sym typeface="Roboto"/>
            </a:endParaRPr>
          </a:p>
        </p:txBody>
      </p:sp>
      <p:sp>
        <p:nvSpPr>
          <p:cNvPr id="71" name="Google Shape;71;p16"/>
          <p:cNvSpPr txBox="1"/>
          <p:nvPr>
            <p:ph idx="2" type="body"/>
          </p:nvPr>
        </p:nvSpPr>
        <p:spPr>
          <a:xfrm>
            <a:off x="4469925" y="1531800"/>
            <a:ext cx="3697800" cy="283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t>Export &amp; edit in Microsoft Powerpoint®</a:t>
            </a:r>
            <a:endParaRPr b="1" sz="1100"/>
          </a:p>
          <a:p>
            <a:pPr indent="0" lvl="0" marL="0" rtl="0" algn="l">
              <a:spcBef>
                <a:spcPts val="1600"/>
              </a:spcBef>
              <a:spcAft>
                <a:spcPts val="0"/>
              </a:spcAft>
              <a:buClr>
                <a:schemeClr val="dk1"/>
              </a:buClr>
              <a:buSzPts val="1100"/>
              <a:buFont typeface="Arial"/>
              <a:buNone/>
            </a:pPr>
            <a:r>
              <a:rPr lang="en"/>
              <a:t>Please click on the button “Download for Powerpoint”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7"/>
          <p:cNvSpPr txBox="1"/>
          <p:nvPr>
            <p:ph idx="1" type="body"/>
          </p:nvPr>
        </p:nvSpPr>
        <p:spPr>
          <a:xfrm>
            <a:off x="391875" y="3778800"/>
            <a:ext cx="8364300" cy="1053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Hello, I’m Eve Mallick</a:t>
            </a:r>
            <a:endParaRPr b="1"/>
          </a:p>
          <a:p>
            <a:pPr indent="0" lvl="0" marL="0" rtl="0" algn="ctr">
              <a:spcBef>
                <a:spcPts val="1600"/>
              </a:spcBef>
              <a:spcAft>
                <a:spcPts val="1200"/>
              </a:spcAft>
              <a:buNone/>
            </a:pPr>
            <a:r>
              <a:t/>
            </a:r>
            <a:endParaRPr>
              <a:latin typeface="Gothic A1 Thin"/>
              <a:ea typeface="Gothic A1 Thin"/>
              <a:cs typeface="Gothic A1 Thin"/>
              <a:sym typeface="Gothic A1 Thin"/>
            </a:endParaRPr>
          </a:p>
        </p:txBody>
      </p:sp>
      <p:pic>
        <p:nvPicPr>
          <p:cNvPr id="77" name="Google Shape;77;p17"/>
          <p:cNvPicPr preferRelativeResize="0"/>
          <p:nvPr/>
        </p:nvPicPr>
        <p:blipFill>
          <a:blip r:embed="rId3">
            <a:alphaModFix/>
          </a:blip>
          <a:stretch>
            <a:fillRect/>
          </a:stretch>
        </p:blipFill>
        <p:spPr>
          <a:xfrm>
            <a:off x="2992150" y="460500"/>
            <a:ext cx="3163726" cy="31637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8"/>
          <p:cNvSpPr txBox="1"/>
          <p:nvPr>
            <p:ph type="title"/>
          </p:nvPr>
        </p:nvSpPr>
        <p:spPr>
          <a:xfrm>
            <a:off x="252225" y="2600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3" name="Google Shape;83;p18"/>
          <p:cNvSpPr txBox="1"/>
          <p:nvPr>
            <p:ph idx="1" type="body"/>
          </p:nvPr>
        </p:nvSpPr>
        <p:spPr>
          <a:xfrm>
            <a:off x="252225" y="1276975"/>
            <a:ext cx="8151900" cy="3097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9"/>
          <p:cNvSpPr txBox="1"/>
          <p:nvPr>
            <p:ph type="title"/>
          </p:nvPr>
        </p:nvSpPr>
        <p:spPr>
          <a:xfrm>
            <a:off x="252225" y="2600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2 columns</a:t>
            </a:r>
            <a:endParaRPr/>
          </a:p>
        </p:txBody>
      </p:sp>
      <p:sp>
        <p:nvSpPr>
          <p:cNvPr id="89" name="Google Shape;89;p19"/>
          <p:cNvSpPr txBox="1"/>
          <p:nvPr>
            <p:ph idx="1" type="body"/>
          </p:nvPr>
        </p:nvSpPr>
        <p:spPr>
          <a:xfrm>
            <a:off x="252225" y="1276975"/>
            <a:ext cx="4217700" cy="3097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rPr lang="en"/>
              <a:t>Consectetur adipiscing elit, sed do eiusmod tempor incididunt ut labore et dolore magna aliqua.</a:t>
            </a:r>
            <a:endParaRPr/>
          </a:p>
          <a:p>
            <a:pPr indent="0" lvl="0" marL="0" rtl="0" algn="just">
              <a:spcBef>
                <a:spcPts val="0"/>
              </a:spcBef>
              <a:spcAft>
                <a:spcPts val="0"/>
              </a:spcAft>
              <a:buNone/>
            </a:pPr>
            <a:r>
              <a:t/>
            </a:r>
            <a:endParaRPr/>
          </a:p>
          <a:p>
            <a:pPr indent="0" lvl="0" marL="0" rtl="0" algn="just">
              <a:spcBef>
                <a:spcPts val="12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a:t>
            </a:r>
            <a:endParaRPr/>
          </a:p>
        </p:txBody>
      </p:sp>
      <p:sp>
        <p:nvSpPr>
          <p:cNvPr id="90" name="Google Shape;90;p19"/>
          <p:cNvSpPr txBox="1"/>
          <p:nvPr>
            <p:ph idx="2" type="body"/>
          </p:nvPr>
        </p:nvSpPr>
        <p:spPr>
          <a:xfrm>
            <a:off x="4469925" y="1269075"/>
            <a:ext cx="3697800" cy="309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0"/>
              </a:spcAft>
              <a:buClr>
                <a:schemeClr val="dk1"/>
              </a:buClr>
              <a:buSzPts val="1100"/>
              <a:buFont typeface="Arial"/>
              <a:buNone/>
            </a:pPr>
            <a:r>
              <a:rPr lang="en"/>
              <a:t>Incididunt ut labore et dolore</a:t>
            </a:r>
            <a:endParaRPr/>
          </a:p>
          <a:p>
            <a:pPr indent="0" lvl="0" marL="0" rtl="0" algn="l">
              <a:spcBef>
                <a:spcPts val="1600"/>
              </a:spcBef>
              <a:spcAft>
                <a:spcPts val="0"/>
              </a:spcAft>
              <a:buClr>
                <a:schemeClr val="dk1"/>
              </a:buClr>
              <a:buSzPts val="1100"/>
              <a:buFont typeface="Arial"/>
              <a:buNone/>
            </a:pPr>
            <a:r>
              <a:rPr lang="en"/>
              <a:t>Consectetur adipiscing elit, sed do eiusmod tempor incididunt ut labore et dolore magna aliqua.</a:t>
            </a:r>
            <a:endParaRPr/>
          </a:p>
          <a:p>
            <a:pPr indent="0" lvl="0" marL="0" rtl="0" algn="l">
              <a:spcBef>
                <a:spcPts val="1600"/>
              </a:spcBef>
              <a:spcAft>
                <a:spcPts val="0"/>
              </a:spcAft>
              <a:buClr>
                <a:schemeClr val="dk1"/>
              </a:buClr>
              <a:buSzPts val="1100"/>
              <a:buFont typeface="Arial"/>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a:t>
            </a:r>
            <a:endParaRPr/>
          </a:p>
          <a:p>
            <a:pPr indent="0" lvl="0" marL="0" rtl="0" algn="just">
              <a:spcBef>
                <a:spcPts val="120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20"/>
          <p:cNvSpPr txBox="1"/>
          <p:nvPr>
            <p:ph type="title"/>
          </p:nvPr>
        </p:nvSpPr>
        <p:spPr>
          <a:xfrm>
            <a:off x="252225" y="2600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6" name="Google Shape;96;p20"/>
          <p:cNvSpPr txBox="1"/>
          <p:nvPr>
            <p:ph idx="1" type="body"/>
          </p:nvPr>
        </p:nvSpPr>
        <p:spPr>
          <a:xfrm>
            <a:off x="252225" y="1276975"/>
            <a:ext cx="2564400" cy="3097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Consectetur adipiscing,  incididunt ut labore et dolore magna aliqua.</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Nulla viverra leo a ligula imperdiet, accumsan tincidunt mauris tincidunt. In nec elementum arcu. Maecenas felis augue, pretium sed consectetur at, tempus id quam. Fusce mattis nulla mauris, quis tempor leo dignissim nec. </a:t>
            </a:r>
            <a:endParaRPr/>
          </a:p>
        </p:txBody>
      </p:sp>
      <p:sp>
        <p:nvSpPr>
          <p:cNvPr id="97" name="Google Shape;97;p20"/>
          <p:cNvSpPr txBox="1"/>
          <p:nvPr>
            <p:ph idx="2" type="body"/>
          </p:nvPr>
        </p:nvSpPr>
        <p:spPr>
          <a:xfrm>
            <a:off x="2984600" y="1276975"/>
            <a:ext cx="2564400" cy="309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Quisque volutpat sodales quam, ut condimentum purus dictum sed. </a:t>
            </a:r>
            <a:endParaRPr/>
          </a:p>
        </p:txBody>
      </p:sp>
      <p:sp>
        <p:nvSpPr>
          <p:cNvPr id="98" name="Google Shape;98;p20"/>
          <p:cNvSpPr txBox="1"/>
          <p:nvPr>
            <p:ph idx="3" type="body"/>
          </p:nvPr>
        </p:nvSpPr>
        <p:spPr>
          <a:xfrm>
            <a:off x="5643075" y="1276975"/>
            <a:ext cx="2564400" cy="3097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rPr lang="en"/>
              <a:t>Incididunt ut labore et dolore. Nulla faucibus molestie lorem, eu posuere ipsum maximus sed. Mauris auctor tempor facilisis. Sed porttitor vulputate vestibulum. Vivamus sed tortor tortor.</a:t>
            </a:r>
            <a:endParaRPr/>
          </a:p>
          <a:p>
            <a:pPr indent="0" lvl="0" marL="0" rtl="0" algn="just">
              <a:spcBef>
                <a:spcPts val="0"/>
              </a:spcBef>
              <a:spcAft>
                <a:spcPts val="0"/>
              </a:spcAft>
              <a:buClr>
                <a:schemeClr val="dk1"/>
              </a:buClr>
              <a:buSzPts val="1100"/>
              <a:buFont typeface="Arial"/>
              <a:buNone/>
            </a:pPr>
            <a:r>
              <a:t/>
            </a:r>
            <a:endParaRPr/>
          </a:p>
          <a:p>
            <a:pPr indent="0" lvl="0" marL="0" rtl="0" algn="just">
              <a:spcBef>
                <a:spcPts val="0"/>
              </a:spcBef>
              <a:spcAft>
                <a:spcPts val="0"/>
              </a:spcAft>
              <a:buClr>
                <a:schemeClr val="dk1"/>
              </a:buClr>
              <a:buSzPts val="1100"/>
              <a:buFont typeface="Arial"/>
              <a:buNone/>
            </a:pPr>
            <a:r>
              <a:rPr lang="en"/>
              <a:t>Sed tincidunt nisl eget lacus volutpat, nec aliquam justo congue. Duis eget arcu felis. Donec gravida dui tellus, sed vestibulum odio eleifend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rPr>
              <a:t>Big Concept</a:t>
            </a:r>
            <a:endParaRPr>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2"/>
          <p:cNvSpPr txBox="1"/>
          <p:nvPr>
            <p:ph idx="1" type="body"/>
          </p:nvPr>
        </p:nvSpPr>
        <p:spPr>
          <a:xfrm>
            <a:off x="4225025" y="816400"/>
            <a:ext cx="3808500" cy="373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09" name="Google Shape;109;p22"/>
          <p:cNvPicPr preferRelativeResize="0"/>
          <p:nvPr/>
        </p:nvPicPr>
        <p:blipFill>
          <a:blip r:embed="rId3">
            <a:alphaModFix/>
          </a:blip>
          <a:stretch>
            <a:fillRect/>
          </a:stretch>
        </p:blipFill>
        <p:spPr>
          <a:xfrm>
            <a:off x="-64850" y="-175125"/>
            <a:ext cx="3662500" cy="54937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VID19">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