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Quattrocento"/>
      <p:regular r:id="rId23"/>
      <p:bold r:id="rId24"/>
    </p:embeddedFont>
    <p:embeddedFont>
      <p:font typeface="Roboto Thin"/>
      <p:regular r:id="rId25"/>
      <p:bold r:id="rId26"/>
      <p:italic r:id="rId27"/>
      <p:boldItalic r:id="rId28"/>
    </p:embeddedFont>
    <p:embeddedFont>
      <p:font typeface="Istok Web"/>
      <p:regular r:id="rId29"/>
      <p:bold r:id="rId30"/>
      <p:italic r:id="rId31"/>
      <p:boldItalic r:id="rId32"/>
    </p:embeddedFont>
    <p:embeddedFont>
      <p:font typeface="Source Serif Pro"/>
      <p:regular r:id="rId33"/>
      <p:bold r:id="rId34"/>
    </p:embeddedFont>
    <p:embeddedFont>
      <p:font typeface="Muli Regular"/>
      <p:regular r:id="rId35"/>
      <p:bold r:id="rId36"/>
      <p:italic r:id="rId37"/>
      <p:boldItalic r:id="rId38"/>
    </p:embeddedFont>
    <p:embeddedFont>
      <p:font typeface="Cabin"/>
      <p:regular r:id="rId39"/>
      <p:bold r:id="rId40"/>
      <p:italic r:id="rId41"/>
      <p:boldItalic r:id="rId42"/>
    </p:embeddedFont>
    <p:embeddedFont>
      <p:font typeface="Delius"/>
      <p:regular r:id="rId43"/>
    </p:embeddedFont>
    <p:embeddedFont>
      <p:font typeface="Montserrat Light"/>
      <p:regular r:id="rId44"/>
      <p:bold r:id="rId45"/>
      <p:italic r:id="rId46"/>
      <p:boldItalic r:id="rId47"/>
    </p:embeddedFont>
    <p:embeddedFont>
      <p:font typeface="Bitter"/>
      <p:regular r:id="rId48"/>
      <p:bold r:id="rId49"/>
      <p:italic r:id="rId50"/>
    </p:embeddedFont>
    <p:embeddedFont>
      <p:font typeface="Arapey"/>
      <p:regular r:id="rId51"/>
      <p:italic r:id="rId52"/>
    </p:embeddedFont>
    <p:embeddedFont>
      <p:font typeface="Gothic A1 Thin"/>
      <p:regular r:id="rId53"/>
      <p:bold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4AAD8C3-B377-4D52-B00E-1E80A1AD727E}">
  <a:tblStyle styleId="{04AAD8C3-B377-4D52-B00E-1E80A1AD727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abin-bold.fntdata"/><Relationship Id="rId42" Type="http://schemas.openxmlformats.org/officeDocument/2006/relationships/font" Target="fonts/Cabin-boldItalic.fntdata"/><Relationship Id="rId41" Type="http://schemas.openxmlformats.org/officeDocument/2006/relationships/font" Target="fonts/Cabin-italic.fntdata"/><Relationship Id="rId44" Type="http://schemas.openxmlformats.org/officeDocument/2006/relationships/font" Target="fonts/MontserratLight-regular.fntdata"/><Relationship Id="rId43" Type="http://schemas.openxmlformats.org/officeDocument/2006/relationships/font" Target="fonts/Delius-regular.fntdata"/><Relationship Id="rId46" Type="http://schemas.openxmlformats.org/officeDocument/2006/relationships/font" Target="fonts/MontserratLight-italic.fntdata"/><Relationship Id="rId45" Type="http://schemas.openxmlformats.org/officeDocument/2006/relationships/font" Target="fonts/MontserratLigh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Bitter-regular.fntdata"/><Relationship Id="rId47" Type="http://schemas.openxmlformats.org/officeDocument/2006/relationships/font" Target="fonts/MontserratLight-boldItalic.fntdata"/><Relationship Id="rId49" Type="http://schemas.openxmlformats.org/officeDocument/2006/relationships/font" Target="fonts/Bitte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stokWeb-italic.fntdata"/><Relationship Id="rId30" Type="http://schemas.openxmlformats.org/officeDocument/2006/relationships/font" Target="fonts/IstokWeb-bold.fntdata"/><Relationship Id="rId33" Type="http://schemas.openxmlformats.org/officeDocument/2006/relationships/font" Target="fonts/SourceSerifPro-regular.fntdata"/><Relationship Id="rId32" Type="http://schemas.openxmlformats.org/officeDocument/2006/relationships/font" Target="fonts/IstokWeb-boldItalic.fntdata"/><Relationship Id="rId35" Type="http://schemas.openxmlformats.org/officeDocument/2006/relationships/font" Target="fonts/MuliRegular-regular.fntdata"/><Relationship Id="rId34" Type="http://schemas.openxmlformats.org/officeDocument/2006/relationships/font" Target="fonts/SourceSerifPro-bold.fntdata"/><Relationship Id="rId37" Type="http://schemas.openxmlformats.org/officeDocument/2006/relationships/font" Target="fonts/MuliRegular-italic.fntdata"/><Relationship Id="rId36" Type="http://schemas.openxmlformats.org/officeDocument/2006/relationships/font" Target="fonts/MuliRegular-bold.fntdata"/><Relationship Id="rId39" Type="http://schemas.openxmlformats.org/officeDocument/2006/relationships/font" Target="fonts/Cabin-regular.fntdata"/><Relationship Id="rId38" Type="http://schemas.openxmlformats.org/officeDocument/2006/relationships/font" Target="fonts/MuliRegular-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Quattrocento-bold.fntdata"/><Relationship Id="rId23" Type="http://schemas.openxmlformats.org/officeDocument/2006/relationships/font" Target="fonts/Quattrocento-regular.fntdata"/><Relationship Id="rId26" Type="http://schemas.openxmlformats.org/officeDocument/2006/relationships/font" Target="fonts/RobotoThin-bold.fntdata"/><Relationship Id="rId25" Type="http://schemas.openxmlformats.org/officeDocument/2006/relationships/font" Target="fonts/RobotoThin-regular.fntdata"/><Relationship Id="rId28" Type="http://schemas.openxmlformats.org/officeDocument/2006/relationships/font" Target="fonts/RobotoThin-boldItalic.fntdata"/><Relationship Id="rId27" Type="http://schemas.openxmlformats.org/officeDocument/2006/relationships/font" Target="fonts/RobotoThin-italic.fntdata"/><Relationship Id="rId29" Type="http://schemas.openxmlformats.org/officeDocument/2006/relationships/font" Target="fonts/IstokWeb-regular.fntdata"/><Relationship Id="rId51" Type="http://schemas.openxmlformats.org/officeDocument/2006/relationships/font" Target="fonts/Arapey-regular.fntdata"/><Relationship Id="rId50" Type="http://schemas.openxmlformats.org/officeDocument/2006/relationships/font" Target="fonts/Bitter-italic.fntdata"/><Relationship Id="rId53" Type="http://schemas.openxmlformats.org/officeDocument/2006/relationships/font" Target="fonts/GothicA1Thin-regular.fntdata"/><Relationship Id="rId52" Type="http://schemas.openxmlformats.org/officeDocument/2006/relationships/font" Target="fonts/Arapey-italic.fntdata"/><Relationship Id="rId11" Type="http://schemas.openxmlformats.org/officeDocument/2006/relationships/slide" Target="slides/slide6.xml"/><Relationship Id="rId10" Type="http://schemas.openxmlformats.org/officeDocument/2006/relationships/slide" Target="slides/slide5.xml"/><Relationship Id="rId54" Type="http://schemas.openxmlformats.org/officeDocument/2006/relationships/font" Target="fonts/GothicA1Thin-bold.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Google Shape;263;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 name="Shape 268"/>
        <p:cNvGrpSpPr/>
        <p:nvPr/>
      </p:nvGrpSpPr>
      <p:grpSpPr>
        <a:xfrm>
          <a:off x="0" y="0"/>
          <a:ext cx="0" cy="0"/>
          <a:chOff x="0" y="0"/>
          <a:chExt cx="0" cy="0"/>
        </a:xfrm>
      </p:grpSpPr>
      <p:sp>
        <p:nvSpPr>
          <p:cNvPr id="269" name="Google Shape;269;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70af9a80b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70af9a80b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7e0f4c361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7e0f4c361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507225" y="2164125"/>
            <a:ext cx="4403100" cy="1245300"/>
          </a:xfrm>
          <a:prstGeom prst="rect">
            <a:avLst/>
          </a:prstGeom>
          <a:noFill/>
        </p:spPr>
        <p:txBody>
          <a:bodyPr anchorCtr="0" anchor="ctr" bIns="91425" lIns="91425" spcFirstLastPara="1" rIns="91425" wrap="square" tIns="91425">
            <a:noAutofit/>
          </a:bodyPr>
          <a:lstStyle>
            <a:lvl1pPr lvl="0">
              <a:spcBef>
                <a:spcPts val="0"/>
              </a:spcBef>
              <a:spcAft>
                <a:spcPts val="0"/>
              </a:spcAft>
              <a:buClr>
                <a:srgbClr val="6E6B63"/>
              </a:buClr>
              <a:buSzPts val="3000"/>
              <a:buNone/>
              <a:defRPr sz="3000">
                <a:solidFill>
                  <a:srgbClr val="6E6B63"/>
                </a:solidFill>
              </a:defRPr>
            </a:lvl1pPr>
            <a:lvl2pPr lvl="1" algn="ctr">
              <a:spcBef>
                <a:spcPts val="0"/>
              </a:spcBef>
              <a:spcAft>
                <a:spcPts val="0"/>
              </a:spcAft>
              <a:buClr>
                <a:srgbClr val="1C637D"/>
              </a:buClr>
              <a:buSzPts val="5200"/>
              <a:buNone/>
              <a:defRPr sz="5200">
                <a:solidFill>
                  <a:srgbClr val="1C637D"/>
                </a:solidFill>
              </a:defRPr>
            </a:lvl2pPr>
            <a:lvl3pPr lvl="2" algn="ctr">
              <a:spcBef>
                <a:spcPts val="0"/>
              </a:spcBef>
              <a:spcAft>
                <a:spcPts val="0"/>
              </a:spcAft>
              <a:buClr>
                <a:srgbClr val="1C637D"/>
              </a:buClr>
              <a:buSzPts val="5200"/>
              <a:buNone/>
              <a:defRPr sz="5200">
                <a:solidFill>
                  <a:srgbClr val="1C637D"/>
                </a:solidFill>
              </a:defRPr>
            </a:lvl3pPr>
            <a:lvl4pPr lvl="3" algn="ctr">
              <a:spcBef>
                <a:spcPts val="0"/>
              </a:spcBef>
              <a:spcAft>
                <a:spcPts val="0"/>
              </a:spcAft>
              <a:buClr>
                <a:srgbClr val="1C637D"/>
              </a:buClr>
              <a:buSzPts val="5200"/>
              <a:buNone/>
              <a:defRPr sz="5200">
                <a:solidFill>
                  <a:srgbClr val="1C637D"/>
                </a:solidFill>
              </a:defRPr>
            </a:lvl4pPr>
            <a:lvl5pPr lvl="4" algn="ctr">
              <a:spcBef>
                <a:spcPts val="0"/>
              </a:spcBef>
              <a:spcAft>
                <a:spcPts val="0"/>
              </a:spcAft>
              <a:buClr>
                <a:srgbClr val="1C637D"/>
              </a:buClr>
              <a:buSzPts val="5200"/>
              <a:buNone/>
              <a:defRPr sz="5200">
                <a:solidFill>
                  <a:srgbClr val="1C637D"/>
                </a:solidFill>
              </a:defRPr>
            </a:lvl5pPr>
            <a:lvl6pPr lvl="5" algn="ctr">
              <a:spcBef>
                <a:spcPts val="0"/>
              </a:spcBef>
              <a:spcAft>
                <a:spcPts val="0"/>
              </a:spcAft>
              <a:buClr>
                <a:srgbClr val="1C637D"/>
              </a:buClr>
              <a:buSzPts val="5200"/>
              <a:buNone/>
              <a:defRPr sz="5200">
                <a:solidFill>
                  <a:srgbClr val="1C637D"/>
                </a:solidFill>
              </a:defRPr>
            </a:lvl6pPr>
            <a:lvl7pPr lvl="6" algn="ctr">
              <a:spcBef>
                <a:spcPts val="0"/>
              </a:spcBef>
              <a:spcAft>
                <a:spcPts val="0"/>
              </a:spcAft>
              <a:buClr>
                <a:srgbClr val="1C637D"/>
              </a:buClr>
              <a:buSzPts val="5200"/>
              <a:buNone/>
              <a:defRPr sz="5200">
                <a:solidFill>
                  <a:srgbClr val="1C637D"/>
                </a:solidFill>
              </a:defRPr>
            </a:lvl7pPr>
            <a:lvl8pPr lvl="7" algn="ctr">
              <a:spcBef>
                <a:spcPts val="0"/>
              </a:spcBef>
              <a:spcAft>
                <a:spcPts val="0"/>
              </a:spcAft>
              <a:buClr>
                <a:srgbClr val="1C637D"/>
              </a:buClr>
              <a:buSzPts val="5200"/>
              <a:buNone/>
              <a:defRPr sz="5200">
                <a:solidFill>
                  <a:srgbClr val="1C637D"/>
                </a:solidFill>
              </a:defRPr>
            </a:lvl8pPr>
            <a:lvl9pPr lvl="8" algn="ctr">
              <a:spcBef>
                <a:spcPts val="0"/>
              </a:spcBef>
              <a:spcAft>
                <a:spcPts val="0"/>
              </a:spcAft>
              <a:buClr>
                <a:srgbClr val="1C637D"/>
              </a:buClr>
              <a:buSzPts val="5200"/>
              <a:buNone/>
              <a:defRPr sz="5200">
                <a:solidFill>
                  <a:srgbClr val="1C637D"/>
                </a:solidFill>
              </a:defRPr>
            </a:lvl9pPr>
          </a:lstStyle>
          <a:p/>
        </p:txBody>
      </p:sp>
      <p:sp>
        <p:nvSpPr>
          <p:cNvPr id="11" name="Google Shape;11;p2"/>
          <p:cNvSpPr txBox="1"/>
          <p:nvPr>
            <p:ph idx="1" type="subTitle"/>
          </p:nvPr>
        </p:nvSpPr>
        <p:spPr>
          <a:xfrm>
            <a:off x="3507225" y="3034525"/>
            <a:ext cx="5432400" cy="1803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6E6B63"/>
              </a:buClr>
              <a:buSzPts val="1400"/>
              <a:buNone/>
              <a:defRPr>
                <a:solidFill>
                  <a:srgbClr val="6E6B63"/>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58" name="Shape 58"/>
        <p:cNvGrpSpPr/>
        <p:nvPr/>
      </p:nvGrpSpPr>
      <p:grpSpPr>
        <a:xfrm>
          <a:off x="0" y="0"/>
          <a:ext cx="0" cy="0"/>
          <a:chOff x="0" y="0"/>
          <a:chExt cx="0" cy="0"/>
        </a:xfrm>
      </p:grpSpPr>
      <p:sp>
        <p:nvSpPr>
          <p:cNvPr id="59" name="Google Shape;59;p11"/>
          <p:cNvSpPr txBox="1"/>
          <p:nvPr>
            <p:ph type="title"/>
          </p:nvPr>
        </p:nvSpPr>
        <p:spPr>
          <a:xfrm>
            <a:off x="1060350" y="1025"/>
            <a:ext cx="70233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800">
                <a:solidFill>
                  <a:srgbClr val="000000"/>
                </a:solidFill>
              </a:defRPr>
            </a:lvl1pPr>
            <a:lvl2pPr lvl="1" rtl="0" algn="r">
              <a:spcBef>
                <a:spcPts val="0"/>
              </a:spcBef>
              <a:spcAft>
                <a:spcPts val="0"/>
              </a:spcAft>
              <a:buNone/>
              <a:defRPr/>
            </a:lvl2pPr>
            <a:lvl3pPr lvl="2" rtl="0" algn="r">
              <a:spcBef>
                <a:spcPts val="0"/>
              </a:spcBef>
              <a:spcAft>
                <a:spcPts val="0"/>
              </a:spcAft>
              <a:buNone/>
              <a:defRPr/>
            </a:lvl3pPr>
            <a:lvl4pPr lvl="3" rtl="0" algn="r">
              <a:spcBef>
                <a:spcPts val="0"/>
              </a:spcBef>
              <a:spcAft>
                <a:spcPts val="0"/>
              </a:spcAft>
              <a:buNone/>
              <a:defRPr/>
            </a:lvl4pPr>
            <a:lvl5pPr lvl="4" rtl="0" algn="r">
              <a:spcBef>
                <a:spcPts val="0"/>
              </a:spcBef>
              <a:spcAft>
                <a:spcPts val="0"/>
              </a:spcAft>
              <a:buNone/>
              <a:defRPr/>
            </a:lvl5pPr>
            <a:lvl6pPr lvl="5" rtl="0" algn="r">
              <a:spcBef>
                <a:spcPts val="0"/>
              </a:spcBef>
              <a:spcAft>
                <a:spcPts val="0"/>
              </a:spcAft>
              <a:buNone/>
              <a:defRPr/>
            </a:lvl6pPr>
            <a:lvl7pPr lvl="6" rtl="0" algn="r">
              <a:spcBef>
                <a:spcPts val="0"/>
              </a:spcBef>
              <a:spcAft>
                <a:spcPts val="0"/>
              </a:spcAft>
              <a:buNone/>
              <a:defRPr/>
            </a:lvl7pPr>
            <a:lvl8pPr lvl="7" rtl="0" algn="r">
              <a:spcBef>
                <a:spcPts val="0"/>
              </a:spcBef>
              <a:spcAft>
                <a:spcPts val="0"/>
              </a:spcAft>
              <a:buNone/>
              <a:defRPr/>
            </a:lvl8pPr>
            <a:lvl9pPr lvl="8" rtl="0" algn="r">
              <a:spcBef>
                <a:spcPts val="0"/>
              </a:spcBef>
              <a:spcAft>
                <a:spcPts val="0"/>
              </a:spcAft>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2"/>
          <p:cNvSpPr txBox="1"/>
          <p:nvPr>
            <p:ph hasCustomPrompt="1" type="title"/>
          </p:nvPr>
        </p:nvSpPr>
        <p:spPr>
          <a:xfrm>
            <a:off x="2078325" y="1678125"/>
            <a:ext cx="4756800" cy="11916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CAA02E"/>
              </a:buClr>
              <a:buSzPts val="9600"/>
              <a:buNone/>
              <a:defRPr sz="9600">
                <a:solidFill>
                  <a:srgbClr val="CAA02E"/>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2" name="Google Shape;62;p12"/>
          <p:cNvSpPr txBox="1"/>
          <p:nvPr>
            <p:ph idx="1" type="body"/>
          </p:nvPr>
        </p:nvSpPr>
        <p:spPr>
          <a:xfrm>
            <a:off x="2278425" y="2930725"/>
            <a:ext cx="4374900" cy="18579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a:lvl1pPr>
            <a:lvl2pPr indent="-317500" lvl="1" marL="914400" algn="ctr">
              <a:spcBef>
                <a:spcPts val="1600"/>
              </a:spcBef>
              <a:spcAft>
                <a:spcPts val="0"/>
              </a:spcAft>
              <a:buClr>
                <a:srgbClr val="3F98BE"/>
              </a:buClr>
              <a:buSzPts val="1400"/>
              <a:buChar char="○"/>
              <a:defRPr>
                <a:solidFill>
                  <a:srgbClr val="3F98BE"/>
                </a:solidFill>
              </a:defRPr>
            </a:lvl2pPr>
            <a:lvl3pPr indent="-292100" lvl="2" marL="1371600" algn="ctr">
              <a:spcBef>
                <a:spcPts val="1600"/>
              </a:spcBef>
              <a:spcAft>
                <a:spcPts val="0"/>
              </a:spcAft>
              <a:buClr>
                <a:srgbClr val="3F98BE"/>
              </a:buClr>
              <a:buSzPts val="1000"/>
              <a:buChar char="■"/>
              <a:defRPr>
                <a:solidFill>
                  <a:srgbClr val="3F98BE"/>
                </a:solidFill>
              </a:defRPr>
            </a:lvl3pPr>
            <a:lvl4pPr indent="-317500" lvl="3" marL="1828800" algn="ctr">
              <a:spcBef>
                <a:spcPts val="1600"/>
              </a:spcBef>
              <a:spcAft>
                <a:spcPts val="0"/>
              </a:spcAft>
              <a:buClr>
                <a:srgbClr val="3F98BE"/>
              </a:buClr>
              <a:buSzPts val="1400"/>
              <a:buChar char="●"/>
              <a:defRPr>
                <a:solidFill>
                  <a:srgbClr val="3F98BE"/>
                </a:solidFill>
              </a:defRPr>
            </a:lvl4pPr>
            <a:lvl5pPr indent="-317500" lvl="4" marL="2286000" algn="ctr">
              <a:spcBef>
                <a:spcPts val="1600"/>
              </a:spcBef>
              <a:spcAft>
                <a:spcPts val="0"/>
              </a:spcAft>
              <a:buClr>
                <a:srgbClr val="3F98BE"/>
              </a:buClr>
              <a:buSzPts val="1400"/>
              <a:buChar char="○"/>
              <a:defRPr>
                <a:solidFill>
                  <a:srgbClr val="3F98BE"/>
                </a:solidFill>
              </a:defRPr>
            </a:lvl5pPr>
            <a:lvl6pPr indent="-317500" lvl="5" marL="2743200" algn="ctr">
              <a:spcBef>
                <a:spcPts val="1600"/>
              </a:spcBef>
              <a:spcAft>
                <a:spcPts val="0"/>
              </a:spcAft>
              <a:buClr>
                <a:srgbClr val="3F98BE"/>
              </a:buClr>
              <a:buSzPts val="1400"/>
              <a:buChar char="■"/>
              <a:defRPr>
                <a:solidFill>
                  <a:srgbClr val="3F98BE"/>
                </a:solidFill>
              </a:defRPr>
            </a:lvl6pPr>
            <a:lvl7pPr indent="-317500" lvl="6" marL="3200400" algn="ctr">
              <a:spcBef>
                <a:spcPts val="1600"/>
              </a:spcBef>
              <a:spcAft>
                <a:spcPts val="0"/>
              </a:spcAft>
              <a:buClr>
                <a:srgbClr val="3F98BE"/>
              </a:buClr>
              <a:buSzPts val="1400"/>
              <a:buChar char="●"/>
              <a:defRPr>
                <a:solidFill>
                  <a:srgbClr val="3F98BE"/>
                </a:solidFill>
              </a:defRPr>
            </a:lvl7pPr>
            <a:lvl8pPr indent="-317500" lvl="7" marL="3657600" algn="ctr">
              <a:spcBef>
                <a:spcPts val="1600"/>
              </a:spcBef>
              <a:spcAft>
                <a:spcPts val="0"/>
              </a:spcAft>
              <a:buClr>
                <a:srgbClr val="3F98BE"/>
              </a:buClr>
              <a:buSzPts val="1400"/>
              <a:buChar char="○"/>
              <a:defRPr>
                <a:solidFill>
                  <a:srgbClr val="3F98BE"/>
                </a:solidFill>
              </a:defRPr>
            </a:lvl8pPr>
            <a:lvl9pPr indent="-317500" lvl="8" marL="4114800" algn="ctr">
              <a:spcBef>
                <a:spcPts val="1600"/>
              </a:spcBef>
              <a:spcAft>
                <a:spcPts val="1600"/>
              </a:spcAft>
              <a:buClr>
                <a:srgbClr val="3F98BE"/>
              </a:buClr>
              <a:buSzPts val="1400"/>
              <a:buFont typeface="Montserrat Light"/>
              <a:buChar char="■"/>
              <a:defRPr>
                <a:solidFill>
                  <a:srgbClr val="3F98BE"/>
                </a:solidFill>
                <a:latin typeface="Montserrat Light"/>
                <a:ea typeface="Montserrat Light"/>
                <a:cs typeface="Montserrat Light"/>
                <a:sym typeface="Montserrat Light"/>
              </a:defRPr>
            </a:lvl9pPr>
          </a:lstStyle>
          <a:p/>
        </p:txBody>
      </p:sp>
      <p:sp>
        <p:nvSpPr>
          <p:cNvPr id="63" name="Google Shape;63;p12"/>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spTree>
      <p:nvGrpSpPr>
        <p:cNvPr id="64" name="Shape 64"/>
        <p:cNvGrpSpPr/>
        <p:nvPr/>
      </p:nvGrpSpPr>
      <p:grpSpPr>
        <a:xfrm>
          <a:off x="0" y="0"/>
          <a:ext cx="0" cy="0"/>
          <a:chOff x="0" y="0"/>
          <a:chExt cx="0" cy="0"/>
        </a:xfrm>
      </p:grpSpPr>
      <p:sp>
        <p:nvSpPr>
          <p:cNvPr id="65" name="Google Shape;65;p13"/>
          <p:cNvSpPr txBox="1"/>
          <p:nvPr>
            <p:ph type="title"/>
          </p:nvPr>
        </p:nvSpPr>
        <p:spPr>
          <a:xfrm>
            <a:off x="1009025" y="95757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AA02E"/>
              </a:buClr>
              <a:buSzPts val="3000"/>
              <a:buNone/>
              <a:defRPr b="0" sz="3000">
                <a:solidFill>
                  <a:srgbClr val="CAA02E"/>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6" name="Google Shape;66;p13"/>
          <p:cNvSpPr txBox="1"/>
          <p:nvPr>
            <p:ph idx="1" type="body"/>
          </p:nvPr>
        </p:nvSpPr>
        <p:spPr>
          <a:xfrm>
            <a:off x="1009025" y="2160900"/>
            <a:ext cx="2630400" cy="29283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285750" lvl="1" marL="914400" rtl="0">
              <a:spcBef>
                <a:spcPts val="0"/>
              </a:spcBef>
              <a:spcAft>
                <a:spcPts val="0"/>
              </a:spcAft>
              <a:buSzPts val="900"/>
              <a:buChar char="○"/>
              <a:defRPr sz="900"/>
            </a:lvl2pPr>
            <a:lvl3pPr indent="-292100" lvl="2" marL="1371600" rtl="0">
              <a:spcBef>
                <a:spcPts val="0"/>
              </a:spcBef>
              <a:spcAft>
                <a:spcPts val="0"/>
              </a:spcAft>
              <a:buSzPts val="1000"/>
              <a:buChar char="■"/>
              <a:defRPr/>
            </a:lvl3pPr>
            <a:lvl4pPr indent="-317500" lvl="3" marL="1828800" rtl="0">
              <a:spcBef>
                <a:spcPts val="0"/>
              </a:spcBef>
              <a:spcAft>
                <a:spcPts val="0"/>
              </a:spcAft>
              <a:buSzPts val="1400"/>
              <a:buFont typeface="Istok Web"/>
              <a:buChar char="●"/>
              <a:defRPr>
                <a:latin typeface="Istok Web"/>
                <a:ea typeface="Istok Web"/>
                <a:cs typeface="Istok Web"/>
                <a:sym typeface="Istok Web"/>
              </a:defRPr>
            </a:lvl4pPr>
            <a:lvl5pPr indent="-317500" lvl="4" marL="2286000" rtl="0">
              <a:spcBef>
                <a:spcPts val="0"/>
              </a:spcBef>
              <a:spcAft>
                <a:spcPts val="0"/>
              </a:spcAft>
              <a:buSzPts val="1400"/>
              <a:buFont typeface="Istok Web"/>
              <a:buChar char="○"/>
              <a:defRPr>
                <a:latin typeface="Istok Web"/>
                <a:ea typeface="Istok Web"/>
                <a:cs typeface="Istok Web"/>
                <a:sym typeface="Istok Web"/>
              </a:defRPr>
            </a:lvl5pPr>
            <a:lvl6pPr indent="-304800" lvl="5" marL="2743200" rtl="0">
              <a:spcBef>
                <a:spcPts val="0"/>
              </a:spcBef>
              <a:spcAft>
                <a:spcPts val="0"/>
              </a:spcAft>
              <a:buSzPts val="1200"/>
              <a:buFont typeface="Istok Web"/>
              <a:buChar char="■"/>
              <a:defRPr sz="1200">
                <a:latin typeface="Istok Web"/>
                <a:ea typeface="Istok Web"/>
                <a:cs typeface="Istok Web"/>
                <a:sym typeface="Istok Web"/>
              </a:defRPr>
            </a:lvl6pPr>
            <a:lvl7pPr indent="-304800" lvl="6" marL="3200400" rtl="0">
              <a:spcBef>
                <a:spcPts val="0"/>
              </a:spcBef>
              <a:spcAft>
                <a:spcPts val="0"/>
              </a:spcAft>
              <a:buSzPts val="1200"/>
              <a:buFont typeface="Istok Web"/>
              <a:buChar char="●"/>
              <a:defRPr sz="1200">
                <a:latin typeface="Istok Web"/>
                <a:ea typeface="Istok Web"/>
                <a:cs typeface="Istok Web"/>
                <a:sym typeface="Istok Web"/>
              </a:defRPr>
            </a:lvl7pPr>
            <a:lvl8pPr indent="-304800" lvl="7" marL="3657600" rtl="0">
              <a:spcBef>
                <a:spcPts val="0"/>
              </a:spcBef>
              <a:spcAft>
                <a:spcPts val="0"/>
              </a:spcAft>
              <a:buSzPts val="1200"/>
              <a:buFont typeface="Istok Web"/>
              <a:buChar char="○"/>
              <a:defRPr sz="1200">
                <a:latin typeface="Istok Web"/>
                <a:ea typeface="Istok Web"/>
                <a:cs typeface="Istok Web"/>
                <a:sym typeface="Istok Web"/>
              </a:defRPr>
            </a:lvl8pPr>
            <a:lvl9pPr indent="-304800" lvl="8" marL="4114800" rtl="0">
              <a:spcBef>
                <a:spcPts val="0"/>
              </a:spcBef>
              <a:spcAft>
                <a:spcPts val="0"/>
              </a:spcAft>
              <a:buSzPts val="1200"/>
              <a:buFont typeface="Istok Web"/>
              <a:buChar char="■"/>
              <a:defRPr sz="1200">
                <a:latin typeface="Istok Web"/>
                <a:ea typeface="Istok Web"/>
                <a:cs typeface="Istok Web"/>
                <a:sym typeface="Istok Web"/>
              </a:defRPr>
            </a:lvl9pPr>
          </a:lstStyle>
          <a:p/>
        </p:txBody>
      </p:sp>
      <p:sp>
        <p:nvSpPr>
          <p:cNvPr id="67" name="Google Shape;67;p1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13"/>
          <p:cNvSpPr txBox="1"/>
          <p:nvPr>
            <p:ph idx="2" type="body"/>
          </p:nvPr>
        </p:nvSpPr>
        <p:spPr>
          <a:xfrm>
            <a:off x="4105700" y="1080450"/>
            <a:ext cx="3994500" cy="38121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292100" lvl="2" marL="1371600" rtl="0">
              <a:spcBef>
                <a:spcPts val="0"/>
              </a:spcBef>
              <a:spcAft>
                <a:spcPts val="0"/>
              </a:spcAft>
              <a:buSzPts val="1000"/>
              <a:buChar char="■"/>
              <a:defRPr/>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Font typeface="Cabin"/>
              <a:buChar char="■"/>
              <a:defRPr sz="900">
                <a:latin typeface="Cabin"/>
                <a:ea typeface="Cabin"/>
                <a:cs typeface="Cabin"/>
                <a:sym typeface="Cabin"/>
              </a:defRPr>
            </a:lvl9pPr>
          </a:lstStyle>
          <a:p/>
        </p:txBody>
      </p:sp>
    </p:spTree>
  </p:cSld>
  <p:clrMapOvr>
    <a:masterClrMapping/>
  </p:clrMapOvr>
  <p:extLst>
    <p:ext uri="{DCECCB84-F9BA-43D5-87BE-67443E8EF086}">
      <p15:sldGuideLst>
        <p15:guide id="1" pos="1872">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14"/>
          <p:cNvSpPr txBox="1"/>
          <p:nvPr>
            <p:ph type="title"/>
          </p:nvPr>
        </p:nvSpPr>
        <p:spPr>
          <a:xfrm>
            <a:off x="1000825" y="2292000"/>
            <a:ext cx="7131000" cy="5595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1800">
                <a:latin typeface="Bitter"/>
                <a:ea typeface="Bitter"/>
                <a:cs typeface="Bitter"/>
                <a:sym typeface="Bitter"/>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1" name="Google Shape;71;p14"/>
          <p:cNvSpPr txBox="1"/>
          <p:nvPr>
            <p:ph idx="1" type="body"/>
          </p:nvPr>
        </p:nvSpPr>
        <p:spPr>
          <a:xfrm>
            <a:off x="2543700" y="3388950"/>
            <a:ext cx="4056600" cy="329100"/>
          </a:xfrm>
          <a:prstGeom prst="rect">
            <a:avLst/>
          </a:prstGeom>
          <a:effectLst>
            <a:outerShdw blurRad="57150" rotWithShape="0" algn="bl" dir="5400000" dist="19050">
              <a:srgbClr val="CAA02E">
                <a:alpha val="71000"/>
              </a:srgbClr>
            </a:outerShdw>
          </a:effectLst>
        </p:spPr>
        <p:txBody>
          <a:bodyPr anchorCtr="0" anchor="t" bIns="91425" lIns="91425" spcFirstLastPara="1" rIns="91425" wrap="square" tIns="91425">
            <a:noAutofit/>
          </a:bodyPr>
          <a:lstStyle>
            <a:lvl1pPr indent="-381000" lvl="0" marL="457200" algn="ctr">
              <a:spcBef>
                <a:spcPts val="0"/>
              </a:spcBef>
              <a:spcAft>
                <a:spcPts val="0"/>
              </a:spcAft>
              <a:buClr>
                <a:srgbClr val="CAA02E"/>
              </a:buClr>
              <a:buSzPts val="2400"/>
              <a:buFont typeface="Quattrocento"/>
              <a:buChar char="●"/>
              <a:defRPr sz="2400">
                <a:solidFill>
                  <a:srgbClr val="CAA02E"/>
                </a:solidFill>
                <a:latin typeface="Quattrocento"/>
                <a:ea typeface="Quattrocento"/>
                <a:cs typeface="Quattrocento"/>
                <a:sym typeface="Quattrocento"/>
              </a:defRPr>
            </a:lvl1pPr>
            <a:lvl2pPr indent="-317500" lvl="1" marL="914400" algn="ctr">
              <a:spcBef>
                <a:spcPts val="1600"/>
              </a:spcBef>
              <a:spcAft>
                <a:spcPts val="0"/>
              </a:spcAft>
              <a:buClr>
                <a:srgbClr val="FFFFFF"/>
              </a:buClr>
              <a:buSzPts val="14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Font typeface="Muli Regular"/>
              <a:buChar char="○"/>
              <a:defRPr>
                <a:solidFill>
                  <a:srgbClr val="FFFFFF"/>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8pPr>
            <a:lvl9pPr indent="-317500" lvl="8" marL="4114800">
              <a:spcBef>
                <a:spcPts val="1600"/>
              </a:spcBef>
              <a:spcAft>
                <a:spcPts val="1600"/>
              </a:spcAft>
              <a:buClr>
                <a:srgbClr val="FFFFFF"/>
              </a:buClr>
              <a:buSzPts val="1400"/>
              <a:buFont typeface="Roboto Thin"/>
              <a:buChar char="■"/>
              <a:defRPr>
                <a:solidFill>
                  <a:srgbClr val="FFFFFF"/>
                </a:solidFill>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527800" y="2863725"/>
            <a:ext cx="4088400" cy="5775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30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2" type="title"/>
          </p:nvPr>
        </p:nvSpPr>
        <p:spPr>
          <a:xfrm>
            <a:off x="2527800" y="2104275"/>
            <a:ext cx="4088400" cy="550200"/>
          </a:xfrm>
          <a:prstGeom prst="rect">
            <a:avLst/>
          </a:prstGeom>
          <a:noFill/>
        </p:spPr>
        <p:txBody>
          <a:bodyPr anchorCtr="0" anchor="ctr" bIns="91425" lIns="91425" spcFirstLastPara="1" rIns="91425" wrap="square" tIns="91425">
            <a:noAutofit/>
          </a:bodyPr>
          <a:lstStyle>
            <a:lvl1pPr lvl="0" algn="ctr">
              <a:spcBef>
                <a:spcPts val="0"/>
              </a:spcBef>
              <a:spcAft>
                <a:spcPts val="0"/>
              </a:spcAft>
              <a:buNone/>
              <a:defRPr sz="4800">
                <a:solidFill>
                  <a:srgbClr val="CAA02E"/>
                </a:solidFill>
              </a:defRPr>
            </a:lvl1pPr>
            <a:lvl2pPr lvl="1">
              <a:spcBef>
                <a:spcPts val="0"/>
              </a:spcBef>
              <a:spcAft>
                <a:spcPts val="0"/>
              </a:spcAft>
              <a:buNone/>
              <a:defRPr>
                <a:latin typeface="Roboto Thin"/>
                <a:ea typeface="Roboto Thin"/>
                <a:cs typeface="Roboto Thin"/>
                <a:sym typeface="Roboto Thin"/>
              </a:defRPr>
            </a:lvl2pPr>
            <a:lvl3pPr lvl="2">
              <a:spcBef>
                <a:spcPts val="0"/>
              </a:spcBef>
              <a:spcAft>
                <a:spcPts val="0"/>
              </a:spcAft>
              <a:buNone/>
              <a:defRPr>
                <a:latin typeface="Roboto Thin"/>
                <a:ea typeface="Roboto Thin"/>
                <a:cs typeface="Roboto Thin"/>
                <a:sym typeface="Roboto Thin"/>
              </a:defRPr>
            </a:lvl3pPr>
            <a:lvl4pPr lvl="3">
              <a:spcBef>
                <a:spcPts val="0"/>
              </a:spcBef>
              <a:spcAft>
                <a:spcPts val="0"/>
              </a:spcAft>
              <a:buNone/>
              <a:defRPr>
                <a:latin typeface="Roboto Thin"/>
                <a:ea typeface="Roboto Thin"/>
                <a:cs typeface="Roboto Thin"/>
                <a:sym typeface="Roboto Thin"/>
              </a:defRPr>
            </a:lvl4pPr>
            <a:lvl5pPr lvl="4">
              <a:spcBef>
                <a:spcPts val="0"/>
              </a:spcBef>
              <a:spcAft>
                <a:spcPts val="0"/>
              </a:spcAft>
              <a:buNone/>
              <a:defRPr>
                <a:latin typeface="Roboto Thin"/>
                <a:ea typeface="Roboto Thin"/>
                <a:cs typeface="Roboto Thin"/>
                <a:sym typeface="Roboto Thin"/>
              </a:defRPr>
            </a:lvl5pPr>
            <a:lvl6pPr lvl="5">
              <a:spcBef>
                <a:spcPts val="0"/>
              </a:spcBef>
              <a:spcAft>
                <a:spcPts val="0"/>
              </a:spcAft>
              <a:buNone/>
              <a:defRPr>
                <a:latin typeface="Roboto Thin"/>
                <a:ea typeface="Roboto Thin"/>
                <a:cs typeface="Roboto Thin"/>
                <a:sym typeface="Roboto Thin"/>
              </a:defRPr>
            </a:lvl6pPr>
            <a:lvl7pPr lvl="6">
              <a:spcBef>
                <a:spcPts val="0"/>
              </a:spcBef>
              <a:spcAft>
                <a:spcPts val="0"/>
              </a:spcAft>
              <a:buNone/>
              <a:defRPr>
                <a:latin typeface="Roboto Thin"/>
                <a:ea typeface="Roboto Thin"/>
                <a:cs typeface="Roboto Thin"/>
                <a:sym typeface="Roboto Thin"/>
              </a:defRPr>
            </a:lvl7pPr>
            <a:lvl8pPr lvl="7">
              <a:spcBef>
                <a:spcPts val="0"/>
              </a:spcBef>
              <a:spcAft>
                <a:spcPts val="0"/>
              </a:spcAft>
              <a:buNone/>
              <a:defRPr>
                <a:latin typeface="Roboto Thin"/>
                <a:ea typeface="Roboto Thin"/>
                <a:cs typeface="Roboto Thin"/>
                <a:sym typeface="Roboto Thin"/>
              </a:defRPr>
            </a:lvl8pPr>
            <a:lvl9pPr lvl="8">
              <a:spcBef>
                <a:spcPts val="0"/>
              </a:spcBef>
              <a:spcAft>
                <a:spcPts val="0"/>
              </a:spcAft>
              <a:buNone/>
              <a:defRPr>
                <a:latin typeface="Roboto Thin"/>
                <a:ea typeface="Roboto Thin"/>
                <a:cs typeface="Roboto Thin"/>
                <a:sym typeface="Roboto Thin"/>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able of contents">
  <p:cSld name="CUSTOM_5">
    <p:spTree>
      <p:nvGrpSpPr>
        <p:cNvPr id="17" name="Shape 17"/>
        <p:cNvGrpSpPr/>
        <p:nvPr/>
      </p:nvGrpSpPr>
      <p:grpSpPr>
        <a:xfrm>
          <a:off x="0" y="0"/>
          <a:ext cx="0" cy="0"/>
          <a:chOff x="0" y="0"/>
          <a:chExt cx="0" cy="0"/>
        </a:xfrm>
      </p:grpSpPr>
      <p:sp>
        <p:nvSpPr>
          <p:cNvPr id="18" name="Google Shape;18;p4"/>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19" name="Google Shape;19;p4"/>
          <p:cNvSpPr txBox="1"/>
          <p:nvPr>
            <p:ph idx="2" type="title"/>
          </p:nvPr>
        </p:nvSpPr>
        <p:spPr>
          <a:xfrm>
            <a:off x="994400" y="1822325"/>
            <a:ext cx="731400" cy="754500"/>
          </a:xfrm>
          <a:prstGeom prst="rect">
            <a:avLst/>
          </a:prstGeom>
        </p:spPr>
        <p:txBody>
          <a:bodyPr anchorCtr="0" anchor="t" bIns="91425" lIns="91425" spcFirstLastPara="1" rIns="91425" wrap="square" tIns="91425">
            <a:noAutofit/>
          </a:bodyPr>
          <a:lstStyle>
            <a:lvl1pPr lvl="0">
              <a:spcBef>
                <a:spcPts val="0"/>
              </a:spcBef>
              <a:spcAft>
                <a:spcPts val="0"/>
              </a:spcAft>
              <a:buNone/>
              <a:defRPr>
                <a:solidFill>
                  <a:srgbClr val="CAA02E"/>
                </a:solidFill>
                <a:latin typeface="Arapey"/>
                <a:ea typeface="Arapey"/>
                <a:cs typeface="Arapey"/>
                <a:sym typeface="Arapey"/>
              </a:defRPr>
            </a:lvl1pPr>
            <a:lvl2pPr lvl="1">
              <a:spcBef>
                <a:spcPts val="0"/>
              </a:spcBef>
              <a:spcAft>
                <a:spcPts val="0"/>
              </a:spcAft>
              <a:buNone/>
              <a:defRPr>
                <a:latin typeface="Arapey"/>
                <a:ea typeface="Arapey"/>
                <a:cs typeface="Arapey"/>
                <a:sym typeface="Arapey"/>
              </a:defRPr>
            </a:lvl2pPr>
            <a:lvl3pPr lvl="2">
              <a:spcBef>
                <a:spcPts val="0"/>
              </a:spcBef>
              <a:spcAft>
                <a:spcPts val="0"/>
              </a:spcAft>
              <a:buNone/>
              <a:defRPr>
                <a:latin typeface="Arapey"/>
                <a:ea typeface="Arapey"/>
                <a:cs typeface="Arapey"/>
                <a:sym typeface="Arapey"/>
              </a:defRPr>
            </a:lvl3pPr>
            <a:lvl4pPr lvl="3">
              <a:spcBef>
                <a:spcPts val="0"/>
              </a:spcBef>
              <a:spcAft>
                <a:spcPts val="0"/>
              </a:spcAft>
              <a:buNone/>
              <a:defRPr>
                <a:latin typeface="Arapey"/>
                <a:ea typeface="Arapey"/>
                <a:cs typeface="Arapey"/>
                <a:sym typeface="Arapey"/>
              </a:defRPr>
            </a:lvl4pPr>
            <a:lvl5pPr lvl="4">
              <a:spcBef>
                <a:spcPts val="0"/>
              </a:spcBef>
              <a:spcAft>
                <a:spcPts val="0"/>
              </a:spcAft>
              <a:buNone/>
              <a:defRPr>
                <a:latin typeface="Arapey"/>
                <a:ea typeface="Arapey"/>
                <a:cs typeface="Arapey"/>
                <a:sym typeface="Arapey"/>
              </a:defRPr>
            </a:lvl5pPr>
            <a:lvl6pPr lvl="5">
              <a:spcBef>
                <a:spcPts val="0"/>
              </a:spcBef>
              <a:spcAft>
                <a:spcPts val="0"/>
              </a:spcAft>
              <a:buNone/>
              <a:defRPr>
                <a:latin typeface="Arapey"/>
                <a:ea typeface="Arapey"/>
                <a:cs typeface="Arapey"/>
                <a:sym typeface="Arapey"/>
              </a:defRPr>
            </a:lvl6pPr>
            <a:lvl7pPr lvl="6">
              <a:spcBef>
                <a:spcPts val="0"/>
              </a:spcBef>
              <a:spcAft>
                <a:spcPts val="0"/>
              </a:spcAft>
              <a:buNone/>
              <a:defRPr>
                <a:latin typeface="Arapey"/>
                <a:ea typeface="Arapey"/>
                <a:cs typeface="Arapey"/>
                <a:sym typeface="Arapey"/>
              </a:defRPr>
            </a:lvl7pPr>
            <a:lvl8pPr lvl="7">
              <a:spcBef>
                <a:spcPts val="0"/>
              </a:spcBef>
              <a:spcAft>
                <a:spcPts val="0"/>
              </a:spcAft>
              <a:buNone/>
              <a:defRPr>
                <a:latin typeface="Arapey"/>
                <a:ea typeface="Arapey"/>
                <a:cs typeface="Arapey"/>
                <a:sym typeface="Arapey"/>
              </a:defRPr>
            </a:lvl8pPr>
            <a:lvl9pPr lvl="8">
              <a:spcBef>
                <a:spcPts val="0"/>
              </a:spcBef>
              <a:spcAft>
                <a:spcPts val="0"/>
              </a:spcAft>
              <a:buNone/>
              <a:defRPr>
                <a:latin typeface="Arapey"/>
                <a:ea typeface="Arapey"/>
                <a:cs typeface="Arapey"/>
                <a:sym typeface="Arapey"/>
              </a:defRPr>
            </a:lvl9pPr>
          </a:lstStyle>
          <a:p/>
        </p:txBody>
      </p:sp>
      <p:sp>
        <p:nvSpPr>
          <p:cNvPr id="20" name="Google Shape;20;p4"/>
          <p:cNvSpPr txBox="1"/>
          <p:nvPr>
            <p:ph idx="1" type="subTitle"/>
          </p:nvPr>
        </p:nvSpPr>
        <p:spPr>
          <a:xfrm>
            <a:off x="1429650" y="1828025"/>
            <a:ext cx="1680300" cy="743100"/>
          </a:xfrm>
          <a:prstGeom prst="rect">
            <a:avLst/>
          </a:prstGeom>
        </p:spPr>
        <p:txBody>
          <a:bodyPr anchorCtr="0" anchor="t" bIns="91425" lIns="91425" spcFirstLastPara="1" rIns="91425" wrap="square" tIns="91425">
            <a:noAutofit/>
          </a:bodyPr>
          <a:lstStyle>
            <a:lvl1pPr lvl="0">
              <a:spcBef>
                <a:spcPts val="0"/>
              </a:spcBef>
              <a:spcAft>
                <a:spcPts val="0"/>
              </a:spcAft>
              <a:buNone/>
              <a:defRPr sz="1800"/>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
        <p:nvSpPr>
          <p:cNvPr id="21" name="Google Shape;21;p4"/>
          <p:cNvSpPr txBox="1"/>
          <p:nvPr>
            <p:ph idx="3" type="title"/>
          </p:nvPr>
        </p:nvSpPr>
        <p:spPr>
          <a:xfrm>
            <a:off x="3466913" y="1822325"/>
            <a:ext cx="731400" cy="7545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CAA02E"/>
                </a:solidFill>
                <a:latin typeface="Arapey"/>
                <a:ea typeface="Arapey"/>
                <a:cs typeface="Arapey"/>
                <a:sym typeface="Arapey"/>
              </a:defRPr>
            </a:lvl1pPr>
            <a:lvl2pPr lvl="1" rtl="0">
              <a:spcBef>
                <a:spcPts val="0"/>
              </a:spcBef>
              <a:spcAft>
                <a:spcPts val="0"/>
              </a:spcAft>
              <a:buNone/>
              <a:defRPr>
                <a:latin typeface="Arapey"/>
                <a:ea typeface="Arapey"/>
                <a:cs typeface="Arapey"/>
                <a:sym typeface="Arapey"/>
              </a:defRPr>
            </a:lvl2pPr>
            <a:lvl3pPr lvl="2" rtl="0">
              <a:spcBef>
                <a:spcPts val="0"/>
              </a:spcBef>
              <a:spcAft>
                <a:spcPts val="0"/>
              </a:spcAft>
              <a:buNone/>
              <a:defRPr>
                <a:latin typeface="Arapey"/>
                <a:ea typeface="Arapey"/>
                <a:cs typeface="Arapey"/>
                <a:sym typeface="Arapey"/>
              </a:defRPr>
            </a:lvl3pPr>
            <a:lvl4pPr lvl="3" rtl="0">
              <a:spcBef>
                <a:spcPts val="0"/>
              </a:spcBef>
              <a:spcAft>
                <a:spcPts val="0"/>
              </a:spcAft>
              <a:buNone/>
              <a:defRPr>
                <a:latin typeface="Arapey"/>
                <a:ea typeface="Arapey"/>
                <a:cs typeface="Arapey"/>
                <a:sym typeface="Arapey"/>
              </a:defRPr>
            </a:lvl4pPr>
            <a:lvl5pPr lvl="4" rtl="0">
              <a:spcBef>
                <a:spcPts val="0"/>
              </a:spcBef>
              <a:spcAft>
                <a:spcPts val="0"/>
              </a:spcAft>
              <a:buNone/>
              <a:defRPr>
                <a:latin typeface="Arapey"/>
                <a:ea typeface="Arapey"/>
                <a:cs typeface="Arapey"/>
                <a:sym typeface="Arapey"/>
              </a:defRPr>
            </a:lvl5pPr>
            <a:lvl6pPr lvl="5" rtl="0">
              <a:spcBef>
                <a:spcPts val="0"/>
              </a:spcBef>
              <a:spcAft>
                <a:spcPts val="0"/>
              </a:spcAft>
              <a:buNone/>
              <a:defRPr>
                <a:latin typeface="Arapey"/>
                <a:ea typeface="Arapey"/>
                <a:cs typeface="Arapey"/>
                <a:sym typeface="Arapey"/>
              </a:defRPr>
            </a:lvl6pPr>
            <a:lvl7pPr lvl="6" rtl="0">
              <a:spcBef>
                <a:spcPts val="0"/>
              </a:spcBef>
              <a:spcAft>
                <a:spcPts val="0"/>
              </a:spcAft>
              <a:buNone/>
              <a:defRPr>
                <a:latin typeface="Arapey"/>
                <a:ea typeface="Arapey"/>
                <a:cs typeface="Arapey"/>
                <a:sym typeface="Arapey"/>
              </a:defRPr>
            </a:lvl7pPr>
            <a:lvl8pPr lvl="7" rtl="0">
              <a:spcBef>
                <a:spcPts val="0"/>
              </a:spcBef>
              <a:spcAft>
                <a:spcPts val="0"/>
              </a:spcAft>
              <a:buNone/>
              <a:defRPr>
                <a:latin typeface="Arapey"/>
                <a:ea typeface="Arapey"/>
                <a:cs typeface="Arapey"/>
                <a:sym typeface="Arapey"/>
              </a:defRPr>
            </a:lvl8pPr>
            <a:lvl9pPr lvl="8" rtl="0">
              <a:spcBef>
                <a:spcPts val="0"/>
              </a:spcBef>
              <a:spcAft>
                <a:spcPts val="0"/>
              </a:spcAft>
              <a:buNone/>
              <a:defRPr>
                <a:latin typeface="Arapey"/>
                <a:ea typeface="Arapey"/>
                <a:cs typeface="Arapey"/>
                <a:sym typeface="Arapey"/>
              </a:defRPr>
            </a:lvl9pPr>
          </a:lstStyle>
          <a:p/>
        </p:txBody>
      </p:sp>
      <p:sp>
        <p:nvSpPr>
          <p:cNvPr id="22" name="Google Shape;22;p4"/>
          <p:cNvSpPr txBox="1"/>
          <p:nvPr>
            <p:ph idx="4" type="subTitle"/>
          </p:nvPr>
        </p:nvSpPr>
        <p:spPr>
          <a:xfrm>
            <a:off x="3902163" y="1828025"/>
            <a:ext cx="1680300" cy="7431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8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3" name="Google Shape;23;p4"/>
          <p:cNvSpPr txBox="1"/>
          <p:nvPr>
            <p:ph idx="5" type="title"/>
          </p:nvPr>
        </p:nvSpPr>
        <p:spPr>
          <a:xfrm>
            <a:off x="5939425" y="1822325"/>
            <a:ext cx="731400" cy="7545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CAA02E"/>
                </a:solidFill>
                <a:latin typeface="Arapey"/>
                <a:ea typeface="Arapey"/>
                <a:cs typeface="Arapey"/>
                <a:sym typeface="Arapey"/>
              </a:defRPr>
            </a:lvl1pPr>
            <a:lvl2pPr lvl="1" rtl="0">
              <a:spcBef>
                <a:spcPts val="0"/>
              </a:spcBef>
              <a:spcAft>
                <a:spcPts val="0"/>
              </a:spcAft>
              <a:buNone/>
              <a:defRPr>
                <a:latin typeface="Arapey"/>
                <a:ea typeface="Arapey"/>
                <a:cs typeface="Arapey"/>
                <a:sym typeface="Arapey"/>
              </a:defRPr>
            </a:lvl2pPr>
            <a:lvl3pPr lvl="2" rtl="0">
              <a:spcBef>
                <a:spcPts val="0"/>
              </a:spcBef>
              <a:spcAft>
                <a:spcPts val="0"/>
              </a:spcAft>
              <a:buNone/>
              <a:defRPr>
                <a:latin typeface="Arapey"/>
                <a:ea typeface="Arapey"/>
                <a:cs typeface="Arapey"/>
                <a:sym typeface="Arapey"/>
              </a:defRPr>
            </a:lvl3pPr>
            <a:lvl4pPr lvl="3" rtl="0">
              <a:spcBef>
                <a:spcPts val="0"/>
              </a:spcBef>
              <a:spcAft>
                <a:spcPts val="0"/>
              </a:spcAft>
              <a:buNone/>
              <a:defRPr>
                <a:latin typeface="Arapey"/>
                <a:ea typeface="Arapey"/>
                <a:cs typeface="Arapey"/>
                <a:sym typeface="Arapey"/>
              </a:defRPr>
            </a:lvl4pPr>
            <a:lvl5pPr lvl="4" rtl="0">
              <a:spcBef>
                <a:spcPts val="0"/>
              </a:spcBef>
              <a:spcAft>
                <a:spcPts val="0"/>
              </a:spcAft>
              <a:buNone/>
              <a:defRPr>
                <a:latin typeface="Arapey"/>
                <a:ea typeface="Arapey"/>
                <a:cs typeface="Arapey"/>
                <a:sym typeface="Arapey"/>
              </a:defRPr>
            </a:lvl5pPr>
            <a:lvl6pPr lvl="5" rtl="0">
              <a:spcBef>
                <a:spcPts val="0"/>
              </a:spcBef>
              <a:spcAft>
                <a:spcPts val="0"/>
              </a:spcAft>
              <a:buNone/>
              <a:defRPr>
                <a:latin typeface="Arapey"/>
                <a:ea typeface="Arapey"/>
                <a:cs typeface="Arapey"/>
                <a:sym typeface="Arapey"/>
              </a:defRPr>
            </a:lvl6pPr>
            <a:lvl7pPr lvl="6" rtl="0">
              <a:spcBef>
                <a:spcPts val="0"/>
              </a:spcBef>
              <a:spcAft>
                <a:spcPts val="0"/>
              </a:spcAft>
              <a:buNone/>
              <a:defRPr>
                <a:latin typeface="Arapey"/>
                <a:ea typeface="Arapey"/>
                <a:cs typeface="Arapey"/>
                <a:sym typeface="Arapey"/>
              </a:defRPr>
            </a:lvl7pPr>
            <a:lvl8pPr lvl="7" rtl="0">
              <a:spcBef>
                <a:spcPts val="0"/>
              </a:spcBef>
              <a:spcAft>
                <a:spcPts val="0"/>
              </a:spcAft>
              <a:buNone/>
              <a:defRPr>
                <a:latin typeface="Arapey"/>
                <a:ea typeface="Arapey"/>
                <a:cs typeface="Arapey"/>
                <a:sym typeface="Arapey"/>
              </a:defRPr>
            </a:lvl8pPr>
            <a:lvl9pPr lvl="8" rtl="0">
              <a:spcBef>
                <a:spcPts val="0"/>
              </a:spcBef>
              <a:spcAft>
                <a:spcPts val="0"/>
              </a:spcAft>
              <a:buNone/>
              <a:defRPr>
                <a:latin typeface="Arapey"/>
                <a:ea typeface="Arapey"/>
                <a:cs typeface="Arapey"/>
                <a:sym typeface="Arapey"/>
              </a:defRPr>
            </a:lvl9pPr>
          </a:lstStyle>
          <a:p/>
        </p:txBody>
      </p:sp>
      <p:sp>
        <p:nvSpPr>
          <p:cNvPr id="24" name="Google Shape;24;p4"/>
          <p:cNvSpPr txBox="1"/>
          <p:nvPr>
            <p:ph idx="6" type="subTitle"/>
          </p:nvPr>
        </p:nvSpPr>
        <p:spPr>
          <a:xfrm>
            <a:off x="6374675" y="1828025"/>
            <a:ext cx="1680300" cy="7431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8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5" name="Google Shape;25;p4"/>
          <p:cNvSpPr txBox="1"/>
          <p:nvPr>
            <p:ph idx="7" type="title"/>
          </p:nvPr>
        </p:nvSpPr>
        <p:spPr>
          <a:xfrm>
            <a:off x="1093125" y="3373625"/>
            <a:ext cx="731400" cy="7545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CAA02E"/>
                </a:solidFill>
                <a:latin typeface="Arapey"/>
                <a:ea typeface="Arapey"/>
                <a:cs typeface="Arapey"/>
                <a:sym typeface="Arapey"/>
              </a:defRPr>
            </a:lvl1pPr>
            <a:lvl2pPr lvl="1" rtl="0">
              <a:spcBef>
                <a:spcPts val="0"/>
              </a:spcBef>
              <a:spcAft>
                <a:spcPts val="0"/>
              </a:spcAft>
              <a:buNone/>
              <a:defRPr>
                <a:latin typeface="Arapey"/>
                <a:ea typeface="Arapey"/>
                <a:cs typeface="Arapey"/>
                <a:sym typeface="Arapey"/>
              </a:defRPr>
            </a:lvl2pPr>
            <a:lvl3pPr lvl="2" rtl="0">
              <a:spcBef>
                <a:spcPts val="0"/>
              </a:spcBef>
              <a:spcAft>
                <a:spcPts val="0"/>
              </a:spcAft>
              <a:buNone/>
              <a:defRPr>
                <a:latin typeface="Arapey"/>
                <a:ea typeface="Arapey"/>
                <a:cs typeface="Arapey"/>
                <a:sym typeface="Arapey"/>
              </a:defRPr>
            </a:lvl3pPr>
            <a:lvl4pPr lvl="3" rtl="0">
              <a:spcBef>
                <a:spcPts val="0"/>
              </a:spcBef>
              <a:spcAft>
                <a:spcPts val="0"/>
              </a:spcAft>
              <a:buNone/>
              <a:defRPr>
                <a:latin typeface="Arapey"/>
                <a:ea typeface="Arapey"/>
                <a:cs typeface="Arapey"/>
                <a:sym typeface="Arapey"/>
              </a:defRPr>
            </a:lvl4pPr>
            <a:lvl5pPr lvl="4" rtl="0">
              <a:spcBef>
                <a:spcPts val="0"/>
              </a:spcBef>
              <a:spcAft>
                <a:spcPts val="0"/>
              </a:spcAft>
              <a:buNone/>
              <a:defRPr>
                <a:latin typeface="Arapey"/>
                <a:ea typeface="Arapey"/>
                <a:cs typeface="Arapey"/>
                <a:sym typeface="Arapey"/>
              </a:defRPr>
            </a:lvl5pPr>
            <a:lvl6pPr lvl="5" rtl="0">
              <a:spcBef>
                <a:spcPts val="0"/>
              </a:spcBef>
              <a:spcAft>
                <a:spcPts val="0"/>
              </a:spcAft>
              <a:buNone/>
              <a:defRPr>
                <a:latin typeface="Arapey"/>
                <a:ea typeface="Arapey"/>
                <a:cs typeface="Arapey"/>
                <a:sym typeface="Arapey"/>
              </a:defRPr>
            </a:lvl6pPr>
            <a:lvl7pPr lvl="6" rtl="0">
              <a:spcBef>
                <a:spcPts val="0"/>
              </a:spcBef>
              <a:spcAft>
                <a:spcPts val="0"/>
              </a:spcAft>
              <a:buNone/>
              <a:defRPr>
                <a:latin typeface="Arapey"/>
                <a:ea typeface="Arapey"/>
                <a:cs typeface="Arapey"/>
                <a:sym typeface="Arapey"/>
              </a:defRPr>
            </a:lvl7pPr>
            <a:lvl8pPr lvl="7" rtl="0">
              <a:spcBef>
                <a:spcPts val="0"/>
              </a:spcBef>
              <a:spcAft>
                <a:spcPts val="0"/>
              </a:spcAft>
              <a:buNone/>
              <a:defRPr>
                <a:latin typeface="Arapey"/>
                <a:ea typeface="Arapey"/>
                <a:cs typeface="Arapey"/>
                <a:sym typeface="Arapey"/>
              </a:defRPr>
            </a:lvl8pPr>
            <a:lvl9pPr lvl="8" rtl="0">
              <a:spcBef>
                <a:spcPts val="0"/>
              </a:spcBef>
              <a:spcAft>
                <a:spcPts val="0"/>
              </a:spcAft>
              <a:buNone/>
              <a:defRPr>
                <a:latin typeface="Arapey"/>
                <a:ea typeface="Arapey"/>
                <a:cs typeface="Arapey"/>
                <a:sym typeface="Arapey"/>
              </a:defRPr>
            </a:lvl9pPr>
          </a:lstStyle>
          <a:p/>
        </p:txBody>
      </p:sp>
      <p:sp>
        <p:nvSpPr>
          <p:cNvPr id="26" name="Google Shape;26;p4"/>
          <p:cNvSpPr txBox="1"/>
          <p:nvPr>
            <p:ph idx="8" type="subTitle"/>
          </p:nvPr>
        </p:nvSpPr>
        <p:spPr>
          <a:xfrm>
            <a:off x="1528375" y="3379325"/>
            <a:ext cx="1680300" cy="7431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8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7" name="Google Shape;27;p4"/>
          <p:cNvSpPr txBox="1"/>
          <p:nvPr>
            <p:ph idx="9" type="title"/>
          </p:nvPr>
        </p:nvSpPr>
        <p:spPr>
          <a:xfrm>
            <a:off x="3565638" y="3373625"/>
            <a:ext cx="731400" cy="7545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CAA02E"/>
                </a:solidFill>
                <a:latin typeface="Arapey"/>
                <a:ea typeface="Arapey"/>
                <a:cs typeface="Arapey"/>
                <a:sym typeface="Arapey"/>
              </a:defRPr>
            </a:lvl1pPr>
            <a:lvl2pPr lvl="1" rtl="0">
              <a:spcBef>
                <a:spcPts val="0"/>
              </a:spcBef>
              <a:spcAft>
                <a:spcPts val="0"/>
              </a:spcAft>
              <a:buNone/>
              <a:defRPr>
                <a:latin typeface="Arapey"/>
                <a:ea typeface="Arapey"/>
                <a:cs typeface="Arapey"/>
                <a:sym typeface="Arapey"/>
              </a:defRPr>
            </a:lvl2pPr>
            <a:lvl3pPr lvl="2" rtl="0">
              <a:spcBef>
                <a:spcPts val="0"/>
              </a:spcBef>
              <a:spcAft>
                <a:spcPts val="0"/>
              </a:spcAft>
              <a:buNone/>
              <a:defRPr>
                <a:latin typeface="Arapey"/>
                <a:ea typeface="Arapey"/>
                <a:cs typeface="Arapey"/>
                <a:sym typeface="Arapey"/>
              </a:defRPr>
            </a:lvl3pPr>
            <a:lvl4pPr lvl="3" rtl="0">
              <a:spcBef>
                <a:spcPts val="0"/>
              </a:spcBef>
              <a:spcAft>
                <a:spcPts val="0"/>
              </a:spcAft>
              <a:buNone/>
              <a:defRPr>
                <a:latin typeface="Arapey"/>
                <a:ea typeface="Arapey"/>
                <a:cs typeface="Arapey"/>
                <a:sym typeface="Arapey"/>
              </a:defRPr>
            </a:lvl4pPr>
            <a:lvl5pPr lvl="4" rtl="0">
              <a:spcBef>
                <a:spcPts val="0"/>
              </a:spcBef>
              <a:spcAft>
                <a:spcPts val="0"/>
              </a:spcAft>
              <a:buNone/>
              <a:defRPr>
                <a:latin typeface="Arapey"/>
                <a:ea typeface="Arapey"/>
                <a:cs typeface="Arapey"/>
                <a:sym typeface="Arapey"/>
              </a:defRPr>
            </a:lvl5pPr>
            <a:lvl6pPr lvl="5" rtl="0">
              <a:spcBef>
                <a:spcPts val="0"/>
              </a:spcBef>
              <a:spcAft>
                <a:spcPts val="0"/>
              </a:spcAft>
              <a:buNone/>
              <a:defRPr>
                <a:latin typeface="Arapey"/>
                <a:ea typeface="Arapey"/>
                <a:cs typeface="Arapey"/>
                <a:sym typeface="Arapey"/>
              </a:defRPr>
            </a:lvl6pPr>
            <a:lvl7pPr lvl="6" rtl="0">
              <a:spcBef>
                <a:spcPts val="0"/>
              </a:spcBef>
              <a:spcAft>
                <a:spcPts val="0"/>
              </a:spcAft>
              <a:buNone/>
              <a:defRPr>
                <a:latin typeface="Arapey"/>
                <a:ea typeface="Arapey"/>
                <a:cs typeface="Arapey"/>
                <a:sym typeface="Arapey"/>
              </a:defRPr>
            </a:lvl7pPr>
            <a:lvl8pPr lvl="7" rtl="0">
              <a:spcBef>
                <a:spcPts val="0"/>
              </a:spcBef>
              <a:spcAft>
                <a:spcPts val="0"/>
              </a:spcAft>
              <a:buNone/>
              <a:defRPr>
                <a:latin typeface="Arapey"/>
                <a:ea typeface="Arapey"/>
                <a:cs typeface="Arapey"/>
                <a:sym typeface="Arapey"/>
              </a:defRPr>
            </a:lvl8pPr>
            <a:lvl9pPr lvl="8" rtl="0">
              <a:spcBef>
                <a:spcPts val="0"/>
              </a:spcBef>
              <a:spcAft>
                <a:spcPts val="0"/>
              </a:spcAft>
              <a:buNone/>
              <a:defRPr>
                <a:latin typeface="Arapey"/>
                <a:ea typeface="Arapey"/>
                <a:cs typeface="Arapey"/>
                <a:sym typeface="Arapey"/>
              </a:defRPr>
            </a:lvl9pPr>
          </a:lstStyle>
          <a:p/>
        </p:txBody>
      </p:sp>
      <p:sp>
        <p:nvSpPr>
          <p:cNvPr id="28" name="Google Shape;28;p4"/>
          <p:cNvSpPr txBox="1"/>
          <p:nvPr>
            <p:ph idx="13" type="subTitle"/>
          </p:nvPr>
        </p:nvSpPr>
        <p:spPr>
          <a:xfrm>
            <a:off x="4000888" y="3379325"/>
            <a:ext cx="1680300" cy="7431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8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9" name="Google Shape;29;p4"/>
          <p:cNvSpPr txBox="1"/>
          <p:nvPr>
            <p:ph idx="14" type="title"/>
          </p:nvPr>
        </p:nvSpPr>
        <p:spPr>
          <a:xfrm>
            <a:off x="6038150" y="3373625"/>
            <a:ext cx="731400" cy="7545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CAA02E"/>
                </a:solidFill>
                <a:latin typeface="Arapey"/>
                <a:ea typeface="Arapey"/>
                <a:cs typeface="Arapey"/>
                <a:sym typeface="Arapey"/>
              </a:defRPr>
            </a:lvl1pPr>
            <a:lvl2pPr lvl="1" rtl="0">
              <a:spcBef>
                <a:spcPts val="0"/>
              </a:spcBef>
              <a:spcAft>
                <a:spcPts val="0"/>
              </a:spcAft>
              <a:buNone/>
              <a:defRPr>
                <a:latin typeface="Arapey"/>
                <a:ea typeface="Arapey"/>
                <a:cs typeface="Arapey"/>
                <a:sym typeface="Arapey"/>
              </a:defRPr>
            </a:lvl2pPr>
            <a:lvl3pPr lvl="2" rtl="0">
              <a:spcBef>
                <a:spcPts val="0"/>
              </a:spcBef>
              <a:spcAft>
                <a:spcPts val="0"/>
              </a:spcAft>
              <a:buNone/>
              <a:defRPr>
                <a:latin typeface="Arapey"/>
                <a:ea typeface="Arapey"/>
                <a:cs typeface="Arapey"/>
                <a:sym typeface="Arapey"/>
              </a:defRPr>
            </a:lvl3pPr>
            <a:lvl4pPr lvl="3" rtl="0">
              <a:spcBef>
                <a:spcPts val="0"/>
              </a:spcBef>
              <a:spcAft>
                <a:spcPts val="0"/>
              </a:spcAft>
              <a:buNone/>
              <a:defRPr>
                <a:latin typeface="Arapey"/>
                <a:ea typeface="Arapey"/>
                <a:cs typeface="Arapey"/>
                <a:sym typeface="Arapey"/>
              </a:defRPr>
            </a:lvl4pPr>
            <a:lvl5pPr lvl="4" rtl="0">
              <a:spcBef>
                <a:spcPts val="0"/>
              </a:spcBef>
              <a:spcAft>
                <a:spcPts val="0"/>
              </a:spcAft>
              <a:buNone/>
              <a:defRPr>
                <a:latin typeface="Arapey"/>
                <a:ea typeface="Arapey"/>
                <a:cs typeface="Arapey"/>
                <a:sym typeface="Arapey"/>
              </a:defRPr>
            </a:lvl5pPr>
            <a:lvl6pPr lvl="5" rtl="0">
              <a:spcBef>
                <a:spcPts val="0"/>
              </a:spcBef>
              <a:spcAft>
                <a:spcPts val="0"/>
              </a:spcAft>
              <a:buNone/>
              <a:defRPr>
                <a:latin typeface="Arapey"/>
                <a:ea typeface="Arapey"/>
                <a:cs typeface="Arapey"/>
                <a:sym typeface="Arapey"/>
              </a:defRPr>
            </a:lvl6pPr>
            <a:lvl7pPr lvl="6" rtl="0">
              <a:spcBef>
                <a:spcPts val="0"/>
              </a:spcBef>
              <a:spcAft>
                <a:spcPts val="0"/>
              </a:spcAft>
              <a:buNone/>
              <a:defRPr>
                <a:latin typeface="Arapey"/>
                <a:ea typeface="Arapey"/>
                <a:cs typeface="Arapey"/>
                <a:sym typeface="Arapey"/>
              </a:defRPr>
            </a:lvl7pPr>
            <a:lvl8pPr lvl="7" rtl="0">
              <a:spcBef>
                <a:spcPts val="0"/>
              </a:spcBef>
              <a:spcAft>
                <a:spcPts val="0"/>
              </a:spcAft>
              <a:buNone/>
              <a:defRPr>
                <a:latin typeface="Arapey"/>
                <a:ea typeface="Arapey"/>
                <a:cs typeface="Arapey"/>
                <a:sym typeface="Arapey"/>
              </a:defRPr>
            </a:lvl8pPr>
            <a:lvl9pPr lvl="8" rtl="0">
              <a:spcBef>
                <a:spcPts val="0"/>
              </a:spcBef>
              <a:spcAft>
                <a:spcPts val="0"/>
              </a:spcAft>
              <a:buNone/>
              <a:defRPr>
                <a:latin typeface="Arapey"/>
                <a:ea typeface="Arapey"/>
                <a:cs typeface="Arapey"/>
                <a:sym typeface="Arapey"/>
              </a:defRPr>
            </a:lvl9pPr>
          </a:lstStyle>
          <a:p/>
        </p:txBody>
      </p:sp>
      <p:sp>
        <p:nvSpPr>
          <p:cNvPr id="30" name="Google Shape;30;p4"/>
          <p:cNvSpPr txBox="1"/>
          <p:nvPr>
            <p:ph idx="15" type="subTitle"/>
          </p:nvPr>
        </p:nvSpPr>
        <p:spPr>
          <a:xfrm>
            <a:off x="6473400" y="3379325"/>
            <a:ext cx="1680300" cy="7431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8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 name="Google Shape;31;p4"/>
          <p:cNvSpPr txBox="1"/>
          <p:nvPr>
            <p:ph idx="16" type="subTitle"/>
          </p:nvPr>
        </p:nvSpPr>
        <p:spPr>
          <a:xfrm>
            <a:off x="1429675" y="2195000"/>
            <a:ext cx="1680300" cy="864300"/>
          </a:xfrm>
          <a:prstGeom prst="rect">
            <a:avLst/>
          </a:prstGeom>
        </p:spPr>
        <p:txBody>
          <a:bodyPr anchorCtr="0" anchor="t" bIns="91425" lIns="91425" spcFirstLastPara="1" rIns="91425" wrap="square" tIns="91425">
            <a:noAutofit/>
          </a:bodyPr>
          <a:lstStyle>
            <a:lvl1pPr lvl="0">
              <a:spcBef>
                <a:spcPts val="0"/>
              </a:spcBef>
              <a:spcAft>
                <a:spcPts val="0"/>
              </a:spcAft>
              <a:buNone/>
              <a:defRPr sz="1200">
                <a:solidFill>
                  <a:srgbClr val="999999"/>
                </a:solidFill>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
        <p:nvSpPr>
          <p:cNvPr id="32" name="Google Shape;32;p4"/>
          <p:cNvSpPr txBox="1"/>
          <p:nvPr>
            <p:ph idx="17" type="subTitle"/>
          </p:nvPr>
        </p:nvSpPr>
        <p:spPr>
          <a:xfrm>
            <a:off x="3902175" y="2195000"/>
            <a:ext cx="1680300" cy="8643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200">
                <a:solidFill>
                  <a:srgbClr val="999999"/>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 name="Google Shape;33;p4"/>
          <p:cNvSpPr txBox="1"/>
          <p:nvPr>
            <p:ph idx="18" type="subTitle"/>
          </p:nvPr>
        </p:nvSpPr>
        <p:spPr>
          <a:xfrm>
            <a:off x="6374675" y="2195000"/>
            <a:ext cx="1680300" cy="8643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200">
                <a:solidFill>
                  <a:srgbClr val="999999"/>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 name="Google Shape;34;p4"/>
          <p:cNvSpPr txBox="1"/>
          <p:nvPr>
            <p:ph idx="19" type="subTitle"/>
          </p:nvPr>
        </p:nvSpPr>
        <p:spPr>
          <a:xfrm>
            <a:off x="1528400" y="3769050"/>
            <a:ext cx="1680300" cy="8643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200">
                <a:solidFill>
                  <a:srgbClr val="999999"/>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5" name="Google Shape;35;p4"/>
          <p:cNvSpPr txBox="1"/>
          <p:nvPr>
            <p:ph idx="20" type="subTitle"/>
          </p:nvPr>
        </p:nvSpPr>
        <p:spPr>
          <a:xfrm>
            <a:off x="4000900" y="3769050"/>
            <a:ext cx="1680300" cy="8643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200">
                <a:solidFill>
                  <a:srgbClr val="999999"/>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6" name="Google Shape;36;p4"/>
          <p:cNvSpPr txBox="1"/>
          <p:nvPr>
            <p:ph idx="21" type="subTitle"/>
          </p:nvPr>
        </p:nvSpPr>
        <p:spPr>
          <a:xfrm>
            <a:off x="6473400" y="3769050"/>
            <a:ext cx="1680300" cy="8643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200">
                <a:solidFill>
                  <a:srgbClr val="999999"/>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extLst>
    <p:ext uri="{DCECCB84-F9BA-43D5-87BE-67443E8EF086}">
      <p15:sldGuideLst>
        <p15:guide id="1" orient="horz" pos="699">
          <p15:clr>
            <a:srgbClr val="FA7B17"/>
          </p15:clr>
        </p15:guide>
        <p15:guide id="2" pos="624">
          <p15:clr>
            <a:srgbClr val="FA7B17"/>
          </p15:clr>
        </p15:guide>
        <p15:guide id="3" pos="5136">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1 Column">
  <p:cSld name="CUSTOM_5_1_1">
    <p:spTree>
      <p:nvGrpSpPr>
        <p:cNvPr id="37" name="Shape 37"/>
        <p:cNvGrpSpPr/>
        <p:nvPr/>
      </p:nvGrpSpPr>
      <p:grpSpPr>
        <a:xfrm>
          <a:off x="0" y="0"/>
          <a:ext cx="0" cy="0"/>
          <a:chOff x="0" y="0"/>
          <a:chExt cx="0" cy="0"/>
        </a:xfrm>
      </p:grpSpPr>
      <p:sp>
        <p:nvSpPr>
          <p:cNvPr id="38" name="Google Shape;38;p5"/>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39" name="Google Shape;39;p5"/>
          <p:cNvSpPr txBox="1"/>
          <p:nvPr>
            <p:ph idx="1" type="body"/>
          </p:nvPr>
        </p:nvSpPr>
        <p:spPr>
          <a:xfrm>
            <a:off x="995875" y="1742800"/>
            <a:ext cx="7163400" cy="294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1600"/>
              </a:spcBef>
              <a:spcAft>
                <a:spcPts val="0"/>
              </a:spcAft>
              <a:buSzPts val="14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guide id="3" pos="345">
          <p15:clr>
            <a:srgbClr val="FA7B17"/>
          </p15:clr>
        </p15:guide>
        <p15:guide id="4" pos="3005">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2 Column">
  <p:cSld name="CUSTOM_5_1_1_3">
    <p:spTree>
      <p:nvGrpSpPr>
        <p:cNvPr id="40" name="Shape 40"/>
        <p:cNvGrpSpPr/>
        <p:nvPr/>
      </p:nvGrpSpPr>
      <p:grpSpPr>
        <a:xfrm>
          <a:off x="0" y="0"/>
          <a:ext cx="0" cy="0"/>
          <a:chOff x="0" y="0"/>
          <a:chExt cx="0" cy="0"/>
        </a:xfrm>
      </p:grpSpPr>
      <p:sp>
        <p:nvSpPr>
          <p:cNvPr id="41" name="Google Shape;41;p6"/>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42" name="Google Shape;42;p6"/>
          <p:cNvSpPr txBox="1"/>
          <p:nvPr>
            <p:ph idx="1" type="body"/>
          </p:nvPr>
        </p:nvSpPr>
        <p:spPr>
          <a:xfrm>
            <a:off x="990300" y="1742800"/>
            <a:ext cx="3395100" cy="294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1600"/>
              </a:spcBef>
              <a:spcAft>
                <a:spcPts val="0"/>
              </a:spcAft>
              <a:buSzPts val="14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3" name="Google Shape;43;p6"/>
          <p:cNvSpPr txBox="1"/>
          <p:nvPr>
            <p:ph idx="2" type="body"/>
          </p:nvPr>
        </p:nvSpPr>
        <p:spPr>
          <a:xfrm>
            <a:off x="4770575" y="1742800"/>
            <a:ext cx="3395100" cy="294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1600"/>
              </a:spcBef>
              <a:spcAft>
                <a:spcPts val="0"/>
              </a:spcAft>
              <a:buSzPts val="14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guide id="3" pos="345">
          <p15:clr>
            <a:srgbClr val="FA7B17"/>
          </p15:clr>
        </p15:guide>
        <p15:guide id="4" pos="3005">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3 Column">
  <p:cSld name="CUSTOM_5_1_1_3_1">
    <p:spTree>
      <p:nvGrpSpPr>
        <p:cNvPr id="44" name="Shape 44"/>
        <p:cNvGrpSpPr/>
        <p:nvPr/>
      </p:nvGrpSpPr>
      <p:grpSpPr>
        <a:xfrm>
          <a:off x="0" y="0"/>
          <a:ext cx="0" cy="0"/>
          <a:chOff x="0" y="0"/>
          <a:chExt cx="0" cy="0"/>
        </a:xfrm>
      </p:grpSpPr>
      <p:sp>
        <p:nvSpPr>
          <p:cNvPr id="45" name="Google Shape;45;p7"/>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46" name="Google Shape;46;p7"/>
          <p:cNvSpPr txBox="1"/>
          <p:nvPr>
            <p:ph idx="1" type="body"/>
          </p:nvPr>
        </p:nvSpPr>
        <p:spPr>
          <a:xfrm>
            <a:off x="990300" y="1742800"/>
            <a:ext cx="2107200" cy="294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1600"/>
              </a:spcBef>
              <a:spcAft>
                <a:spcPts val="0"/>
              </a:spcAft>
              <a:buSzPts val="14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7" name="Google Shape;47;p7"/>
          <p:cNvSpPr txBox="1"/>
          <p:nvPr>
            <p:ph idx="2" type="body"/>
          </p:nvPr>
        </p:nvSpPr>
        <p:spPr>
          <a:xfrm>
            <a:off x="3518400" y="1742800"/>
            <a:ext cx="2107200" cy="294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1600"/>
              </a:spcBef>
              <a:spcAft>
                <a:spcPts val="0"/>
              </a:spcAft>
              <a:buSzPts val="14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8" name="Google Shape;48;p7"/>
          <p:cNvSpPr txBox="1"/>
          <p:nvPr>
            <p:ph idx="3" type="body"/>
          </p:nvPr>
        </p:nvSpPr>
        <p:spPr>
          <a:xfrm>
            <a:off x="6046500" y="1742800"/>
            <a:ext cx="2107200" cy="294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1600"/>
              </a:spcBef>
              <a:spcAft>
                <a:spcPts val="0"/>
              </a:spcAft>
              <a:buSzPts val="14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guide id="3" pos="345">
          <p15:clr>
            <a:srgbClr val="FA7B17"/>
          </p15:clr>
        </p15:guide>
        <p15:guide id="4" pos="3005">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spTree>
      <p:nvGrpSpPr>
        <p:cNvPr id="49" name="Shape 49"/>
        <p:cNvGrpSpPr/>
        <p:nvPr/>
      </p:nvGrpSpPr>
      <p:grpSpPr>
        <a:xfrm>
          <a:off x="0" y="0"/>
          <a:ext cx="0" cy="0"/>
          <a:chOff x="0" y="0"/>
          <a:chExt cx="0" cy="0"/>
        </a:xfrm>
      </p:grpSpPr>
      <p:sp>
        <p:nvSpPr>
          <p:cNvPr id="50" name="Google Shape;50;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8"/>
          <p:cNvSpPr txBox="1"/>
          <p:nvPr>
            <p:ph idx="1" type="body"/>
          </p:nvPr>
        </p:nvSpPr>
        <p:spPr>
          <a:xfrm>
            <a:off x="1091825" y="4386400"/>
            <a:ext cx="7005900" cy="822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1600"/>
              </a:spcBef>
              <a:spcAft>
                <a:spcPts val="0"/>
              </a:spcAft>
              <a:buSzPts val="14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2" name="Google Shape;52;p8"/>
          <p:cNvSpPr txBox="1"/>
          <p:nvPr>
            <p:ph type="title"/>
          </p:nvPr>
        </p:nvSpPr>
        <p:spPr>
          <a:xfrm>
            <a:off x="1091825" y="3913300"/>
            <a:ext cx="7005900" cy="473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1800">
                <a:latin typeface="Bitter"/>
                <a:ea typeface="Bitter"/>
                <a:cs typeface="Bitter"/>
                <a:sym typeface="Bitter"/>
              </a:defRPr>
            </a:lvl1pPr>
            <a:lvl2pPr lvl="1">
              <a:spcBef>
                <a:spcPts val="0"/>
              </a:spcBef>
              <a:spcAft>
                <a:spcPts val="0"/>
              </a:spcAft>
              <a:buNone/>
              <a:defRPr>
                <a:latin typeface="Bitter"/>
                <a:ea typeface="Bitter"/>
                <a:cs typeface="Bitter"/>
                <a:sym typeface="Bitter"/>
              </a:defRPr>
            </a:lvl2pPr>
            <a:lvl3pPr lvl="2">
              <a:spcBef>
                <a:spcPts val="0"/>
              </a:spcBef>
              <a:spcAft>
                <a:spcPts val="0"/>
              </a:spcAft>
              <a:buNone/>
              <a:defRPr>
                <a:latin typeface="Bitter"/>
                <a:ea typeface="Bitter"/>
                <a:cs typeface="Bitter"/>
                <a:sym typeface="Bitter"/>
              </a:defRPr>
            </a:lvl3pPr>
            <a:lvl4pPr lvl="3">
              <a:spcBef>
                <a:spcPts val="0"/>
              </a:spcBef>
              <a:spcAft>
                <a:spcPts val="0"/>
              </a:spcAft>
              <a:buNone/>
              <a:defRPr>
                <a:latin typeface="Bitter"/>
                <a:ea typeface="Bitter"/>
                <a:cs typeface="Bitter"/>
                <a:sym typeface="Bitter"/>
              </a:defRPr>
            </a:lvl4pPr>
            <a:lvl5pPr lvl="4">
              <a:spcBef>
                <a:spcPts val="0"/>
              </a:spcBef>
              <a:spcAft>
                <a:spcPts val="0"/>
              </a:spcAft>
              <a:buNone/>
              <a:defRPr>
                <a:latin typeface="Bitter"/>
                <a:ea typeface="Bitter"/>
                <a:cs typeface="Bitter"/>
                <a:sym typeface="Bitter"/>
              </a:defRPr>
            </a:lvl5pPr>
            <a:lvl6pPr lvl="5">
              <a:spcBef>
                <a:spcPts val="0"/>
              </a:spcBef>
              <a:spcAft>
                <a:spcPts val="0"/>
              </a:spcAft>
              <a:buNone/>
              <a:defRPr>
                <a:latin typeface="Bitter"/>
                <a:ea typeface="Bitter"/>
                <a:cs typeface="Bitter"/>
                <a:sym typeface="Bitter"/>
              </a:defRPr>
            </a:lvl6pPr>
            <a:lvl7pPr lvl="6">
              <a:spcBef>
                <a:spcPts val="0"/>
              </a:spcBef>
              <a:spcAft>
                <a:spcPts val="0"/>
              </a:spcAft>
              <a:buNone/>
              <a:defRPr>
                <a:latin typeface="Bitter"/>
                <a:ea typeface="Bitter"/>
                <a:cs typeface="Bitter"/>
                <a:sym typeface="Bitter"/>
              </a:defRPr>
            </a:lvl7pPr>
            <a:lvl8pPr lvl="7">
              <a:spcBef>
                <a:spcPts val="0"/>
              </a:spcBef>
              <a:spcAft>
                <a:spcPts val="0"/>
              </a:spcAft>
              <a:buNone/>
              <a:defRPr>
                <a:latin typeface="Bitter"/>
                <a:ea typeface="Bitter"/>
                <a:cs typeface="Bitter"/>
                <a:sym typeface="Bitter"/>
              </a:defRPr>
            </a:lvl8pPr>
            <a:lvl9pPr lvl="8">
              <a:spcBef>
                <a:spcPts val="0"/>
              </a:spcBef>
              <a:spcAft>
                <a:spcPts val="0"/>
              </a:spcAft>
              <a:buNone/>
              <a:defRPr>
                <a:latin typeface="Bitter"/>
                <a:ea typeface="Bitter"/>
                <a:cs typeface="Bitter"/>
                <a:sym typeface="Bitter"/>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spTree>
      <p:nvGrpSpPr>
        <p:cNvPr id="53" name="Shape 53"/>
        <p:cNvGrpSpPr/>
        <p:nvPr/>
      </p:nvGrpSpPr>
      <p:grpSpPr>
        <a:xfrm>
          <a:off x="0" y="0"/>
          <a:ext cx="0" cy="0"/>
          <a:chOff x="0" y="0"/>
          <a:chExt cx="0" cy="0"/>
        </a:xfrm>
      </p:grpSpPr>
      <p:sp>
        <p:nvSpPr>
          <p:cNvPr id="54" name="Google Shape;54;p9"/>
          <p:cNvSpPr txBox="1"/>
          <p:nvPr>
            <p:ph idx="1" type="body"/>
          </p:nvPr>
        </p:nvSpPr>
        <p:spPr>
          <a:xfrm>
            <a:off x="1296550" y="1410500"/>
            <a:ext cx="4111200" cy="522000"/>
          </a:xfrm>
          <a:prstGeom prst="rect">
            <a:avLst/>
          </a:prstGeom>
        </p:spPr>
        <p:txBody>
          <a:bodyPr anchorCtr="0" anchor="t" bIns="91425" lIns="91425" spcFirstLastPara="1" rIns="91425" wrap="square" tIns="91425">
            <a:noAutofit/>
          </a:bodyPr>
          <a:lstStyle>
            <a:lvl1pPr indent="-381000" lvl="0" marL="457200">
              <a:spcBef>
                <a:spcPts val="0"/>
              </a:spcBef>
              <a:spcAft>
                <a:spcPts val="0"/>
              </a:spcAft>
              <a:buClr>
                <a:srgbClr val="CAA02E"/>
              </a:buClr>
              <a:buSzPts val="2400"/>
              <a:buFont typeface="Quattrocento"/>
              <a:buChar char="●"/>
              <a:defRPr b="1" sz="2400">
                <a:solidFill>
                  <a:srgbClr val="CAA02E"/>
                </a:solidFill>
                <a:latin typeface="Quattrocento"/>
                <a:ea typeface="Quattrocento"/>
                <a:cs typeface="Quattrocento"/>
                <a:sym typeface="Quattrocento"/>
              </a:defRPr>
            </a:lvl1pPr>
            <a:lvl2pPr indent="-317500" lvl="1" marL="914400" algn="ctr">
              <a:spcBef>
                <a:spcPts val="1600"/>
              </a:spcBef>
              <a:spcAft>
                <a:spcPts val="0"/>
              </a:spcAft>
              <a:buClr>
                <a:srgbClr val="E78B80"/>
              </a:buClr>
              <a:buSzPts val="1400"/>
              <a:buChar char="○"/>
              <a:defRPr>
                <a:solidFill>
                  <a:srgbClr val="E78B80"/>
                </a:solidFill>
              </a:defRPr>
            </a:lvl2pPr>
            <a:lvl3pPr indent="-292100" lvl="2" marL="1371600" algn="ctr">
              <a:spcBef>
                <a:spcPts val="1600"/>
              </a:spcBef>
              <a:spcAft>
                <a:spcPts val="0"/>
              </a:spcAft>
              <a:buClr>
                <a:srgbClr val="E78B80"/>
              </a:buClr>
              <a:buSzPts val="1000"/>
              <a:buChar char="■"/>
              <a:defRPr>
                <a:solidFill>
                  <a:srgbClr val="E78B80"/>
                </a:solidFill>
              </a:defRPr>
            </a:lvl3pPr>
            <a:lvl4pPr indent="-317500" lvl="3" marL="1828800" algn="ctr">
              <a:spcBef>
                <a:spcPts val="1600"/>
              </a:spcBef>
              <a:spcAft>
                <a:spcPts val="0"/>
              </a:spcAft>
              <a:buClr>
                <a:srgbClr val="E78B80"/>
              </a:buClr>
              <a:buSzPts val="1400"/>
              <a:buChar char="●"/>
              <a:defRPr>
                <a:solidFill>
                  <a:srgbClr val="E78B80"/>
                </a:solidFill>
              </a:defRPr>
            </a:lvl4pPr>
            <a:lvl5pPr indent="-317500" lvl="4" marL="2286000" algn="ctr">
              <a:spcBef>
                <a:spcPts val="1600"/>
              </a:spcBef>
              <a:spcAft>
                <a:spcPts val="0"/>
              </a:spcAft>
              <a:buClr>
                <a:srgbClr val="E78B80"/>
              </a:buClr>
              <a:buSzPts val="1400"/>
              <a:buChar char="○"/>
              <a:defRPr>
                <a:solidFill>
                  <a:srgbClr val="E78B80"/>
                </a:solidFill>
              </a:defRPr>
            </a:lvl5pPr>
            <a:lvl6pPr indent="-317500" lvl="5" marL="2743200" algn="ctr">
              <a:spcBef>
                <a:spcPts val="1600"/>
              </a:spcBef>
              <a:spcAft>
                <a:spcPts val="0"/>
              </a:spcAft>
              <a:buClr>
                <a:srgbClr val="E78B80"/>
              </a:buClr>
              <a:buSzPts val="1400"/>
              <a:buChar char="■"/>
              <a:defRPr>
                <a:solidFill>
                  <a:srgbClr val="E78B80"/>
                </a:solidFill>
              </a:defRPr>
            </a:lvl6pPr>
            <a:lvl7pPr indent="-317500" lvl="6" marL="3200400" algn="ctr">
              <a:spcBef>
                <a:spcPts val="1600"/>
              </a:spcBef>
              <a:spcAft>
                <a:spcPts val="0"/>
              </a:spcAft>
              <a:buClr>
                <a:srgbClr val="E78B80"/>
              </a:buClr>
              <a:buSzPts val="1400"/>
              <a:buChar char="●"/>
              <a:defRPr>
                <a:solidFill>
                  <a:srgbClr val="E78B80"/>
                </a:solidFill>
              </a:defRPr>
            </a:lvl7pPr>
            <a:lvl8pPr indent="-317500" lvl="7" marL="3657600" algn="ctr">
              <a:spcBef>
                <a:spcPts val="1600"/>
              </a:spcBef>
              <a:spcAft>
                <a:spcPts val="0"/>
              </a:spcAft>
              <a:buClr>
                <a:srgbClr val="E78B80"/>
              </a:buClr>
              <a:buSzPts val="1400"/>
              <a:buChar char="○"/>
              <a:defRPr>
                <a:solidFill>
                  <a:srgbClr val="E78B80"/>
                </a:solidFill>
              </a:defRPr>
            </a:lvl8pPr>
            <a:lvl9pPr indent="-317500" lvl="8" marL="4114800" algn="ctr">
              <a:spcBef>
                <a:spcPts val="1600"/>
              </a:spcBef>
              <a:spcAft>
                <a:spcPts val="1600"/>
              </a:spcAft>
              <a:buClr>
                <a:srgbClr val="E78B80"/>
              </a:buClr>
              <a:buSzPts val="1400"/>
              <a:buFont typeface="Delius"/>
              <a:buChar char="■"/>
              <a:defRPr>
                <a:solidFill>
                  <a:srgbClr val="E78B80"/>
                </a:solidFill>
                <a:latin typeface="Delius"/>
                <a:ea typeface="Delius"/>
                <a:cs typeface="Delius"/>
                <a:sym typeface="Delius"/>
              </a:defRPr>
            </a:lvl9pPr>
          </a:lstStyle>
          <a:p/>
        </p:txBody>
      </p:sp>
      <p:sp>
        <p:nvSpPr>
          <p:cNvPr id="55" name="Google Shape;55;p9"/>
          <p:cNvSpPr txBox="1"/>
          <p:nvPr>
            <p:ph idx="2" type="body"/>
          </p:nvPr>
        </p:nvSpPr>
        <p:spPr>
          <a:xfrm>
            <a:off x="1296550" y="2419325"/>
            <a:ext cx="2948700" cy="24468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1600"/>
              </a:spcBef>
              <a:spcAft>
                <a:spcPts val="0"/>
              </a:spcAft>
              <a:buSzPts val="14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0"/>
          <p:cNvSpPr txBox="1"/>
          <p:nvPr>
            <p:ph type="title"/>
          </p:nvPr>
        </p:nvSpPr>
        <p:spPr>
          <a:xfrm>
            <a:off x="1371600" y="2082875"/>
            <a:ext cx="6400800" cy="1059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solidFill>
                  <a:srgbClr val="000000"/>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7.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67650" y="1022175"/>
            <a:ext cx="72087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6E6B63"/>
              </a:buClr>
              <a:buSzPts val="2400"/>
              <a:buFont typeface="Quattrocento"/>
              <a:buNone/>
              <a:defRPr b="1" sz="2400">
                <a:solidFill>
                  <a:srgbClr val="6E6B63"/>
                </a:solidFill>
                <a:latin typeface="Quattrocento"/>
                <a:ea typeface="Quattrocento"/>
                <a:cs typeface="Quattrocento"/>
                <a:sym typeface="Quattrocento"/>
              </a:defRPr>
            </a:lvl1pPr>
            <a:lvl2pPr lvl="1">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2pPr>
            <a:lvl3pPr lvl="2">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3pPr>
            <a:lvl4pPr lvl="3">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4pPr>
            <a:lvl5pPr lvl="4">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5pPr>
            <a:lvl6pPr lvl="5">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6pPr>
            <a:lvl7pPr lvl="6">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7pPr>
            <a:lvl8pPr lvl="7">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8pPr>
            <a:lvl9pPr lvl="8">
              <a:spcBef>
                <a:spcPts val="0"/>
              </a:spcBef>
              <a:spcAft>
                <a:spcPts val="0"/>
              </a:spcAft>
              <a:buClr>
                <a:schemeClr val="dk1"/>
              </a:buClr>
              <a:buSzPts val="2800"/>
              <a:buFont typeface="Quattrocento"/>
              <a:buNone/>
              <a:defRPr sz="2800">
                <a:solidFill>
                  <a:schemeClr val="dk1"/>
                </a:solidFill>
                <a:latin typeface="Quattrocento"/>
                <a:ea typeface="Quattrocento"/>
                <a:cs typeface="Quattrocento"/>
                <a:sym typeface="Quattrocento"/>
              </a:defRPr>
            </a:lvl9pPr>
          </a:lstStyle>
          <a:p/>
        </p:txBody>
      </p:sp>
      <p:sp>
        <p:nvSpPr>
          <p:cNvPr id="7" name="Google Shape;7;p1"/>
          <p:cNvSpPr txBox="1"/>
          <p:nvPr>
            <p:ph idx="1" type="body"/>
          </p:nvPr>
        </p:nvSpPr>
        <p:spPr>
          <a:xfrm>
            <a:off x="967650" y="1901225"/>
            <a:ext cx="7208700" cy="26676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rgbClr val="6E6B63"/>
              </a:buClr>
              <a:buSzPts val="1400"/>
              <a:buFont typeface="Arapey"/>
              <a:buChar char="●"/>
              <a:defRPr>
                <a:solidFill>
                  <a:srgbClr val="6E6B63"/>
                </a:solidFill>
                <a:latin typeface="Arapey"/>
                <a:ea typeface="Arapey"/>
                <a:cs typeface="Arapey"/>
                <a:sym typeface="Arapey"/>
              </a:defRPr>
            </a:lvl1pPr>
            <a:lvl2pPr indent="-317500" lvl="1" marL="914400">
              <a:lnSpc>
                <a:spcPct val="115000"/>
              </a:lnSpc>
              <a:spcBef>
                <a:spcPts val="1600"/>
              </a:spcBef>
              <a:spcAft>
                <a:spcPts val="0"/>
              </a:spcAft>
              <a:buClr>
                <a:srgbClr val="6E6B63"/>
              </a:buClr>
              <a:buSzPts val="1400"/>
              <a:buFont typeface="Arapey"/>
              <a:buChar char="○"/>
              <a:defRPr>
                <a:solidFill>
                  <a:srgbClr val="6E6B63"/>
                </a:solidFill>
                <a:latin typeface="Arapey"/>
                <a:ea typeface="Arapey"/>
                <a:cs typeface="Arapey"/>
                <a:sym typeface="Arapey"/>
              </a:defRPr>
            </a:lvl2pPr>
            <a:lvl3pPr indent="-292100" lvl="2" marL="1371600">
              <a:lnSpc>
                <a:spcPct val="115000"/>
              </a:lnSpc>
              <a:spcBef>
                <a:spcPts val="1600"/>
              </a:spcBef>
              <a:spcAft>
                <a:spcPts val="0"/>
              </a:spcAft>
              <a:buClr>
                <a:srgbClr val="6E6B63"/>
              </a:buClr>
              <a:buSzPts val="1000"/>
              <a:buFont typeface="Arapey"/>
              <a:buChar char="■"/>
              <a:defRPr sz="1000">
                <a:solidFill>
                  <a:srgbClr val="6E6B63"/>
                </a:solidFill>
                <a:latin typeface="Arapey"/>
                <a:ea typeface="Arapey"/>
                <a:cs typeface="Arapey"/>
                <a:sym typeface="Arapey"/>
              </a:defRPr>
            </a:lvl3pPr>
            <a:lvl4pPr indent="-317500" lvl="3" marL="1828800">
              <a:lnSpc>
                <a:spcPct val="115000"/>
              </a:lnSpc>
              <a:spcBef>
                <a:spcPts val="1600"/>
              </a:spcBef>
              <a:spcAft>
                <a:spcPts val="0"/>
              </a:spcAft>
              <a:buClr>
                <a:srgbClr val="6E6B63"/>
              </a:buClr>
              <a:buSzPts val="1400"/>
              <a:buFont typeface="Arapey"/>
              <a:buChar char="●"/>
              <a:defRPr>
                <a:solidFill>
                  <a:srgbClr val="6E6B63"/>
                </a:solidFill>
                <a:latin typeface="Arapey"/>
                <a:ea typeface="Arapey"/>
                <a:cs typeface="Arapey"/>
                <a:sym typeface="Arapey"/>
              </a:defRPr>
            </a:lvl4pPr>
            <a:lvl5pPr indent="-317500" lvl="4" marL="2286000">
              <a:lnSpc>
                <a:spcPct val="115000"/>
              </a:lnSpc>
              <a:spcBef>
                <a:spcPts val="1600"/>
              </a:spcBef>
              <a:spcAft>
                <a:spcPts val="0"/>
              </a:spcAft>
              <a:buClr>
                <a:srgbClr val="6E6B63"/>
              </a:buClr>
              <a:buSzPts val="1400"/>
              <a:buFont typeface="Arapey"/>
              <a:buChar char="○"/>
              <a:defRPr>
                <a:solidFill>
                  <a:srgbClr val="6E6B63"/>
                </a:solidFill>
                <a:latin typeface="Arapey"/>
                <a:ea typeface="Arapey"/>
                <a:cs typeface="Arapey"/>
                <a:sym typeface="Arapey"/>
              </a:defRPr>
            </a:lvl5pPr>
            <a:lvl6pPr indent="-317500" lvl="5" marL="2743200">
              <a:lnSpc>
                <a:spcPct val="115000"/>
              </a:lnSpc>
              <a:spcBef>
                <a:spcPts val="1600"/>
              </a:spcBef>
              <a:spcAft>
                <a:spcPts val="0"/>
              </a:spcAft>
              <a:buClr>
                <a:srgbClr val="6E6B63"/>
              </a:buClr>
              <a:buSzPts val="1400"/>
              <a:buFont typeface="Arapey"/>
              <a:buChar char="■"/>
              <a:defRPr>
                <a:solidFill>
                  <a:srgbClr val="6E6B63"/>
                </a:solidFill>
                <a:latin typeface="Arapey"/>
                <a:ea typeface="Arapey"/>
                <a:cs typeface="Arapey"/>
                <a:sym typeface="Arapey"/>
              </a:defRPr>
            </a:lvl6pPr>
            <a:lvl7pPr indent="-317500" lvl="6" marL="3200400">
              <a:lnSpc>
                <a:spcPct val="115000"/>
              </a:lnSpc>
              <a:spcBef>
                <a:spcPts val="1600"/>
              </a:spcBef>
              <a:spcAft>
                <a:spcPts val="0"/>
              </a:spcAft>
              <a:buClr>
                <a:srgbClr val="6E6B63"/>
              </a:buClr>
              <a:buSzPts val="1400"/>
              <a:buFont typeface="Arapey"/>
              <a:buChar char="●"/>
              <a:defRPr>
                <a:solidFill>
                  <a:srgbClr val="6E6B63"/>
                </a:solidFill>
                <a:latin typeface="Arapey"/>
                <a:ea typeface="Arapey"/>
                <a:cs typeface="Arapey"/>
                <a:sym typeface="Arapey"/>
              </a:defRPr>
            </a:lvl7pPr>
            <a:lvl8pPr indent="-317500" lvl="7" marL="3657600">
              <a:lnSpc>
                <a:spcPct val="115000"/>
              </a:lnSpc>
              <a:spcBef>
                <a:spcPts val="1600"/>
              </a:spcBef>
              <a:spcAft>
                <a:spcPts val="0"/>
              </a:spcAft>
              <a:buClr>
                <a:srgbClr val="6E6B63"/>
              </a:buClr>
              <a:buSzPts val="1400"/>
              <a:buFont typeface="Arapey"/>
              <a:buChar char="○"/>
              <a:defRPr>
                <a:solidFill>
                  <a:srgbClr val="6E6B63"/>
                </a:solidFill>
                <a:latin typeface="Arapey"/>
                <a:ea typeface="Arapey"/>
                <a:cs typeface="Arapey"/>
                <a:sym typeface="Arapey"/>
              </a:defRPr>
            </a:lvl8pPr>
            <a:lvl9pPr indent="-317500" lvl="8" marL="4114800">
              <a:lnSpc>
                <a:spcPct val="115000"/>
              </a:lnSpc>
              <a:spcBef>
                <a:spcPts val="1600"/>
              </a:spcBef>
              <a:spcAft>
                <a:spcPts val="1600"/>
              </a:spcAft>
              <a:buClr>
                <a:srgbClr val="6E6B63"/>
              </a:buClr>
              <a:buSzPts val="1400"/>
              <a:buFont typeface="Arapey"/>
              <a:buChar char="■"/>
              <a:defRPr>
                <a:solidFill>
                  <a:srgbClr val="6E6B63"/>
                </a:solidFill>
                <a:latin typeface="Arapey"/>
                <a:ea typeface="Arapey"/>
                <a:cs typeface="Arapey"/>
                <a:sym typeface="Arapey"/>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5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40" Type="http://schemas.openxmlformats.org/officeDocument/2006/relationships/image" Target="../media/image48.png"/><Relationship Id="rId42" Type="http://schemas.openxmlformats.org/officeDocument/2006/relationships/image" Target="../media/image40.png"/><Relationship Id="rId41" Type="http://schemas.openxmlformats.org/officeDocument/2006/relationships/image" Target="../media/image53.png"/><Relationship Id="rId44" Type="http://schemas.openxmlformats.org/officeDocument/2006/relationships/image" Target="../media/image43.png"/><Relationship Id="rId43" Type="http://schemas.openxmlformats.org/officeDocument/2006/relationships/image" Target="../media/image44.png"/><Relationship Id="rId46" Type="http://schemas.openxmlformats.org/officeDocument/2006/relationships/image" Target="../media/image45.png"/><Relationship Id="rId45" Type="http://schemas.openxmlformats.org/officeDocument/2006/relationships/image" Target="../media/image47.png"/><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7.png"/><Relationship Id="rId48" Type="http://schemas.openxmlformats.org/officeDocument/2006/relationships/image" Target="../media/image49.png"/><Relationship Id="rId47" Type="http://schemas.openxmlformats.org/officeDocument/2006/relationships/image" Target="../media/image51.png"/><Relationship Id="rId49" Type="http://schemas.openxmlformats.org/officeDocument/2006/relationships/image" Target="../media/image60.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13.png"/><Relationship Id="rId73" Type="http://schemas.openxmlformats.org/officeDocument/2006/relationships/image" Target="../media/image80.png"/><Relationship Id="rId72" Type="http://schemas.openxmlformats.org/officeDocument/2006/relationships/image" Target="../media/image74.png"/><Relationship Id="rId31" Type="http://schemas.openxmlformats.org/officeDocument/2006/relationships/image" Target="../media/image36.png"/><Relationship Id="rId75" Type="http://schemas.openxmlformats.org/officeDocument/2006/relationships/image" Target="../media/image77.png"/><Relationship Id="rId30" Type="http://schemas.openxmlformats.org/officeDocument/2006/relationships/image" Target="../media/image52.png"/><Relationship Id="rId74" Type="http://schemas.openxmlformats.org/officeDocument/2006/relationships/image" Target="../media/image79.png"/><Relationship Id="rId33" Type="http://schemas.openxmlformats.org/officeDocument/2006/relationships/image" Target="../media/image37.png"/><Relationship Id="rId32" Type="http://schemas.openxmlformats.org/officeDocument/2006/relationships/image" Target="../media/image34.png"/><Relationship Id="rId76" Type="http://schemas.openxmlformats.org/officeDocument/2006/relationships/image" Target="../media/image78.png"/><Relationship Id="rId35" Type="http://schemas.openxmlformats.org/officeDocument/2006/relationships/image" Target="../media/image50.png"/><Relationship Id="rId34" Type="http://schemas.openxmlformats.org/officeDocument/2006/relationships/image" Target="../media/image41.png"/><Relationship Id="rId71" Type="http://schemas.openxmlformats.org/officeDocument/2006/relationships/image" Target="../media/image76.png"/><Relationship Id="rId70" Type="http://schemas.openxmlformats.org/officeDocument/2006/relationships/image" Target="../media/image81.png"/><Relationship Id="rId37" Type="http://schemas.openxmlformats.org/officeDocument/2006/relationships/image" Target="../media/image38.png"/><Relationship Id="rId36" Type="http://schemas.openxmlformats.org/officeDocument/2006/relationships/image" Target="../media/image46.png"/><Relationship Id="rId39" Type="http://schemas.openxmlformats.org/officeDocument/2006/relationships/image" Target="../media/image42.png"/><Relationship Id="rId38" Type="http://schemas.openxmlformats.org/officeDocument/2006/relationships/image" Target="../media/image39.png"/><Relationship Id="rId62" Type="http://schemas.openxmlformats.org/officeDocument/2006/relationships/image" Target="../media/image72.png"/><Relationship Id="rId61" Type="http://schemas.openxmlformats.org/officeDocument/2006/relationships/image" Target="../media/image71.png"/><Relationship Id="rId20" Type="http://schemas.openxmlformats.org/officeDocument/2006/relationships/image" Target="../media/image32.png"/><Relationship Id="rId64" Type="http://schemas.openxmlformats.org/officeDocument/2006/relationships/image" Target="../media/image67.png"/><Relationship Id="rId63" Type="http://schemas.openxmlformats.org/officeDocument/2006/relationships/image" Target="../media/image68.png"/><Relationship Id="rId22" Type="http://schemas.openxmlformats.org/officeDocument/2006/relationships/image" Target="../media/image23.png"/><Relationship Id="rId66" Type="http://schemas.openxmlformats.org/officeDocument/2006/relationships/image" Target="../media/image66.png"/><Relationship Id="rId21" Type="http://schemas.openxmlformats.org/officeDocument/2006/relationships/image" Target="../media/image21.png"/><Relationship Id="rId65" Type="http://schemas.openxmlformats.org/officeDocument/2006/relationships/image" Target="../media/image65.png"/><Relationship Id="rId24" Type="http://schemas.openxmlformats.org/officeDocument/2006/relationships/image" Target="../media/image24.png"/><Relationship Id="rId68" Type="http://schemas.openxmlformats.org/officeDocument/2006/relationships/image" Target="../media/image70.png"/><Relationship Id="rId23" Type="http://schemas.openxmlformats.org/officeDocument/2006/relationships/image" Target="../media/image26.png"/><Relationship Id="rId67" Type="http://schemas.openxmlformats.org/officeDocument/2006/relationships/image" Target="../media/image75.png"/><Relationship Id="rId60" Type="http://schemas.openxmlformats.org/officeDocument/2006/relationships/image" Target="../media/image61.png"/><Relationship Id="rId26" Type="http://schemas.openxmlformats.org/officeDocument/2006/relationships/image" Target="../media/image22.png"/><Relationship Id="rId25" Type="http://schemas.openxmlformats.org/officeDocument/2006/relationships/image" Target="../media/image19.png"/><Relationship Id="rId69" Type="http://schemas.openxmlformats.org/officeDocument/2006/relationships/image" Target="../media/image73.png"/><Relationship Id="rId28" Type="http://schemas.openxmlformats.org/officeDocument/2006/relationships/image" Target="../media/image28.png"/><Relationship Id="rId27" Type="http://schemas.openxmlformats.org/officeDocument/2006/relationships/image" Target="../media/image25.png"/><Relationship Id="rId29" Type="http://schemas.openxmlformats.org/officeDocument/2006/relationships/image" Target="../media/image29.png"/><Relationship Id="rId51" Type="http://schemas.openxmlformats.org/officeDocument/2006/relationships/image" Target="../media/image54.png"/><Relationship Id="rId50" Type="http://schemas.openxmlformats.org/officeDocument/2006/relationships/image" Target="../media/image55.png"/><Relationship Id="rId53" Type="http://schemas.openxmlformats.org/officeDocument/2006/relationships/image" Target="../media/image56.png"/><Relationship Id="rId52" Type="http://schemas.openxmlformats.org/officeDocument/2006/relationships/image" Target="../media/image59.png"/><Relationship Id="rId11" Type="http://schemas.openxmlformats.org/officeDocument/2006/relationships/image" Target="../media/image14.png"/><Relationship Id="rId55" Type="http://schemas.openxmlformats.org/officeDocument/2006/relationships/image" Target="../media/image69.png"/><Relationship Id="rId10" Type="http://schemas.openxmlformats.org/officeDocument/2006/relationships/image" Target="../media/image8.png"/><Relationship Id="rId54" Type="http://schemas.openxmlformats.org/officeDocument/2006/relationships/image" Target="../media/image82.png"/><Relationship Id="rId13" Type="http://schemas.openxmlformats.org/officeDocument/2006/relationships/image" Target="../media/image11.png"/><Relationship Id="rId57" Type="http://schemas.openxmlformats.org/officeDocument/2006/relationships/image" Target="../media/image62.png"/><Relationship Id="rId12" Type="http://schemas.openxmlformats.org/officeDocument/2006/relationships/image" Target="../media/image10.png"/><Relationship Id="rId56" Type="http://schemas.openxmlformats.org/officeDocument/2006/relationships/image" Target="../media/image64.png"/><Relationship Id="rId15" Type="http://schemas.openxmlformats.org/officeDocument/2006/relationships/image" Target="../media/image15.png"/><Relationship Id="rId59" Type="http://schemas.openxmlformats.org/officeDocument/2006/relationships/image" Target="../media/image58.png"/><Relationship Id="rId14" Type="http://schemas.openxmlformats.org/officeDocument/2006/relationships/image" Target="../media/image12.png"/><Relationship Id="rId58" Type="http://schemas.openxmlformats.org/officeDocument/2006/relationships/image" Target="../media/image63.png"/><Relationship Id="rId17" Type="http://schemas.openxmlformats.org/officeDocument/2006/relationships/image" Target="../media/image20.png"/><Relationship Id="rId16" Type="http://schemas.openxmlformats.org/officeDocument/2006/relationships/image" Target="../media/image9.png"/><Relationship Id="rId19" Type="http://schemas.openxmlformats.org/officeDocument/2006/relationships/image" Target="../media/image18.png"/><Relationship Id="rId18"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Arapey"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Quattrocent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8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8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5"/>
          <p:cNvSpPr txBox="1"/>
          <p:nvPr>
            <p:ph type="ctrTitle"/>
          </p:nvPr>
        </p:nvSpPr>
        <p:spPr>
          <a:xfrm>
            <a:off x="3507225" y="2164125"/>
            <a:ext cx="4403100" cy="1245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000"/>
              <a:t>T</a:t>
            </a:r>
            <a:r>
              <a:rPr lang="en"/>
              <a:t>his is presentation title</a:t>
            </a:r>
            <a:endParaRPr sz="3000"/>
          </a:p>
        </p:txBody>
      </p:sp>
      <p:sp>
        <p:nvSpPr>
          <p:cNvPr id="77" name="Google Shape;77;p15"/>
          <p:cNvSpPr txBox="1"/>
          <p:nvPr>
            <p:ph idx="1" type="subTitle"/>
          </p:nvPr>
        </p:nvSpPr>
        <p:spPr>
          <a:xfrm>
            <a:off x="3507225" y="3034525"/>
            <a:ext cx="5432400" cy="180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4"/>
          <p:cNvSpPr txBox="1"/>
          <p:nvPr>
            <p:ph type="title"/>
          </p:nvPr>
        </p:nvSpPr>
        <p:spPr>
          <a:xfrm>
            <a:off x="1371600" y="2082875"/>
            <a:ext cx="6400800" cy="1059600"/>
          </a:xfrm>
          <a:prstGeom prst="rect">
            <a:avLst/>
          </a:prstGeom>
          <a:effectLst>
            <a:outerShdw blurRad="171450" rotWithShape="0" algn="bl" dir="5400000" dist="19050">
              <a:srgbClr val="000000">
                <a:alpha val="26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57" name="Shape 157"/>
        <p:cNvGrpSpPr/>
        <p:nvPr/>
      </p:nvGrpSpPr>
      <p:grpSpPr>
        <a:xfrm>
          <a:off x="0" y="0"/>
          <a:ext cx="0" cy="0"/>
          <a:chOff x="0" y="0"/>
          <a:chExt cx="0" cy="0"/>
        </a:xfrm>
      </p:grpSpPr>
      <p:sp>
        <p:nvSpPr>
          <p:cNvPr id="158" name="Google Shape;158;p25"/>
          <p:cNvSpPr txBox="1"/>
          <p:nvPr>
            <p:ph type="title"/>
          </p:nvPr>
        </p:nvSpPr>
        <p:spPr>
          <a:xfrm>
            <a:off x="1060350" y="1025"/>
            <a:ext cx="70233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26"/>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Table example</a:t>
            </a:r>
            <a:endParaRPr/>
          </a:p>
        </p:txBody>
      </p:sp>
      <p:graphicFrame>
        <p:nvGraphicFramePr>
          <p:cNvPr id="164" name="Google Shape;164;p26"/>
          <p:cNvGraphicFramePr/>
          <p:nvPr/>
        </p:nvGraphicFramePr>
        <p:xfrm>
          <a:off x="1123375" y="2133688"/>
          <a:ext cx="3000000" cy="3000000"/>
        </p:xfrm>
        <a:graphic>
          <a:graphicData uri="http://schemas.openxmlformats.org/drawingml/2006/table">
            <a:tbl>
              <a:tblPr>
                <a:noFill/>
                <a:tableStyleId>{04AAD8C3-B377-4D52-B00E-1E80A1AD727E}</a:tableStyleId>
              </a:tblPr>
              <a:tblGrid>
                <a:gridCol w="1636650"/>
                <a:gridCol w="1315150"/>
                <a:gridCol w="1315150"/>
                <a:gridCol w="1315150"/>
                <a:gridCol w="1315150"/>
              </a:tblGrid>
              <a:tr h="360075">
                <a:tc>
                  <a:txBody>
                    <a:bodyPr/>
                    <a:lstStyle/>
                    <a:p>
                      <a:pPr indent="0" lvl="0" marL="0" rtl="0" algn="ctr">
                        <a:spcBef>
                          <a:spcPts val="0"/>
                        </a:spcBef>
                        <a:spcAft>
                          <a:spcPts val="0"/>
                        </a:spcAft>
                        <a:buNone/>
                      </a:pPr>
                      <a:r>
                        <a:t/>
                      </a:r>
                      <a:endParaRPr sz="1100">
                        <a:solidFill>
                          <a:srgbClr val="666666"/>
                        </a:solidFill>
                        <a:latin typeface="Delius"/>
                        <a:ea typeface="Delius"/>
                        <a:cs typeface="Delius"/>
                        <a:sym typeface="Delius"/>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CAA02E"/>
                          </a:solidFill>
                          <a:latin typeface="Quattrocento"/>
                          <a:ea typeface="Quattrocento"/>
                          <a:cs typeface="Quattrocento"/>
                          <a:sym typeface="Quattrocento"/>
                        </a:rPr>
                        <a:t>A</a:t>
                      </a:r>
                      <a:endParaRPr b="1" sz="12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CAA02E"/>
                          </a:solidFill>
                          <a:latin typeface="Quattrocento"/>
                          <a:ea typeface="Quattrocento"/>
                          <a:cs typeface="Quattrocento"/>
                          <a:sym typeface="Quattrocento"/>
                        </a:rPr>
                        <a:t>B</a:t>
                      </a:r>
                      <a:endParaRPr b="1" sz="12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CAA02E"/>
                          </a:solidFill>
                          <a:latin typeface="Quattrocento"/>
                          <a:ea typeface="Quattrocento"/>
                          <a:cs typeface="Quattrocento"/>
                          <a:sym typeface="Quattrocento"/>
                        </a:rPr>
                        <a:t>C</a:t>
                      </a:r>
                      <a:endParaRPr b="1" sz="12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CAA02E"/>
                          </a:solidFill>
                          <a:latin typeface="Quattrocento"/>
                          <a:ea typeface="Quattrocento"/>
                          <a:cs typeface="Quattrocento"/>
                          <a:sym typeface="Quattrocento"/>
                        </a:rPr>
                        <a:t>D</a:t>
                      </a:r>
                      <a:endParaRPr b="1" sz="12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CAA02E"/>
                          </a:solidFill>
                          <a:latin typeface="Quattrocento"/>
                          <a:ea typeface="Quattrocento"/>
                          <a:cs typeface="Quattrocento"/>
                          <a:sym typeface="Quattrocento"/>
                        </a:rPr>
                        <a:t>Slides</a:t>
                      </a:r>
                      <a:endParaRPr b="1" sz="10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12</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24</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48</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64</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CAA02E"/>
                          </a:solidFill>
                          <a:latin typeface="Quattrocento"/>
                          <a:ea typeface="Quattrocento"/>
                          <a:cs typeface="Quattrocento"/>
                          <a:sym typeface="Quattrocento"/>
                        </a:rPr>
                        <a:t>Space</a:t>
                      </a:r>
                      <a:endParaRPr b="1" sz="10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33</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55</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77</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99</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CAA02E"/>
                          </a:solidFill>
                          <a:latin typeface="Quattrocento"/>
                          <a:ea typeface="Quattrocento"/>
                          <a:cs typeface="Quattrocento"/>
                          <a:sym typeface="Quattrocento"/>
                        </a:rPr>
                        <a:t>Love</a:t>
                      </a:r>
                      <a:endParaRPr b="1" sz="10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&lt;3</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&lt;3</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&lt;3</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&lt;3</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CAA02E"/>
                          </a:solidFill>
                          <a:latin typeface="Quattrocento"/>
                          <a:ea typeface="Quattrocento"/>
                          <a:cs typeface="Quattrocento"/>
                          <a:sym typeface="Quattrocento"/>
                        </a:rPr>
                        <a:t>Free</a:t>
                      </a:r>
                      <a:endParaRPr b="1" sz="10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Yes</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Yes</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Yes</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Yes</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CAA02E"/>
                          </a:solidFill>
                          <a:latin typeface="Quattrocento"/>
                          <a:ea typeface="Quattrocento"/>
                          <a:cs typeface="Quattrocento"/>
                          <a:sym typeface="Quattrocento"/>
                        </a:rPr>
                        <a:t>Quotes</a:t>
                      </a:r>
                      <a:endParaRPr b="1" sz="10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Included</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Included</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Included</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E6B63"/>
                          </a:solidFill>
                          <a:latin typeface="Arapey"/>
                          <a:ea typeface="Arapey"/>
                          <a:cs typeface="Arapey"/>
                          <a:sym typeface="Arapey"/>
                        </a:rPr>
                        <a:t>Included</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CAA02E"/>
                          </a:solidFill>
                          <a:latin typeface="Quattrocento"/>
                          <a:ea typeface="Quattrocento"/>
                          <a:cs typeface="Quattrocento"/>
                          <a:sym typeface="Quattrocento"/>
                        </a:rPr>
                        <a:t>Presentation</a:t>
                      </a:r>
                      <a:endParaRPr b="1" sz="1000">
                        <a:solidFill>
                          <a:srgbClr val="CAA02E"/>
                        </a:solidFill>
                        <a:latin typeface="Quattrocento"/>
                        <a:ea typeface="Quattrocento"/>
                        <a:cs typeface="Quattrocento"/>
                        <a:sym typeface="Quattrocento"/>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Google</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Powerpoint</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Keynote</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E6B63"/>
                          </a:solidFill>
                          <a:latin typeface="Arapey"/>
                          <a:ea typeface="Arapey"/>
                          <a:cs typeface="Arapey"/>
                          <a:sym typeface="Arapey"/>
                        </a:rPr>
                        <a:t>Impress</a:t>
                      </a:r>
                      <a:endParaRPr sz="900">
                        <a:solidFill>
                          <a:srgbClr val="6E6B63"/>
                        </a:solidFill>
                        <a:latin typeface="Arapey"/>
                        <a:ea typeface="Arapey"/>
                        <a:cs typeface="Arapey"/>
                        <a:sym typeface="Arapey"/>
                      </a:endParaRPr>
                    </a:p>
                  </a:txBody>
                  <a:tcPr marT="91425" marB="91425" marR="91425" marL="91425" anchor="ctr">
                    <a:lnL cap="flat" cmpd="sng" w="19050">
                      <a:solidFill>
                        <a:srgbClr val="6E6B63"/>
                      </a:solidFill>
                      <a:prstDash val="solid"/>
                      <a:round/>
                      <a:headEnd len="sm" w="sm" type="none"/>
                      <a:tailEnd len="sm" w="sm" type="none"/>
                    </a:lnL>
                    <a:lnR cap="flat" cmpd="sng" w="19050">
                      <a:solidFill>
                        <a:srgbClr val="6E6B63"/>
                      </a:solidFill>
                      <a:prstDash val="solid"/>
                      <a:round/>
                      <a:headEnd len="sm" w="sm" type="none"/>
                      <a:tailEnd len="sm" w="sm" type="none"/>
                    </a:lnR>
                    <a:lnT cap="flat" cmpd="sng" w="19050">
                      <a:solidFill>
                        <a:srgbClr val="6E6B63"/>
                      </a:solidFill>
                      <a:prstDash val="solid"/>
                      <a:round/>
                      <a:headEnd len="sm" w="sm" type="none"/>
                      <a:tailEnd len="sm" w="sm" type="none"/>
                    </a:lnT>
                    <a:lnB cap="flat" cmpd="sng" w="19050">
                      <a:solidFill>
                        <a:srgbClr val="6E6B63"/>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27"/>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Example map</a:t>
            </a:r>
            <a:endParaRPr/>
          </a:p>
        </p:txBody>
      </p:sp>
      <p:pic>
        <p:nvPicPr>
          <p:cNvPr id="170" name="Google Shape;170;p27"/>
          <p:cNvPicPr preferRelativeResize="0"/>
          <p:nvPr/>
        </p:nvPicPr>
        <p:blipFill>
          <a:blip r:embed="rId3">
            <a:alphaModFix/>
          </a:blip>
          <a:stretch>
            <a:fillRect/>
          </a:stretch>
        </p:blipFill>
        <p:spPr>
          <a:xfrm>
            <a:off x="2215563" y="1636450"/>
            <a:ext cx="4712874" cy="3297375"/>
          </a:xfrm>
          <a:prstGeom prst="rect">
            <a:avLst/>
          </a:prstGeom>
          <a:noFill/>
          <a:ln>
            <a:noFill/>
          </a:ln>
        </p:spPr>
      </p:pic>
      <p:pic>
        <p:nvPicPr>
          <p:cNvPr id="171" name="Google Shape;171;p27"/>
          <p:cNvPicPr preferRelativeResize="0"/>
          <p:nvPr/>
        </p:nvPicPr>
        <p:blipFill>
          <a:blip r:embed="rId4">
            <a:alphaModFix/>
          </a:blip>
          <a:stretch>
            <a:fillRect/>
          </a:stretch>
        </p:blipFill>
        <p:spPr>
          <a:xfrm>
            <a:off x="2645350" y="4138350"/>
            <a:ext cx="367350" cy="474875"/>
          </a:xfrm>
          <a:prstGeom prst="rect">
            <a:avLst/>
          </a:prstGeom>
          <a:noFill/>
          <a:ln>
            <a:noFill/>
          </a:ln>
        </p:spPr>
      </p:pic>
      <p:pic>
        <p:nvPicPr>
          <p:cNvPr id="172" name="Google Shape;172;p27"/>
          <p:cNvPicPr preferRelativeResize="0"/>
          <p:nvPr/>
        </p:nvPicPr>
        <p:blipFill>
          <a:blip r:embed="rId4">
            <a:alphaModFix/>
          </a:blip>
          <a:stretch>
            <a:fillRect/>
          </a:stretch>
        </p:blipFill>
        <p:spPr>
          <a:xfrm>
            <a:off x="3086525" y="3241600"/>
            <a:ext cx="367350" cy="474875"/>
          </a:xfrm>
          <a:prstGeom prst="rect">
            <a:avLst/>
          </a:prstGeom>
          <a:noFill/>
          <a:ln>
            <a:noFill/>
          </a:ln>
        </p:spPr>
      </p:pic>
      <p:pic>
        <p:nvPicPr>
          <p:cNvPr id="173" name="Google Shape;173;p27"/>
          <p:cNvPicPr preferRelativeResize="0"/>
          <p:nvPr/>
        </p:nvPicPr>
        <p:blipFill>
          <a:blip r:embed="rId4">
            <a:alphaModFix/>
          </a:blip>
          <a:stretch>
            <a:fillRect/>
          </a:stretch>
        </p:blipFill>
        <p:spPr>
          <a:xfrm>
            <a:off x="2863500" y="2413888"/>
            <a:ext cx="367350" cy="474875"/>
          </a:xfrm>
          <a:prstGeom prst="rect">
            <a:avLst/>
          </a:prstGeom>
          <a:noFill/>
          <a:ln>
            <a:noFill/>
          </a:ln>
        </p:spPr>
      </p:pic>
      <p:pic>
        <p:nvPicPr>
          <p:cNvPr id="174" name="Google Shape;174;p27"/>
          <p:cNvPicPr preferRelativeResize="0"/>
          <p:nvPr/>
        </p:nvPicPr>
        <p:blipFill>
          <a:blip r:embed="rId4">
            <a:alphaModFix/>
          </a:blip>
          <a:stretch>
            <a:fillRect/>
          </a:stretch>
        </p:blipFill>
        <p:spPr>
          <a:xfrm>
            <a:off x="4219075" y="3767775"/>
            <a:ext cx="367350" cy="474875"/>
          </a:xfrm>
          <a:prstGeom prst="rect">
            <a:avLst/>
          </a:prstGeom>
          <a:noFill/>
          <a:ln>
            <a:noFill/>
          </a:ln>
        </p:spPr>
      </p:pic>
      <p:pic>
        <p:nvPicPr>
          <p:cNvPr id="175" name="Google Shape;175;p27"/>
          <p:cNvPicPr preferRelativeResize="0"/>
          <p:nvPr/>
        </p:nvPicPr>
        <p:blipFill>
          <a:blip r:embed="rId4">
            <a:alphaModFix/>
          </a:blip>
          <a:stretch>
            <a:fillRect/>
          </a:stretch>
        </p:blipFill>
        <p:spPr>
          <a:xfrm>
            <a:off x="5555375" y="2888750"/>
            <a:ext cx="367350" cy="474875"/>
          </a:xfrm>
          <a:prstGeom prst="rect">
            <a:avLst/>
          </a:prstGeom>
          <a:noFill/>
          <a:ln>
            <a:noFill/>
          </a:ln>
        </p:spPr>
      </p:pic>
      <p:pic>
        <p:nvPicPr>
          <p:cNvPr id="176" name="Google Shape;176;p27"/>
          <p:cNvPicPr preferRelativeResize="0"/>
          <p:nvPr/>
        </p:nvPicPr>
        <p:blipFill>
          <a:blip r:embed="rId4">
            <a:alphaModFix/>
          </a:blip>
          <a:stretch>
            <a:fillRect/>
          </a:stretch>
        </p:blipFill>
        <p:spPr>
          <a:xfrm>
            <a:off x="4052250" y="2417113"/>
            <a:ext cx="367350" cy="4748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28"/>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Icons</a:t>
            </a:r>
            <a:endParaRPr/>
          </a:p>
        </p:txBody>
      </p:sp>
      <p:pic>
        <p:nvPicPr>
          <p:cNvPr id="182" name="Google Shape;182;p28"/>
          <p:cNvPicPr preferRelativeResize="0"/>
          <p:nvPr/>
        </p:nvPicPr>
        <p:blipFill>
          <a:blip r:embed="rId3">
            <a:alphaModFix/>
          </a:blip>
          <a:stretch>
            <a:fillRect/>
          </a:stretch>
        </p:blipFill>
        <p:spPr>
          <a:xfrm>
            <a:off x="1538600" y="2337875"/>
            <a:ext cx="303000" cy="303000"/>
          </a:xfrm>
          <a:prstGeom prst="rect">
            <a:avLst/>
          </a:prstGeom>
          <a:noFill/>
          <a:ln>
            <a:noFill/>
          </a:ln>
        </p:spPr>
      </p:pic>
      <p:pic>
        <p:nvPicPr>
          <p:cNvPr id="183" name="Google Shape;183;p28"/>
          <p:cNvPicPr preferRelativeResize="0"/>
          <p:nvPr/>
        </p:nvPicPr>
        <p:blipFill>
          <a:blip r:embed="rId4">
            <a:alphaModFix/>
          </a:blip>
          <a:stretch>
            <a:fillRect/>
          </a:stretch>
        </p:blipFill>
        <p:spPr>
          <a:xfrm>
            <a:off x="1841450" y="2335175"/>
            <a:ext cx="308400" cy="308400"/>
          </a:xfrm>
          <a:prstGeom prst="rect">
            <a:avLst/>
          </a:prstGeom>
          <a:noFill/>
          <a:ln>
            <a:noFill/>
          </a:ln>
        </p:spPr>
      </p:pic>
      <p:pic>
        <p:nvPicPr>
          <p:cNvPr id="184" name="Google Shape;184;p28"/>
          <p:cNvPicPr preferRelativeResize="0"/>
          <p:nvPr/>
        </p:nvPicPr>
        <p:blipFill>
          <a:blip r:embed="rId5">
            <a:alphaModFix/>
          </a:blip>
          <a:stretch>
            <a:fillRect/>
          </a:stretch>
        </p:blipFill>
        <p:spPr>
          <a:xfrm>
            <a:off x="2140875" y="2335175"/>
            <a:ext cx="308400" cy="308400"/>
          </a:xfrm>
          <a:prstGeom prst="rect">
            <a:avLst/>
          </a:prstGeom>
          <a:noFill/>
          <a:ln>
            <a:noFill/>
          </a:ln>
        </p:spPr>
      </p:pic>
      <p:pic>
        <p:nvPicPr>
          <p:cNvPr id="185" name="Google Shape;185;p28"/>
          <p:cNvPicPr preferRelativeResize="0"/>
          <p:nvPr/>
        </p:nvPicPr>
        <p:blipFill>
          <a:blip r:embed="rId6">
            <a:alphaModFix/>
          </a:blip>
          <a:stretch>
            <a:fillRect/>
          </a:stretch>
        </p:blipFill>
        <p:spPr>
          <a:xfrm>
            <a:off x="2452850" y="2337865"/>
            <a:ext cx="303000" cy="303000"/>
          </a:xfrm>
          <a:prstGeom prst="rect">
            <a:avLst/>
          </a:prstGeom>
          <a:noFill/>
          <a:ln>
            <a:noFill/>
          </a:ln>
        </p:spPr>
      </p:pic>
      <p:pic>
        <p:nvPicPr>
          <p:cNvPr id="186" name="Google Shape;186;p28"/>
          <p:cNvPicPr preferRelativeResize="0"/>
          <p:nvPr/>
        </p:nvPicPr>
        <p:blipFill>
          <a:blip r:embed="rId7">
            <a:alphaModFix/>
          </a:blip>
          <a:stretch>
            <a:fillRect/>
          </a:stretch>
        </p:blipFill>
        <p:spPr>
          <a:xfrm>
            <a:off x="2748550" y="2335175"/>
            <a:ext cx="308400" cy="308400"/>
          </a:xfrm>
          <a:prstGeom prst="rect">
            <a:avLst/>
          </a:prstGeom>
          <a:noFill/>
          <a:ln>
            <a:noFill/>
          </a:ln>
        </p:spPr>
      </p:pic>
      <p:pic>
        <p:nvPicPr>
          <p:cNvPr id="187" name="Google Shape;187;p28"/>
          <p:cNvPicPr preferRelativeResize="0"/>
          <p:nvPr/>
        </p:nvPicPr>
        <p:blipFill>
          <a:blip r:embed="rId8">
            <a:alphaModFix/>
          </a:blip>
          <a:stretch>
            <a:fillRect/>
          </a:stretch>
        </p:blipFill>
        <p:spPr>
          <a:xfrm>
            <a:off x="1542425" y="2041025"/>
            <a:ext cx="303000" cy="303000"/>
          </a:xfrm>
          <a:prstGeom prst="rect">
            <a:avLst/>
          </a:prstGeom>
          <a:noFill/>
          <a:ln>
            <a:noFill/>
          </a:ln>
        </p:spPr>
      </p:pic>
      <p:pic>
        <p:nvPicPr>
          <p:cNvPr id="188" name="Google Shape;188;p28"/>
          <p:cNvPicPr preferRelativeResize="0"/>
          <p:nvPr/>
        </p:nvPicPr>
        <p:blipFill>
          <a:blip r:embed="rId9">
            <a:alphaModFix/>
          </a:blip>
          <a:stretch>
            <a:fillRect/>
          </a:stretch>
        </p:blipFill>
        <p:spPr>
          <a:xfrm>
            <a:off x="1844150" y="2041025"/>
            <a:ext cx="303000" cy="303000"/>
          </a:xfrm>
          <a:prstGeom prst="rect">
            <a:avLst/>
          </a:prstGeom>
          <a:noFill/>
          <a:ln>
            <a:noFill/>
          </a:ln>
        </p:spPr>
      </p:pic>
      <p:pic>
        <p:nvPicPr>
          <p:cNvPr id="189" name="Google Shape;189;p28"/>
          <p:cNvPicPr preferRelativeResize="0"/>
          <p:nvPr/>
        </p:nvPicPr>
        <p:blipFill>
          <a:blip r:embed="rId10">
            <a:alphaModFix/>
          </a:blip>
          <a:stretch>
            <a:fillRect/>
          </a:stretch>
        </p:blipFill>
        <p:spPr>
          <a:xfrm>
            <a:off x="2149700" y="2038325"/>
            <a:ext cx="308400" cy="308400"/>
          </a:xfrm>
          <a:prstGeom prst="rect">
            <a:avLst/>
          </a:prstGeom>
          <a:noFill/>
          <a:ln>
            <a:noFill/>
          </a:ln>
        </p:spPr>
      </p:pic>
      <p:pic>
        <p:nvPicPr>
          <p:cNvPr id="190" name="Google Shape;190;p28"/>
          <p:cNvPicPr preferRelativeResize="0"/>
          <p:nvPr/>
        </p:nvPicPr>
        <p:blipFill>
          <a:blip r:embed="rId11">
            <a:alphaModFix/>
          </a:blip>
          <a:stretch>
            <a:fillRect/>
          </a:stretch>
        </p:blipFill>
        <p:spPr>
          <a:xfrm>
            <a:off x="2450150" y="2038325"/>
            <a:ext cx="308400" cy="308400"/>
          </a:xfrm>
          <a:prstGeom prst="rect">
            <a:avLst/>
          </a:prstGeom>
          <a:noFill/>
          <a:ln>
            <a:noFill/>
          </a:ln>
        </p:spPr>
      </p:pic>
      <p:pic>
        <p:nvPicPr>
          <p:cNvPr id="191" name="Google Shape;191;p28"/>
          <p:cNvPicPr preferRelativeResize="0"/>
          <p:nvPr/>
        </p:nvPicPr>
        <p:blipFill>
          <a:blip r:embed="rId12">
            <a:alphaModFix/>
          </a:blip>
          <a:stretch>
            <a:fillRect/>
          </a:stretch>
        </p:blipFill>
        <p:spPr>
          <a:xfrm>
            <a:off x="2744713" y="2038325"/>
            <a:ext cx="308400" cy="308400"/>
          </a:xfrm>
          <a:prstGeom prst="rect">
            <a:avLst/>
          </a:prstGeom>
          <a:noFill/>
          <a:ln>
            <a:noFill/>
          </a:ln>
        </p:spPr>
      </p:pic>
      <p:pic>
        <p:nvPicPr>
          <p:cNvPr id="192" name="Google Shape;192;p28"/>
          <p:cNvPicPr preferRelativeResize="0"/>
          <p:nvPr/>
        </p:nvPicPr>
        <p:blipFill>
          <a:blip r:embed="rId13">
            <a:alphaModFix/>
          </a:blip>
          <a:stretch>
            <a:fillRect/>
          </a:stretch>
        </p:blipFill>
        <p:spPr>
          <a:xfrm>
            <a:off x="3061550" y="2041025"/>
            <a:ext cx="303000" cy="303000"/>
          </a:xfrm>
          <a:prstGeom prst="rect">
            <a:avLst/>
          </a:prstGeom>
          <a:noFill/>
          <a:ln>
            <a:noFill/>
          </a:ln>
        </p:spPr>
      </p:pic>
      <p:pic>
        <p:nvPicPr>
          <p:cNvPr id="193" name="Google Shape;193;p28"/>
          <p:cNvPicPr preferRelativeResize="0"/>
          <p:nvPr/>
        </p:nvPicPr>
        <p:blipFill>
          <a:blip r:embed="rId14">
            <a:alphaModFix/>
          </a:blip>
          <a:stretch>
            <a:fillRect/>
          </a:stretch>
        </p:blipFill>
        <p:spPr>
          <a:xfrm>
            <a:off x="3356513" y="2041025"/>
            <a:ext cx="303000" cy="303000"/>
          </a:xfrm>
          <a:prstGeom prst="rect">
            <a:avLst/>
          </a:prstGeom>
          <a:noFill/>
          <a:ln>
            <a:noFill/>
          </a:ln>
        </p:spPr>
      </p:pic>
      <p:pic>
        <p:nvPicPr>
          <p:cNvPr id="194" name="Google Shape;194;p28"/>
          <p:cNvPicPr preferRelativeResize="0"/>
          <p:nvPr/>
        </p:nvPicPr>
        <p:blipFill>
          <a:blip r:embed="rId15">
            <a:alphaModFix/>
          </a:blip>
          <a:stretch>
            <a:fillRect/>
          </a:stretch>
        </p:blipFill>
        <p:spPr>
          <a:xfrm>
            <a:off x="3650700" y="2041025"/>
            <a:ext cx="303000" cy="303000"/>
          </a:xfrm>
          <a:prstGeom prst="rect">
            <a:avLst/>
          </a:prstGeom>
          <a:noFill/>
          <a:ln>
            <a:noFill/>
          </a:ln>
        </p:spPr>
      </p:pic>
      <p:pic>
        <p:nvPicPr>
          <p:cNvPr id="195" name="Google Shape;195;p28"/>
          <p:cNvPicPr preferRelativeResize="0"/>
          <p:nvPr/>
        </p:nvPicPr>
        <p:blipFill>
          <a:blip r:embed="rId16">
            <a:alphaModFix/>
          </a:blip>
          <a:stretch>
            <a:fillRect/>
          </a:stretch>
        </p:blipFill>
        <p:spPr>
          <a:xfrm>
            <a:off x="3962925" y="2038325"/>
            <a:ext cx="308400" cy="308400"/>
          </a:xfrm>
          <a:prstGeom prst="rect">
            <a:avLst/>
          </a:prstGeom>
          <a:noFill/>
          <a:ln>
            <a:noFill/>
          </a:ln>
        </p:spPr>
      </p:pic>
      <p:pic>
        <p:nvPicPr>
          <p:cNvPr id="196" name="Google Shape;196;p28"/>
          <p:cNvPicPr preferRelativeResize="0"/>
          <p:nvPr/>
        </p:nvPicPr>
        <p:blipFill>
          <a:blip r:embed="rId17">
            <a:alphaModFix/>
          </a:blip>
          <a:stretch>
            <a:fillRect/>
          </a:stretch>
        </p:blipFill>
        <p:spPr>
          <a:xfrm>
            <a:off x="4275463" y="2047275"/>
            <a:ext cx="290500" cy="290500"/>
          </a:xfrm>
          <a:prstGeom prst="rect">
            <a:avLst/>
          </a:prstGeom>
          <a:noFill/>
          <a:ln>
            <a:noFill/>
          </a:ln>
        </p:spPr>
      </p:pic>
      <p:pic>
        <p:nvPicPr>
          <p:cNvPr id="197" name="Google Shape;197;p28"/>
          <p:cNvPicPr preferRelativeResize="0"/>
          <p:nvPr/>
        </p:nvPicPr>
        <p:blipFill>
          <a:blip r:embed="rId18">
            <a:alphaModFix/>
          </a:blip>
          <a:stretch>
            <a:fillRect/>
          </a:stretch>
        </p:blipFill>
        <p:spPr>
          <a:xfrm>
            <a:off x="4574725" y="2041025"/>
            <a:ext cx="303000" cy="303000"/>
          </a:xfrm>
          <a:prstGeom prst="rect">
            <a:avLst/>
          </a:prstGeom>
          <a:noFill/>
          <a:ln>
            <a:noFill/>
          </a:ln>
        </p:spPr>
      </p:pic>
      <p:pic>
        <p:nvPicPr>
          <p:cNvPr id="198" name="Google Shape;198;p28"/>
          <p:cNvPicPr preferRelativeResize="0"/>
          <p:nvPr/>
        </p:nvPicPr>
        <p:blipFill>
          <a:blip r:embed="rId19">
            <a:alphaModFix/>
          </a:blip>
          <a:stretch>
            <a:fillRect/>
          </a:stretch>
        </p:blipFill>
        <p:spPr>
          <a:xfrm>
            <a:off x="4864500" y="2038325"/>
            <a:ext cx="308400" cy="308400"/>
          </a:xfrm>
          <a:prstGeom prst="rect">
            <a:avLst/>
          </a:prstGeom>
          <a:noFill/>
          <a:ln>
            <a:noFill/>
          </a:ln>
        </p:spPr>
      </p:pic>
      <p:pic>
        <p:nvPicPr>
          <p:cNvPr id="199" name="Google Shape;199;p28"/>
          <p:cNvPicPr preferRelativeResize="0"/>
          <p:nvPr/>
        </p:nvPicPr>
        <p:blipFill>
          <a:blip r:embed="rId20">
            <a:alphaModFix/>
          </a:blip>
          <a:stretch>
            <a:fillRect/>
          </a:stretch>
        </p:blipFill>
        <p:spPr>
          <a:xfrm>
            <a:off x="5173825" y="2041025"/>
            <a:ext cx="303000" cy="303000"/>
          </a:xfrm>
          <a:prstGeom prst="rect">
            <a:avLst/>
          </a:prstGeom>
          <a:noFill/>
          <a:ln>
            <a:noFill/>
          </a:ln>
        </p:spPr>
      </p:pic>
      <p:pic>
        <p:nvPicPr>
          <p:cNvPr id="200" name="Google Shape;200;p28"/>
          <p:cNvPicPr preferRelativeResize="0"/>
          <p:nvPr/>
        </p:nvPicPr>
        <p:blipFill>
          <a:blip r:embed="rId21">
            <a:alphaModFix/>
          </a:blip>
          <a:stretch>
            <a:fillRect/>
          </a:stretch>
        </p:blipFill>
        <p:spPr>
          <a:xfrm>
            <a:off x="5476800" y="2041025"/>
            <a:ext cx="303000" cy="303000"/>
          </a:xfrm>
          <a:prstGeom prst="rect">
            <a:avLst/>
          </a:prstGeom>
          <a:noFill/>
          <a:ln>
            <a:noFill/>
          </a:ln>
        </p:spPr>
      </p:pic>
      <p:pic>
        <p:nvPicPr>
          <p:cNvPr id="201" name="Google Shape;201;p28"/>
          <p:cNvPicPr preferRelativeResize="0"/>
          <p:nvPr/>
        </p:nvPicPr>
        <p:blipFill>
          <a:blip r:embed="rId22">
            <a:alphaModFix/>
          </a:blip>
          <a:stretch>
            <a:fillRect/>
          </a:stretch>
        </p:blipFill>
        <p:spPr>
          <a:xfrm>
            <a:off x="5795650" y="2047275"/>
            <a:ext cx="290500" cy="290500"/>
          </a:xfrm>
          <a:prstGeom prst="rect">
            <a:avLst/>
          </a:prstGeom>
          <a:noFill/>
          <a:ln>
            <a:noFill/>
          </a:ln>
        </p:spPr>
      </p:pic>
      <p:pic>
        <p:nvPicPr>
          <p:cNvPr id="202" name="Google Shape;202;p28"/>
          <p:cNvPicPr preferRelativeResize="0"/>
          <p:nvPr/>
        </p:nvPicPr>
        <p:blipFill>
          <a:blip r:embed="rId23">
            <a:alphaModFix/>
          </a:blip>
          <a:stretch>
            <a:fillRect/>
          </a:stretch>
        </p:blipFill>
        <p:spPr>
          <a:xfrm>
            <a:off x="6102000" y="2041025"/>
            <a:ext cx="303000" cy="303000"/>
          </a:xfrm>
          <a:prstGeom prst="rect">
            <a:avLst/>
          </a:prstGeom>
          <a:noFill/>
          <a:ln>
            <a:noFill/>
          </a:ln>
        </p:spPr>
      </p:pic>
      <p:pic>
        <p:nvPicPr>
          <p:cNvPr id="203" name="Google Shape;203;p28"/>
          <p:cNvPicPr preferRelativeResize="0"/>
          <p:nvPr/>
        </p:nvPicPr>
        <p:blipFill>
          <a:blip r:embed="rId24">
            <a:alphaModFix/>
          </a:blip>
          <a:stretch>
            <a:fillRect/>
          </a:stretch>
        </p:blipFill>
        <p:spPr>
          <a:xfrm>
            <a:off x="6391463" y="2041025"/>
            <a:ext cx="303000" cy="303000"/>
          </a:xfrm>
          <a:prstGeom prst="rect">
            <a:avLst/>
          </a:prstGeom>
          <a:noFill/>
          <a:ln>
            <a:noFill/>
          </a:ln>
        </p:spPr>
      </p:pic>
      <p:pic>
        <p:nvPicPr>
          <p:cNvPr id="204" name="Google Shape;204;p28"/>
          <p:cNvPicPr preferRelativeResize="0"/>
          <p:nvPr/>
        </p:nvPicPr>
        <p:blipFill>
          <a:blip r:embed="rId25">
            <a:alphaModFix/>
          </a:blip>
          <a:stretch>
            <a:fillRect/>
          </a:stretch>
        </p:blipFill>
        <p:spPr>
          <a:xfrm>
            <a:off x="6696600" y="2047275"/>
            <a:ext cx="290500" cy="290500"/>
          </a:xfrm>
          <a:prstGeom prst="rect">
            <a:avLst/>
          </a:prstGeom>
          <a:noFill/>
          <a:ln>
            <a:noFill/>
          </a:ln>
        </p:spPr>
      </p:pic>
      <p:pic>
        <p:nvPicPr>
          <p:cNvPr id="205" name="Google Shape;205;p28"/>
          <p:cNvPicPr preferRelativeResize="0"/>
          <p:nvPr/>
        </p:nvPicPr>
        <p:blipFill>
          <a:blip r:embed="rId26">
            <a:alphaModFix/>
          </a:blip>
          <a:stretch>
            <a:fillRect/>
          </a:stretch>
        </p:blipFill>
        <p:spPr>
          <a:xfrm>
            <a:off x="6999775" y="2047275"/>
            <a:ext cx="290500" cy="290500"/>
          </a:xfrm>
          <a:prstGeom prst="rect">
            <a:avLst/>
          </a:prstGeom>
          <a:noFill/>
          <a:ln>
            <a:noFill/>
          </a:ln>
        </p:spPr>
      </p:pic>
      <p:pic>
        <p:nvPicPr>
          <p:cNvPr id="206" name="Google Shape;206;p28"/>
          <p:cNvPicPr preferRelativeResize="0"/>
          <p:nvPr/>
        </p:nvPicPr>
        <p:blipFill>
          <a:blip r:embed="rId27">
            <a:alphaModFix/>
          </a:blip>
          <a:stretch>
            <a:fillRect/>
          </a:stretch>
        </p:blipFill>
        <p:spPr>
          <a:xfrm>
            <a:off x="7297000" y="2038325"/>
            <a:ext cx="308400" cy="308400"/>
          </a:xfrm>
          <a:prstGeom prst="rect">
            <a:avLst/>
          </a:prstGeom>
          <a:noFill/>
          <a:ln>
            <a:noFill/>
          </a:ln>
        </p:spPr>
      </p:pic>
      <p:pic>
        <p:nvPicPr>
          <p:cNvPr id="207" name="Google Shape;207;p28"/>
          <p:cNvPicPr preferRelativeResize="0"/>
          <p:nvPr/>
        </p:nvPicPr>
        <p:blipFill>
          <a:blip r:embed="rId28">
            <a:alphaModFix/>
          </a:blip>
          <a:stretch>
            <a:fillRect/>
          </a:stretch>
        </p:blipFill>
        <p:spPr>
          <a:xfrm>
            <a:off x="3052900" y="2335175"/>
            <a:ext cx="308400" cy="308400"/>
          </a:xfrm>
          <a:prstGeom prst="rect">
            <a:avLst/>
          </a:prstGeom>
          <a:noFill/>
          <a:ln>
            <a:noFill/>
          </a:ln>
        </p:spPr>
      </p:pic>
      <p:pic>
        <p:nvPicPr>
          <p:cNvPr id="208" name="Google Shape;208;p28"/>
          <p:cNvPicPr preferRelativeResize="0"/>
          <p:nvPr/>
        </p:nvPicPr>
        <p:blipFill>
          <a:blip r:embed="rId29">
            <a:alphaModFix/>
          </a:blip>
          <a:stretch>
            <a:fillRect/>
          </a:stretch>
        </p:blipFill>
        <p:spPr>
          <a:xfrm>
            <a:off x="3355738" y="2335175"/>
            <a:ext cx="308400" cy="308400"/>
          </a:xfrm>
          <a:prstGeom prst="rect">
            <a:avLst/>
          </a:prstGeom>
          <a:noFill/>
          <a:ln>
            <a:noFill/>
          </a:ln>
        </p:spPr>
      </p:pic>
      <p:pic>
        <p:nvPicPr>
          <p:cNvPr id="209" name="Google Shape;209;p28"/>
          <p:cNvPicPr preferRelativeResize="0"/>
          <p:nvPr/>
        </p:nvPicPr>
        <p:blipFill>
          <a:blip r:embed="rId30">
            <a:alphaModFix/>
          </a:blip>
          <a:stretch>
            <a:fillRect/>
          </a:stretch>
        </p:blipFill>
        <p:spPr>
          <a:xfrm>
            <a:off x="3655650" y="2335175"/>
            <a:ext cx="308400" cy="308400"/>
          </a:xfrm>
          <a:prstGeom prst="rect">
            <a:avLst/>
          </a:prstGeom>
          <a:noFill/>
          <a:ln>
            <a:noFill/>
          </a:ln>
        </p:spPr>
      </p:pic>
      <p:pic>
        <p:nvPicPr>
          <p:cNvPr id="210" name="Google Shape;210;p28"/>
          <p:cNvPicPr preferRelativeResize="0"/>
          <p:nvPr/>
        </p:nvPicPr>
        <p:blipFill>
          <a:blip r:embed="rId31">
            <a:alphaModFix/>
          </a:blip>
          <a:stretch>
            <a:fillRect/>
          </a:stretch>
        </p:blipFill>
        <p:spPr>
          <a:xfrm>
            <a:off x="3962950" y="2337875"/>
            <a:ext cx="303000" cy="303000"/>
          </a:xfrm>
          <a:prstGeom prst="rect">
            <a:avLst/>
          </a:prstGeom>
          <a:noFill/>
          <a:ln>
            <a:noFill/>
          </a:ln>
        </p:spPr>
      </p:pic>
      <p:pic>
        <p:nvPicPr>
          <p:cNvPr id="211" name="Google Shape;211;p28"/>
          <p:cNvPicPr preferRelativeResize="0"/>
          <p:nvPr/>
        </p:nvPicPr>
        <p:blipFill>
          <a:blip r:embed="rId32">
            <a:alphaModFix/>
          </a:blip>
          <a:stretch>
            <a:fillRect/>
          </a:stretch>
        </p:blipFill>
        <p:spPr>
          <a:xfrm>
            <a:off x="4257594" y="2337875"/>
            <a:ext cx="303000" cy="303000"/>
          </a:xfrm>
          <a:prstGeom prst="rect">
            <a:avLst/>
          </a:prstGeom>
          <a:noFill/>
          <a:ln>
            <a:noFill/>
          </a:ln>
        </p:spPr>
      </p:pic>
      <p:pic>
        <p:nvPicPr>
          <p:cNvPr id="212" name="Google Shape;212;p28"/>
          <p:cNvPicPr preferRelativeResize="0"/>
          <p:nvPr/>
        </p:nvPicPr>
        <p:blipFill>
          <a:blip r:embed="rId33">
            <a:alphaModFix/>
          </a:blip>
          <a:stretch>
            <a:fillRect/>
          </a:stretch>
        </p:blipFill>
        <p:spPr>
          <a:xfrm>
            <a:off x="4570100" y="2335175"/>
            <a:ext cx="303000" cy="303000"/>
          </a:xfrm>
          <a:prstGeom prst="rect">
            <a:avLst/>
          </a:prstGeom>
          <a:noFill/>
          <a:ln>
            <a:noFill/>
          </a:ln>
        </p:spPr>
      </p:pic>
      <p:pic>
        <p:nvPicPr>
          <p:cNvPr id="213" name="Google Shape;213;p28"/>
          <p:cNvPicPr preferRelativeResize="0"/>
          <p:nvPr/>
        </p:nvPicPr>
        <p:blipFill>
          <a:blip r:embed="rId34">
            <a:alphaModFix/>
          </a:blip>
          <a:stretch>
            <a:fillRect/>
          </a:stretch>
        </p:blipFill>
        <p:spPr>
          <a:xfrm>
            <a:off x="4864500" y="2344025"/>
            <a:ext cx="303000" cy="303000"/>
          </a:xfrm>
          <a:prstGeom prst="rect">
            <a:avLst/>
          </a:prstGeom>
          <a:noFill/>
          <a:ln>
            <a:noFill/>
          </a:ln>
        </p:spPr>
      </p:pic>
      <p:pic>
        <p:nvPicPr>
          <p:cNvPr id="214" name="Google Shape;214;p28"/>
          <p:cNvPicPr preferRelativeResize="0"/>
          <p:nvPr/>
        </p:nvPicPr>
        <p:blipFill>
          <a:blip r:embed="rId35">
            <a:alphaModFix/>
          </a:blip>
          <a:stretch>
            <a:fillRect/>
          </a:stretch>
        </p:blipFill>
        <p:spPr>
          <a:xfrm>
            <a:off x="5181125" y="2337875"/>
            <a:ext cx="308400" cy="308400"/>
          </a:xfrm>
          <a:prstGeom prst="rect">
            <a:avLst/>
          </a:prstGeom>
          <a:noFill/>
          <a:ln>
            <a:noFill/>
          </a:ln>
        </p:spPr>
      </p:pic>
      <p:pic>
        <p:nvPicPr>
          <p:cNvPr id="215" name="Google Shape;215;p28"/>
          <p:cNvPicPr preferRelativeResize="0"/>
          <p:nvPr/>
        </p:nvPicPr>
        <p:blipFill>
          <a:blip r:embed="rId36">
            <a:alphaModFix/>
          </a:blip>
          <a:stretch>
            <a:fillRect/>
          </a:stretch>
        </p:blipFill>
        <p:spPr>
          <a:xfrm>
            <a:off x="5477750" y="2337875"/>
            <a:ext cx="308400" cy="308400"/>
          </a:xfrm>
          <a:prstGeom prst="rect">
            <a:avLst/>
          </a:prstGeom>
          <a:noFill/>
          <a:ln>
            <a:noFill/>
          </a:ln>
        </p:spPr>
      </p:pic>
      <p:pic>
        <p:nvPicPr>
          <p:cNvPr id="216" name="Google Shape;216;p28"/>
          <p:cNvPicPr preferRelativeResize="0"/>
          <p:nvPr/>
        </p:nvPicPr>
        <p:blipFill>
          <a:blip r:embed="rId37">
            <a:alphaModFix/>
          </a:blip>
          <a:stretch>
            <a:fillRect/>
          </a:stretch>
        </p:blipFill>
        <p:spPr>
          <a:xfrm>
            <a:off x="5792925" y="2337875"/>
            <a:ext cx="290500" cy="290500"/>
          </a:xfrm>
          <a:prstGeom prst="rect">
            <a:avLst/>
          </a:prstGeom>
          <a:noFill/>
          <a:ln>
            <a:noFill/>
          </a:ln>
        </p:spPr>
      </p:pic>
      <p:pic>
        <p:nvPicPr>
          <p:cNvPr id="217" name="Google Shape;217;p28"/>
          <p:cNvPicPr preferRelativeResize="0"/>
          <p:nvPr/>
        </p:nvPicPr>
        <p:blipFill>
          <a:blip r:embed="rId38">
            <a:alphaModFix/>
          </a:blip>
          <a:stretch>
            <a:fillRect/>
          </a:stretch>
        </p:blipFill>
        <p:spPr>
          <a:xfrm>
            <a:off x="6090200" y="2346725"/>
            <a:ext cx="290500" cy="290500"/>
          </a:xfrm>
          <a:prstGeom prst="rect">
            <a:avLst/>
          </a:prstGeom>
          <a:noFill/>
          <a:ln>
            <a:noFill/>
          </a:ln>
        </p:spPr>
      </p:pic>
      <p:pic>
        <p:nvPicPr>
          <p:cNvPr id="218" name="Google Shape;218;p28"/>
          <p:cNvPicPr preferRelativeResize="0"/>
          <p:nvPr/>
        </p:nvPicPr>
        <p:blipFill>
          <a:blip r:embed="rId39">
            <a:alphaModFix/>
          </a:blip>
          <a:stretch>
            <a:fillRect/>
          </a:stretch>
        </p:blipFill>
        <p:spPr>
          <a:xfrm>
            <a:off x="6386825" y="2335175"/>
            <a:ext cx="303000" cy="303000"/>
          </a:xfrm>
          <a:prstGeom prst="rect">
            <a:avLst/>
          </a:prstGeom>
          <a:noFill/>
          <a:ln>
            <a:noFill/>
          </a:ln>
        </p:spPr>
      </p:pic>
      <p:pic>
        <p:nvPicPr>
          <p:cNvPr id="219" name="Google Shape;219;p28"/>
          <p:cNvPicPr preferRelativeResize="0"/>
          <p:nvPr/>
        </p:nvPicPr>
        <p:blipFill>
          <a:blip r:embed="rId40">
            <a:alphaModFix/>
          </a:blip>
          <a:stretch>
            <a:fillRect/>
          </a:stretch>
        </p:blipFill>
        <p:spPr>
          <a:xfrm>
            <a:off x="6684750" y="2337875"/>
            <a:ext cx="303000" cy="303000"/>
          </a:xfrm>
          <a:prstGeom prst="rect">
            <a:avLst/>
          </a:prstGeom>
          <a:noFill/>
          <a:ln>
            <a:noFill/>
          </a:ln>
        </p:spPr>
      </p:pic>
      <p:pic>
        <p:nvPicPr>
          <p:cNvPr id="220" name="Google Shape;220;p28"/>
          <p:cNvPicPr preferRelativeResize="0"/>
          <p:nvPr/>
        </p:nvPicPr>
        <p:blipFill>
          <a:blip r:embed="rId41">
            <a:alphaModFix/>
          </a:blip>
          <a:stretch>
            <a:fillRect/>
          </a:stretch>
        </p:blipFill>
        <p:spPr>
          <a:xfrm>
            <a:off x="6989225" y="2335175"/>
            <a:ext cx="290500" cy="290500"/>
          </a:xfrm>
          <a:prstGeom prst="rect">
            <a:avLst/>
          </a:prstGeom>
          <a:noFill/>
          <a:ln>
            <a:noFill/>
          </a:ln>
        </p:spPr>
      </p:pic>
      <p:pic>
        <p:nvPicPr>
          <p:cNvPr id="221" name="Google Shape;221;p28"/>
          <p:cNvPicPr preferRelativeResize="0"/>
          <p:nvPr/>
        </p:nvPicPr>
        <p:blipFill>
          <a:blip r:embed="rId42">
            <a:alphaModFix/>
          </a:blip>
          <a:stretch>
            <a:fillRect/>
          </a:stretch>
        </p:blipFill>
        <p:spPr>
          <a:xfrm>
            <a:off x="7299800" y="2337875"/>
            <a:ext cx="290500" cy="290500"/>
          </a:xfrm>
          <a:prstGeom prst="rect">
            <a:avLst/>
          </a:prstGeom>
          <a:noFill/>
          <a:ln>
            <a:noFill/>
          </a:ln>
        </p:spPr>
      </p:pic>
      <p:pic>
        <p:nvPicPr>
          <p:cNvPr id="222" name="Google Shape;222;p28"/>
          <p:cNvPicPr preferRelativeResize="0"/>
          <p:nvPr/>
        </p:nvPicPr>
        <p:blipFill>
          <a:blip r:embed="rId43">
            <a:alphaModFix/>
          </a:blip>
          <a:stretch>
            <a:fillRect/>
          </a:stretch>
        </p:blipFill>
        <p:spPr>
          <a:xfrm>
            <a:off x="1538600" y="2647075"/>
            <a:ext cx="290500" cy="290500"/>
          </a:xfrm>
          <a:prstGeom prst="rect">
            <a:avLst/>
          </a:prstGeom>
          <a:noFill/>
          <a:ln>
            <a:noFill/>
          </a:ln>
        </p:spPr>
      </p:pic>
      <p:pic>
        <p:nvPicPr>
          <p:cNvPr id="223" name="Google Shape;223;p28"/>
          <p:cNvPicPr preferRelativeResize="0"/>
          <p:nvPr/>
        </p:nvPicPr>
        <p:blipFill>
          <a:blip r:embed="rId44">
            <a:alphaModFix/>
          </a:blip>
          <a:stretch>
            <a:fillRect/>
          </a:stretch>
        </p:blipFill>
        <p:spPr>
          <a:xfrm>
            <a:off x="1837366" y="2643575"/>
            <a:ext cx="303000" cy="303008"/>
          </a:xfrm>
          <a:prstGeom prst="rect">
            <a:avLst/>
          </a:prstGeom>
          <a:noFill/>
          <a:ln>
            <a:noFill/>
          </a:ln>
        </p:spPr>
      </p:pic>
      <p:pic>
        <p:nvPicPr>
          <p:cNvPr id="224" name="Google Shape;224;p28"/>
          <p:cNvPicPr preferRelativeResize="0"/>
          <p:nvPr/>
        </p:nvPicPr>
        <p:blipFill>
          <a:blip r:embed="rId45">
            <a:alphaModFix/>
          </a:blip>
          <a:stretch>
            <a:fillRect/>
          </a:stretch>
        </p:blipFill>
        <p:spPr>
          <a:xfrm>
            <a:off x="2148650" y="2646275"/>
            <a:ext cx="303000" cy="303000"/>
          </a:xfrm>
          <a:prstGeom prst="rect">
            <a:avLst/>
          </a:prstGeom>
          <a:noFill/>
          <a:ln>
            <a:noFill/>
          </a:ln>
        </p:spPr>
      </p:pic>
      <p:pic>
        <p:nvPicPr>
          <p:cNvPr id="225" name="Google Shape;225;p28"/>
          <p:cNvPicPr preferRelativeResize="0"/>
          <p:nvPr/>
        </p:nvPicPr>
        <p:blipFill>
          <a:blip r:embed="rId46">
            <a:alphaModFix/>
          </a:blip>
          <a:stretch>
            <a:fillRect/>
          </a:stretch>
        </p:blipFill>
        <p:spPr>
          <a:xfrm>
            <a:off x="2459925" y="2646275"/>
            <a:ext cx="303000" cy="303000"/>
          </a:xfrm>
          <a:prstGeom prst="rect">
            <a:avLst/>
          </a:prstGeom>
          <a:noFill/>
          <a:ln>
            <a:noFill/>
          </a:ln>
        </p:spPr>
      </p:pic>
      <p:pic>
        <p:nvPicPr>
          <p:cNvPr id="226" name="Google Shape;226;p28"/>
          <p:cNvPicPr preferRelativeResize="0"/>
          <p:nvPr/>
        </p:nvPicPr>
        <p:blipFill>
          <a:blip r:embed="rId47">
            <a:alphaModFix/>
          </a:blip>
          <a:stretch>
            <a:fillRect/>
          </a:stretch>
        </p:blipFill>
        <p:spPr>
          <a:xfrm>
            <a:off x="2753675" y="2647075"/>
            <a:ext cx="290500" cy="290500"/>
          </a:xfrm>
          <a:prstGeom prst="rect">
            <a:avLst/>
          </a:prstGeom>
          <a:noFill/>
          <a:ln>
            <a:noFill/>
          </a:ln>
        </p:spPr>
      </p:pic>
      <p:pic>
        <p:nvPicPr>
          <p:cNvPr id="227" name="Google Shape;227;p28"/>
          <p:cNvPicPr preferRelativeResize="0"/>
          <p:nvPr/>
        </p:nvPicPr>
        <p:blipFill>
          <a:blip r:embed="rId48">
            <a:alphaModFix/>
          </a:blip>
          <a:stretch>
            <a:fillRect/>
          </a:stretch>
        </p:blipFill>
        <p:spPr>
          <a:xfrm>
            <a:off x="3049942" y="2659767"/>
            <a:ext cx="290474" cy="290476"/>
          </a:xfrm>
          <a:prstGeom prst="rect">
            <a:avLst/>
          </a:prstGeom>
          <a:noFill/>
          <a:ln>
            <a:noFill/>
          </a:ln>
        </p:spPr>
      </p:pic>
      <p:pic>
        <p:nvPicPr>
          <p:cNvPr id="228" name="Google Shape;228;p28"/>
          <p:cNvPicPr preferRelativeResize="0"/>
          <p:nvPr/>
        </p:nvPicPr>
        <p:blipFill>
          <a:blip r:embed="rId49">
            <a:alphaModFix/>
          </a:blip>
          <a:stretch>
            <a:fillRect/>
          </a:stretch>
        </p:blipFill>
        <p:spPr>
          <a:xfrm>
            <a:off x="3346200" y="2647075"/>
            <a:ext cx="303000" cy="303000"/>
          </a:xfrm>
          <a:prstGeom prst="rect">
            <a:avLst/>
          </a:prstGeom>
          <a:noFill/>
          <a:ln>
            <a:noFill/>
          </a:ln>
        </p:spPr>
      </p:pic>
      <p:pic>
        <p:nvPicPr>
          <p:cNvPr id="229" name="Google Shape;229;p28"/>
          <p:cNvPicPr preferRelativeResize="0"/>
          <p:nvPr/>
        </p:nvPicPr>
        <p:blipFill>
          <a:blip r:embed="rId50">
            <a:alphaModFix/>
          </a:blip>
          <a:stretch>
            <a:fillRect/>
          </a:stretch>
        </p:blipFill>
        <p:spPr>
          <a:xfrm>
            <a:off x="3663400" y="2647075"/>
            <a:ext cx="290474" cy="290476"/>
          </a:xfrm>
          <a:prstGeom prst="rect">
            <a:avLst/>
          </a:prstGeom>
          <a:noFill/>
          <a:ln>
            <a:noFill/>
          </a:ln>
        </p:spPr>
      </p:pic>
      <p:pic>
        <p:nvPicPr>
          <p:cNvPr id="230" name="Google Shape;230;p28"/>
          <p:cNvPicPr preferRelativeResize="0"/>
          <p:nvPr/>
        </p:nvPicPr>
        <p:blipFill>
          <a:blip r:embed="rId51">
            <a:alphaModFix/>
          </a:blip>
          <a:stretch>
            <a:fillRect/>
          </a:stretch>
        </p:blipFill>
        <p:spPr>
          <a:xfrm>
            <a:off x="3968075" y="2651791"/>
            <a:ext cx="290500" cy="290500"/>
          </a:xfrm>
          <a:prstGeom prst="rect">
            <a:avLst/>
          </a:prstGeom>
          <a:noFill/>
          <a:ln>
            <a:noFill/>
          </a:ln>
        </p:spPr>
      </p:pic>
      <p:pic>
        <p:nvPicPr>
          <p:cNvPr id="231" name="Google Shape;231;p28"/>
          <p:cNvPicPr preferRelativeResize="0"/>
          <p:nvPr/>
        </p:nvPicPr>
        <p:blipFill>
          <a:blip r:embed="rId52">
            <a:alphaModFix/>
          </a:blip>
          <a:stretch>
            <a:fillRect/>
          </a:stretch>
        </p:blipFill>
        <p:spPr>
          <a:xfrm>
            <a:off x="4272775" y="2651800"/>
            <a:ext cx="290476" cy="290474"/>
          </a:xfrm>
          <a:prstGeom prst="rect">
            <a:avLst/>
          </a:prstGeom>
          <a:noFill/>
          <a:ln>
            <a:noFill/>
          </a:ln>
        </p:spPr>
      </p:pic>
      <p:pic>
        <p:nvPicPr>
          <p:cNvPr id="232" name="Google Shape;232;p28"/>
          <p:cNvPicPr preferRelativeResize="0"/>
          <p:nvPr/>
        </p:nvPicPr>
        <p:blipFill>
          <a:blip r:embed="rId53">
            <a:alphaModFix/>
          </a:blip>
          <a:stretch>
            <a:fillRect/>
          </a:stretch>
        </p:blipFill>
        <p:spPr>
          <a:xfrm>
            <a:off x="4871900" y="2651813"/>
            <a:ext cx="290476" cy="290476"/>
          </a:xfrm>
          <a:prstGeom prst="rect">
            <a:avLst/>
          </a:prstGeom>
          <a:noFill/>
          <a:ln>
            <a:noFill/>
          </a:ln>
        </p:spPr>
      </p:pic>
      <p:pic>
        <p:nvPicPr>
          <p:cNvPr id="233" name="Google Shape;233;p28"/>
          <p:cNvPicPr preferRelativeResize="0"/>
          <p:nvPr/>
        </p:nvPicPr>
        <p:blipFill>
          <a:blip r:embed="rId54">
            <a:alphaModFix/>
          </a:blip>
          <a:stretch>
            <a:fillRect/>
          </a:stretch>
        </p:blipFill>
        <p:spPr>
          <a:xfrm>
            <a:off x="5163375" y="2647075"/>
            <a:ext cx="303000" cy="303000"/>
          </a:xfrm>
          <a:prstGeom prst="rect">
            <a:avLst/>
          </a:prstGeom>
          <a:noFill/>
          <a:ln>
            <a:noFill/>
          </a:ln>
        </p:spPr>
      </p:pic>
      <p:pic>
        <p:nvPicPr>
          <p:cNvPr id="234" name="Google Shape;234;p28"/>
          <p:cNvPicPr preferRelativeResize="0"/>
          <p:nvPr/>
        </p:nvPicPr>
        <p:blipFill>
          <a:blip r:embed="rId55">
            <a:alphaModFix/>
          </a:blip>
          <a:stretch>
            <a:fillRect/>
          </a:stretch>
        </p:blipFill>
        <p:spPr>
          <a:xfrm>
            <a:off x="5471025" y="2651800"/>
            <a:ext cx="308400" cy="308400"/>
          </a:xfrm>
          <a:prstGeom prst="rect">
            <a:avLst/>
          </a:prstGeom>
          <a:noFill/>
          <a:ln>
            <a:noFill/>
          </a:ln>
        </p:spPr>
      </p:pic>
      <p:pic>
        <p:nvPicPr>
          <p:cNvPr id="235" name="Google Shape;235;p28"/>
          <p:cNvPicPr preferRelativeResize="0"/>
          <p:nvPr/>
        </p:nvPicPr>
        <p:blipFill>
          <a:blip r:embed="rId56">
            <a:alphaModFix/>
          </a:blip>
          <a:stretch>
            <a:fillRect/>
          </a:stretch>
        </p:blipFill>
        <p:spPr>
          <a:xfrm>
            <a:off x="5784075" y="2651800"/>
            <a:ext cx="290500" cy="290500"/>
          </a:xfrm>
          <a:prstGeom prst="rect">
            <a:avLst/>
          </a:prstGeom>
          <a:noFill/>
          <a:ln>
            <a:noFill/>
          </a:ln>
        </p:spPr>
      </p:pic>
      <p:pic>
        <p:nvPicPr>
          <p:cNvPr id="236" name="Google Shape;236;p28"/>
          <p:cNvPicPr preferRelativeResize="0"/>
          <p:nvPr/>
        </p:nvPicPr>
        <p:blipFill>
          <a:blip r:embed="rId57">
            <a:alphaModFix/>
          </a:blip>
          <a:stretch>
            <a:fillRect/>
          </a:stretch>
        </p:blipFill>
        <p:spPr>
          <a:xfrm>
            <a:off x="6079225" y="2651800"/>
            <a:ext cx="303000" cy="303000"/>
          </a:xfrm>
          <a:prstGeom prst="rect">
            <a:avLst/>
          </a:prstGeom>
          <a:noFill/>
          <a:ln>
            <a:noFill/>
          </a:ln>
        </p:spPr>
      </p:pic>
      <p:pic>
        <p:nvPicPr>
          <p:cNvPr id="237" name="Google Shape;237;p28"/>
          <p:cNvPicPr preferRelativeResize="0"/>
          <p:nvPr/>
        </p:nvPicPr>
        <p:blipFill>
          <a:blip r:embed="rId58">
            <a:alphaModFix/>
          </a:blip>
          <a:stretch>
            <a:fillRect/>
          </a:stretch>
        </p:blipFill>
        <p:spPr>
          <a:xfrm>
            <a:off x="6386850" y="2651800"/>
            <a:ext cx="290474" cy="290476"/>
          </a:xfrm>
          <a:prstGeom prst="rect">
            <a:avLst/>
          </a:prstGeom>
          <a:noFill/>
          <a:ln>
            <a:noFill/>
          </a:ln>
        </p:spPr>
      </p:pic>
      <p:pic>
        <p:nvPicPr>
          <p:cNvPr id="238" name="Google Shape;238;p28"/>
          <p:cNvPicPr preferRelativeResize="0"/>
          <p:nvPr/>
        </p:nvPicPr>
        <p:blipFill>
          <a:blip r:embed="rId59">
            <a:alphaModFix/>
          </a:blip>
          <a:stretch>
            <a:fillRect/>
          </a:stretch>
        </p:blipFill>
        <p:spPr>
          <a:xfrm>
            <a:off x="6681950" y="2651800"/>
            <a:ext cx="308400" cy="308400"/>
          </a:xfrm>
          <a:prstGeom prst="rect">
            <a:avLst/>
          </a:prstGeom>
          <a:noFill/>
          <a:ln>
            <a:noFill/>
          </a:ln>
        </p:spPr>
      </p:pic>
      <p:pic>
        <p:nvPicPr>
          <p:cNvPr id="239" name="Google Shape;239;p28"/>
          <p:cNvPicPr preferRelativeResize="0"/>
          <p:nvPr/>
        </p:nvPicPr>
        <p:blipFill>
          <a:blip r:embed="rId60">
            <a:alphaModFix/>
          </a:blip>
          <a:stretch>
            <a:fillRect/>
          </a:stretch>
        </p:blipFill>
        <p:spPr>
          <a:xfrm>
            <a:off x="6994975" y="2651800"/>
            <a:ext cx="290474" cy="290476"/>
          </a:xfrm>
          <a:prstGeom prst="rect">
            <a:avLst/>
          </a:prstGeom>
          <a:noFill/>
          <a:ln>
            <a:noFill/>
          </a:ln>
        </p:spPr>
      </p:pic>
      <p:pic>
        <p:nvPicPr>
          <p:cNvPr id="240" name="Google Shape;240;p28"/>
          <p:cNvPicPr preferRelativeResize="0"/>
          <p:nvPr/>
        </p:nvPicPr>
        <p:blipFill>
          <a:blip r:embed="rId61">
            <a:alphaModFix/>
          </a:blip>
          <a:stretch>
            <a:fillRect/>
          </a:stretch>
        </p:blipFill>
        <p:spPr>
          <a:xfrm>
            <a:off x="7290075" y="2651800"/>
            <a:ext cx="290474" cy="290476"/>
          </a:xfrm>
          <a:prstGeom prst="rect">
            <a:avLst/>
          </a:prstGeom>
          <a:noFill/>
          <a:ln>
            <a:noFill/>
          </a:ln>
        </p:spPr>
      </p:pic>
      <p:pic>
        <p:nvPicPr>
          <p:cNvPr id="241" name="Google Shape;241;p28"/>
          <p:cNvPicPr preferRelativeResize="0"/>
          <p:nvPr/>
        </p:nvPicPr>
        <p:blipFill>
          <a:blip r:embed="rId62">
            <a:alphaModFix/>
          </a:blip>
          <a:stretch>
            <a:fillRect/>
          </a:stretch>
        </p:blipFill>
        <p:spPr>
          <a:xfrm>
            <a:off x="1542425" y="2960200"/>
            <a:ext cx="303000" cy="303000"/>
          </a:xfrm>
          <a:prstGeom prst="rect">
            <a:avLst/>
          </a:prstGeom>
          <a:noFill/>
          <a:ln>
            <a:noFill/>
          </a:ln>
        </p:spPr>
      </p:pic>
      <p:pic>
        <p:nvPicPr>
          <p:cNvPr id="242" name="Google Shape;242;p28"/>
          <p:cNvPicPr preferRelativeResize="0"/>
          <p:nvPr/>
        </p:nvPicPr>
        <p:blipFill>
          <a:blip r:embed="rId63">
            <a:alphaModFix/>
          </a:blip>
          <a:stretch>
            <a:fillRect/>
          </a:stretch>
        </p:blipFill>
        <p:spPr>
          <a:xfrm>
            <a:off x="1837375" y="2960200"/>
            <a:ext cx="303000" cy="303000"/>
          </a:xfrm>
          <a:prstGeom prst="rect">
            <a:avLst/>
          </a:prstGeom>
          <a:noFill/>
          <a:ln>
            <a:noFill/>
          </a:ln>
        </p:spPr>
      </p:pic>
      <p:pic>
        <p:nvPicPr>
          <p:cNvPr id="243" name="Google Shape;243;p28"/>
          <p:cNvPicPr preferRelativeResize="0"/>
          <p:nvPr/>
        </p:nvPicPr>
        <p:blipFill>
          <a:blip r:embed="rId64">
            <a:alphaModFix/>
          </a:blip>
          <a:stretch>
            <a:fillRect/>
          </a:stretch>
        </p:blipFill>
        <p:spPr>
          <a:xfrm>
            <a:off x="2149850" y="2951975"/>
            <a:ext cx="303000" cy="303000"/>
          </a:xfrm>
          <a:prstGeom prst="rect">
            <a:avLst/>
          </a:prstGeom>
          <a:noFill/>
          <a:ln>
            <a:noFill/>
          </a:ln>
        </p:spPr>
      </p:pic>
      <p:pic>
        <p:nvPicPr>
          <p:cNvPr id="244" name="Google Shape;244;p28"/>
          <p:cNvPicPr preferRelativeResize="0"/>
          <p:nvPr/>
        </p:nvPicPr>
        <p:blipFill>
          <a:blip r:embed="rId65">
            <a:alphaModFix/>
          </a:blip>
          <a:stretch>
            <a:fillRect/>
          </a:stretch>
        </p:blipFill>
        <p:spPr>
          <a:xfrm>
            <a:off x="2449275" y="2960200"/>
            <a:ext cx="290474" cy="290474"/>
          </a:xfrm>
          <a:prstGeom prst="rect">
            <a:avLst/>
          </a:prstGeom>
          <a:noFill/>
          <a:ln>
            <a:noFill/>
          </a:ln>
        </p:spPr>
      </p:pic>
      <p:pic>
        <p:nvPicPr>
          <p:cNvPr id="245" name="Google Shape;245;p28"/>
          <p:cNvPicPr preferRelativeResize="0"/>
          <p:nvPr/>
        </p:nvPicPr>
        <p:blipFill>
          <a:blip r:embed="rId66">
            <a:alphaModFix/>
          </a:blip>
          <a:stretch>
            <a:fillRect/>
          </a:stretch>
        </p:blipFill>
        <p:spPr>
          <a:xfrm>
            <a:off x="2757275" y="2960200"/>
            <a:ext cx="303000" cy="303000"/>
          </a:xfrm>
          <a:prstGeom prst="rect">
            <a:avLst/>
          </a:prstGeom>
          <a:noFill/>
          <a:ln>
            <a:noFill/>
          </a:ln>
        </p:spPr>
      </p:pic>
      <p:pic>
        <p:nvPicPr>
          <p:cNvPr id="246" name="Google Shape;246;p28"/>
          <p:cNvPicPr preferRelativeResize="0"/>
          <p:nvPr/>
        </p:nvPicPr>
        <p:blipFill>
          <a:blip r:embed="rId67">
            <a:alphaModFix/>
          </a:blip>
          <a:stretch>
            <a:fillRect/>
          </a:stretch>
        </p:blipFill>
        <p:spPr>
          <a:xfrm>
            <a:off x="3048650" y="2966450"/>
            <a:ext cx="290500" cy="290500"/>
          </a:xfrm>
          <a:prstGeom prst="rect">
            <a:avLst/>
          </a:prstGeom>
          <a:noFill/>
          <a:ln>
            <a:noFill/>
          </a:ln>
        </p:spPr>
      </p:pic>
      <p:pic>
        <p:nvPicPr>
          <p:cNvPr id="247" name="Google Shape;247;p28"/>
          <p:cNvPicPr preferRelativeResize="0"/>
          <p:nvPr/>
        </p:nvPicPr>
        <p:blipFill>
          <a:blip r:embed="rId68">
            <a:alphaModFix/>
          </a:blip>
          <a:stretch>
            <a:fillRect/>
          </a:stretch>
        </p:blipFill>
        <p:spPr>
          <a:xfrm>
            <a:off x="3364700" y="2953575"/>
            <a:ext cx="303000" cy="303000"/>
          </a:xfrm>
          <a:prstGeom prst="rect">
            <a:avLst/>
          </a:prstGeom>
          <a:noFill/>
          <a:ln>
            <a:noFill/>
          </a:ln>
        </p:spPr>
      </p:pic>
      <p:pic>
        <p:nvPicPr>
          <p:cNvPr id="248" name="Google Shape;248;p28"/>
          <p:cNvPicPr preferRelativeResize="0"/>
          <p:nvPr/>
        </p:nvPicPr>
        <p:blipFill>
          <a:blip r:embed="rId69">
            <a:alphaModFix/>
          </a:blip>
          <a:stretch>
            <a:fillRect/>
          </a:stretch>
        </p:blipFill>
        <p:spPr>
          <a:xfrm>
            <a:off x="3677163" y="2966463"/>
            <a:ext cx="290474" cy="290474"/>
          </a:xfrm>
          <a:prstGeom prst="rect">
            <a:avLst/>
          </a:prstGeom>
          <a:noFill/>
          <a:ln>
            <a:noFill/>
          </a:ln>
        </p:spPr>
      </p:pic>
      <p:pic>
        <p:nvPicPr>
          <p:cNvPr id="249" name="Google Shape;249;p28"/>
          <p:cNvPicPr preferRelativeResize="0"/>
          <p:nvPr/>
        </p:nvPicPr>
        <p:blipFill>
          <a:blip r:embed="rId70">
            <a:alphaModFix/>
          </a:blip>
          <a:stretch>
            <a:fillRect/>
          </a:stretch>
        </p:blipFill>
        <p:spPr>
          <a:xfrm>
            <a:off x="3977100" y="2953225"/>
            <a:ext cx="290450" cy="290450"/>
          </a:xfrm>
          <a:prstGeom prst="rect">
            <a:avLst/>
          </a:prstGeom>
          <a:noFill/>
          <a:ln>
            <a:noFill/>
          </a:ln>
        </p:spPr>
      </p:pic>
      <p:pic>
        <p:nvPicPr>
          <p:cNvPr id="250" name="Google Shape;250;p28"/>
          <p:cNvPicPr preferRelativeResize="0"/>
          <p:nvPr/>
        </p:nvPicPr>
        <p:blipFill>
          <a:blip r:embed="rId71">
            <a:alphaModFix/>
          </a:blip>
          <a:stretch>
            <a:fillRect/>
          </a:stretch>
        </p:blipFill>
        <p:spPr>
          <a:xfrm>
            <a:off x="4277025" y="2955925"/>
            <a:ext cx="290450" cy="290450"/>
          </a:xfrm>
          <a:prstGeom prst="rect">
            <a:avLst/>
          </a:prstGeom>
          <a:noFill/>
          <a:ln>
            <a:noFill/>
          </a:ln>
        </p:spPr>
      </p:pic>
      <p:pic>
        <p:nvPicPr>
          <p:cNvPr id="251" name="Google Shape;251;p28"/>
          <p:cNvPicPr preferRelativeResize="0"/>
          <p:nvPr/>
        </p:nvPicPr>
        <p:blipFill>
          <a:blip r:embed="rId72">
            <a:alphaModFix/>
          </a:blip>
          <a:stretch>
            <a:fillRect/>
          </a:stretch>
        </p:blipFill>
        <p:spPr>
          <a:xfrm>
            <a:off x="4564700" y="2950125"/>
            <a:ext cx="303000" cy="303000"/>
          </a:xfrm>
          <a:prstGeom prst="rect">
            <a:avLst/>
          </a:prstGeom>
          <a:noFill/>
          <a:ln>
            <a:noFill/>
          </a:ln>
        </p:spPr>
      </p:pic>
      <p:pic>
        <p:nvPicPr>
          <p:cNvPr id="252" name="Google Shape;252;p28"/>
          <p:cNvPicPr preferRelativeResize="0"/>
          <p:nvPr/>
        </p:nvPicPr>
        <p:blipFill>
          <a:blip r:embed="rId73">
            <a:alphaModFix/>
          </a:blip>
          <a:stretch>
            <a:fillRect/>
          </a:stretch>
        </p:blipFill>
        <p:spPr>
          <a:xfrm>
            <a:off x="4861819" y="2955925"/>
            <a:ext cx="308400" cy="308400"/>
          </a:xfrm>
          <a:prstGeom prst="rect">
            <a:avLst/>
          </a:prstGeom>
          <a:noFill/>
          <a:ln>
            <a:noFill/>
          </a:ln>
        </p:spPr>
      </p:pic>
      <p:pic>
        <p:nvPicPr>
          <p:cNvPr id="253" name="Google Shape;253;p28"/>
          <p:cNvPicPr preferRelativeResize="0"/>
          <p:nvPr/>
        </p:nvPicPr>
        <p:blipFill>
          <a:blip r:embed="rId74">
            <a:alphaModFix/>
          </a:blip>
          <a:stretch>
            <a:fillRect/>
          </a:stretch>
        </p:blipFill>
        <p:spPr>
          <a:xfrm>
            <a:off x="4556775" y="2640975"/>
            <a:ext cx="308400" cy="308400"/>
          </a:xfrm>
          <a:prstGeom prst="rect">
            <a:avLst/>
          </a:prstGeom>
          <a:noFill/>
          <a:ln>
            <a:noFill/>
          </a:ln>
        </p:spPr>
      </p:pic>
      <p:pic>
        <p:nvPicPr>
          <p:cNvPr id="254" name="Google Shape;254;p28"/>
          <p:cNvPicPr preferRelativeResize="0"/>
          <p:nvPr/>
        </p:nvPicPr>
        <p:blipFill>
          <a:blip r:embed="rId75">
            <a:alphaModFix/>
          </a:blip>
          <a:stretch>
            <a:fillRect/>
          </a:stretch>
        </p:blipFill>
        <p:spPr>
          <a:xfrm>
            <a:off x="5185763" y="2950875"/>
            <a:ext cx="290450" cy="290450"/>
          </a:xfrm>
          <a:prstGeom prst="rect">
            <a:avLst/>
          </a:prstGeom>
          <a:noFill/>
          <a:ln>
            <a:noFill/>
          </a:ln>
        </p:spPr>
      </p:pic>
      <p:pic>
        <p:nvPicPr>
          <p:cNvPr id="255" name="Google Shape;255;p28"/>
          <p:cNvPicPr preferRelativeResize="0"/>
          <p:nvPr/>
        </p:nvPicPr>
        <p:blipFill>
          <a:blip r:embed="rId76">
            <a:alphaModFix/>
          </a:blip>
          <a:stretch>
            <a:fillRect/>
          </a:stretch>
        </p:blipFill>
        <p:spPr>
          <a:xfrm>
            <a:off x="5491775" y="29657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sp>
        <p:nvSpPr>
          <p:cNvPr id="260" name="Google Shape;260;p29"/>
          <p:cNvSpPr txBox="1"/>
          <p:nvPr>
            <p:ph type="title"/>
          </p:nvPr>
        </p:nvSpPr>
        <p:spPr>
          <a:xfrm>
            <a:off x="2059225" y="2371350"/>
            <a:ext cx="4756800" cy="727500"/>
          </a:xfrm>
          <a:prstGeom prst="rect">
            <a:avLst/>
          </a:prstGeom>
          <a:effectLst>
            <a:outerShdw blurRad="57150" rotWithShape="0" algn="bl" dir="5400000" dist="19050">
              <a:srgbClr val="CAA02E">
                <a:alpha val="71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61" name="Google Shape;261;p29"/>
          <p:cNvSpPr txBox="1"/>
          <p:nvPr>
            <p:ph idx="1" type="body"/>
          </p:nvPr>
        </p:nvSpPr>
        <p:spPr>
          <a:xfrm>
            <a:off x="2278425" y="2930725"/>
            <a:ext cx="4374900" cy="1857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 name="Shape 265"/>
        <p:cNvGrpSpPr/>
        <p:nvPr/>
      </p:nvGrpSpPr>
      <p:grpSpPr>
        <a:xfrm>
          <a:off x="0" y="0"/>
          <a:ext cx="0" cy="0"/>
          <a:chOff x="0" y="0"/>
          <a:chExt cx="0" cy="0"/>
        </a:xfrm>
      </p:grpSpPr>
      <p:sp>
        <p:nvSpPr>
          <p:cNvPr id="266" name="Google Shape;266;p30"/>
          <p:cNvSpPr txBox="1"/>
          <p:nvPr>
            <p:ph type="title"/>
          </p:nvPr>
        </p:nvSpPr>
        <p:spPr>
          <a:xfrm>
            <a:off x="1000825" y="2292000"/>
            <a:ext cx="7131000" cy="559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“Waste no more time arguing about what a good man should be. Be one.”</a:t>
            </a:r>
            <a:endParaRPr/>
          </a:p>
        </p:txBody>
      </p:sp>
      <p:sp>
        <p:nvSpPr>
          <p:cNvPr id="267" name="Google Shape;267;p30"/>
          <p:cNvSpPr txBox="1"/>
          <p:nvPr>
            <p:ph idx="1" type="body"/>
          </p:nvPr>
        </p:nvSpPr>
        <p:spPr>
          <a:xfrm>
            <a:off x="2543700" y="3388950"/>
            <a:ext cx="4056600" cy="3291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MARCUS AURELIUS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 name="Shape 271"/>
        <p:cNvGrpSpPr/>
        <p:nvPr/>
      </p:nvGrpSpPr>
      <p:grpSpPr>
        <a:xfrm>
          <a:off x="0" y="0"/>
          <a:ext cx="0" cy="0"/>
          <a:chOff x="0" y="0"/>
          <a:chExt cx="0" cy="0"/>
        </a:xfrm>
      </p:grpSpPr>
      <p:sp>
        <p:nvSpPr>
          <p:cNvPr id="272" name="Google Shape;272;p31"/>
          <p:cNvSpPr txBox="1"/>
          <p:nvPr>
            <p:ph type="title"/>
          </p:nvPr>
        </p:nvSpPr>
        <p:spPr>
          <a:xfrm>
            <a:off x="1009025" y="95757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73" name="Google Shape;273;p31"/>
          <p:cNvSpPr txBox="1"/>
          <p:nvPr>
            <p:ph idx="1" type="body"/>
          </p:nvPr>
        </p:nvSpPr>
        <p:spPr>
          <a:xfrm>
            <a:off x="1009025" y="2160900"/>
            <a:ext cx="2630400" cy="292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74" name="Google Shape;274;p31"/>
          <p:cNvSpPr txBox="1"/>
          <p:nvPr>
            <p:ph idx="2" type="body"/>
          </p:nvPr>
        </p:nvSpPr>
        <p:spPr>
          <a:xfrm>
            <a:off x="4105700" y="1080450"/>
            <a:ext cx="4079700" cy="381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317500" lvl="0" marL="457200" rtl="0" algn="l">
              <a:spcBef>
                <a:spcPts val="0"/>
              </a:spcBef>
              <a:spcAft>
                <a:spcPts val="0"/>
              </a:spcAft>
              <a:buSzPts val="1400"/>
              <a:buChar char="●"/>
            </a:pPr>
            <a:r>
              <a:rPr lang="en"/>
              <a:t>Title: Quattrocento</a:t>
            </a:r>
            <a:endParaRPr/>
          </a:p>
          <a:p>
            <a:pPr indent="-317500" lvl="0" marL="457200" rtl="0" algn="l">
              <a:spcBef>
                <a:spcPts val="0"/>
              </a:spcBef>
              <a:spcAft>
                <a:spcPts val="0"/>
              </a:spcAft>
              <a:buSzPts val="1400"/>
              <a:buChar char="●"/>
            </a:pPr>
            <a:r>
              <a:rPr lang="en"/>
              <a:t>Body: Arapey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17500" lvl="0" marL="457200" rtl="0" algn="l">
              <a:spcBef>
                <a:spcPts val="0"/>
              </a:spcBef>
              <a:spcAft>
                <a:spcPts val="0"/>
              </a:spcAft>
              <a:buClr>
                <a:srgbClr val="CAA02E"/>
              </a:buClr>
              <a:buSzPts val="1400"/>
              <a:buChar char="●"/>
            </a:pPr>
            <a:r>
              <a:rPr lang="en" u="sng">
                <a:solidFill>
                  <a:srgbClr val="CAA02E"/>
                </a:solidFill>
                <a:hlinkClick r:id="rId8"/>
              </a:rPr>
              <a:t>https://fonts.google.com/specimen/Quattrocento</a:t>
            </a:r>
            <a:endParaRPr>
              <a:solidFill>
                <a:srgbClr val="CAA02E"/>
              </a:solidFill>
            </a:endParaRPr>
          </a:p>
          <a:p>
            <a:pPr indent="-317500" lvl="0" marL="457200" rtl="0" algn="l">
              <a:spcBef>
                <a:spcPts val="0"/>
              </a:spcBef>
              <a:spcAft>
                <a:spcPts val="0"/>
              </a:spcAft>
              <a:buClr>
                <a:srgbClr val="CAA02E"/>
              </a:buClr>
              <a:buSzPts val="1400"/>
              <a:buChar char="●"/>
            </a:pPr>
            <a:r>
              <a:rPr lang="en" u="sng">
                <a:solidFill>
                  <a:srgbClr val="CAA02E"/>
                </a:solidFill>
                <a:hlinkClick r:id="rId9"/>
              </a:rPr>
              <a:t>https://fonts.google.com/specimen/Arapey</a:t>
            </a:r>
            <a:endParaRPr>
              <a:solidFill>
                <a:srgbClr val="CAA02E"/>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6"/>
          <p:cNvSpPr txBox="1"/>
          <p:nvPr>
            <p:ph type="title"/>
          </p:nvPr>
        </p:nvSpPr>
        <p:spPr>
          <a:xfrm>
            <a:off x="2527800" y="2863725"/>
            <a:ext cx="4088400" cy="57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83" name="Google Shape;83;p16"/>
          <p:cNvSpPr txBox="1"/>
          <p:nvPr>
            <p:ph idx="2" type="title"/>
          </p:nvPr>
        </p:nvSpPr>
        <p:spPr>
          <a:xfrm>
            <a:off x="2527800" y="2104275"/>
            <a:ext cx="4088400" cy="55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IV</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7"/>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Instructions for use this presentation</a:t>
            </a:r>
            <a:endParaRPr/>
          </a:p>
        </p:txBody>
      </p:sp>
      <p:sp>
        <p:nvSpPr>
          <p:cNvPr id="89" name="Google Shape;89;p17"/>
          <p:cNvSpPr txBox="1"/>
          <p:nvPr>
            <p:ph idx="2" type="body"/>
          </p:nvPr>
        </p:nvSpPr>
        <p:spPr>
          <a:xfrm>
            <a:off x="4770575" y="1599625"/>
            <a:ext cx="3395100" cy="309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Export &amp; Edit in Powerpoint®</a:t>
            </a:r>
            <a:endParaRPr b="1" sz="1600"/>
          </a:p>
          <a:p>
            <a:pPr indent="0" lvl="0" marL="0" rtl="0" algn="l">
              <a:spcBef>
                <a:spcPts val="1600"/>
              </a:spcBef>
              <a:spcAft>
                <a:spcPts val="0"/>
              </a:spcAft>
              <a:buNone/>
            </a:pPr>
            <a:r>
              <a:rPr lang="en"/>
              <a:t>Please click on the button </a:t>
            </a:r>
            <a:r>
              <a:rPr lang="en">
                <a:solidFill>
                  <a:srgbClr val="CAA02E"/>
                </a:solidFill>
              </a:rPr>
              <a:t>“Use theme on Google Slides”</a:t>
            </a:r>
            <a:r>
              <a:rPr lang="en"/>
              <a:t> under the presentation preview.</a:t>
            </a:r>
            <a:endParaRPr/>
          </a:p>
          <a:p>
            <a:pPr indent="0" lvl="0" marL="0" rtl="0" algn="l">
              <a:spcBef>
                <a:spcPts val="1600"/>
              </a:spcBef>
              <a:spcAft>
                <a:spcPts val="0"/>
              </a:spcAft>
              <a:buNone/>
            </a:pPr>
            <a:r>
              <a:rPr lang="en"/>
              <a:t>On click you will create a copy of this presentation on your Google Drive and will be able to edit, add or delete any slides.</a:t>
            </a:r>
            <a:endParaRPr/>
          </a:p>
          <a:p>
            <a:pPr indent="0" lvl="0" marL="0" rtl="0" algn="l">
              <a:spcBef>
                <a:spcPts val="1600"/>
              </a:spcBef>
              <a:spcAft>
                <a:spcPts val="1600"/>
              </a:spcAft>
              <a:buNone/>
            </a:pPr>
            <a:r>
              <a:rPr lang="en"/>
              <a:t>Remember, you need to be signed in to your Google Drive account. If you don’t have any Google account, you can create for free in Google.</a:t>
            </a:r>
            <a:endParaRPr/>
          </a:p>
        </p:txBody>
      </p:sp>
      <p:sp>
        <p:nvSpPr>
          <p:cNvPr id="90" name="Google Shape;90;p17"/>
          <p:cNvSpPr txBox="1"/>
          <p:nvPr>
            <p:ph idx="1" type="body"/>
          </p:nvPr>
        </p:nvSpPr>
        <p:spPr>
          <a:xfrm>
            <a:off x="990300" y="1599625"/>
            <a:ext cx="3395100" cy="29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600"/>
              <a:t>Edit in Google Slides</a:t>
            </a:r>
            <a:endParaRPr b="1" sz="1600"/>
          </a:p>
          <a:p>
            <a:pPr indent="0" lvl="0" marL="0" rtl="0" algn="l">
              <a:spcBef>
                <a:spcPts val="1600"/>
              </a:spcBef>
              <a:spcAft>
                <a:spcPts val="0"/>
              </a:spcAft>
              <a:buClr>
                <a:schemeClr val="dk1"/>
              </a:buClr>
              <a:buSzPts val="1100"/>
              <a:buFont typeface="Arial"/>
              <a:buNone/>
            </a:pPr>
            <a:r>
              <a:rPr lang="en"/>
              <a:t>Please click on the button </a:t>
            </a:r>
            <a:r>
              <a:rPr lang="en">
                <a:solidFill>
                  <a:srgbClr val="CAA02E"/>
                </a:solidFill>
              </a:rPr>
              <a:t>“Download for Powerpoint”</a:t>
            </a:r>
            <a:r>
              <a:rPr lang="en"/>
              <a: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160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8"/>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Table of contents</a:t>
            </a:r>
            <a:endParaRPr/>
          </a:p>
        </p:txBody>
      </p:sp>
      <p:sp>
        <p:nvSpPr>
          <p:cNvPr id="96" name="Google Shape;96;p18"/>
          <p:cNvSpPr txBox="1"/>
          <p:nvPr>
            <p:ph idx="2" type="title"/>
          </p:nvPr>
        </p:nvSpPr>
        <p:spPr>
          <a:xfrm>
            <a:off x="994400" y="1822325"/>
            <a:ext cx="731400" cy="75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a:t>
            </a:r>
            <a:endParaRPr/>
          </a:p>
        </p:txBody>
      </p:sp>
      <p:sp>
        <p:nvSpPr>
          <p:cNvPr id="97" name="Google Shape;97;p18"/>
          <p:cNvSpPr txBox="1"/>
          <p:nvPr>
            <p:ph idx="1" type="subTitle"/>
          </p:nvPr>
        </p:nvSpPr>
        <p:spPr>
          <a:xfrm>
            <a:off x="1429650" y="1828025"/>
            <a:ext cx="1680300" cy="7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Title or headline</a:t>
            </a:r>
            <a:endParaRPr/>
          </a:p>
        </p:txBody>
      </p:sp>
      <p:sp>
        <p:nvSpPr>
          <p:cNvPr id="98" name="Google Shape;98;p18"/>
          <p:cNvSpPr txBox="1"/>
          <p:nvPr>
            <p:ph idx="3" type="title"/>
          </p:nvPr>
        </p:nvSpPr>
        <p:spPr>
          <a:xfrm>
            <a:off x="3466913" y="1822325"/>
            <a:ext cx="731400" cy="75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II.</a:t>
            </a:r>
            <a:endParaRPr/>
          </a:p>
        </p:txBody>
      </p:sp>
      <p:sp>
        <p:nvSpPr>
          <p:cNvPr id="99" name="Google Shape;99;p18"/>
          <p:cNvSpPr txBox="1"/>
          <p:nvPr>
            <p:ph idx="4" type="subTitle"/>
          </p:nvPr>
        </p:nvSpPr>
        <p:spPr>
          <a:xfrm>
            <a:off x="3902163" y="1828025"/>
            <a:ext cx="1680300" cy="7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Title or headline</a:t>
            </a:r>
            <a:endParaRPr/>
          </a:p>
        </p:txBody>
      </p:sp>
      <p:sp>
        <p:nvSpPr>
          <p:cNvPr id="100" name="Google Shape;100;p18"/>
          <p:cNvSpPr txBox="1"/>
          <p:nvPr>
            <p:ph idx="5" type="title"/>
          </p:nvPr>
        </p:nvSpPr>
        <p:spPr>
          <a:xfrm>
            <a:off x="5939425" y="1822325"/>
            <a:ext cx="731400" cy="75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III.</a:t>
            </a:r>
            <a:endParaRPr/>
          </a:p>
        </p:txBody>
      </p:sp>
      <p:sp>
        <p:nvSpPr>
          <p:cNvPr id="101" name="Google Shape;101;p18"/>
          <p:cNvSpPr txBox="1"/>
          <p:nvPr>
            <p:ph idx="6" type="subTitle"/>
          </p:nvPr>
        </p:nvSpPr>
        <p:spPr>
          <a:xfrm>
            <a:off x="6374675" y="1828025"/>
            <a:ext cx="1680300" cy="7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Title or headline</a:t>
            </a:r>
            <a:endParaRPr/>
          </a:p>
        </p:txBody>
      </p:sp>
      <p:sp>
        <p:nvSpPr>
          <p:cNvPr id="102" name="Google Shape;102;p18"/>
          <p:cNvSpPr txBox="1"/>
          <p:nvPr>
            <p:ph idx="7" type="title"/>
          </p:nvPr>
        </p:nvSpPr>
        <p:spPr>
          <a:xfrm>
            <a:off x="1093125" y="3373625"/>
            <a:ext cx="731400" cy="75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IV.</a:t>
            </a:r>
            <a:endParaRPr/>
          </a:p>
        </p:txBody>
      </p:sp>
      <p:sp>
        <p:nvSpPr>
          <p:cNvPr id="103" name="Google Shape;103;p18"/>
          <p:cNvSpPr txBox="1"/>
          <p:nvPr>
            <p:ph idx="8" type="subTitle"/>
          </p:nvPr>
        </p:nvSpPr>
        <p:spPr>
          <a:xfrm>
            <a:off x="1528375" y="3379325"/>
            <a:ext cx="1680300" cy="7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Title or headline</a:t>
            </a:r>
            <a:endParaRPr/>
          </a:p>
        </p:txBody>
      </p:sp>
      <p:sp>
        <p:nvSpPr>
          <p:cNvPr id="104" name="Google Shape;104;p18"/>
          <p:cNvSpPr txBox="1"/>
          <p:nvPr>
            <p:ph idx="9" type="title"/>
          </p:nvPr>
        </p:nvSpPr>
        <p:spPr>
          <a:xfrm>
            <a:off x="3565638" y="3373625"/>
            <a:ext cx="731400" cy="75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t>
            </a:r>
            <a:endParaRPr/>
          </a:p>
        </p:txBody>
      </p:sp>
      <p:sp>
        <p:nvSpPr>
          <p:cNvPr id="105" name="Google Shape;105;p18"/>
          <p:cNvSpPr txBox="1"/>
          <p:nvPr>
            <p:ph idx="13" type="subTitle"/>
          </p:nvPr>
        </p:nvSpPr>
        <p:spPr>
          <a:xfrm>
            <a:off x="4000888" y="3379325"/>
            <a:ext cx="1680300" cy="7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Title or headline</a:t>
            </a:r>
            <a:endParaRPr/>
          </a:p>
        </p:txBody>
      </p:sp>
      <p:sp>
        <p:nvSpPr>
          <p:cNvPr id="106" name="Google Shape;106;p18"/>
          <p:cNvSpPr txBox="1"/>
          <p:nvPr>
            <p:ph idx="14" type="title"/>
          </p:nvPr>
        </p:nvSpPr>
        <p:spPr>
          <a:xfrm>
            <a:off x="6038150" y="3373625"/>
            <a:ext cx="731400" cy="75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a:t>
            </a:r>
            <a:endParaRPr/>
          </a:p>
        </p:txBody>
      </p:sp>
      <p:sp>
        <p:nvSpPr>
          <p:cNvPr id="107" name="Google Shape;107;p18"/>
          <p:cNvSpPr txBox="1"/>
          <p:nvPr>
            <p:ph idx="15" type="subTitle"/>
          </p:nvPr>
        </p:nvSpPr>
        <p:spPr>
          <a:xfrm>
            <a:off x="6473400" y="3379325"/>
            <a:ext cx="1680300" cy="7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Title or headline</a:t>
            </a:r>
            <a:endParaRPr/>
          </a:p>
        </p:txBody>
      </p:sp>
      <p:sp>
        <p:nvSpPr>
          <p:cNvPr id="108" name="Google Shape;108;p18"/>
          <p:cNvSpPr txBox="1"/>
          <p:nvPr>
            <p:ph idx="16" type="subTitle"/>
          </p:nvPr>
        </p:nvSpPr>
        <p:spPr>
          <a:xfrm>
            <a:off x="1429675" y="2195000"/>
            <a:ext cx="1680300" cy="86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Nulla aliquam ligula ante, ut pharetra augue congue ac. Morbi eget lacus orci.</a:t>
            </a:r>
            <a:endParaRPr/>
          </a:p>
        </p:txBody>
      </p:sp>
      <p:sp>
        <p:nvSpPr>
          <p:cNvPr id="109" name="Google Shape;109;p18"/>
          <p:cNvSpPr txBox="1"/>
          <p:nvPr>
            <p:ph idx="17" type="subTitle"/>
          </p:nvPr>
        </p:nvSpPr>
        <p:spPr>
          <a:xfrm>
            <a:off x="3902175" y="2195000"/>
            <a:ext cx="1680300" cy="86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Nulla aliquam ligula ante, ut pharetra augue congue ac. Morbi eget lacus orci.</a:t>
            </a:r>
            <a:endParaRPr/>
          </a:p>
        </p:txBody>
      </p:sp>
      <p:sp>
        <p:nvSpPr>
          <p:cNvPr id="110" name="Google Shape;110;p18"/>
          <p:cNvSpPr txBox="1"/>
          <p:nvPr>
            <p:ph idx="18" type="subTitle"/>
          </p:nvPr>
        </p:nvSpPr>
        <p:spPr>
          <a:xfrm>
            <a:off x="6374675" y="2195000"/>
            <a:ext cx="1680300" cy="86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Nulla aliquam ligula ante, ut pharetra augue congue ac. Morbi eget lacus orci.</a:t>
            </a:r>
            <a:endParaRPr/>
          </a:p>
        </p:txBody>
      </p:sp>
      <p:sp>
        <p:nvSpPr>
          <p:cNvPr id="111" name="Google Shape;111;p18"/>
          <p:cNvSpPr txBox="1"/>
          <p:nvPr>
            <p:ph idx="19" type="subTitle"/>
          </p:nvPr>
        </p:nvSpPr>
        <p:spPr>
          <a:xfrm>
            <a:off x="1528400" y="3769050"/>
            <a:ext cx="1680300" cy="86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Nulla aliquam ligula ante, ut pharetra augue congue ac. Morbi eget lacus orci.</a:t>
            </a:r>
            <a:endParaRPr/>
          </a:p>
        </p:txBody>
      </p:sp>
      <p:sp>
        <p:nvSpPr>
          <p:cNvPr id="112" name="Google Shape;112;p18"/>
          <p:cNvSpPr txBox="1"/>
          <p:nvPr>
            <p:ph idx="20" type="subTitle"/>
          </p:nvPr>
        </p:nvSpPr>
        <p:spPr>
          <a:xfrm>
            <a:off x="4000900" y="3769050"/>
            <a:ext cx="1680300" cy="86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Nulla aliquam ligula ante, ut pharetra augue congue ac. Morbi eget lacus orci.</a:t>
            </a:r>
            <a:endParaRPr/>
          </a:p>
        </p:txBody>
      </p:sp>
      <p:sp>
        <p:nvSpPr>
          <p:cNvPr id="113" name="Google Shape;113;p18"/>
          <p:cNvSpPr txBox="1"/>
          <p:nvPr>
            <p:ph idx="21" type="subTitle"/>
          </p:nvPr>
        </p:nvSpPr>
        <p:spPr>
          <a:xfrm>
            <a:off x="6473400" y="3769050"/>
            <a:ext cx="1680300" cy="86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Nulla aliquam ligula ante, ut pharetra augue congue ac. Morbi eget lacus orci.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19"/>
          <p:cNvSpPr txBox="1"/>
          <p:nvPr>
            <p:ph idx="1" type="body"/>
          </p:nvPr>
        </p:nvSpPr>
        <p:spPr>
          <a:xfrm>
            <a:off x="1296550" y="1410500"/>
            <a:ext cx="4111200" cy="52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 I’M CAIUS CAESAR AUGUSTUS</a:t>
            </a:r>
            <a:endParaRPr b="1"/>
          </a:p>
          <a:p>
            <a:pPr indent="0" lvl="0" marL="0" rtl="0" algn="l">
              <a:spcBef>
                <a:spcPts val="1600"/>
              </a:spcBef>
              <a:spcAft>
                <a:spcPts val="1200"/>
              </a:spcAft>
              <a:buNone/>
            </a:pPr>
            <a:r>
              <a:t/>
            </a:r>
            <a:endParaRPr>
              <a:latin typeface="Gothic A1 Thin"/>
              <a:ea typeface="Gothic A1 Thin"/>
              <a:cs typeface="Gothic A1 Thin"/>
              <a:sym typeface="Gothic A1 Thin"/>
            </a:endParaRPr>
          </a:p>
        </p:txBody>
      </p:sp>
      <p:sp>
        <p:nvSpPr>
          <p:cNvPr id="119" name="Google Shape;119;p19"/>
          <p:cNvSpPr txBox="1"/>
          <p:nvPr>
            <p:ph idx="2" type="body"/>
          </p:nvPr>
        </p:nvSpPr>
        <p:spPr>
          <a:xfrm>
            <a:off x="1296550" y="2419325"/>
            <a:ext cx="2948700" cy="2446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Nulla a tortor eu diam pretium auctor eget et est. Donec in faucibus leo, sed aliquet tortor. Praesent non risus eget dui cursus posuere sit amet in libero. Aliquam vitae lorem et sapien porttitor elementum et et neque. </a:t>
            </a:r>
            <a:endParaRPr/>
          </a:p>
        </p:txBody>
      </p:sp>
      <p:pic>
        <p:nvPicPr>
          <p:cNvPr id="120" name="Google Shape;120;p19"/>
          <p:cNvPicPr preferRelativeResize="0"/>
          <p:nvPr/>
        </p:nvPicPr>
        <p:blipFill>
          <a:blip r:embed="rId3">
            <a:alphaModFix/>
          </a:blip>
          <a:stretch>
            <a:fillRect/>
          </a:stretch>
        </p:blipFill>
        <p:spPr>
          <a:xfrm>
            <a:off x="4877450" y="1431450"/>
            <a:ext cx="3086238" cy="45187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0"/>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Intro</a:t>
            </a:r>
            <a:endParaRPr/>
          </a:p>
        </p:txBody>
      </p:sp>
      <p:sp>
        <p:nvSpPr>
          <p:cNvPr id="126" name="Google Shape;126;p20"/>
          <p:cNvSpPr txBox="1"/>
          <p:nvPr>
            <p:ph idx="1" type="body"/>
          </p:nvPr>
        </p:nvSpPr>
        <p:spPr>
          <a:xfrm>
            <a:off x="995875" y="1742800"/>
            <a:ext cx="7163400" cy="2949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What’s this presentation about? Use this slide to introduce yourself and give a high level overview of the topic you’re about to explain.</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Clr>
                <a:schemeClr val="dk1"/>
              </a:buClr>
              <a:buSzPts val="1100"/>
              <a:buFont typeface="Arial"/>
              <a:buNone/>
            </a:pPr>
            <a:r>
              <a:rPr lang="en"/>
              <a:t>Perfect slides for more contents about your presentation.</a:t>
            </a:r>
            <a:endParaRPr/>
          </a:p>
          <a:p>
            <a:pPr indent="0" lvl="0" marL="0" rtl="0" algn="just">
              <a:spcBef>
                <a:spcPts val="1600"/>
              </a:spcBef>
              <a:spcAft>
                <a:spcPts val="1600"/>
              </a:spcAft>
              <a:buClr>
                <a:schemeClr val="dk1"/>
              </a:buClr>
              <a:buSzPts val="1100"/>
              <a:buFont typeface="Arial"/>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First point Two columns</a:t>
            </a:r>
            <a:endParaRPr/>
          </a:p>
        </p:txBody>
      </p:sp>
      <p:sp>
        <p:nvSpPr>
          <p:cNvPr id="132" name="Google Shape;132;p21"/>
          <p:cNvSpPr txBox="1"/>
          <p:nvPr>
            <p:ph idx="2" type="body"/>
          </p:nvPr>
        </p:nvSpPr>
        <p:spPr>
          <a:xfrm>
            <a:off x="4770575" y="1742800"/>
            <a:ext cx="3395100" cy="29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0"/>
              </a:spcAft>
              <a:buNone/>
            </a:pPr>
            <a:r>
              <a:rPr lang="en"/>
              <a:t>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133" name="Google Shape;133;p21"/>
          <p:cNvSpPr txBox="1"/>
          <p:nvPr>
            <p:ph idx="1" type="body"/>
          </p:nvPr>
        </p:nvSpPr>
        <p:spPr>
          <a:xfrm>
            <a:off x="990300" y="1742800"/>
            <a:ext cx="3395100" cy="29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Consectetur adipiscing elit, sed do eiusmod tempor incididunt ut labore et dolore magna aliqua.</a:t>
            </a:r>
            <a:endParaRPr/>
          </a:p>
          <a:p>
            <a:pPr indent="0" lvl="0" marL="0" rtl="0" algn="l">
              <a:spcBef>
                <a:spcPts val="1600"/>
              </a:spcBef>
              <a:spcAft>
                <a:spcPts val="120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2"/>
          <p:cNvSpPr txBox="1"/>
          <p:nvPr>
            <p:ph type="title"/>
          </p:nvPr>
        </p:nvSpPr>
        <p:spPr>
          <a:xfrm>
            <a:off x="990300" y="972225"/>
            <a:ext cx="71634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 two or three columns</a:t>
            </a:r>
            <a:endParaRPr/>
          </a:p>
        </p:txBody>
      </p:sp>
      <p:sp>
        <p:nvSpPr>
          <p:cNvPr id="139" name="Google Shape;139;p22"/>
          <p:cNvSpPr txBox="1"/>
          <p:nvPr>
            <p:ph idx="2" type="body"/>
          </p:nvPr>
        </p:nvSpPr>
        <p:spPr>
          <a:xfrm>
            <a:off x="3518400" y="1742800"/>
            <a:ext cx="2107200" cy="29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1600"/>
              </a:spcAft>
              <a:buNone/>
            </a:pPr>
            <a:r>
              <a:rPr lang="en"/>
              <a:t>Incididunt ut labore et dolore.</a:t>
            </a:r>
            <a:endParaRPr/>
          </a:p>
        </p:txBody>
      </p:sp>
      <p:sp>
        <p:nvSpPr>
          <p:cNvPr id="140" name="Google Shape;140;p22"/>
          <p:cNvSpPr txBox="1"/>
          <p:nvPr>
            <p:ph idx="1" type="body"/>
          </p:nvPr>
        </p:nvSpPr>
        <p:spPr>
          <a:xfrm>
            <a:off x="990300" y="1742800"/>
            <a:ext cx="2107200" cy="29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41" name="Google Shape;141;p22"/>
          <p:cNvSpPr txBox="1"/>
          <p:nvPr>
            <p:ph idx="3" type="body"/>
          </p:nvPr>
        </p:nvSpPr>
        <p:spPr>
          <a:xfrm>
            <a:off x="6046500" y="1742800"/>
            <a:ext cx="2107200" cy="29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Sed tincidunt nisl eget lacus volutpat, nec aliquam justo congue. Duis eget arcu felis.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3"/>
          <p:cNvSpPr txBox="1"/>
          <p:nvPr>
            <p:ph idx="1" type="body"/>
          </p:nvPr>
        </p:nvSpPr>
        <p:spPr>
          <a:xfrm>
            <a:off x="1091825" y="4386400"/>
            <a:ext cx="7005900" cy="822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 complex idea can be conveyed with just a single still image, namely making it possible to absorb large amounts of data quickly. </a:t>
            </a:r>
            <a:endParaRPr/>
          </a:p>
        </p:txBody>
      </p:sp>
      <p:sp>
        <p:nvSpPr>
          <p:cNvPr id="147" name="Google Shape;147;p23"/>
          <p:cNvSpPr txBox="1"/>
          <p:nvPr>
            <p:ph type="title"/>
          </p:nvPr>
        </p:nvSpPr>
        <p:spPr>
          <a:xfrm>
            <a:off x="1091825" y="3913300"/>
            <a:ext cx="7005900" cy="473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Show an image</a:t>
            </a:r>
            <a:endParaRPr/>
          </a:p>
        </p:txBody>
      </p:sp>
      <p:pic>
        <p:nvPicPr>
          <p:cNvPr id="148" name="Google Shape;148;p23"/>
          <p:cNvPicPr preferRelativeResize="0"/>
          <p:nvPr/>
        </p:nvPicPr>
        <p:blipFill>
          <a:blip r:embed="rId3">
            <a:alphaModFix/>
          </a:blip>
          <a:stretch>
            <a:fillRect/>
          </a:stretch>
        </p:blipFill>
        <p:spPr>
          <a:xfrm>
            <a:off x="820225" y="825225"/>
            <a:ext cx="7499475" cy="29562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ximu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