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Roboto Thin"/>
      <p:regular r:id="rId22"/>
      <p:bold r:id="rId23"/>
      <p:italic r:id="rId24"/>
      <p:boldItalic r:id="rId25"/>
    </p:embeddedFont>
    <p:embeddedFont>
      <p:font typeface="Istok Web"/>
      <p:regular r:id="rId26"/>
      <p:bold r:id="rId27"/>
      <p:italic r:id="rId28"/>
      <p:boldItalic r:id="rId29"/>
    </p:embeddedFont>
    <p:embeddedFont>
      <p:font typeface="Playfair Display"/>
      <p:regular r:id="rId30"/>
      <p:bold r:id="rId31"/>
      <p:italic r:id="rId32"/>
      <p:boldItalic r:id="rId33"/>
    </p:embeddedFont>
    <p:embeddedFont>
      <p:font typeface="Source Serif Pro"/>
      <p:regular r:id="rId34"/>
      <p:bold r:id="rId35"/>
    </p:embeddedFont>
    <p:embeddedFont>
      <p:font typeface="Muli Regular"/>
      <p:regular r:id="rId36"/>
      <p:bold r:id="rId37"/>
      <p:italic r:id="rId38"/>
      <p:boldItalic r:id="rId39"/>
    </p:embeddedFont>
    <p:embeddedFont>
      <p:font typeface="Cabin"/>
      <p:regular r:id="rId40"/>
      <p:bold r:id="rId41"/>
      <p:italic r:id="rId42"/>
      <p:boldItalic r:id="rId43"/>
    </p:embeddedFont>
    <p:embeddedFont>
      <p:font typeface="Delius"/>
      <p:regular r:id="rId44"/>
    </p:embeddedFont>
    <p:embeddedFont>
      <p:font typeface="Montserrat Light"/>
      <p:regular r:id="rId45"/>
      <p:bold r:id="rId46"/>
      <p:italic r:id="rId47"/>
      <p:boldItalic r:id="rId48"/>
    </p:embeddedFont>
    <p:embeddedFont>
      <p:font typeface="Bitter"/>
      <p:regular r:id="rId49"/>
      <p:bold r:id="rId50"/>
      <p:italic r:id="rId51"/>
    </p:embeddedFont>
    <p:embeddedFont>
      <p:font typeface="Gothic A1 Thin"/>
      <p:regular r:id="rId52"/>
      <p:bold r:id="rId53"/>
    </p:embeddedFont>
    <p:embeddedFont>
      <p:font typeface="Open Sans"/>
      <p:regular r:id="rId54"/>
      <p:bold r:id="rId55"/>
      <p:italic r:id="rId56"/>
      <p:boldItalic r:id="rId5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AE8603E0-207E-4E85-9B23-574286E25963}">
  <a:tblStyle styleId="{AE8603E0-207E-4E85-9B23-574286E25963}"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Cabin-regular.fntdata"/><Relationship Id="rId42" Type="http://schemas.openxmlformats.org/officeDocument/2006/relationships/font" Target="fonts/Cabin-italic.fntdata"/><Relationship Id="rId41" Type="http://schemas.openxmlformats.org/officeDocument/2006/relationships/font" Target="fonts/Cabin-bold.fntdata"/><Relationship Id="rId44" Type="http://schemas.openxmlformats.org/officeDocument/2006/relationships/font" Target="fonts/Delius-regular.fntdata"/><Relationship Id="rId43" Type="http://schemas.openxmlformats.org/officeDocument/2006/relationships/font" Target="fonts/Cabin-boldItalic.fntdata"/><Relationship Id="rId46" Type="http://schemas.openxmlformats.org/officeDocument/2006/relationships/font" Target="fonts/MontserratLight-bold.fntdata"/><Relationship Id="rId45" Type="http://schemas.openxmlformats.org/officeDocument/2006/relationships/font" Target="fonts/MontserratLight-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MontserratLight-boldItalic.fntdata"/><Relationship Id="rId47" Type="http://schemas.openxmlformats.org/officeDocument/2006/relationships/font" Target="fonts/MontserratLight-italic.fntdata"/><Relationship Id="rId49" Type="http://schemas.openxmlformats.org/officeDocument/2006/relationships/font" Target="fonts/Bitter-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layfairDisplay-bold.fntdata"/><Relationship Id="rId30" Type="http://schemas.openxmlformats.org/officeDocument/2006/relationships/font" Target="fonts/PlayfairDisplay-regular.fntdata"/><Relationship Id="rId33" Type="http://schemas.openxmlformats.org/officeDocument/2006/relationships/font" Target="fonts/PlayfairDisplay-boldItalic.fntdata"/><Relationship Id="rId32" Type="http://schemas.openxmlformats.org/officeDocument/2006/relationships/font" Target="fonts/PlayfairDisplay-italic.fntdata"/><Relationship Id="rId35" Type="http://schemas.openxmlformats.org/officeDocument/2006/relationships/font" Target="fonts/SourceSerifPro-bold.fntdata"/><Relationship Id="rId34" Type="http://schemas.openxmlformats.org/officeDocument/2006/relationships/font" Target="fonts/SourceSerifPro-regular.fntdata"/><Relationship Id="rId37" Type="http://schemas.openxmlformats.org/officeDocument/2006/relationships/font" Target="fonts/MuliRegular-bold.fntdata"/><Relationship Id="rId36" Type="http://schemas.openxmlformats.org/officeDocument/2006/relationships/font" Target="fonts/MuliRegular-regular.fntdata"/><Relationship Id="rId39" Type="http://schemas.openxmlformats.org/officeDocument/2006/relationships/font" Target="fonts/MuliRegular-boldItalic.fntdata"/><Relationship Id="rId38" Type="http://schemas.openxmlformats.org/officeDocument/2006/relationships/font" Target="fonts/MuliRegular-italic.fntdata"/><Relationship Id="rId20" Type="http://schemas.openxmlformats.org/officeDocument/2006/relationships/slide" Target="slides/slide15.xml"/><Relationship Id="rId22" Type="http://schemas.openxmlformats.org/officeDocument/2006/relationships/font" Target="fonts/RobotoThin-regular.fntdata"/><Relationship Id="rId21" Type="http://schemas.openxmlformats.org/officeDocument/2006/relationships/slide" Target="slides/slide16.xml"/><Relationship Id="rId24" Type="http://schemas.openxmlformats.org/officeDocument/2006/relationships/font" Target="fonts/RobotoThin-italic.fntdata"/><Relationship Id="rId23" Type="http://schemas.openxmlformats.org/officeDocument/2006/relationships/font" Target="fonts/RobotoThin-bold.fntdata"/><Relationship Id="rId26" Type="http://schemas.openxmlformats.org/officeDocument/2006/relationships/font" Target="fonts/IstokWeb-regular.fntdata"/><Relationship Id="rId25" Type="http://schemas.openxmlformats.org/officeDocument/2006/relationships/font" Target="fonts/RobotoThin-boldItalic.fntdata"/><Relationship Id="rId28" Type="http://schemas.openxmlformats.org/officeDocument/2006/relationships/font" Target="fonts/IstokWeb-italic.fntdata"/><Relationship Id="rId27" Type="http://schemas.openxmlformats.org/officeDocument/2006/relationships/font" Target="fonts/IstokWeb-bold.fntdata"/><Relationship Id="rId29" Type="http://schemas.openxmlformats.org/officeDocument/2006/relationships/font" Target="fonts/IstokWeb-boldItalic.fntdata"/><Relationship Id="rId51" Type="http://schemas.openxmlformats.org/officeDocument/2006/relationships/font" Target="fonts/Bitter-italic.fntdata"/><Relationship Id="rId50" Type="http://schemas.openxmlformats.org/officeDocument/2006/relationships/font" Target="fonts/Bitter-bold.fntdata"/><Relationship Id="rId53" Type="http://schemas.openxmlformats.org/officeDocument/2006/relationships/font" Target="fonts/GothicA1Thin-bold.fntdata"/><Relationship Id="rId52" Type="http://schemas.openxmlformats.org/officeDocument/2006/relationships/font" Target="fonts/GothicA1Thin-regular.fntdata"/><Relationship Id="rId11" Type="http://schemas.openxmlformats.org/officeDocument/2006/relationships/slide" Target="slides/slide6.xml"/><Relationship Id="rId55" Type="http://schemas.openxmlformats.org/officeDocument/2006/relationships/font" Target="fonts/OpenSans-bold.fntdata"/><Relationship Id="rId10" Type="http://schemas.openxmlformats.org/officeDocument/2006/relationships/slide" Target="slides/slide5.xml"/><Relationship Id="rId54" Type="http://schemas.openxmlformats.org/officeDocument/2006/relationships/font" Target="fonts/OpenSans-regular.fntdata"/><Relationship Id="rId13" Type="http://schemas.openxmlformats.org/officeDocument/2006/relationships/slide" Target="slides/slide8.xml"/><Relationship Id="rId57" Type="http://schemas.openxmlformats.org/officeDocument/2006/relationships/font" Target="fonts/OpenSans-boldItalic.fntdata"/><Relationship Id="rId12" Type="http://schemas.openxmlformats.org/officeDocument/2006/relationships/slide" Target="slides/slide7.xml"/><Relationship Id="rId56" Type="http://schemas.openxmlformats.org/officeDocument/2006/relationships/font" Target="fonts/OpenSans-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 name="Shape 54"/>
        <p:cNvGrpSpPr/>
        <p:nvPr/>
      </p:nvGrpSpPr>
      <p:grpSpPr>
        <a:xfrm>
          <a:off x="0" y="0"/>
          <a:ext cx="0" cy="0"/>
          <a:chOff x="0" y="0"/>
          <a:chExt cx="0" cy="0"/>
        </a:xfrm>
      </p:grpSpPr>
      <p:sp>
        <p:nvSpPr>
          <p:cNvPr id="55" name="Google Shape;55;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8" name="Shape 118"/>
        <p:cNvGrpSpPr/>
        <p:nvPr/>
      </p:nvGrpSpPr>
      <p:grpSpPr>
        <a:xfrm>
          <a:off x="0" y="0"/>
          <a:ext cx="0" cy="0"/>
          <a:chOff x="0" y="0"/>
          <a:chExt cx="0" cy="0"/>
        </a:xfrm>
      </p:grpSpPr>
      <p:sp>
        <p:nvSpPr>
          <p:cNvPr id="119" name="Google Shape;119;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3" name="Shape 123"/>
        <p:cNvGrpSpPr/>
        <p:nvPr/>
      </p:nvGrpSpPr>
      <p:grpSpPr>
        <a:xfrm>
          <a:off x="0" y="0"/>
          <a:ext cx="0" cy="0"/>
          <a:chOff x="0" y="0"/>
          <a:chExt cx="0" cy="0"/>
        </a:xfrm>
      </p:grpSpPr>
      <p:sp>
        <p:nvSpPr>
          <p:cNvPr id="124" name="Google Shape;124;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 name="Shape 130"/>
        <p:cNvGrpSpPr/>
        <p:nvPr/>
      </p:nvGrpSpPr>
      <p:grpSpPr>
        <a:xfrm>
          <a:off x="0" y="0"/>
          <a:ext cx="0" cy="0"/>
          <a:chOff x="0" y="0"/>
          <a:chExt cx="0" cy="0"/>
        </a:xfrm>
      </p:grpSpPr>
      <p:sp>
        <p:nvSpPr>
          <p:cNvPr id="131" name="Google Shape;131;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 name="Shape 149"/>
        <p:cNvGrpSpPr/>
        <p:nvPr/>
      </p:nvGrpSpPr>
      <p:grpSpPr>
        <a:xfrm>
          <a:off x="0" y="0"/>
          <a:ext cx="0" cy="0"/>
          <a:chOff x="0" y="0"/>
          <a:chExt cx="0" cy="0"/>
        </a:xfrm>
      </p:grpSpPr>
      <p:sp>
        <p:nvSpPr>
          <p:cNvPr id="150" name="Google Shape;150;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0" name="Shape 230"/>
        <p:cNvGrpSpPr/>
        <p:nvPr/>
      </p:nvGrpSpPr>
      <p:grpSpPr>
        <a:xfrm>
          <a:off x="0" y="0"/>
          <a:ext cx="0" cy="0"/>
          <a:chOff x="0" y="0"/>
          <a:chExt cx="0" cy="0"/>
        </a:xfrm>
      </p:grpSpPr>
      <p:sp>
        <p:nvSpPr>
          <p:cNvPr id="231" name="Google Shape;231;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6" name="Shape 236"/>
        <p:cNvGrpSpPr/>
        <p:nvPr/>
      </p:nvGrpSpPr>
      <p:grpSpPr>
        <a:xfrm>
          <a:off x="0" y="0"/>
          <a:ext cx="0" cy="0"/>
          <a:chOff x="0" y="0"/>
          <a:chExt cx="0" cy="0"/>
        </a:xfrm>
      </p:grpSpPr>
      <p:sp>
        <p:nvSpPr>
          <p:cNvPr id="237" name="Google Shape;237;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2" name="Shape 242"/>
        <p:cNvGrpSpPr/>
        <p:nvPr/>
      </p:nvGrpSpPr>
      <p:grpSpPr>
        <a:xfrm>
          <a:off x="0" y="0"/>
          <a:ext cx="0" cy="0"/>
          <a:chOff x="0" y="0"/>
          <a:chExt cx="0" cy="0"/>
        </a:xfrm>
      </p:grpSpPr>
      <p:sp>
        <p:nvSpPr>
          <p:cNvPr id="243" name="Google Shape;243;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 name="Shape 60"/>
        <p:cNvGrpSpPr/>
        <p:nvPr/>
      </p:nvGrpSpPr>
      <p:grpSpPr>
        <a:xfrm>
          <a:off x="0" y="0"/>
          <a:ext cx="0" cy="0"/>
          <a:chOff x="0" y="0"/>
          <a:chExt cx="0" cy="0"/>
        </a:xfrm>
      </p:grpSpPr>
      <p:sp>
        <p:nvSpPr>
          <p:cNvPr id="61" name="Google Shape;61;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7" name="Shape 67"/>
        <p:cNvGrpSpPr/>
        <p:nvPr/>
      </p:nvGrpSpPr>
      <p:grpSpPr>
        <a:xfrm>
          <a:off x="0" y="0"/>
          <a:ext cx="0" cy="0"/>
          <a:chOff x="0" y="0"/>
          <a:chExt cx="0" cy="0"/>
        </a:xfrm>
      </p:grpSpPr>
      <p:sp>
        <p:nvSpPr>
          <p:cNvPr id="68" name="Google Shape;68;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 name="Shape 75"/>
        <p:cNvGrpSpPr/>
        <p:nvPr/>
      </p:nvGrpSpPr>
      <p:grpSpPr>
        <a:xfrm>
          <a:off x="0" y="0"/>
          <a:ext cx="0" cy="0"/>
          <a:chOff x="0" y="0"/>
          <a:chExt cx="0" cy="0"/>
        </a:xfrm>
      </p:grpSpPr>
      <p:sp>
        <p:nvSpPr>
          <p:cNvPr id="76" name="Google Shape;76;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 name="Shape 82"/>
        <p:cNvGrpSpPr/>
        <p:nvPr/>
      </p:nvGrpSpPr>
      <p:grpSpPr>
        <a:xfrm>
          <a:off x="0" y="0"/>
          <a:ext cx="0" cy="0"/>
          <a:chOff x="0" y="0"/>
          <a:chExt cx="0" cy="0"/>
        </a:xfrm>
      </p:grpSpPr>
      <p:sp>
        <p:nvSpPr>
          <p:cNvPr id="83" name="Google Shape;83;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9" name="Shape 89"/>
        <p:cNvGrpSpPr/>
        <p:nvPr/>
      </p:nvGrpSpPr>
      <p:grpSpPr>
        <a:xfrm>
          <a:off x="0" y="0"/>
          <a:ext cx="0" cy="0"/>
          <a:chOff x="0" y="0"/>
          <a:chExt cx="0" cy="0"/>
        </a:xfrm>
      </p:grpSpPr>
      <p:sp>
        <p:nvSpPr>
          <p:cNvPr id="90" name="Google Shape;90;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 name="Shape 97"/>
        <p:cNvGrpSpPr/>
        <p:nvPr/>
      </p:nvGrpSpPr>
      <p:grpSpPr>
        <a:xfrm>
          <a:off x="0" y="0"/>
          <a:ext cx="0" cy="0"/>
          <a:chOff x="0" y="0"/>
          <a:chExt cx="0" cy="0"/>
        </a:xfrm>
      </p:grpSpPr>
      <p:sp>
        <p:nvSpPr>
          <p:cNvPr id="98" name="Google Shape;98;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 name="Shape 106"/>
        <p:cNvGrpSpPr/>
        <p:nvPr/>
      </p:nvGrpSpPr>
      <p:grpSpPr>
        <a:xfrm>
          <a:off x="0" y="0"/>
          <a:ext cx="0" cy="0"/>
          <a:chOff x="0" y="0"/>
          <a:chExt cx="0" cy="0"/>
        </a:xfrm>
      </p:grpSpPr>
      <p:sp>
        <p:nvSpPr>
          <p:cNvPr id="107" name="Google Shape;107;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3" name="Shape 113"/>
        <p:cNvGrpSpPr/>
        <p:nvPr/>
      </p:nvGrpSpPr>
      <p:grpSpPr>
        <a:xfrm>
          <a:off x="0" y="0"/>
          <a:ext cx="0" cy="0"/>
          <a:chOff x="0" y="0"/>
          <a:chExt cx="0" cy="0"/>
        </a:xfrm>
      </p:grpSpPr>
      <p:sp>
        <p:nvSpPr>
          <p:cNvPr id="114" name="Google Shape;114;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ro"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1936800" y="464575"/>
            <a:ext cx="5270400" cy="1200900"/>
          </a:xfrm>
          <a:prstGeom prst="rect">
            <a:avLst/>
          </a:prstGeom>
          <a:noFill/>
        </p:spPr>
        <p:txBody>
          <a:bodyPr anchorCtr="0" anchor="ctr" bIns="91425" lIns="91425" spcFirstLastPara="1" rIns="91425" wrap="square" tIns="91425">
            <a:noAutofit/>
          </a:bodyPr>
          <a:lstStyle>
            <a:lvl1pPr lvl="0" algn="ctr">
              <a:spcBef>
                <a:spcPts val="0"/>
              </a:spcBef>
              <a:spcAft>
                <a:spcPts val="0"/>
              </a:spcAft>
              <a:buClr>
                <a:srgbClr val="FFFFFF"/>
              </a:buClr>
              <a:buSzPts val="3600"/>
              <a:buNone/>
              <a:defRPr sz="3600">
                <a:solidFill>
                  <a:srgbClr val="FFFFFF"/>
                </a:solidFill>
              </a:defRPr>
            </a:lvl1pPr>
            <a:lvl2pPr lvl="1" algn="ctr">
              <a:spcBef>
                <a:spcPts val="0"/>
              </a:spcBef>
              <a:spcAft>
                <a:spcPts val="0"/>
              </a:spcAft>
              <a:buClr>
                <a:srgbClr val="1C637D"/>
              </a:buClr>
              <a:buSzPts val="5200"/>
              <a:buNone/>
              <a:defRPr sz="5200">
                <a:solidFill>
                  <a:srgbClr val="1C637D"/>
                </a:solidFill>
              </a:defRPr>
            </a:lvl2pPr>
            <a:lvl3pPr lvl="2" algn="ctr">
              <a:spcBef>
                <a:spcPts val="0"/>
              </a:spcBef>
              <a:spcAft>
                <a:spcPts val="0"/>
              </a:spcAft>
              <a:buClr>
                <a:srgbClr val="1C637D"/>
              </a:buClr>
              <a:buSzPts val="5200"/>
              <a:buNone/>
              <a:defRPr sz="5200">
                <a:solidFill>
                  <a:srgbClr val="1C637D"/>
                </a:solidFill>
              </a:defRPr>
            </a:lvl3pPr>
            <a:lvl4pPr lvl="3" algn="ctr">
              <a:spcBef>
                <a:spcPts val="0"/>
              </a:spcBef>
              <a:spcAft>
                <a:spcPts val="0"/>
              </a:spcAft>
              <a:buClr>
                <a:srgbClr val="1C637D"/>
              </a:buClr>
              <a:buSzPts val="5200"/>
              <a:buNone/>
              <a:defRPr sz="5200">
                <a:solidFill>
                  <a:srgbClr val="1C637D"/>
                </a:solidFill>
              </a:defRPr>
            </a:lvl4pPr>
            <a:lvl5pPr lvl="4" algn="ctr">
              <a:spcBef>
                <a:spcPts val="0"/>
              </a:spcBef>
              <a:spcAft>
                <a:spcPts val="0"/>
              </a:spcAft>
              <a:buClr>
                <a:srgbClr val="1C637D"/>
              </a:buClr>
              <a:buSzPts val="5200"/>
              <a:buNone/>
              <a:defRPr sz="5200">
                <a:solidFill>
                  <a:srgbClr val="1C637D"/>
                </a:solidFill>
              </a:defRPr>
            </a:lvl5pPr>
            <a:lvl6pPr lvl="5" algn="ctr">
              <a:spcBef>
                <a:spcPts val="0"/>
              </a:spcBef>
              <a:spcAft>
                <a:spcPts val="0"/>
              </a:spcAft>
              <a:buClr>
                <a:srgbClr val="1C637D"/>
              </a:buClr>
              <a:buSzPts val="5200"/>
              <a:buNone/>
              <a:defRPr sz="5200">
                <a:solidFill>
                  <a:srgbClr val="1C637D"/>
                </a:solidFill>
              </a:defRPr>
            </a:lvl6pPr>
            <a:lvl7pPr lvl="6" algn="ctr">
              <a:spcBef>
                <a:spcPts val="0"/>
              </a:spcBef>
              <a:spcAft>
                <a:spcPts val="0"/>
              </a:spcAft>
              <a:buClr>
                <a:srgbClr val="1C637D"/>
              </a:buClr>
              <a:buSzPts val="5200"/>
              <a:buNone/>
              <a:defRPr sz="5200">
                <a:solidFill>
                  <a:srgbClr val="1C637D"/>
                </a:solidFill>
              </a:defRPr>
            </a:lvl7pPr>
            <a:lvl8pPr lvl="7" algn="ctr">
              <a:spcBef>
                <a:spcPts val="0"/>
              </a:spcBef>
              <a:spcAft>
                <a:spcPts val="0"/>
              </a:spcAft>
              <a:buClr>
                <a:srgbClr val="1C637D"/>
              </a:buClr>
              <a:buSzPts val="5200"/>
              <a:buNone/>
              <a:defRPr sz="5200">
                <a:solidFill>
                  <a:srgbClr val="1C637D"/>
                </a:solidFill>
              </a:defRPr>
            </a:lvl8pPr>
            <a:lvl9pPr lvl="8" algn="ctr">
              <a:spcBef>
                <a:spcPts val="0"/>
              </a:spcBef>
              <a:spcAft>
                <a:spcPts val="0"/>
              </a:spcAft>
              <a:buClr>
                <a:srgbClr val="1C637D"/>
              </a:buClr>
              <a:buSzPts val="5200"/>
              <a:buNone/>
              <a:defRPr sz="5200">
                <a:solidFill>
                  <a:srgbClr val="1C637D"/>
                </a:solidFill>
              </a:defRPr>
            </a:lvl9pPr>
          </a:lstStyle>
          <a:p/>
        </p:txBody>
      </p:sp>
      <p:sp>
        <p:nvSpPr>
          <p:cNvPr id="11" name="Google Shape;11;p2"/>
          <p:cNvSpPr txBox="1"/>
          <p:nvPr>
            <p:ph idx="1" type="subTitle"/>
          </p:nvPr>
        </p:nvSpPr>
        <p:spPr>
          <a:xfrm>
            <a:off x="1855800" y="4226400"/>
            <a:ext cx="5432400" cy="408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rgbClr val="FFFFFF"/>
              </a:buClr>
              <a:buSzPts val="1200"/>
              <a:buNone/>
              <a:defRPr sz="1200">
                <a:solidFill>
                  <a:srgbClr val="FFFFFF"/>
                </a:solidFill>
              </a:defRPr>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0" name="Shape 40"/>
        <p:cNvGrpSpPr/>
        <p:nvPr/>
      </p:nvGrpSpPr>
      <p:grpSpPr>
        <a:xfrm>
          <a:off x="0" y="0"/>
          <a:ext cx="0" cy="0"/>
          <a:chOff x="0" y="0"/>
          <a:chExt cx="0" cy="0"/>
        </a:xfrm>
      </p:grpSpPr>
      <p:sp>
        <p:nvSpPr>
          <p:cNvPr id="41" name="Google Shape;41;p11"/>
          <p:cNvSpPr txBox="1"/>
          <p:nvPr>
            <p:ph hasCustomPrompt="1" type="title"/>
          </p:nvPr>
        </p:nvSpPr>
        <p:spPr>
          <a:xfrm>
            <a:off x="2193600" y="1678125"/>
            <a:ext cx="4756800" cy="1191600"/>
          </a:xfrm>
          <a:prstGeom prst="rect">
            <a:avLst/>
          </a:prstGeom>
        </p:spPr>
        <p:txBody>
          <a:bodyPr anchorCtr="0" anchor="b" bIns="91425" lIns="91425" spcFirstLastPara="1" rIns="91425" wrap="square" tIns="91425">
            <a:noAutofit/>
          </a:bodyPr>
          <a:lstStyle>
            <a:lvl1pPr lvl="0" algn="ctr">
              <a:spcBef>
                <a:spcPts val="0"/>
              </a:spcBef>
              <a:spcAft>
                <a:spcPts val="0"/>
              </a:spcAft>
              <a:buSzPts val="9600"/>
              <a:buNone/>
              <a:defRPr sz="96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2" name="Google Shape;42;p11"/>
          <p:cNvSpPr txBox="1"/>
          <p:nvPr>
            <p:ph idx="1" type="body"/>
          </p:nvPr>
        </p:nvSpPr>
        <p:spPr>
          <a:xfrm>
            <a:off x="2384550" y="3112125"/>
            <a:ext cx="4374900" cy="1676400"/>
          </a:xfrm>
          <a:prstGeom prst="rect">
            <a:avLst/>
          </a:prstGeom>
        </p:spPr>
        <p:txBody>
          <a:bodyPr anchorCtr="0" anchor="t" bIns="91425" lIns="91425" spcFirstLastPara="1" rIns="91425" wrap="square" tIns="91425">
            <a:noAutofit/>
          </a:bodyPr>
          <a:lstStyle>
            <a:lvl1pPr indent="-292100" lvl="0" marL="457200" algn="ctr">
              <a:spcBef>
                <a:spcPts val="0"/>
              </a:spcBef>
              <a:spcAft>
                <a:spcPts val="0"/>
              </a:spcAft>
              <a:buSzPts val="1000"/>
              <a:buChar char="●"/>
              <a:defRPr/>
            </a:lvl1pPr>
            <a:lvl2pPr indent="-292100" lvl="1" marL="914400" algn="ctr">
              <a:spcBef>
                <a:spcPts val="1600"/>
              </a:spcBef>
              <a:spcAft>
                <a:spcPts val="0"/>
              </a:spcAft>
              <a:buSzPts val="1000"/>
              <a:buChar char="○"/>
              <a:defRPr/>
            </a:lvl2pPr>
            <a:lvl3pPr indent="-292100" lvl="2" marL="1371600" algn="ctr">
              <a:spcBef>
                <a:spcPts val="1600"/>
              </a:spcBef>
              <a:spcAft>
                <a:spcPts val="0"/>
              </a:spcAft>
              <a:buSzPts val="10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Font typeface="Montserrat Light"/>
              <a:buChar char="■"/>
              <a:defRPr>
                <a:latin typeface="Montserrat Light"/>
                <a:ea typeface="Montserrat Light"/>
                <a:cs typeface="Montserrat Light"/>
                <a:sym typeface="Montserrat Light"/>
              </a:defRPr>
            </a:lvl9pPr>
          </a:lstStyle>
          <a:p/>
        </p:txBody>
      </p:sp>
      <p:sp>
        <p:nvSpPr>
          <p:cNvPr id="43" name="Google Shape;43;p11"/>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4" name="Google Shape;44;p11"/>
          <p:cNvPicPr preferRelativeResize="0"/>
          <p:nvPr/>
        </p:nvPicPr>
        <p:blipFill>
          <a:blip r:embed="rId2">
            <a:alphaModFix/>
          </a:blip>
          <a:stretch>
            <a:fillRect/>
          </a:stretch>
        </p:blipFill>
        <p:spPr>
          <a:xfrm>
            <a:off x="6176987" y="1838500"/>
            <a:ext cx="1848925" cy="870850"/>
          </a:xfrm>
          <a:prstGeom prst="rect">
            <a:avLst/>
          </a:prstGeom>
          <a:noFill/>
          <a:ln>
            <a:noFill/>
          </a:ln>
        </p:spPr>
      </p:pic>
      <p:pic>
        <p:nvPicPr>
          <p:cNvPr id="45" name="Google Shape;45;p11"/>
          <p:cNvPicPr preferRelativeResize="0"/>
          <p:nvPr/>
        </p:nvPicPr>
        <p:blipFill>
          <a:blip r:embed="rId2">
            <a:alphaModFix/>
          </a:blip>
          <a:stretch>
            <a:fillRect/>
          </a:stretch>
        </p:blipFill>
        <p:spPr>
          <a:xfrm flipH="1">
            <a:off x="903352" y="1838500"/>
            <a:ext cx="2108200" cy="87085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redits">
  <p:cSld name="ONE_COLUMN_TEXT_1">
    <p:bg>
      <p:bgPr>
        <a:blipFill>
          <a:blip r:embed="rId2">
            <a:alphaModFix/>
          </a:blip>
          <a:stretch>
            <a:fillRect/>
          </a:stretch>
        </a:blipFill>
      </p:bgPr>
    </p:bg>
    <p:spTree>
      <p:nvGrpSpPr>
        <p:cNvPr id="46" name="Shape 46"/>
        <p:cNvGrpSpPr/>
        <p:nvPr/>
      </p:nvGrpSpPr>
      <p:grpSpPr>
        <a:xfrm>
          <a:off x="0" y="0"/>
          <a:ext cx="0" cy="0"/>
          <a:chOff x="0" y="0"/>
          <a:chExt cx="0" cy="0"/>
        </a:xfrm>
      </p:grpSpPr>
      <p:sp>
        <p:nvSpPr>
          <p:cNvPr id="47" name="Google Shape;47;p12"/>
          <p:cNvSpPr txBox="1"/>
          <p:nvPr>
            <p:ph type="title"/>
          </p:nvPr>
        </p:nvSpPr>
        <p:spPr>
          <a:xfrm>
            <a:off x="167425" y="172825"/>
            <a:ext cx="2583900" cy="1556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B3120"/>
              </a:buClr>
              <a:buSzPts val="2800"/>
              <a:buNone/>
              <a:defRPr b="0" sz="2800">
                <a:solidFill>
                  <a:srgbClr val="CB3120"/>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8" name="Google Shape;48;p12"/>
          <p:cNvSpPr txBox="1"/>
          <p:nvPr>
            <p:ph idx="1" type="body"/>
          </p:nvPr>
        </p:nvSpPr>
        <p:spPr>
          <a:xfrm>
            <a:off x="167425" y="1442150"/>
            <a:ext cx="2240100" cy="31869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Clr>
                <a:srgbClr val="FFFFFF"/>
              </a:buClr>
              <a:buSzPts val="900"/>
              <a:buChar char="●"/>
              <a:defRPr sz="900">
                <a:solidFill>
                  <a:srgbClr val="FFFFFF"/>
                </a:solidFill>
              </a:defRPr>
            </a:lvl1pPr>
            <a:lvl2pPr indent="-285750" lvl="1" marL="914400" rtl="0">
              <a:spcBef>
                <a:spcPts val="0"/>
              </a:spcBef>
              <a:spcAft>
                <a:spcPts val="0"/>
              </a:spcAft>
              <a:buClr>
                <a:srgbClr val="FFFFFF"/>
              </a:buClr>
              <a:buSzPts val="900"/>
              <a:buChar char="○"/>
              <a:defRPr sz="900">
                <a:solidFill>
                  <a:srgbClr val="FFFFFF"/>
                </a:solidFill>
              </a:defRPr>
            </a:lvl2pPr>
            <a:lvl3pPr indent="-292100" lvl="2" marL="1371600" rtl="0">
              <a:spcBef>
                <a:spcPts val="0"/>
              </a:spcBef>
              <a:spcAft>
                <a:spcPts val="0"/>
              </a:spcAft>
              <a:buClr>
                <a:srgbClr val="FFFFFF"/>
              </a:buClr>
              <a:buSzPts val="1000"/>
              <a:buChar char="■"/>
              <a:defRPr>
                <a:solidFill>
                  <a:srgbClr val="FFFFFF"/>
                </a:solidFill>
              </a:defRPr>
            </a:lvl3pPr>
            <a:lvl4pPr indent="-317500" lvl="3" marL="1828800" rtl="0">
              <a:spcBef>
                <a:spcPts val="0"/>
              </a:spcBef>
              <a:spcAft>
                <a:spcPts val="0"/>
              </a:spcAft>
              <a:buClr>
                <a:srgbClr val="FFFFFF"/>
              </a:buClr>
              <a:buSzPts val="1400"/>
              <a:buFont typeface="Istok Web"/>
              <a:buChar char="●"/>
              <a:defRPr>
                <a:solidFill>
                  <a:srgbClr val="FFFFFF"/>
                </a:solidFill>
                <a:latin typeface="Istok Web"/>
                <a:ea typeface="Istok Web"/>
                <a:cs typeface="Istok Web"/>
                <a:sym typeface="Istok Web"/>
              </a:defRPr>
            </a:lvl4pPr>
            <a:lvl5pPr indent="-317500" lvl="4" marL="2286000" rtl="0">
              <a:spcBef>
                <a:spcPts val="0"/>
              </a:spcBef>
              <a:spcAft>
                <a:spcPts val="0"/>
              </a:spcAft>
              <a:buClr>
                <a:srgbClr val="FFFFFF"/>
              </a:buClr>
              <a:buSzPts val="1400"/>
              <a:buFont typeface="Istok Web"/>
              <a:buChar char="○"/>
              <a:defRPr>
                <a:solidFill>
                  <a:srgbClr val="FFFFFF"/>
                </a:solidFill>
                <a:latin typeface="Istok Web"/>
                <a:ea typeface="Istok Web"/>
                <a:cs typeface="Istok Web"/>
                <a:sym typeface="Istok Web"/>
              </a:defRPr>
            </a:lvl5pPr>
            <a:lvl6pPr indent="-304800" lvl="5" marL="2743200" rtl="0">
              <a:spcBef>
                <a:spcPts val="0"/>
              </a:spcBef>
              <a:spcAft>
                <a:spcPts val="0"/>
              </a:spcAft>
              <a:buClr>
                <a:srgbClr val="FFFFFF"/>
              </a:buClr>
              <a:buSzPts val="1200"/>
              <a:buFont typeface="Istok Web"/>
              <a:buChar char="■"/>
              <a:defRPr sz="1200">
                <a:solidFill>
                  <a:srgbClr val="FFFFFF"/>
                </a:solidFill>
                <a:latin typeface="Istok Web"/>
                <a:ea typeface="Istok Web"/>
                <a:cs typeface="Istok Web"/>
                <a:sym typeface="Istok Web"/>
              </a:defRPr>
            </a:lvl6pPr>
            <a:lvl7pPr indent="-304800" lvl="6" marL="3200400" rtl="0">
              <a:spcBef>
                <a:spcPts val="0"/>
              </a:spcBef>
              <a:spcAft>
                <a:spcPts val="0"/>
              </a:spcAft>
              <a:buClr>
                <a:srgbClr val="FFFFFF"/>
              </a:buClr>
              <a:buSzPts val="1200"/>
              <a:buFont typeface="Istok Web"/>
              <a:buChar char="●"/>
              <a:defRPr sz="1200">
                <a:solidFill>
                  <a:srgbClr val="FFFFFF"/>
                </a:solidFill>
                <a:latin typeface="Istok Web"/>
                <a:ea typeface="Istok Web"/>
                <a:cs typeface="Istok Web"/>
                <a:sym typeface="Istok Web"/>
              </a:defRPr>
            </a:lvl7pPr>
            <a:lvl8pPr indent="-304800" lvl="7" marL="3657600" rtl="0">
              <a:spcBef>
                <a:spcPts val="0"/>
              </a:spcBef>
              <a:spcAft>
                <a:spcPts val="0"/>
              </a:spcAft>
              <a:buClr>
                <a:srgbClr val="FFFFFF"/>
              </a:buClr>
              <a:buSzPts val="1200"/>
              <a:buFont typeface="Istok Web"/>
              <a:buChar char="○"/>
              <a:defRPr sz="1200">
                <a:solidFill>
                  <a:srgbClr val="FFFFFF"/>
                </a:solidFill>
                <a:latin typeface="Istok Web"/>
                <a:ea typeface="Istok Web"/>
                <a:cs typeface="Istok Web"/>
                <a:sym typeface="Istok Web"/>
              </a:defRPr>
            </a:lvl8pPr>
            <a:lvl9pPr indent="-304800" lvl="8" marL="4114800" rtl="0">
              <a:spcBef>
                <a:spcPts val="0"/>
              </a:spcBef>
              <a:spcAft>
                <a:spcPts val="0"/>
              </a:spcAft>
              <a:buClr>
                <a:srgbClr val="FFFFFF"/>
              </a:buClr>
              <a:buSzPts val="1200"/>
              <a:buFont typeface="Istok Web"/>
              <a:buChar char="■"/>
              <a:defRPr sz="1200">
                <a:solidFill>
                  <a:srgbClr val="FFFFFF"/>
                </a:solidFill>
                <a:latin typeface="Istok Web"/>
                <a:ea typeface="Istok Web"/>
                <a:cs typeface="Istok Web"/>
                <a:sym typeface="Istok Web"/>
              </a:defRPr>
            </a:lvl9pPr>
          </a:lstStyle>
          <a:p/>
        </p:txBody>
      </p:sp>
      <p:sp>
        <p:nvSpPr>
          <p:cNvPr id="49" name="Google Shape;49;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0" name="Google Shape;50;p12"/>
          <p:cNvSpPr txBox="1"/>
          <p:nvPr>
            <p:ph idx="2" type="body"/>
          </p:nvPr>
        </p:nvSpPr>
        <p:spPr>
          <a:xfrm>
            <a:off x="3416575" y="222500"/>
            <a:ext cx="5384100" cy="46698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Clr>
                <a:srgbClr val="FFFFFF"/>
              </a:buClr>
              <a:buSzPts val="1000"/>
              <a:buChar char="●"/>
              <a:defRPr>
                <a:solidFill>
                  <a:srgbClr val="FFFFFF"/>
                </a:solidFill>
              </a:defRPr>
            </a:lvl1pPr>
            <a:lvl2pPr indent="-292100" lvl="1" marL="914400" rtl="0">
              <a:spcBef>
                <a:spcPts val="0"/>
              </a:spcBef>
              <a:spcAft>
                <a:spcPts val="0"/>
              </a:spcAft>
              <a:buClr>
                <a:srgbClr val="FFFFFF"/>
              </a:buClr>
              <a:buSzPts val="1000"/>
              <a:buChar char="○"/>
              <a:defRPr>
                <a:solidFill>
                  <a:srgbClr val="FFFFFF"/>
                </a:solidFill>
              </a:defRPr>
            </a:lvl2pPr>
            <a:lvl3pPr indent="-292100" lvl="2" marL="1371600" rtl="0">
              <a:spcBef>
                <a:spcPts val="0"/>
              </a:spcBef>
              <a:spcAft>
                <a:spcPts val="0"/>
              </a:spcAft>
              <a:buClr>
                <a:srgbClr val="FFFFFF"/>
              </a:buClr>
              <a:buSzPts val="1000"/>
              <a:buChar char="■"/>
              <a:defRPr>
                <a:solidFill>
                  <a:srgbClr val="FFFFFF"/>
                </a:solidFill>
              </a:defRPr>
            </a:lvl3pPr>
            <a:lvl4pPr indent="-285750" lvl="3" marL="1828800" rtl="0">
              <a:spcBef>
                <a:spcPts val="0"/>
              </a:spcBef>
              <a:spcAft>
                <a:spcPts val="0"/>
              </a:spcAft>
              <a:buClr>
                <a:srgbClr val="FFFFFF"/>
              </a:buClr>
              <a:buSzPts val="900"/>
              <a:buChar char="●"/>
              <a:defRPr sz="900">
                <a:solidFill>
                  <a:srgbClr val="FFFFFF"/>
                </a:solidFill>
              </a:defRPr>
            </a:lvl4pPr>
            <a:lvl5pPr indent="-285750" lvl="4" marL="2286000" rtl="0">
              <a:spcBef>
                <a:spcPts val="0"/>
              </a:spcBef>
              <a:spcAft>
                <a:spcPts val="0"/>
              </a:spcAft>
              <a:buClr>
                <a:srgbClr val="FFFFFF"/>
              </a:buClr>
              <a:buSzPts val="900"/>
              <a:buChar char="○"/>
              <a:defRPr sz="900">
                <a:solidFill>
                  <a:srgbClr val="FFFFFF"/>
                </a:solidFill>
              </a:defRPr>
            </a:lvl5pPr>
            <a:lvl6pPr indent="-285750" lvl="5" marL="2743200" rtl="0">
              <a:spcBef>
                <a:spcPts val="0"/>
              </a:spcBef>
              <a:spcAft>
                <a:spcPts val="0"/>
              </a:spcAft>
              <a:buClr>
                <a:srgbClr val="FFFFFF"/>
              </a:buClr>
              <a:buSzPts val="900"/>
              <a:buChar char="■"/>
              <a:defRPr sz="900">
                <a:solidFill>
                  <a:srgbClr val="FFFFFF"/>
                </a:solidFill>
              </a:defRPr>
            </a:lvl6pPr>
            <a:lvl7pPr indent="-285750" lvl="6" marL="3200400" rtl="0">
              <a:spcBef>
                <a:spcPts val="0"/>
              </a:spcBef>
              <a:spcAft>
                <a:spcPts val="0"/>
              </a:spcAft>
              <a:buClr>
                <a:srgbClr val="FFFFFF"/>
              </a:buClr>
              <a:buSzPts val="900"/>
              <a:buChar char="●"/>
              <a:defRPr sz="900">
                <a:solidFill>
                  <a:srgbClr val="FFFFFF"/>
                </a:solidFill>
              </a:defRPr>
            </a:lvl7pPr>
            <a:lvl8pPr indent="-285750" lvl="7" marL="3657600" rtl="0">
              <a:spcBef>
                <a:spcPts val="0"/>
              </a:spcBef>
              <a:spcAft>
                <a:spcPts val="0"/>
              </a:spcAft>
              <a:buClr>
                <a:srgbClr val="FFFFFF"/>
              </a:buClr>
              <a:buSzPts val="900"/>
              <a:buChar char="○"/>
              <a:defRPr sz="900">
                <a:solidFill>
                  <a:srgbClr val="FFFFFF"/>
                </a:solidFill>
              </a:defRPr>
            </a:lvl8pPr>
            <a:lvl9pPr indent="-285750" lvl="8" marL="4114800" rtl="0">
              <a:spcBef>
                <a:spcPts val="0"/>
              </a:spcBef>
              <a:spcAft>
                <a:spcPts val="0"/>
              </a:spcAft>
              <a:buClr>
                <a:srgbClr val="FFFFFF"/>
              </a:buClr>
              <a:buSzPts val="900"/>
              <a:buFont typeface="Cabin"/>
              <a:buChar char="■"/>
              <a:defRPr sz="900">
                <a:solidFill>
                  <a:srgbClr val="FFFFFF"/>
                </a:solidFill>
                <a:latin typeface="Cabin"/>
                <a:ea typeface="Cabin"/>
                <a:cs typeface="Cabin"/>
                <a:sym typeface="Cabin"/>
              </a:defRPr>
            </a:lvl9pPr>
          </a:lstStyle>
          <a:p/>
        </p:txBody>
      </p:sp>
    </p:spTree>
  </p:cSld>
  <p:clrMapOvr>
    <a:masterClrMapping/>
  </p:clrMapOvr>
  <p:extLst>
    <p:ext uri="{DCECCB84-F9BA-43D5-87BE-67443E8EF086}">
      <p15:sldGuideLst>
        <p15:guide id="1" pos="1872">
          <p15:clr>
            <a:srgbClr val="FA7B17"/>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Quotes">
  <p:cSld name="CUSTOM">
    <p:bg>
      <p:bgPr>
        <a:blipFill>
          <a:blip r:embed="rId2">
            <a:alphaModFix/>
          </a:blip>
          <a:stretch>
            <a:fillRect/>
          </a:stretch>
        </a:blipFill>
      </p:bgPr>
    </p:bg>
    <p:spTree>
      <p:nvGrpSpPr>
        <p:cNvPr id="51" name="Shape 51"/>
        <p:cNvGrpSpPr/>
        <p:nvPr/>
      </p:nvGrpSpPr>
      <p:grpSpPr>
        <a:xfrm>
          <a:off x="0" y="0"/>
          <a:ext cx="0" cy="0"/>
          <a:chOff x="0" y="0"/>
          <a:chExt cx="0" cy="0"/>
        </a:xfrm>
      </p:grpSpPr>
      <p:sp>
        <p:nvSpPr>
          <p:cNvPr id="52" name="Google Shape;52;p13"/>
          <p:cNvSpPr txBox="1"/>
          <p:nvPr>
            <p:ph type="title"/>
          </p:nvPr>
        </p:nvSpPr>
        <p:spPr>
          <a:xfrm>
            <a:off x="2533100" y="2053250"/>
            <a:ext cx="4056600" cy="12108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b="0" sz="1800"/>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53" name="Google Shape;53;p13"/>
          <p:cNvSpPr txBox="1"/>
          <p:nvPr>
            <p:ph idx="1" type="body"/>
          </p:nvPr>
        </p:nvSpPr>
        <p:spPr>
          <a:xfrm>
            <a:off x="2533100" y="3567600"/>
            <a:ext cx="4056600" cy="329100"/>
          </a:xfrm>
          <a:prstGeom prst="rect">
            <a:avLst/>
          </a:prstGeom>
        </p:spPr>
        <p:txBody>
          <a:bodyPr anchorCtr="0" anchor="t" bIns="91425" lIns="91425" spcFirstLastPara="1" rIns="91425" wrap="square" tIns="91425">
            <a:noAutofit/>
          </a:bodyPr>
          <a:lstStyle>
            <a:lvl1pPr indent="-317500" lvl="0" marL="457200" algn="ctr">
              <a:spcBef>
                <a:spcPts val="0"/>
              </a:spcBef>
              <a:spcAft>
                <a:spcPts val="0"/>
              </a:spcAft>
              <a:buSzPts val="1400"/>
              <a:buChar char="●"/>
              <a:defRPr sz="1400"/>
            </a:lvl1pPr>
            <a:lvl2pPr indent="-292100" lvl="1" marL="914400" algn="ctr">
              <a:spcBef>
                <a:spcPts val="1600"/>
              </a:spcBef>
              <a:spcAft>
                <a:spcPts val="0"/>
              </a:spcAft>
              <a:buClr>
                <a:srgbClr val="FFFFFF"/>
              </a:buClr>
              <a:buSzPts val="1000"/>
              <a:buChar char="○"/>
              <a:defRPr>
                <a:solidFill>
                  <a:srgbClr val="FFFFFF"/>
                </a:solidFill>
              </a:defRPr>
            </a:lvl2pPr>
            <a:lvl3pPr indent="-292100" lvl="2" marL="1371600" algn="ctr">
              <a:spcBef>
                <a:spcPts val="1600"/>
              </a:spcBef>
              <a:spcAft>
                <a:spcPts val="0"/>
              </a:spcAft>
              <a:buClr>
                <a:srgbClr val="FFFFFF"/>
              </a:buClr>
              <a:buSzPts val="1000"/>
              <a:buChar char="■"/>
              <a:defRPr>
                <a:solidFill>
                  <a:srgbClr val="FFFFFF"/>
                </a:solidFill>
              </a:defRPr>
            </a:lvl3pPr>
            <a:lvl4pPr indent="-317500" lvl="3" marL="1828800" algn="ctr">
              <a:spcBef>
                <a:spcPts val="1600"/>
              </a:spcBef>
              <a:spcAft>
                <a:spcPts val="0"/>
              </a:spcAft>
              <a:buClr>
                <a:srgbClr val="FFFFFF"/>
              </a:buClr>
              <a:buSzPts val="1400"/>
              <a:buChar char="●"/>
              <a:defRPr>
                <a:solidFill>
                  <a:srgbClr val="FFFFFF"/>
                </a:solidFill>
              </a:defRPr>
            </a:lvl4pPr>
            <a:lvl5pPr indent="-317500" lvl="4" marL="2286000" algn="ctr">
              <a:spcBef>
                <a:spcPts val="1600"/>
              </a:spcBef>
              <a:spcAft>
                <a:spcPts val="0"/>
              </a:spcAft>
              <a:buClr>
                <a:srgbClr val="FFFFFF"/>
              </a:buClr>
              <a:buSzPts val="1400"/>
              <a:buFont typeface="Muli Regular"/>
              <a:buChar char="○"/>
              <a:defRPr>
                <a:solidFill>
                  <a:srgbClr val="FFFFFF"/>
                </a:solidFill>
                <a:latin typeface="Muli Regular"/>
                <a:ea typeface="Muli Regular"/>
                <a:cs typeface="Muli Regular"/>
                <a:sym typeface="Muli Regular"/>
              </a:defRPr>
            </a:lvl5pPr>
            <a:lvl6pPr indent="-317500" lvl="5" marL="2743200" algn="ctr">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6pPr>
            <a:lvl7pPr indent="-317500" lvl="6" marL="3200400" algn="ctr">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7pPr>
            <a:lvl8pPr indent="-317500" lvl="7" marL="3657600" algn="ctr">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8pPr>
            <a:lvl9pPr indent="-317500" lvl="8" marL="4114800" algn="ctr">
              <a:spcBef>
                <a:spcPts val="1600"/>
              </a:spcBef>
              <a:spcAft>
                <a:spcPts val="1600"/>
              </a:spcAft>
              <a:buClr>
                <a:srgbClr val="FFFFFF"/>
              </a:buClr>
              <a:buSzPts val="1400"/>
              <a:buFont typeface="Roboto Thin"/>
              <a:buChar char="■"/>
              <a:defRPr>
                <a:solidFill>
                  <a:srgbClr val="FFFFFF"/>
                </a:solidFill>
                <a:latin typeface="Roboto Thin"/>
                <a:ea typeface="Roboto Thin"/>
                <a:cs typeface="Roboto Thin"/>
                <a:sym typeface="Roboto Thin"/>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eadline" type="secHead">
  <p:cSld name="SECTION_HEADER">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3"/>
          <p:cNvSpPr txBox="1"/>
          <p:nvPr>
            <p:ph type="title"/>
          </p:nvPr>
        </p:nvSpPr>
        <p:spPr>
          <a:xfrm>
            <a:off x="2878800" y="2611925"/>
            <a:ext cx="4701600" cy="716400"/>
          </a:xfrm>
          <a:prstGeom prst="rect">
            <a:avLst/>
          </a:prstGeom>
          <a:noFill/>
        </p:spPr>
        <p:txBody>
          <a:bodyPr anchorCtr="0" anchor="ctr" bIns="91425" lIns="91425" spcFirstLastPara="1" rIns="91425" wrap="square" tIns="91425">
            <a:noAutofit/>
          </a:bodyPr>
          <a:lstStyle>
            <a:lvl1pPr lvl="0">
              <a:spcBef>
                <a:spcPts val="0"/>
              </a:spcBef>
              <a:spcAft>
                <a:spcPts val="0"/>
              </a:spcAft>
              <a:buClr>
                <a:srgbClr val="FFFFFF"/>
              </a:buClr>
              <a:buSzPts val="2400"/>
              <a:buNone/>
              <a:defRPr b="0">
                <a:solidFill>
                  <a:srgbClr val="FFFFFF"/>
                </a:solidFill>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5" name="Google Shape;15;p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3"/>
          <p:cNvSpPr txBox="1"/>
          <p:nvPr>
            <p:ph idx="2" type="title"/>
          </p:nvPr>
        </p:nvSpPr>
        <p:spPr>
          <a:xfrm>
            <a:off x="1620300" y="2611925"/>
            <a:ext cx="1258500" cy="716400"/>
          </a:xfrm>
          <a:prstGeom prst="rect">
            <a:avLst/>
          </a:prstGeom>
          <a:noFill/>
        </p:spPr>
        <p:txBody>
          <a:bodyPr anchorCtr="0" anchor="ctr" bIns="91425" lIns="91425" spcFirstLastPara="1" rIns="91425" wrap="square" tIns="91425">
            <a:noAutofit/>
          </a:bodyPr>
          <a:lstStyle>
            <a:lvl1pPr lvl="0" algn="r">
              <a:spcBef>
                <a:spcPts val="0"/>
              </a:spcBef>
              <a:spcAft>
                <a:spcPts val="0"/>
              </a:spcAft>
              <a:buNone/>
              <a:defRPr b="0">
                <a:solidFill>
                  <a:srgbClr val="EBBD3C"/>
                </a:solidFill>
              </a:defRPr>
            </a:lvl1pPr>
            <a:lvl2pPr lvl="1">
              <a:spcBef>
                <a:spcPts val="0"/>
              </a:spcBef>
              <a:spcAft>
                <a:spcPts val="0"/>
              </a:spcAft>
              <a:buNone/>
              <a:defRPr>
                <a:latin typeface="Roboto Thin"/>
                <a:ea typeface="Roboto Thin"/>
                <a:cs typeface="Roboto Thin"/>
                <a:sym typeface="Roboto Thin"/>
              </a:defRPr>
            </a:lvl2pPr>
            <a:lvl3pPr lvl="2">
              <a:spcBef>
                <a:spcPts val="0"/>
              </a:spcBef>
              <a:spcAft>
                <a:spcPts val="0"/>
              </a:spcAft>
              <a:buNone/>
              <a:defRPr>
                <a:latin typeface="Roboto Thin"/>
                <a:ea typeface="Roboto Thin"/>
                <a:cs typeface="Roboto Thin"/>
                <a:sym typeface="Roboto Thin"/>
              </a:defRPr>
            </a:lvl3pPr>
            <a:lvl4pPr lvl="3">
              <a:spcBef>
                <a:spcPts val="0"/>
              </a:spcBef>
              <a:spcAft>
                <a:spcPts val="0"/>
              </a:spcAft>
              <a:buNone/>
              <a:defRPr>
                <a:latin typeface="Roboto Thin"/>
                <a:ea typeface="Roboto Thin"/>
                <a:cs typeface="Roboto Thin"/>
                <a:sym typeface="Roboto Thin"/>
              </a:defRPr>
            </a:lvl4pPr>
            <a:lvl5pPr lvl="4">
              <a:spcBef>
                <a:spcPts val="0"/>
              </a:spcBef>
              <a:spcAft>
                <a:spcPts val="0"/>
              </a:spcAft>
              <a:buNone/>
              <a:defRPr>
                <a:latin typeface="Roboto Thin"/>
                <a:ea typeface="Roboto Thin"/>
                <a:cs typeface="Roboto Thin"/>
                <a:sym typeface="Roboto Thin"/>
              </a:defRPr>
            </a:lvl5pPr>
            <a:lvl6pPr lvl="5">
              <a:spcBef>
                <a:spcPts val="0"/>
              </a:spcBef>
              <a:spcAft>
                <a:spcPts val="0"/>
              </a:spcAft>
              <a:buNone/>
              <a:defRPr>
                <a:latin typeface="Roboto Thin"/>
                <a:ea typeface="Roboto Thin"/>
                <a:cs typeface="Roboto Thin"/>
                <a:sym typeface="Roboto Thin"/>
              </a:defRPr>
            </a:lvl6pPr>
            <a:lvl7pPr lvl="6">
              <a:spcBef>
                <a:spcPts val="0"/>
              </a:spcBef>
              <a:spcAft>
                <a:spcPts val="0"/>
              </a:spcAft>
              <a:buNone/>
              <a:defRPr>
                <a:latin typeface="Roboto Thin"/>
                <a:ea typeface="Roboto Thin"/>
                <a:cs typeface="Roboto Thin"/>
                <a:sym typeface="Roboto Thin"/>
              </a:defRPr>
            </a:lvl7pPr>
            <a:lvl8pPr lvl="7">
              <a:spcBef>
                <a:spcPts val="0"/>
              </a:spcBef>
              <a:spcAft>
                <a:spcPts val="0"/>
              </a:spcAft>
              <a:buNone/>
              <a:defRPr>
                <a:latin typeface="Roboto Thin"/>
                <a:ea typeface="Roboto Thin"/>
                <a:cs typeface="Roboto Thin"/>
                <a:sym typeface="Roboto Thin"/>
              </a:defRPr>
            </a:lvl8pPr>
            <a:lvl9pPr lvl="8">
              <a:spcBef>
                <a:spcPts val="0"/>
              </a:spcBef>
              <a:spcAft>
                <a:spcPts val="0"/>
              </a:spcAft>
              <a:buNone/>
              <a:defRPr>
                <a:latin typeface="Roboto Thin"/>
                <a:ea typeface="Roboto Thin"/>
                <a:cs typeface="Roboto Thin"/>
                <a:sym typeface="Roboto Thin"/>
              </a:defRPr>
            </a:lvl9pPr>
          </a:lstStyle>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One Column">
  <p:cSld name="CUSTOM_5_1">
    <p:bg>
      <p:bgPr>
        <a:blipFill>
          <a:blip r:embed="rId2">
            <a:alphaModFix/>
          </a:blip>
          <a:stretch>
            <a:fillRect/>
          </a:stretch>
        </a:blipFill>
      </p:bgPr>
    </p:bg>
    <p:spTree>
      <p:nvGrpSpPr>
        <p:cNvPr id="17" name="Shape 17"/>
        <p:cNvGrpSpPr/>
        <p:nvPr/>
      </p:nvGrpSpPr>
      <p:grpSpPr>
        <a:xfrm>
          <a:off x="0" y="0"/>
          <a:ext cx="0" cy="0"/>
          <a:chOff x="0" y="0"/>
          <a:chExt cx="0" cy="0"/>
        </a:xfrm>
      </p:grpSpPr>
      <p:sp>
        <p:nvSpPr>
          <p:cNvPr id="18" name="Google Shape;18;p4"/>
          <p:cNvSpPr txBox="1"/>
          <p:nvPr>
            <p:ph type="title"/>
          </p:nvPr>
        </p:nvSpPr>
        <p:spPr>
          <a:xfrm>
            <a:off x="759025" y="332075"/>
            <a:ext cx="7542900" cy="913200"/>
          </a:xfrm>
          <a:prstGeom prst="rect">
            <a:avLst/>
          </a:prstGeom>
        </p:spPr>
        <p:txBody>
          <a:bodyPr anchorCtr="0" anchor="t" bIns="91425" lIns="91425" spcFirstLastPara="1" rIns="91425" wrap="square" tIns="91425">
            <a:noAutofit/>
          </a:bodyPr>
          <a:lstStyle>
            <a:lvl1pPr lvl="0" rtl="0">
              <a:spcBef>
                <a:spcPts val="0"/>
              </a:spcBef>
              <a:spcAft>
                <a:spcPts val="0"/>
              </a:spcAft>
              <a:buNone/>
              <a:defRPr sz="3000">
                <a:solidFill>
                  <a:srgbClr val="EBBD3C"/>
                </a:solidFill>
              </a:defRPr>
            </a:lvl1pPr>
            <a:lvl2pPr lvl="1" rtl="0">
              <a:spcBef>
                <a:spcPts val="0"/>
              </a:spcBef>
              <a:spcAft>
                <a:spcPts val="0"/>
              </a:spcAft>
              <a:buNone/>
              <a:defRPr>
                <a:latin typeface="Delius"/>
                <a:ea typeface="Delius"/>
                <a:cs typeface="Delius"/>
                <a:sym typeface="Delius"/>
              </a:defRPr>
            </a:lvl2pPr>
            <a:lvl3pPr lvl="2" rtl="0">
              <a:spcBef>
                <a:spcPts val="0"/>
              </a:spcBef>
              <a:spcAft>
                <a:spcPts val="0"/>
              </a:spcAft>
              <a:buNone/>
              <a:defRPr>
                <a:latin typeface="Delius"/>
                <a:ea typeface="Delius"/>
                <a:cs typeface="Delius"/>
                <a:sym typeface="Delius"/>
              </a:defRPr>
            </a:lvl3pPr>
            <a:lvl4pPr lvl="3" rtl="0">
              <a:spcBef>
                <a:spcPts val="0"/>
              </a:spcBef>
              <a:spcAft>
                <a:spcPts val="0"/>
              </a:spcAft>
              <a:buNone/>
              <a:defRPr>
                <a:latin typeface="Delius"/>
                <a:ea typeface="Delius"/>
                <a:cs typeface="Delius"/>
                <a:sym typeface="Delius"/>
              </a:defRPr>
            </a:lvl4pPr>
            <a:lvl5pPr lvl="4" rtl="0">
              <a:spcBef>
                <a:spcPts val="0"/>
              </a:spcBef>
              <a:spcAft>
                <a:spcPts val="0"/>
              </a:spcAft>
              <a:buNone/>
              <a:defRPr>
                <a:latin typeface="Delius"/>
                <a:ea typeface="Delius"/>
                <a:cs typeface="Delius"/>
                <a:sym typeface="Delius"/>
              </a:defRPr>
            </a:lvl5pPr>
            <a:lvl6pPr lvl="5" rtl="0">
              <a:spcBef>
                <a:spcPts val="0"/>
              </a:spcBef>
              <a:spcAft>
                <a:spcPts val="0"/>
              </a:spcAft>
              <a:buNone/>
              <a:defRPr>
                <a:latin typeface="Delius"/>
                <a:ea typeface="Delius"/>
                <a:cs typeface="Delius"/>
                <a:sym typeface="Delius"/>
              </a:defRPr>
            </a:lvl6pPr>
            <a:lvl7pPr lvl="6" rtl="0">
              <a:spcBef>
                <a:spcPts val="0"/>
              </a:spcBef>
              <a:spcAft>
                <a:spcPts val="0"/>
              </a:spcAft>
              <a:buNone/>
              <a:defRPr>
                <a:latin typeface="Delius"/>
                <a:ea typeface="Delius"/>
                <a:cs typeface="Delius"/>
                <a:sym typeface="Delius"/>
              </a:defRPr>
            </a:lvl7pPr>
            <a:lvl8pPr lvl="7" rtl="0">
              <a:spcBef>
                <a:spcPts val="0"/>
              </a:spcBef>
              <a:spcAft>
                <a:spcPts val="0"/>
              </a:spcAft>
              <a:buNone/>
              <a:defRPr>
                <a:latin typeface="Delius"/>
                <a:ea typeface="Delius"/>
                <a:cs typeface="Delius"/>
                <a:sym typeface="Delius"/>
              </a:defRPr>
            </a:lvl8pPr>
            <a:lvl9pPr lvl="8" rtl="0">
              <a:spcBef>
                <a:spcPts val="0"/>
              </a:spcBef>
              <a:spcAft>
                <a:spcPts val="0"/>
              </a:spcAft>
              <a:buNone/>
              <a:defRPr>
                <a:latin typeface="Delius"/>
                <a:ea typeface="Delius"/>
                <a:cs typeface="Delius"/>
                <a:sym typeface="Delius"/>
              </a:defRPr>
            </a:lvl9pPr>
          </a:lstStyle>
          <a:p/>
        </p:txBody>
      </p:sp>
      <p:sp>
        <p:nvSpPr>
          <p:cNvPr id="19" name="Google Shape;19;p4"/>
          <p:cNvSpPr txBox="1"/>
          <p:nvPr>
            <p:ph idx="1" type="body"/>
          </p:nvPr>
        </p:nvSpPr>
        <p:spPr>
          <a:xfrm>
            <a:off x="759025" y="1245275"/>
            <a:ext cx="7542900" cy="3385200"/>
          </a:xfrm>
          <a:prstGeom prst="rect">
            <a:avLst/>
          </a:prstGeom>
        </p:spPr>
        <p:txBody>
          <a:bodyPr anchorCtr="0" anchor="t" bIns="91425" lIns="91425" spcFirstLastPara="1" rIns="91425" wrap="square" tIns="91425">
            <a:noAutofit/>
          </a:bodyPr>
          <a:lstStyle>
            <a:lvl1pPr indent="-292100" lvl="0" marL="457200">
              <a:spcBef>
                <a:spcPts val="0"/>
              </a:spcBef>
              <a:spcAft>
                <a:spcPts val="0"/>
              </a:spcAft>
              <a:buClr>
                <a:srgbClr val="FFFFFF"/>
              </a:buClr>
              <a:buSzPts val="1000"/>
              <a:buChar char="●"/>
              <a:defRPr>
                <a:solidFill>
                  <a:srgbClr val="FFFFFF"/>
                </a:solidFill>
              </a:defRPr>
            </a:lvl1pPr>
            <a:lvl2pPr indent="-292100" lvl="1" marL="914400">
              <a:spcBef>
                <a:spcPts val="1600"/>
              </a:spcBef>
              <a:spcAft>
                <a:spcPts val="0"/>
              </a:spcAft>
              <a:buClr>
                <a:srgbClr val="FFFFFF"/>
              </a:buClr>
              <a:buSzPts val="1000"/>
              <a:buChar char="○"/>
              <a:defRPr>
                <a:solidFill>
                  <a:srgbClr val="FFFFFF"/>
                </a:solidFill>
              </a:defRPr>
            </a:lvl2pPr>
            <a:lvl3pPr indent="-292100" lvl="2" marL="1371600">
              <a:spcBef>
                <a:spcPts val="1600"/>
              </a:spcBef>
              <a:spcAft>
                <a:spcPts val="0"/>
              </a:spcAft>
              <a:buClr>
                <a:srgbClr val="FFFFFF"/>
              </a:buClr>
              <a:buSzPts val="1000"/>
              <a:buChar char="■"/>
              <a:defRPr>
                <a:solidFill>
                  <a:srgbClr val="FFFFFF"/>
                </a:solidFill>
              </a:defRPr>
            </a:lvl3pPr>
            <a:lvl4pPr indent="-317500" lvl="3" marL="1828800">
              <a:spcBef>
                <a:spcPts val="1600"/>
              </a:spcBef>
              <a:spcAft>
                <a:spcPts val="0"/>
              </a:spcAft>
              <a:buClr>
                <a:srgbClr val="FFFFFF"/>
              </a:buClr>
              <a:buSzPts val="1400"/>
              <a:buChar char="●"/>
              <a:defRPr>
                <a:solidFill>
                  <a:srgbClr val="FFFFFF"/>
                </a:solidFill>
              </a:defRPr>
            </a:lvl4pPr>
            <a:lvl5pPr indent="-317500" lvl="4" marL="2286000">
              <a:spcBef>
                <a:spcPts val="1600"/>
              </a:spcBef>
              <a:spcAft>
                <a:spcPts val="0"/>
              </a:spcAft>
              <a:buClr>
                <a:srgbClr val="FFFFFF"/>
              </a:buClr>
              <a:buSzPts val="1400"/>
              <a:buChar char="○"/>
              <a:defRPr>
                <a:solidFill>
                  <a:srgbClr val="FFFFFF"/>
                </a:solidFill>
              </a:defRPr>
            </a:lvl5pPr>
            <a:lvl6pPr indent="-317500" lvl="5" marL="2743200">
              <a:spcBef>
                <a:spcPts val="1600"/>
              </a:spcBef>
              <a:spcAft>
                <a:spcPts val="0"/>
              </a:spcAft>
              <a:buClr>
                <a:srgbClr val="FFFFFF"/>
              </a:buClr>
              <a:buSzPts val="1400"/>
              <a:buChar char="■"/>
              <a:defRPr>
                <a:solidFill>
                  <a:srgbClr val="FFFFFF"/>
                </a:solidFill>
              </a:defRPr>
            </a:lvl6pPr>
            <a:lvl7pPr indent="-317500" lvl="6" marL="3200400">
              <a:spcBef>
                <a:spcPts val="1600"/>
              </a:spcBef>
              <a:spcAft>
                <a:spcPts val="0"/>
              </a:spcAft>
              <a:buClr>
                <a:srgbClr val="FFFFFF"/>
              </a:buClr>
              <a:buSzPts val="1400"/>
              <a:buChar char="●"/>
              <a:defRPr>
                <a:solidFill>
                  <a:srgbClr val="FFFFFF"/>
                </a:solidFill>
              </a:defRPr>
            </a:lvl7pPr>
            <a:lvl8pPr indent="-317500" lvl="7" marL="3657600">
              <a:spcBef>
                <a:spcPts val="1600"/>
              </a:spcBef>
              <a:spcAft>
                <a:spcPts val="0"/>
              </a:spcAft>
              <a:buClr>
                <a:srgbClr val="FFFFFF"/>
              </a:buClr>
              <a:buSzPts val="1400"/>
              <a:buChar char="○"/>
              <a:defRPr>
                <a:solidFill>
                  <a:srgbClr val="FFFFFF"/>
                </a:solidFill>
              </a:defRPr>
            </a:lvl8pPr>
            <a:lvl9pPr indent="-317500" lvl="8" marL="4114800">
              <a:spcBef>
                <a:spcPts val="1600"/>
              </a:spcBef>
              <a:spcAft>
                <a:spcPts val="1600"/>
              </a:spcAft>
              <a:buClr>
                <a:srgbClr val="FFFFFF"/>
              </a:buClr>
              <a:buSzPts val="1400"/>
              <a:buChar char="■"/>
              <a:defRPr>
                <a:solidFill>
                  <a:srgbClr val="FFFFFF"/>
                </a:solidFill>
              </a:defRPr>
            </a:lvl9pPr>
          </a:lstStyle>
          <a:p/>
        </p:txBody>
      </p:sp>
    </p:spTree>
  </p:cSld>
  <p:clrMapOvr>
    <a:masterClrMapping/>
  </p:clrMapOvr>
  <p:extLst>
    <p:ext uri="{DCECCB84-F9BA-43D5-87BE-67443E8EF086}">
      <p15:sldGuideLst>
        <p15:guide id="1" orient="horz" pos="699">
          <p15:clr>
            <a:srgbClr val="FA7B17"/>
          </p15:clr>
        </p15:guide>
        <p15:guide id="2" orient="horz" pos="1670">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p:cSld name="CUSTOM_5_1_2">
    <p:bg>
      <p:bgPr>
        <a:blipFill>
          <a:blip r:embed="rId2">
            <a:alphaModFix/>
          </a:blip>
          <a:stretch>
            <a:fillRect/>
          </a:stretch>
        </a:blipFill>
      </p:bgPr>
    </p:bg>
    <p:spTree>
      <p:nvGrpSpPr>
        <p:cNvPr id="20" name="Shape 20"/>
        <p:cNvGrpSpPr/>
        <p:nvPr/>
      </p:nvGrpSpPr>
      <p:grpSpPr>
        <a:xfrm>
          <a:off x="0" y="0"/>
          <a:ext cx="0" cy="0"/>
          <a:chOff x="0" y="0"/>
          <a:chExt cx="0" cy="0"/>
        </a:xfrm>
      </p:grpSpPr>
      <p:sp>
        <p:nvSpPr>
          <p:cNvPr id="21" name="Google Shape;21;p5"/>
          <p:cNvSpPr txBox="1"/>
          <p:nvPr>
            <p:ph type="title"/>
          </p:nvPr>
        </p:nvSpPr>
        <p:spPr>
          <a:xfrm>
            <a:off x="759025" y="332075"/>
            <a:ext cx="7542900" cy="913200"/>
          </a:xfrm>
          <a:prstGeom prst="rect">
            <a:avLst/>
          </a:prstGeom>
        </p:spPr>
        <p:txBody>
          <a:bodyPr anchorCtr="0" anchor="t" bIns="91425" lIns="91425" spcFirstLastPara="1" rIns="91425" wrap="square" tIns="91425">
            <a:noAutofit/>
          </a:bodyPr>
          <a:lstStyle>
            <a:lvl1pPr lvl="0" rtl="0">
              <a:spcBef>
                <a:spcPts val="0"/>
              </a:spcBef>
              <a:spcAft>
                <a:spcPts val="0"/>
              </a:spcAft>
              <a:buNone/>
              <a:defRPr sz="3000">
                <a:solidFill>
                  <a:srgbClr val="EBBD3C"/>
                </a:solidFill>
              </a:defRPr>
            </a:lvl1pPr>
            <a:lvl2pPr lvl="1" rtl="0">
              <a:spcBef>
                <a:spcPts val="0"/>
              </a:spcBef>
              <a:spcAft>
                <a:spcPts val="0"/>
              </a:spcAft>
              <a:buNone/>
              <a:defRPr>
                <a:latin typeface="Delius"/>
                <a:ea typeface="Delius"/>
                <a:cs typeface="Delius"/>
                <a:sym typeface="Delius"/>
              </a:defRPr>
            </a:lvl2pPr>
            <a:lvl3pPr lvl="2" rtl="0">
              <a:spcBef>
                <a:spcPts val="0"/>
              </a:spcBef>
              <a:spcAft>
                <a:spcPts val="0"/>
              </a:spcAft>
              <a:buNone/>
              <a:defRPr>
                <a:latin typeface="Delius"/>
                <a:ea typeface="Delius"/>
                <a:cs typeface="Delius"/>
                <a:sym typeface="Delius"/>
              </a:defRPr>
            </a:lvl3pPr>
            <a:lvl4pPr lvl="3" rtl="0">
              <a:spcBef>
                <a:spcPts val="0"/>
              </a:spcBef>
              <a:spcAft>
                <a:spcPts val="0"/>
              </a:spcAft>
              <a:buNone/>
              <a:defRPr>
                <a:latin typeface="Delius"/>
                <a:ea typeface="Delius"/>
                <a:cs typeface="Delius"/>
                <a:sym typeface="Delius"/>
              </a:defRPr>
            </a:lvl4pPr>
            <a:lvl5pPr lvl="4" rtl="0">
              <a:spcBef>
                <a:spcPts val="0"/>
              </a:spcBef>
              <a:spcAft>
                <a:spcPts val="0"/>
              </a:spcAft>
              <a:buNone/>
              <a:defRPr>
                <a:latin typeface="Delius"/>
                <a:ea typeface="Delius"/>
                <a:cs typeface="Delius"/>
                <a:sym typeface="Delius"/>
              </a:defRPr>
            </a:lvl5pPr>
            <a:lvl6pPr lvl="5" rtl="0">
              <a:spcBef>
                <a:spcPts val="0"/>
              </a:spcBef>
              <a:spcAft>
                <a:spcPts val="0"/>
              </a:spcAft>
              <a:buNone/>
              <a:defRPr>
                <a:latin typeface="Delius"/>
                <a:ea typeface="Delius"/>
                <a:cs typeface="Delius"/>
                <a:sym typeface="Delius"/>
              </a:defRPr>
            </a:lvl6pPr>
            <a:lvl7pPr lvl="6" rtl="0">
              <a:spcBef>
                <a:spcPts val="0"/>
              </a:spcBef>
              <a:spcAft>
                <a:spcPts val="0"/>
              </a:spcAft>
              <a:buNone/>
              <a:defRPr>
                <a:latin typeface="Delius"/>
                <a:ea typeface="Delius"/>
                <a:cs typeface="Delius"/>
                <a:sym typeface="Delius"/>
              </a:defRPr>
            </a:lvl7pPr>
            <a:lvl8pPr lvl="7" rtl="0">
              <a:spcBef>
                <a:spcPts val="0"/>
              </a:spcBef>
              <a:spcAft>
                <a:spcPts val="0"/>
              </a:spcAft>
              <a:buNone/>
              <a:defRPr>
                <a:latin typeface="Delius"/>
                <a:ea typeface="Delius"/>
                <a:cs typeface="Delius"/>
                <a:sym typeface="Delius"/>
              </a:defRPr>
            </a:lvl8pPr>
            <a:lvl9pPr lvl="8" rtl="0">
              <a:spcBef>
                <a:spcPts val="0"/>
              </a:spcBef>
              <a:spcAft>
                <a:spcPts val="0"/>
              </a:spcAft>
              <a:buNone/>
              <a:defRPr>
                <a:latin typeface="Delius"/>
                <a:ea typeface="Delius"/>
                <a:cs typeface="Delius"/>
                <a:sym typeface="Delius"/>
              </a:defRPr>
            </a:lvl9pPr>
          </a:lstStyle>
          <a:p/>
        </p:txBody>
      </p:sp>
      <p:sp>
        <p:nvSpPr>
          <p:cNvPr id="22" name="Google Shape;22;p5"/>
          <p:cNvSpPr txBox="1"/>
          <p:nvPr>
            <p:ph idx="1" type="body"/>
          </p:nvPr>
        </p:nvSpPr>
        <p:spPr>
          <a:xfrm>
            <a:off x="759025" y="1245275"/>
            <a:ext cx="3700200" cy="33852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Clr>
                <a:srgbClr val="FFFFFF"/>
              </a:buClr>
              <a:buSzPts val="1000"/>
              <a:buChar char="●"/>
              <a:defRPr>
                <a:solidFill>
                  <a:srgbClr val="FFFFFF"/>
                </a:solidFill>
              </a:defRPr>
            </a:lvl1pPr>
            <a:lvl2pPr indent="-292100" lvl="1" marL="914400" rtl="0">
              <a:spcBef>
                <a:spcPts val="1600"/>
              </a:spcBef>
              <a:spcAft>
                <a:spcPts val="0"/>
              </a:spcAft>
              <a:buClr>
                <a:srgbClr val="FFFFFF"/>
              </a:buClr>
              <a:buSzPts val="1000"/>
              <a:buChar char="○"/>
              <a:defRPr>
                <a:solidFill>
                  <a:srgbClr val="FFFFFF"/>
                </a:solidFill>
              </a:defRPr>
            </a:lvl2pPr>
            <a:lvl3pPr indent="-292100" lvl="2" marL="1371600" rtl="0">
              <a:spcBef>
                <a:spcPts val="1600"/>
              </a:spcBef>
              <a:spcAft>
                <a:spcPts val="0"/>
              </a:spcAft>
              <a:buClr>
                <a:srgbClr val="FFFFFF"/>
              </a:buClr>
              <a:buSzPts val="1000"/>
              <a:buChar char="■"/>
              <a:defRPr>
                <a:solidFill>
                  <a:srgbClr val="FFFFFF"/>
                </a:solidFill>
              </a:defRPr>
            </a:lvl3pPr>
            <a:lvl4pPr indent="-317500" lvl="3" marL="1828800" rtl="0">
              <a:spcBef>
                <a:spcPts val="1600"/>
              </a:spcBef>
              <a:spcAft>
                <a:spcPts val="0"/>
              </a:spcAft>
              <a:buClr>
                <a:srgbClr val="FFFFFF"/>
              </a:buClr>
              <a:buSzPts val="1400"/>
              <a:buChar char="●"/>
              <a:defRPr>
                <a:solidFill>
                  <a:srgbClr val="FFFFFF"/>
                </a:solidFill>
              </a:defRPr>
            </a:lvl4pPr>
            <a:lvl5pPr indent="-317500" lvl="4" marL="2286000" rtl="0">
              <a:spcBef>
                <a:spcPts val="1600"/>
              </a:spcBef>
              <a:spcAft>
                <a:spcPts val="0"/>
              </a:spcAft>
              <a:buClr>
                <a:srgbClr val="FFFFFF"/>
              </a:buClr>
              <a:buSzPts val="1400"/>
              <a:buChar char="○"/>
              <a:defRPr>
                <a:solidFill>
                  <a:srgbClr val="FFFFFF"/>
                </a:solidFill>
              </a:defRPr>
            </a:lvl5pPr>
            <a:lvl6pPr indent="-317500" lvl="5" marL="2743200" rtl="0">
              <a:spcBef>
                <a:spcPts val="1600"/>
              </a:spcBef>
              <a:spcAft>
                <a:spcPts val="0"/>
              </a:spcAft>
              <a:buClr>
                <a:srgbClr val="FFFFFF"/>
              </a:buClr>
              <a:buSzPts val="1400"/>
              <a:buChar char="■"/>
              <a:defRPr>
                <a:solidFill>
                  <a:srgbClr val="FFFFFF"/>
                </a:solidFill>
              </a:defRPr>
            </a:lvl6pPr>
            <a:lvl7pPr indent="-317500" lvl="6" marL="3200400" rtl="0">
              <a:spcBef>
                <a:spcPts val="1600"/>
              </a:spcBef>
              <a:spcAft>
                <a:spcPts val="0"/>
              </a:spcAft>
              <a:buClr>
                <a:srgbClr val="FFFFFF"/>
              </a:buClr>
              <a:buSzPts val="1400"/>
              <a:buChar char="●"/>
              <a:defRPr>
                <a:solidFill>
                  <a:srgbClr val="FFFFFF"/>
                </a:solidFill>
              </a:defRPr>
            </a:lvl7pPr>
            <a:lvl8pPr indent="-317500" lvl="7" marL="3657600" rtl="0">
              <a:spcBef>
                <a:spcPts val="1600"/>
              </a:spcBef>
              <a:spcAft>
                <a:spcPts val="0"/>
              </a:spcAft>
              <a:buClr>
                <a:srgbClr val="FFFFFF"/>
              </a:buClr>
              <a:buSzPts val="1400"/>
              <a:buChar char="○"/>
              <a:defRPr>
                <a:solidFill>
                  <a:srgbClr val="FFFFFF"/>
                </a:solidFill>
              </a:defRPr>
            </a:lvl8pPr>
            <a:lvl9pPr indent="-317500" lvl="8" marL="4114800" rtl="0">
              <a:spcBef>
                <a:spcPts val="1600"/>
              </a:spcBef>
              <a:spcAft>
                <a:spcPts val="1600"/>
              </a:spcAft>
              <a:buClr>
                <a:srgbClr val="FFFFFF"/>
              </a:buClr>
              <a:buSzPts val="1400"/>
              <a:buChar char="■"/>
              <a:defRPr>
                <a:solidFill>
                  <a:srgbClr val="FFFFFF"/>
                </a:solidFill>
              </a:defRPr>
            </a:lvl9pPr>
          </a:lstStyle>
          <a:p/>
        </p:txBody>
      </p:sp>
      <p:sp>
        <p:nvSpPr>
          <p:cNvPr id="23" name="Google Shape;23;p5"/>
          <p:cNvSpPr txBox="1"/>
          <p:nvPr>
            <p:ph idx="2" type="body"/>
          </p:nvPr>
        </p:nvSpPr>
        <p:spPr>
          <a:xfrm>
            <a:off x="4813325" y="1245275"/>
            <a:ext cx="3700200" cy="33852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Clr>
                <a:srgbClr val="FFFFFF"/>
              </a:buClr>
              <a:buSzPts val="1000"/>
              <a:buChar char="●"/>
              <a:defRPr>
                <a:solidFill>
                  <a:srgbClr val="FFFFFF"/>
                </a:solidFill>
              </a:defRPr>
            </a:lvl1pPr>
            <a:lvl2pPr indent="-292100" lvl="1" marL="914400" rtl="0">
              <a:spcBef>
                <a:spcPts val="1600"/>
              </a:spcBef>
              <a:spcAft>
                <a:spcPts val="0"/>
              </a:spcAft>
              <a:buClr>
                <a:srgbClr val="FFFFFF"/>
              </a:buClr>
              <a:buSzPts val="1000"/>
              <a:buChar char="○"/>
              <a:defRPr>
                <a:solidFill>
                  <a:srgbClr val="FFFFFF"/>
                </a:solidFill>
              </a:defRPr>
            </a:lvl2pPr>
            <a:lvl3pPr indent="-292100" lvl="2" marL="1371600" rtl="0">
              <a:spcBef>
                <a:spcPts val="1600"/>
              </a:spcBef>
              <a:spcAft>
                <a:spcPts val="0"/>
              </a:spcAft>
              <a:buClr>
                <a:srgbClr val="FFFFFF"/>
              </a:buClr>
              <a:buSzPts val="1000"/>
              <a:buChar char="■"/>
              <a:defRPr>
                <a:solidFill>
                  <a:srgbClr val="FFFFFF"/>
                </a:solidFill>
              </a:defRPr>
            </a:lvl3pPr>
            <a:lvl4pPr indent="-317500" lvl="3" marL="1828800" rtl="0">
              <a:spcBef>
                <a:spcPts val="1600"/>
              </a:spcBef>
              <a:spcAft>
                <a:spcPts val="0"/>
              </a:spcAft>
              <a:buClr>
                <a:srgbClr val="FFFFFF"/>
              </a:buClr>
              <a:buSzPts val="1400"/>
              <a:buChar char="●"/>
              <a:defRPr>
                <a:solidFill>
                  <a:srgbClr val="FFFFFF"/>
                </a:solidFill>
              </a:defRPr>
            </a:lvl4pPr>
            <a:lvl5pPr indent="-317500" lvl="4" marL="2286000" rtl="0">
              <a:spcBef>
                <a:spcPts val="1600"/>
              </a:spcBef>
              <a:spcAft>
                <a:spcPts val="0"/>
              </a:spcAft>
              <a:buClr>
                <a:srgbClr val="FFFFFF"/>
              </a:buClr>
              <a:buSzPts val="1400"/>
              <a:buChar char="○"/>
              <a:defRPr>
                <a:solidFill>
                  <a:srgbClr val="FFFFFF"/>
                </a:solidFill>
              </a:defRPr>
            </a:lvl5pPr>
            <a:lvl6pPr indent="-317500" lvl="5" marL="2743200" rtl="0">
              <a:spcBef>
                <a:spcPts val="1600"/>
              </a:spcBef>
              <a:spcAft>
                <a:spcPts val="0"/>
              </a:spcAft>
              <a:buClr>
                <a:srgbClr val="FFFFFF"/>
              </a:buClr>
              <a:buSzPts val="1400"/>
              <a:buChar char="■"/>
              <a:defRPr>
                <a:solidFill>
                  <a:srgbClr val="FFFFFF"/>
                </a:solidFill>
              </a:defRPr>
            </a:lvl6pPr>
            <a:lvl7pPr indent="-317500" lvl="6" marL="3200400" rtl="0">
              <a:spcBef>
                <a:spcPts val="1600"/>
              </a:spcBef>
              <a:spcAft>
                <a:spcPts val="0"/>
              </a:spcAft>
              <a:buClr>
                <a:srgbClr val="FFFFFF"/>
              </a:buClr>
              <a:buSzPts val="1400"/>
              <a:buChar char="●"/>
              <a:defRPr>
                <a:solidFill>
                  <a:srgbClr val="FFFFFF"/>
                </a:solidFill>
              </a:defRPr>
            </a:lvl7pPr>
            <a:lvl8pPr indent="-317500" lvl="7" marL="3657600" rtl="0">
              <a:spcBef>
                <a:spcPts val="1600"/>
              </a:spcBef>
              <a:spcAft>
                <a:spcPts val="0"/>
              </a:spcAft>
              <a:buClr>
                <a:srgbClr val="FFFFFF"/>
              </a:buClr>
              <a:buSzPts val="1400"/>
              <a:buChar char="○"/>
              <a:defRPr>
                <a:solidFill>
                  <a:srgbClr val="FFFFFF"/>
                </a:solidFill>
              </a:defRPr>
            </a:lvl8pPr>
            <a:lvl9pPr indent="-317500" lvl="8" marL="4114800" rtl="0">
              <a:spcBef>
                <a:spcPts val="1600"/>
              </a:spcBef>
              <a:spcAft>
                <a:spcPts val="1600"/>
              </a:spcAft>
              <a:buClr>
                <a:srgbClr val="FFFFFF"/>
              </a:buClr>
              <a:buSzPts val="1400"/>
              <a:buChar char="■"/>
              <a:defRPr>
                <a:solidFill>
                  <a:srgbClr val="FFFFFF"/>
                </a:solidFill>
              </a:defRPr>
            </a:lvl9pPr>
          </a:lstStyle>
          <a:p/>
        </p:txBody>
      </p:sp>
    </p:spTree>
  </p:cSld>
  <p:clrMapOvr>
    <a:masterClrMapping/>
  </p:clrMapOvr>
  <p:extLst>
    <p:ext uri="{DCECCB84-F9BA-43D5-87BE-67443E8EF086}">
      <p15:sldGuideLst>
        <p15:guide id="1" orient="horz" pos="699">
          <p15:clr>
            <a:srgbClr val="FA7B17"/>
          </p15:clr>
        </p15:guide>
        <p15:guide id="2" orient="horz" pos="1670">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hree Columns">
  <p:cSld name="CUSTOM_5_1_2_1">
    <p:bg>
      <p:bgPr>
        <a:blipFill>
          <a:blip r:embed="rId2">
            <a:alphaModFix/>
          </a:blip>
          <a:stretch>
            <a:fillRect/>
          </a:stretch>
        </a:blipFill>
      </p:bgPr>
    </p:bg>
    <p:spTree>
      <p:nvGrpSpPr>
        <p:cNvPr id="24" name="Shape 24"/>
        <p:cNvGrpSpPr/>
        <p:nvPr/>
      </p:nvGrpSpPr>
      <p:grpSpPr>
        <a:xfrm>
          <a:off x="0" y="0"/>
          <a:ext cx="0" cy="0"/>
          <a:chOff x="0" y="0"/>
          <a:chExt cx="0" cy="0"/>
        </a:xfrm>
      </p:grpSpPr>
      <p:sp>
        <p:nvSpPr>
          <p:cNvPr id="25" name="Google Shape;25;p6"/>
          <p:cNvSpPr txBox="1"/>
          <p:nvPr>
            <p:ph type="title"/>
          </p:nvPr>
        </p:nvSpPr>
        <p:spPr>
          <a:xfrm>
            <a:off x="759025" y="332075"/>
            <a:ext cx="7542900" cy="913200"/>
          </a:xfrm>
          <a:prstGeom prst="rect">
            <a:avLst/>
          </a:prstGeom>
        </p:spPr>
        <p:txBody>
          <a:bodyPr anchorCtr="0" anchor="t" bIns="91425" lIns="91425" spcFirstLastPara="1" rIns="91425" wrap="square" tIns="91425">
            <a:noAutofit/>
          </a:bodyPr>
          <a:lstStyle>
            <a:lvl1pPr lvl="0" rtl="0">
              <a:spcBef>
                <a:spcPts val="0"/>
              </a:spcBef>
              <a:spcAft>
                <a:spcPts val="0"/>
              </a:spcAft>
              <a:buNone/>
              <a:defRPr sz="3000">
                <a:solidFill>
                  <a:srgbClr val="EBBD3C"/>
                </a:solidFill>
              </a:defRPr>
            </a:lvl1pPr>
            <a:lvl2pPr lvl="1" rtl="0">
              <a:spcBef>
                <a:spcPts val="0"/>
              </a:spcBef>
              <a:spcAft>
                <a:spcPts val="0"/>
              </a:spcAft>
              <a:buNone/>
              <a:defRPr>
                <a:latin typeface="Delius"/>
                <a:ea typeface="Delius"/>
                <a:cs typeface="Delius"/>
                <a:sym typeface="Delius"/>
              </a:defRPr>
            </a:lvl2pPr>
            <a:lvl3pPr lvl="2" rtl="0">
              <a:spcBef>
                <a:spcPts val="0"/>
              </a:spcBef>
              <a:spcAft>
                <a:spcPts val="0"/>
              </a:spcAft>
              <a:buNone/>
              <a:defRPr>
                <a:latin typeface="Delius"/>
                <a:ea typeface="Delius"/>
                <a:cs typeface="Delius"/>
                <a:sym typeface="Delius"/>
              </a:defRPr>
            </a:lvl3pPr>
            <a:lvl4pPr lvl="3" rtl="0">
              <a:spcBef>
                <a:spcPts val="0"/>
              </a:spcBef>
              <a:spcAft>
                <a:spcPts val="0"/>
              </a:spcAft>
              <a:buNone/>
              <a:defRPr>
                <a:latin typeface="Delius"/>
                <a:ea typeface="Delius"/>
                <a:cs typeface="Delius"/>
                <a:sym typeface="Delius"/>
              </a:defRPr>
            </a:lvl4pPr>
            <a:lvl5pPr lvl="4" rtl="0">
              <a:spcBef>
                <a:spcPts val="0"/>
              </a:spcBef>
              <a:spcAft>
                <a:spcPts val="0"/>
              </a:spcAft>
              <a:buNone/>
              <a:defRPr>
                <a:latin typeface="Delius"/>
                <a:ea typeface="Delius"/>
                <a:cs typeface="Delius"/>
                <a:sym typeface="Delius"/>
              </a:defRPr>
            </a:lvl5pPr>
            <a:lvl6pPr lvl="5" rtl="0">
              <a:spcBef>
                <a:spcPts val="0"/>
              </a:spcBef>
              <a:spcAft>
                <a:spcPts val="0"/>
              </a:spcAft>
              <a:buNone/>
              <a:defRPr>
                <a:latin typeface="Delius"/>
                <a:ea typeface="Delius"/>
                <a:cs typeface="Delius"/>
                <a:sym typeface="Delius"/>
              </a:defRPr>
            </a:lvl6pPr>
            <a:lvl7pPr lvl="6" rtl="0">
              <a:spcBef>
                <a:spcPts val="0"/>
              </a:spcBef>
              <a:spcAft>
                <a:spcPts val="0"/>
              </a:spcAft>
              <a:buNone/>
              <a:defRPr>
                <a:latin typeface="Delius"/>
                <a:ea typeface="Delius"/>
                <a:cs typeface="Delius"/>
                <a:sym typeface="Delius"/>
              </a:defRPr>
            </a:lvl7pPr>
            <a:lvl8pPr lvl="7" rtl="0">
              <a:spcBef>
                <a:spcPts val="0"/>
              </a:spcBef>
              <a:spcAft>
                <a:spcPts val="0"/>
              </a:spcAft>
              <a:buNone/>
              <a:defRPr>
                <a:latin typeface="Delius"/>
                <a:ea typeface="Delius"/>
                <a:cs typeface="Delius"/>
                <a:sym typeface="Delius"/>
              </a:defRPr>
            </a:lvl8pPr>
            <a:lvl9pPr lvl="8" rtl="0">
              <a:spcBef>
                <a:spcPts val="0"/>
              </a:spcBef>
              <a:spcAft>
                <a:spcPts val="0"/>
              </a:spcAft>
              <a:buNone/>
              <a:defRPr>
                <a:latin typeface="Delius"/>
                <a:ea typeface="Delius"/>
                <a:cs typeface="Delius"/>
                <a:sym typeface="Delius"/>
              </a:defRPr>
            </a:lvl9pPr>
          </a:lstStyle>
          <a:p/>
        </p:txBody>
      </p:sp>
      <p:sp>
        <p:nvSpPr>
          <p:cNvPr id="26" name="Google Shape;26;p6"/>
          <p:cNvSpPr txBox="1"/>
          <p:nvPr>
            <p:ph idx="1" type="body"/>
          </p:nvPr>
        </p:nvSpPr>
        <p:spPr>
          <a:xfrm>
            <a:off x="759025" y="1245275"/>
            <a:ext cx="2205900" cy="33852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Clr>
                <a:srgbClr val="FFFFFF"/>
              </a:buClr>
              <a:buSzPts val="1000"/>
              <a:buChar char="●"/>
              <a:defRPr>
                <a:solidFill>
                  <a:srgbClr val="FFFFFF"/>
                </a:solidFill>
              </a:defRPr>
            </a:lvl1pPr>
            <a:lvl2pPr indent="-292100" lvl="1" marL="914400" rtl="0">
              <a:spcBef>
                <a:spcPts val="1600"/>
              </a:spcBef>
              <a:spcAft>
                <a:spcPts val="0"/>
              </a:spcAft>
              <a:buClr>
                <a:srgbClr val="FFFFFF"/>
              </a:buClr>
              <a:buSzPts val="1000"/>
              <a:buChar char="○"/>
              <a:defRPr>
                <a:solidFill>
                  <a:srgbClr val="FFFFFF"/>
                </a:solidFill>
              </a:defRPr>
            </a:lvl2pPr>
            <a:lvl3pPr indent="-292100" lvl="2" marL="1371600" rtl="0">
              <a:spcBef>
                <a:spcPts val="1600"/>
              </a:spcBef>
              <a:spcAft>
                <a:spcPts val="0"/>
              </a:spcAft>
              <a:buClr>
                <a:srgbClr val="FFFFFF"/>
              </a:buClr>
              <a:buSzPts val="1000"/>
              <a:buChar char="■"/>
              <a:defRPr>
                <a:solidFill>
                  <a:srgbClr val="FFFFFF"/>
                </a:solidFill>
              </a:defRPr>
            </a:lvl3pPr>
            <a:lvl4pPr indent="-317500" lvl="3" marL="1828800" rtl="0">
              <a:spcBef>
                <a:spcPts val="1600"/>
              </a:spcBef>
              <a:spcAft>
                <a:spcPts val="0"/>
              </a:spcAft>
              <a:buClr>
                <a:srgbClr val="FFFFFF"/>
              </a:buClr>
              <a:buSzPts val="1400"/>
              <a:buChar char="●"/>
              <a:defRPr>
                <a:solidFill>
                  <a:srgbClr val="FFFFFF"/>
                </a:solidFill>
              </a:defRPr>
            </a:lvl4pPr>
            <a:lvl5pPr indent="-317500" lvl="4" marL="2286000" rtl="0">
              <a:spcBef>
                <a:spcPts val="1600"/>
              </a:spcBef>
              <a:spcAft>
                <a:spcPts val="0"/>
              </a:spcAft>
              <a:buClr>
                <a:srgbClr val="FFFFFF"/>
              </a:buClr>
              <a:buSzPts val="1400"/>
              <a:buChar char="○"/>
              <a:defRPr>
                <a:solidFill>
                  <a:srgbClr val="FFFFFF"/>
                </a:solidFill>
              </a:defRPr>
            </a:lvl5pPr>
            <a:lvl6pPr indent="-317500" lvl="5" marL="2743200" rtl="0">
              <a:spcBef>
                <a:spcPts val="1600"/>
              </a:spcBef>
              <a:spcAft>
                <a:spcPts val="0"/>
              </a:spcAft>
              <a:buClr>
                <a:srgbClr val="FFFFFF"/>
              </a:buClr>
              <a:buSzPts val="1400"/>
              <a:buChar char="■"/>
              <a:defRPr>
                <a:solidFill>
                  <a:srgbClr val="FFFFFF"/>
                </a:solidFill>
              </a:defRPr>
            </a:lvl6pPr>
            <a:lvl7pPr indent="-317500" lvl="6" marL="3200400" rtl="0">
              <a:spcBef>
                <a:spcPts val="1600"/>
              </a:spcBef>
              <a:spcAft>
                <a:spcPts val="0"/>
              </a:spcAft>
              <a:buClr>
                <a:srgbClr val="FFFFFF"/>
              </a:buClr>
              <a:buSzPts val="1400"/>
              <a:buChar char="●"/>
              <a:defRPr>
                <a:solidFill>
                  <a:srgbClr val="FFFFFF"/>
                </a:solidFill>
              </a:defRPr>
            </a:lvl7pPr>
            <a:lvl8pPr indent="-317500" lvl="7" marL="3657600" rtl="0">
              <a:spcBef>
                <a:spcPts val="1600"/>
              </a:spcBef>
              <a:spcAft>
                <a:spcPts val="0"/>
              </a:spcAft>
              <a:buClr>
                <a:srgbClr val="FFFFFF"/>
              </a:buClr>
              <a:buSzPts val="1400"/>
              <a:buChar char="○"/>
              <a:defRPr>
                <a:solidFill>
                  <a:srgbClr val="FFFFFF"/>
                </a:solidFill>
              </a:defRPr>
            </a:lvl8pPr>
            <a:lvl9pPr indent="-317500" lvl="8" marL="4114800" rtl="0">
              <a:spcBef>
                <a:spcPts val="1600"/>
              </a:spcBef>
              <a:spcAft>
                <a:spcPts val="1600"/>
              </a:spcAft>
              <a:buClr>
                <a:srgbClr val="FFFFFF"/>
              </a:buClr>
              <a:buSzPts val="1400"/>
              <a:buChar char="■"/>
              <a:defRPr>
                <a:solidFill>
                  <a:srgbClr val="FFFFFF"/>
                </a:solidFill>
              </a:defRPr>
            </a:lvl9pPr>
          </a:lstStyle>
          <a:p/>
        </p:txBody>
      </p:sp>
      <p:sp>
        <p:nvSpPr>
          <p:cNvPr id="27" name="Google Shape;27;p6"/>
          <p:cNvSpPr txBox="1"/>
          <p:nvPr>
            <p:ph idx="2" type="body"/>
          </p:nvPr>
        </p:nvSpPr>
        <p:spPr>
          <a:xfrm>
            <a:off x="3308925" y="1245275"/>
            <a:ext cx="2360100" cy="33852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Clr>
                <a:srgbClr val="FFFFFF"/>
              </a:buClr>
              <a:buSzPts val="1000"/>
              <a:buChar char="●"/>
              <a:defRPr>
                <a:solidFill>
                  <a:srgbClr val="FFFFFF"/>
                </a:solidFill>
              </a:defRPr>
            </a:lvl1pPr>
            <a:lvl2pPr indent="-292100" lvl="1" marL="914400" rtl="0">
              <a:spcBef>
                <a:spcPts val="1600"/>
              </a:spcBef>
              <a:spcAft>
                <a:spcPts val="0"/>
              </a:spcAft>
              <a:buClr>
                <a:srgbClr val="FFFFFF"/>
              </a:buClr>
              <a:buSzPts val="1000"/>
              <a:buChar char="○"/>
              <a:defRPr>
                <a:solidFill>
                  <a:srgbClr val="FFFFFF"/>
                </a:solidFill>
              </a:defRPr>
            </a:lvl2pPr>
            <a:lvl3pPr indent="-292100" lvl="2" marL="1371600" rtl="0">
              <a:spcBef>
                <a:spcPts val="1600"/>
              </a:spcBef>
              <a:spcAft>
                <a:spcPts val="0"/>
              </a:spcAft>
              <a:buClr>
                <a:srgbClr val="FFFFFF"/>
              </a:buClr>
              <a:buSzPts val="1000"/>
              <a:buChar char="■"/>
              <a:defRPr>
                <a:solidFill>
                  <a:srgbClr val="FFFFFF"/>
                </a:solidFill>
              </a:defRPr>
            </a:lvl3pPr>
            <a:lvl4pPr indent="-317500" lvl="3" marL="1828800" rtl="0">
              <a:spcBef>
                <a:spcPts val="1600"/>
              </a:spcBef>
              <a:spcAft>
                <a:spcPts val="0"/>
              </a:spcAft>
              <a:buClr>
                <a:srgbClr val="FFFFFF"/>
              </a:buClr>
              <a:buSzPts val="1400"/>
              <a:buChar char="●"/>
              <a:defRPr>
                <a:solidFill>
                  <a:srgbClr val="FFFFFF"/>
                </a:solidFill>
              </a:defRPr>
            </a:lvl4pPr>
            <a:lvl5pPr indent="-317500" lvl="4" marL="2286000" rtl="0">
              <a:spcBef>
                <a:spcPts val="1600"/>
              </a:spcBef>
              <a:spcAft>
                <a:spcPts val="0"/>
              </a:spcAft>
              <a:buClr>
                <a:srgbClr val="FFFFFF"/>
              </a:buClr>
              <a:buSzPts val="1400"/>
              <a:buChar char="○"/>
              <a:defRPr>
                <a:solidFill>
                  <a:srgbClr val="FFFFFF"/>
                </a:solidFill>
              </a:defRPr>
            </a:lvl5pPr>
            <a:lvl6pPr indent="-317500" lvl="5" marL="2743200" rtl="0">
              <a:spcBef>
                <a:spcPts val="1600"/>
              </a:spcBef>
              <a:spcAft>
                <a:spcPts val="0"/>
              </a:spcAft>
              <a:buClr>
                <a:srgbClr val="FFFFFF"/>
              </a:buClr>
              <a:buSzPts val="1400"/>
              <a:buChar char="■"/>
              <a:defRPr>
                <a:solidFill>
                  <a:srgbClr val="FFFFFF"/>
                </a:solidFill>
              </a:defRPr>
            </a:lvl6pPr>
            <a:lvl7pPr indent="-317500" lvl="6" marL="3200400" rtl="0">
              <a:spcBef>
                <a:spcPts val="1600"/>
              </a:spcBef>
              <a:spcAft>
                <a:spcPts val="0"/>
              </a:spcAft>
              <a:buClr>
                <a:srgbClr val="FFFFFF"/>
              </a:buClr>
              <a:buSzPts val="1400"/>
              <a:buChar char="●"/>
              <a:defRPr>
                <a:solidFill>
                  <a:srgbClr val="FFFFFF"/>
                </a:solidFill>
              </a:defRPr>
            </a:lvl7pPr>
            <a:lvl8pPr indent="-317500" lvl="7" marL="3657600" rtl="0">
              <a:spcBef>
                <a:spcPts val="1600"/>
              </a:spcBef>
              <a:spcAft>
                <a:spcPts val="0"/>
              </a:spcAft>
              <a:buClr>
                <a:srgbClr val="FFFFFF"/>
              </a:buClr>
              <a:buSzPts val="1400"/>
              <a:buChar char="○"/>
              <a:defRPr>
                <a:solidFill>
                  <a:srgbClr val="FFFFFF"/>
                </a:solidFill>
              </a:defRPr>
            </a:lvl8pPr>
            <a:lvl9pPr indent="-317500" lvl="8" marL="4114800" rtl="0">
              <a:spcBef>
                <a:spcPts val="1600"/>
              </a:spcBef>
              <a:spcAft>
                <a:spcPts val="1600"/>
              </a:spcAft>
              <a:buClr>
                <a:srgbClr val="FFFFFF"/>
              </a:buClr>
              <a:buSzPts val="1400"/>
              <a:buChar char="■"/>
              <a:defRPr>
                <a:solidFill>
                  <a:srgbClr val="FFFFFF"/>
                </a:solidFill>
              </a:defRPr>
            </a:lvl9pPr>
          </a:lstStyle>
          <a:p/>
        </p:txBody>
      </p:sp>
      <p:sp>
        <p:nvSpPr>
          <p:cNvPr id="28" name="Google Shape;28;p6"/>
          <p:cNvSpPr txBox="1"/>
          <p:nvPr>
            <p:ph idx="3" type="body"/>
          </p:nvPr>
        </p:nvSpPr>
        <p:spPr>
          <a:xfrm>
            <a:off x="6013025" y="1245275"/>
            <a:ext cx="2289000" cy="33852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Clr>
                <a:srgbClr val="FFFFFF"/>
              </a:buClr>
              <a:buSzPts val="1000"/>
              <a:buChar char="●"/>
              <a:defRPr>
                <a:solidFill>
                  <a:srgbClr val="FFFFFF"/>
                </a:solidFill>
              </a:defRPr>
            </a:lvl1pPr>
            <a:lvl2pPr indent="-292100" lvl="1" marL="914400" rtl="0">
              <a:spcBef>
                <a:spcPts val="1600"/>
              </a:spcBef>
              <a:spcAft>
                <a:spcPts val="0"/>
              </a:spcAft>
              <a:buClr>
                <a:srgbClr val="FFFFFF"/>
              </a:buClr>
              <a:buSzPts val="1000"/>
              <a:buChar char="○"/>
              <a:defRPr>
                <a:solidFill>
                  <a:srgbClr val="FFFFFF"/>
                </a:solidFill>
              </a:defRPr>
            </a:lvl2pPr>
            <a:lvl3pPr indent="-292100" lvl="2" marL="1371600" rtl="0">
              <a:spcBef>
                <a:spcPts val="1600"/>
              </a:spcBef>
              <a:spcAft>
                <a:spcPts val="0"/>
              </a:spcAft>
              <a:buClr>
                <a:srgbClr val="FFFFFF"/>
              </a:buClr>
              <a:buSzPts val="1000"/>
              <a:buChar char="■"/>
              <a:defRPr>
                <a:solidFill>
                  <a:srgbClr val="FFFFFF"/>
                </a:solidFill>
              </a:defRPr>
            </a:lvl3pPr>
            <a:lvl4pPr indent="-317500" lvl="3" marL="1828800" rtl="0">
              <a:spcBef>
                <a:spcPts val="1600"/>
              </a:spcBef>
              <a:spcAft>
                <a:spcPts val="0"/>
              </a:spcAft>
              <a:buClr>
                <a:srgbClr val="FFFFFF"/>
              </a:buClr>
              <a:buSzPts val="1400"/>
              <a:buChar char="●"/>
              <a:defRPr>
                <a:solidFill>
                  <a:srgbClr val="FFFFFF"/>
                </a:solidFill>
              </a:defRPr>
            </a:lvl4pPr>
            <a:lvl5pPr indent="-317500" lvl="4" marL="2286000" rtl="0">
              <a:spcBef>
                <a:spcPts val="1600"/>
              </a:spcBef>
              <a:spcAft>
                <a:spcPts val="0"/>
              </a:spcAft>
              <a:buClr>
                <a:srgbClr val="FFFFFF"/>
              </a:buClr>
              <a:buSzPts val="1400"/>
              <a:buChar char="○"/>
              <a:defRPr>
                <a:solidFill>
                  <a:srgbClr val="FFFFFF"/>
                </a:solidFill>
              </a:defRPr>
            </a:lvl5pPr>
            <a:lvl6pPr indent="-317500" lvl="5" marL="2743200" rtl="0">
              <a:spcBef>
                <a:spcPts val="1600"/>
              </a:spcBef>
              <a:spcAft>
                <a:spcPts val="0"/>
              </a:spcAft>
              <a:buClr>
                <a:srgbClr val="FFFFFF"/>
              </a:buClr>
              <a:buSzPts val="1400"/>
              <a:buChar char="■"/>
              <a:defRPr>
                <a:solidFill>
                  <a:srgbClr val="FFFFFF"/>
                </a:solidFill>
              </a:defRPr>
            </a:lvl6pPr>
            <a:lvl7pPr indent="-317500" lvl="6" marL="3200400" rtl="0">
              <a:spcBef>
                <a:spcPts val="1600"/>
              </a:spcBef>
              <a:spcAft>
                <a:spcPts val="0"/>
              </a:spcAft>
              <a:buClr>
                <a:srgbClr val="FFFFFF"/>
              </a:buClr>
              <a:buSzPts val="1400"/>
              <a:buChar char="●"/>
              <a:defRPr>
                <a:solidFill>
                  <a:srgbClr val="FFFFFF"/>
                </a:solidFill>
              </a:defRPr>
            </a:lvl7pPr>
            <a:lvl8pPr indent="-317500" lvl="7" marL="3657600" rtl="0">
              <a:spcBef>
                <a:spcPts val="1600"/>
              </a:spcBef>
              <a:spcAft>
                <a:spcPts val="0"/>
              </a:spcAft>
              <a:buClr>
                <a:srgbClr val="FFFFFF"/>
              </a:buClr>
              <a:buSzPts val="1400"/>
              <a:buChar char="○"/>
              <a:defRPr>
                <a:solidFill>
                  <a:srgbClr val="FFFFFF"/>
                </a:solidFill>
              </a:defRPr>
            </a:lvl8pPr>
            <a:lvl9pPr indent="-317500" lvl="8" marL="4114800" rtl="0">
              <a:spcBef>
                <a:spcPts val="1600"/>
              </a:spcBef>
              <a:spcAft>
                <a:spcPts val="1600"/>
              </a:spcAft>
              <a:buClr>
                <a:srgbClr val="FFFFFF"/>
              </a:buClr>
              <a:buSzPts val="1400"/>
              <a:buChar char="■"/>
              <a:defRPr>
                <a:solidFill>
                  <a:srgbClr val="FFFFFF"/>
                </a:solidFill>
              </a:defRPr>
            </a:lvl9pPr>
          </a:lstStyle>
          <a:p/>
        </p:txBody>
      </p:sp>
    </p:spTree>
  </p:cSld>
  <p:clrMapOvr>
    <a:masterClrMapping/>
  </p:clrMapOvr>
  <p:extLst>
    <p:ext uri="{DCECCB84-F9BA-43D5-87BE-67443E8EF086}">
      <p15:sldGuideLst>
        <p15:guide id="1" orient="horz" pos="699">
          <p15:clr>
            <a:srgbClr val="FA7B17"/>
          </p15:clr>
        </p15:guide>
        <p15:guide id="2" orient="horz" pos="1670">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mage">
  <p:cSld name="TITLE_AND_BODY_6">
    <p:bg>
      <p:bgPr>
        <a:blipFill>
          <a:blip r:embed="rId2">
            <a:alphaModFix/>
          </a:blip>
          <a:stretch>
            <a:fillRect/>
          </a:stretch>
        </a:blipFill>
      </p:bgPr>
    </p:bg>
    <p:spTree>
      <p:nvGrpSpPr>
        <p:cNvPr id="29" name="Shape 29"/>
        <p:cNvGrpSpPr/>
        <p:nvPr/>
      </p:nvGrpSpPr>
      <p:grpSpPr>
        <a:xfrm>
          <a:off x="0" y="0"/>
          <a:ext cx="0" cy="0"/>
          <a:chOff x="0" y="0"/>
          <a:chExt cx="0" cy="0"/>
        </a:xfrm>
      </p:grpSpPr>
      <p:sp>
        <p:nvSpPr>
          <p:cNvPr id="30" name="Google Shape;30;p7"/>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1" name="Google Shape;31;p7"/>
          <p:cNvSpPr txBox="1"/>
          <p:nvPr>
            <p:ph idx="1" type="body"/>
          </p:nvPr>
        </p:nvSpPr>
        <p:spPr>
          <a:xfrm>
            <a:off x="652300" y="4079325"/>
            <a:ext cx="7839300" cy="550200"/>
          </a:xfrm>
          <a:prstGeom prst="rect">
            <a:avLst/>
          </a:prstGeom>
        </p:spPr>
        <p:txBody>
          <a:bodyPr anchorCtr="0" anchor="t" bIns="91425" lIns="91425" spcFirstLastPara="1" rIns="91425" wrap="square" tIns="91425">
            <a:noAutofit/>
          </a:bodyPr>
          <a:lstStyle>
            <a:lvl1pPr indent="-292100" lvl="0" marL="457200">
              <a:spcBef>
                <a:spcPts val="0"/>
              </a:spcBef>
              <a:spcAft>
                <a:spcPts val="0"/>
              </a:spcAft>
              <a:buClr>
                <a:srgbClr val="FFFFFF"/>
              </a:buClr>
              <a:buSzPts val="1000"/>
              <a:buChar char="●"/>
              <a:defRPr>
                <a:solidFill>
                  <a:srgbClr val="FFFFFF"/>
                </a:solidFill>
              </a:defRPr>
            </a:lvl1pPr>
            <a:lvl2pPr indent="-292100" lvl="1" marL="914400">
              <a:spcBef>
                <a:spcPts val="1600"/>
              </a:spcBef>
              <a:spcAft>
                <a:spcPts val="0"/>
              </a:spcAft>
              <a:buClr>
                <a:srgbClr val="FFFFFF"/>
              </a:buClr>
              <a:buSzPts val="1000"/>
              <a:buChar char="○"/>
              <a:defRPr>
                <a:solidFill>
                  <a:srgbClr val="FFFFFF"/>
                </a:solidFill>
              </a:defRPr>
            </a:lvl2pPr>
            <a:lvl3pPr indent="-292100" lvl="2" marL="1371600">
              <a:spcBef>
                <a:spcPts val="1600"/>
              </a:spcBef>
              <a:spcAft>
                <a:spcPts val="0"/>
              </a:spcAft>
              <a:buClr>
                <a:srgbClr val="FFFFFF"/>
              </a:buClr>
              <a:buSzPts val="1000"/>
              <a:buChar char="■"/>
              <a:defRPr>
                <a:solidFill>
                  <a:srgbClr val="FFFFFF"/>
                </a:solidFill>
              </a:defRPr>
            </a:lvl3pPr>
            <a:lvl4pPr indent="-317500" lvl="3" marL="1828800">
              <a:spcBef>
                <a:spcPts val="1600"/>
              </a:spcBef>
              <a:spcAft>
                <a:spcPts val="0"/>
              </a:spcAft>
              <a:buClr>
                <a:srgbClr val="FFFFFF"/>
              </a:buClr>
              <a:buSzPts val="1400"/>
              <a:buChar char="●"/>
              <a:defRPr>
                <a:solidFill>
                  <a:srgbClr val="FFFFFF"/>
                </a:solidFill>
              </a:defRPr>
            </a:lvl4pPr>
            <a:lvl5pPr indent="-317500" lvl="4" marL="2286000">
              <a:spcBef>
                <a:spcPts val="1600"/>
              </a:spcBef>
              <a:spcAft>
                <a:spcPts val="0"/>
              </a:spcAft>
              <a:buClr>
                <a:srgbClr val="FFFFFF"/>
              </a:buClr>
              <a:buSzPts val="1400"/>
              <a:buChar char="○"/>
              <a:defRPr>
                <a:solidFill>
                  <a:srgbClr val="FFFFFF"/>
                </a:solidFill>
              </a:defRPr>
            </a:lvl5pPr>
            <a:lvl6pPr indent="-317500" lvl="5" marL="2743200">
              <a:spcBef>
                <a:spcPts val="1600"/>
              </a:spcBef>
              <a:spcAft>
                <a:spcPts val="0"/>
              </a:spcAft>
              <a:buClr>
                <a:srgbClr val="FFFFFF"/>
              </a:buClr>
              <a:buSzPts val="1400"/>
              <a:buChar char="■"/>
              <a:defRPr>
                <a:solidFill>
                  <a:srgbClr val="FFFFFF"/>
                </a:solidFill>
              </a:defRPr>
            </a:lvl6pPr>
            <a:lvl7pPr indent="-317500" lvl="6" marL="3200400">
              <a:spcBef>
                <a:spcPts val="1600"/>
              </a:spcBef>
              <a:spcAft>
                <a:spcPts val="0"/>
              </a:spcAft>
              <a:buClr>
                <a:srgbClr val="FFFFFF"/>
              </a:buClr>
              <a:buSzPts val="1400"/>
              <a:buChar char="●"/>
              <a:defRPr>
                <a:solidFill>
                  <a:srgbClr val="FFFFFF"/>
                </a:solidFill>
              </a:defRPr>
            </a:lvl7pPr>
            <a:lvl8pPr indent="-317500" lvl="7" marL="3657600">
              <a:spcBef>
                <a:spcPts val="1600"/>
              </a:spcBef>
              <a:spcAft>
                <a:spcPts val="0"/>
              </a:spcAft>
              <a:buClr>
                <a:srgbClr val="FFFFFF"/>
              </a:buClr>
              <a:buSzPts val="1400"/>
              <a:buChar char="○"/>
              <a:defRPr>
                <a:solidFill>
                  <a:srgbClr val="FFFFFF"/>
                </a:solidFill>
              </a:defRPr>
            </a:lvl8pPr>
            <a:lvl9pPr indent="-317500" lvl="8" marL="4114800">
              <a:spcBef>
                <a:spcPts val="1600"/>
              </a:spcBef>
              <a:spcAft>
                <a:spcPts val="1600"/>
              </a:spcAft>
              <a:buClr>
                <a:srgbClr val="FFFFFF"/>
              </a:buClr>
              <a:buSzPts val="1400"/>
              <a:buChar char="■"/>
              <a:defRPr>
                <a:solidFill>
                  <a:srgbClr val="FFFFFF"/>
                </a:solidFill>
              </a:defRPr>
            </a:lvl9pPr>
          </a:lstStyle>
          <a:p/>
        </p:txBody>
      </p:sp>
      <p:sp>
        <p:nvSpPr>
          <p:cNvPr id="32" name="Google Shape;32;p7"/>
          <p:cNvSpPr txBox="1"/>
          <p:nvPr>
            <p:ph type="title"/>
          </p:nvPr>
        </p:nvSpPr>
        <p:spPr>
          <a:xfrm>
            <a:off x="213475" y="3358200"/>
            <a:ext cx="8728800" cy="4731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a:solidFill>
                  <a:srgbClr val="EBBD3C"/>
                </a:solidFill>
              </a:defRPr>
            </a:lvl1pPr>
            <a:lvl2pPr lvl="1">
              <a:spcBef>
                <a:spcPts val="0"/>
              </a:spcBef>
              <a:spcAft>
                <a:spcPts val="0"/>
              </a:spcAft>
              <a:buNone/>
              <a:defRPr>
                <a:latin typeface="Bitter"/>
                <a:ea typeface="Bitter"/>
                <a:cs typeface="Bitter"/>
                <a:sym typeface="Bitter"/>
              </a:defRPr>
            </a:lvl2pPr>
            <a:lvl3pPr lvl="2">
              <a:spcBef>
                <a:spcPts val="0"/>
              </a:spcBef>
              <a:spcAft>
                <a:spcPts val="0"/>
              </a:spcAft>
              <a:buNone/>
              <a:defRPr>
                <a:latin typeface="Bitter"/>
                <a:ea typeface="Bitter"/>
                <a:cs typeface="Bitter"/>
                <a:sym typeface="Bitter"/>
              </a:defRPr>
            </a:lvl3pPr>
            <a:lvl4pPr lvl="3">
              <a:spcBef>
                <a:spcPts val="0"/>
              </a:spcBef>
              <a:spcAft>
                <a:spcPts val="0"/>
              </a:spcAft>
              <a:buNone/>
              <a:defRPr>
                <a:latin typeface="Bitter"/>
                <a:ea typeface="Bitter"/>
                <a:cs typeface="Bitter"/>
                <a:sym typeface="Bitter"/>
              </a:defRPr>
            </a:lvl4pPr>
            <a:lvl5pPr lvl="4">
              <a:spcBef>
                <a:spcPts val="0"/>
              </a:spcBef>
              <a:spcAft>
                <a:spcPts val="0"/>
              </a:spcAft>
              <a:buNone/>
              <a:defRPr>
                <a:latin typeface="Bitter"/>
                <a:ea typeface="Bitter"/>
                <a:cs typeface="Bitter"/>
                <a:sym typeface="Bitter"/>
              </a:defRPr>
            </a:lvl5pPr>
            <a:lvl6pPr lvl="5">
              <a:spcBef>
                <a:spcPts val="0"/>
              </a:spcBef>
              <a:spcAft>
                <a:spcPts val="0"/>
              </a:spcAft>
              <a:buNone/>
              <a:defRPr>
                <a:latin typeface="Bitter"/>
                <a:ea typeface="Bitter"/>
                <a:cs typeface="Bitter"/>
                <a:sym typeface="Bitter"/>
              </a:defRPr>
            </a:lvl6pPr>
            <a:lvl7pPr lvl="6">
              <a:spcBef>
                <a:spcPts val="0"/>
              </a:spcBef>
              <a:spcAft>
                <a:spcPts val="0"/>
              </a:spcAft>
              <a:buNone/>
              <a:defRPr>
                <a:latin typeface="Bitter"/>
                <a:ea typeface="Bitter"/>
                <a:cs typeface="Bitter"/>
                <a:sym typeface="Bitter"/>
              </a:defRPr>
            </a:lvl7pPr>
            <a:lvl8pPr lvl="7">
              <a:spcBef>
                <a:spcPts val="0"/>
              </a:spcBef>
              <a:spcAft>
                <a:spcPts val="0"/>
              </a:spcAft>
              <a:buNone/>
              <a:defRPr>
                <a:latin typeface="Bitter"/>
                <a:ea typeface="Bitter"/>
                <a:cs typeface="Bitter"/>
                <a:sym typeface="Bitter"/>
              </a:defRPr>
            </a:lvl8pPr>
            <a:lvl9pPr lvl="8">
              <a:spcBef>
                <a:spcPts val="0"/>
              </a:spcBef>
              <a:spcAft>
                <a:spcPts val="0"/>
              </a:spcAft>
              <a:buNone/>
              <a:defRPr>
                <a:latin typeface="Bitter"/>
                <a:ea typeface="Bitter"/>
                <a:cs typeface="Bitter"/>
                <a:sym typeface="Bitter"/>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ello I'm">
  <p:cSld name="CUSTOM_1">
    <p:bg>
      <p:bgPr>
        <a:blipFill>
          <a:blip r:embed="rId2">
            <a:alphaModFix/>
          </a:blip>
          <a:stretch>
            <a:fillRect/>
          </a:stretch>
        </a:blipFill>
      </p:bgPr>
    </p:bg>
    <p:spTree>
      <p:nvGrpSpPr>
        <p:cNvPr id="33" name="Shape 33"/>
        <p:cNvGrpSpPr/>
        <p:nvPr/>
      </p:nvGrpSpPr>
      <p:grpSpPr>
        <a:xfrm>
          <a:off x="0" y="0"/>
          <a:ext cx="0" cy="0"/>
          <a:chOff x="0" y="0"/>
          <a:chExt cx="0" cy="0"/>
        </a:xfrm>
      </p:grpSpPr>
      <p:sp>
        <p:nvSpPr>
          <p:cNvPr id="34" name="Google Shape;34;p8"/>
          <p:cNvSpPr txBox="1"/>
          <p:nvPr>
            <p:ph idx="1" type="body"/>
          </p:nvPr>
        </p:nvSpPr>
        <p:spPr>
          <a:xfrm>
            <a:off x="1434925" y="1761550"/>
            <a:ext cx="4111200" cy="522000"/>
          </a:xfrm>
          <a:prstGeom prst="rect">
            <a:avLst/>
          </a:prstGeom>
        </p:spPr>
        <p:txBody>
          <a:bodyPr anchorCtr="0" anchor="t" bIns="91425" lIns="91425" spcFirstLastPara="1" rIns="91425" wrap="square" tIns="91425">
            <a:noAutofit/>
          </a:bodyPr>
          <a:lstStyle>
            <a:lvl1pPr indent="-381000" lvl="0" marL="457200">
              <a:spcBef>
                <a:spcPts val="0"/>
              </a:spcBef>
              <a:spcAft>
                <a:spcPts val="0"/>
              </a:spcAft>
              <a:buClr>
                <a:srgbClr val="EBBD3C"/>
              </a:buClr>
              <a:buSzPts val="2400"/>
              <a:buFont typeface="Playfair Display"/>
              <a:buChar char="●"/>
              <a:defRPr b="1" sz="2400">
                <a:solidFill>
                  <a:srgbClr val="EBBD3C"/>
                </a:solidFill>
                <a:latin typeface="Playfair Display"/>
                <a:ea typeface="Playfair Display"/>
                <a:cs typeface="Playfair Display"/>
                <a:sym typeface="Playfair Display"/>
              </a:defRPr>
            </a:lvl1pPr>
            <a:lvl2pPr indent="-292100" lvl="1" marL="914400">
              <a:spcBef>
                <a:spcPts val="1600"/>
              </a:spcBef>
              <a:spcAft>
                <a:spcPts val="0"/>
              </a:spcAft>
              <a:buClr>
                <a:srgbClr val="E78B80"/>
              </a:buClr>
              <a:buSzPts val="1000"/>
              <a:buChar char="○"/>
              <a:defRPr>
                <a:solidFill>
                  <a:srgbClr val="E78B80"/>
                </a:solidFill>
              </a:defRPr>
            </a:lvl2pPr>
            <a:lvl3pPr indent="-292100" lvl="2" marL="1371600">
              <a:spcBef>
                <a:spcPts val="1600"/>
              </a:spcBef>
              <a:spcAft>
                <a:spcPts val="0"/>
              </a:spcAft>
              <a:buClr>
                <a:srgbClr val="E78B80"/>
              </a:buClr>
              <a:buSzPts val="1000"/>
              <a:buChar char="■"/>
              <a:defRPr>
                <a:solidFill>
                  <a:srgbClr val="E78B80"/>
                </a:solidFill>
              </a:defRPr>
            </a:lvl3pPr>
            <a:lvl4pPr indent="-317500" lvl="3" marL="1828800">
              <a:spcBef>
                <a:spcPts val="1600"/>
              </a:spcBef>
              <a:spcAft>
                <a:spcPts val="0"/>
              </a:spcAft>
              <a:buClr>
                <a:srgbClr val="E78B80"/>
              </a:buClr>
              <a:buSzPts val="1400"/>
              <a:buChar char="●"/>
              <a:defRPr>
                <a:solidFill>
                  <a:srgbClr val="E78B80"/>
                </a:solidFill>
              </a:defRPr>
            </a:lvl4pPr>
            <a:lvl5pPr indent="-317500" lvl="4" marL="2286000">
              <a:spcBef>
                <a:spcPts val="1600"/>
              </a:spcBef>
              <a:spcAft>
                <a:spcPts val="0"/>
              </a:spcAft>
              <a:buClr>
                <a:srgbClr val="E78B80"/>
              </a:buClr>
              <a:buSzPts val="1400"/>
              <a:buChar char="○"/>
              <a:defRPr>
                <a:solidFill>
                  <a:srgbClr val="E78B80"/>
                </a:solidFill>
              </a:defRPr>
            </a:lvl5pPr>
            <a:lvl6pPr indent="-317500" lvl="5" marL="2743200">
              <a:spcBef>
                <a:spcPts val="1600"/>
              </a:spcBef>
              <a:spcAft>
                <a:spcPts val="0"/>
              </a:spcAft>
              <a:buClr>
                <a:srgbClr val="E78B80"/>
              </a:buClr>
              <a:buSzPts val="1400"/>
              <a:buChar char="■"/>
              <a:defRPr>
                <a:solidFill>
                  <a:srgbClr val="E78B80"/>
                </a:solidFill>
              </a:defRPr>
            </a:lvl6pPr>
            <a:lvl7pPr indent="-317500" lvl="6" marL="3200400">
              <a:spcBef>
                <a:spcPts val="1600"/>
              </a:spcBef>
              <a:spcAft>
                <a:spcPts val="0"/>
              </a:spcAft>
              <a:buClr>
                <a:srgbClr val="E78B80"/>
              </a:buClr>
              <a:buSzPts val="1400"/>
              <a:buChar char="●"/>
              <a:defRPr>
                <a:solidFill>
                  <a:srgbClr val="E78B80"/>
                </a:solidFill>
              </a:defRPr>
            </a:lvl7pPr>
            <a:lvl8pPr indent="-317500" lvl="7" marL="3657600">
              <a:spcBef>
                <a:spcPts val="1600"/>
              </a:spcBef>
              <a:spcAft>
                <a:spcPts val="0"/>
              </a:spcAft>
              <a:buClr>
                <a:srgbClr val="E78B80"/>
              </a:buClr>
              <a:buSzPts val="1400"/>
              <a:buChar char="○"/>
              <a:defRPr>
                <a:solidFill>
                  <a:srgbClr val="E78B80"/>
                </a:solidFill>
              </a:defRPr>
            </a:lvl8pPr>
            <a:lvl9pPr indent="-317500" lvl="8" marL="4114800">
              <a:spcBef>
                <a:spcPts val="1600"/>
              </a:spcBef>
              <a:spcAft>
                <a:spcPts val="1600"/>
              </a:spcAft>
              <a:buClr>
                <a:srgbClr val="E78B80"/>
              </a:buClr>
              <a:buSzPts val="1400"/>
              <a:buFont typeface="Delius"/>
              <a:buChar char="■"/>
              <a:defRPr>
                <a:solidFill>
                  <a:srgbClr val="E78B80"/>
                </a:solidFill>
                <a:latin typeface="Delius"/>
                <a:ea typeface="Delius"/>
                <a:cs typeface="Delius"/>
                <a:sym typeface="Delius"/>
              </a:defRPr>
            </a:lvl9pPr>
          </a:lstStyle>
          <a:p/>
        </p:txBody>
      </p:sp>
      <p:sp>
        <p:nvSpPr>
          <p:cNvPr id="35" name="Google Shape;35;p8"/>
          <p:cNvSpPr txBox="1"/>
          <p:nvPr>
            <p:ph idx="2" type="body"/>
          </p:nvPr>
        </p:nvSpPr>
        <p:spPr>
          <a:xfrm>
            <a:off x="1434925" y="2455000"/>
            <a:ext cx="3137100" cy="1728900"/>
          </a:xfrm>
          <a:prstGeom prst="rect">
            <a:avLst/>
          </a:prstGeom>
        </p:spPr>
        <p:txBody>
          <a:bodyPr anchorCtr="0" anchor="t" bIns="91425" lIns="91425" spcFirstLastPara="1" rIns="91425" wrap="square" tIns="91425">
            <a:noAutofit/>
          </a:bodyPr>
          <a:lstStyle>
            <a:lvl1pPr indent="-292100" lvl="0" marL="457200">
              <a:spcBef>
                <a:spcPts val="0"/>
              </a:spcBef>
              <a:spcAft>
                <a:spcPts val="0"/>
              </a:spcAft>
              <a:buClr>
                <a:srgbClr val="FFFFFF"/>
              </a:buClr>
              <a:buSzPts val="1000"/>
              <a:buChar char="●"/>
              <a:defRPr>
                <a:solidFill>
                  <a:srgbClr val="FFFFFF"/>
                </a:solidFill>
              </a:defRPr>
            </a:lvl1pPr>
            <a:lvl2pPr indent="-292100" lvl="1" marL="914400">
              <a:spcBef>
                <a:spcPts val="1600"/>
              </a:spcBef>
              <a:spcAft>
                <a:spcPts val="0"/>
              </a:spcAft>
              <a:buClr>
                <a:srgbClr val="FFFFFF"/>
              </a:buClr>
              <a:buSzPts val="1000"/>
              <a:buChar char="○"/>
              <a:defRPr>
                <a:solidFill>
                  <a:srgbClr val="FFFFFF"/>
                </a:solidFill>
              </a:defRPr>
            </a:lvl2pPr>
            <a:lvl3pPr indent="-292100" lvl="2" marL="1371600">
              <a:spcBef>
                <a:spcPts val="1600"/>
              </a:spcBef>
              <a:spcAft>
                <a:spcPts val="0"/>
              </a:spcAft>
              <a:buClr>
                <a:srgbClr val="FFFFFF"/>
              </a:buClr>
              <a:buSzPts val="1000"/>
              <a:buChar char="■"/>
              <a:defRPr>
                <a:solidFill>
                  <a:srgbClr val="FFFFFF"/>
                </a:solidFill>
              </a:defRPr>
            </a:lvl3pPr>
            <a:lvl4pPr indent="-317500" lvl="3" marL="1828800">
              <a:spcBef>
                <a:spcPts val="1600"/>
              </a:spcBef>
              <a:spcAft>
                <a:spcPts val="0"/>
              </a:spcAft>
              <a:buClr>
                <a:srgbClr val="FFFFFF"/>
              </a:buClr>
              <a:buSzPts val="1400"/>
              <a:buChar char="●"/>
              <a:defRPr>
                <a:solidFill>
                  <a:srgbClr val="FFFFFF"/>
                </a:solidFill>
              </a:defRPr>
            </a:lvl4pPr>
            <a:lvl5pPr indent="-317500" lvl="4" marL="2286000">
              <a:spcBef>
                <a:spcPts val="1600"/>
              </a:spcBef>
              <a:spcAft>
                <a:spcPts val="0"/>
              </a:spcAft>
              <a:buClr>
                <a:srgbClr val="FFFFFF"/>
              </a:buClr>
              <a:buSzPts val="1400"/>
              <a:buChar char="○"/>
              <a:defRPr>
                <a:solidFill>
                  <a:srgbClr val="FFFFFF"/>
                </a:solidFill>
              </a:defRPr>
            </a:lvl5pPr>
            <a:lvl6pPr indent="-317500" lvl="5" marL="2743200">
              <a:spcBef>
                <a:spcPts val="1600"/>
              </a:spcBef>
              <a:spcAft>
                <a:spcPts val="0"/>
              </a:spcAft>
              <a:buClr>
                <a:srgbClr val="FFFFFF"/>
              </a:buClr>
              <a:buSzPts val="1400"/>
              <a:buChar char="■"/>
              <a:defRPr>
                <a:solidFill>
                  <a:srgbClr val="FFFFFF"/>
                </a:solidFill>
              </a:defRPr>
            </a:lvl6pPr>
            <a:lvl7pPr indent="-317500" lvl="6" marL="3200400">
              <a:spcBef>
                <a:spcPts val="1600"/>
              </a:spcBef>
              <a:spcAft>
                <a:spcPts val="0"/>
              </a:spcAft>
              <a:buClr>
                <a:srgbClr val="FFFFFF"/>
              </a:buClr>
              <a:buSzPts val="1400"/>
              <a:buChar char="●"/>
              <a:defRPr>
                <a:solidFill>
                  <a:srgbClr val="FFFFFF"/>
                </a:solidFill>
              </a:defRPr>
            </a:lvl7pPr>
            <a:lvl8pPr indent="-317500" lvl="7" marL="3657600">
              <a:spcBef>
                <a:spcPts val="1600"/>
              </a:spcBef>
              <a:spcAft>
                <a:spcPts val="0"/>
              </a:spcAft>
              <a:buClr>
                <a:srgbClr val="FFFFFF"/>
              </a:buClr>
              <a:buSzPts val="1400"/>
              <a:buChar char="○"/>
              <a:defRPr>
                <a:solidFill>
                  <a:srgbClr val="FFFFFF"/>
                </a:solidFill>
              </a:defRPr>
            </a:lvl8pPr>
            <a:lvl9pPr indent="-317500" lvl="8" marL="4114800">
              <a:spcBef>
                <a:spcPts val="1600"/>
              </a:spcBef>
              <a:spcAft>
                <a:spcPts val="1600"/>
              </a:spcAft>
              <a:buClr>
                <a:srgbClr val="FFFFFF"/>
              </a:buClr>
              <a:buSzPts val="1400"/>
              <a:buChar char="■"/>
              <a:defRPr>
                <a:solidFill>
                  <a:srgbClr val="FFFFFF"/>
                </a:solidFill>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concept">
  <p:cSld name="CUSTOM_2">
    <p:bg>
      <p:bgPr>
        <a:blipFill>
          <a:blip r:embed="rId2">
            <a:alphaModFix/>
          </a:blip>
          <a:stretch>
            <a:fillRect/>
          </a:stretch>
        </a:blipFill>
      </p:bgPr>
    </p:bg>
    <p:spTree>
      <p:nvGrpSpPr>
        <p:cNvPr id="36" name="Shape 36"/>
        <p:cNvGrpSpPr/>
        <p:nvPr/>
      </p:nvGrpSpPr>
      <p:grpSpPr>
        <a:xfrm>
          <a:off x="0" y="0"/>
          <a:ext cx="0" cy="0"/>
          <a:chOff x="0" y="0"/>
          <a:chExt cx="0" cy="0"/>
        </a:xfrm>
      </p:grpSpPr>
      <p:sp>
        <p:nvSpPr>
          <p:cNvPr id="37" name="Google Shape;37;p9"/>
          <p:cNvSpPr txBox="1"/>
          <p:nvPr>
            <p:ph type="title"/>
          </p:nvPr>
        </p:nvSpPr>
        <p:spPr>
          <a:xfrm>
            <a:off x="2129100" y="2041950"/>
            <a:ext cx="4885800" cy="10596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sz="3600">
                <a:solidFill>
                  <a:srgbClr val="A9372A"/>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Image">
  <p:cSld name="CUSTOM_4">
    <p:spTree>
      <p:nvGrpSpPr>
        <p:cNvPr id="38" name="Shape 38"/>
        <p:cNvGrpSpPr/>
        <p:nvPr/>
      </p:nvGrpSpPr>
      <p:grpSpPr>
        <a:xfrm>
          <a:off x="0" y="0"/>
          <a:ext cx="0" cy="0"/>
          <a:chOff x="0" y="0"/>
          <a:chExt cx="0" cy="0"/>
        </a:xfrm>
      </p:grpSpPr>
      <p:sp>
        <p:nvSpPr>
          <p:cNvPr id="39" name="Google Shape;39;p10"/>
          <p:cNvSpPr txBox="1"/>
          <p:nvPr>
            <p:ph type="title"/>
          </p:nvPr>
        </p:nvSpPr>
        <p:spPr>
          <a:xfrm>
            <a:off x="675850" y="1025"/>
            <a:ext cx="7023300" cy="787800"/>
          </a:xfrm>
          <a:prstGeom prst="rect">
            <a:avLst/>
          </a:prstGeom>
          <a:noFill/>
        </p:spPr>
        <p:txBody>
          <a:bodyPr anchorCtr="0" anchor="ctr" bIns="91425" lIns="91425" spcFirstLastPara="1" rIns="91425" wrap="square" tIns="91425">
            <a:noAutofit/>
          </a:bodyPr>
          <a:lstStyle>
            <a:lvl1pPr lvl="0" rtl="0">
              <a:spcBef>
                <a:spcPts val="0"/>
              </a:spcBef>
              <a:spcAft>
                <a:spcPts val="0"/>
              </a:spcAft>
              <a:buNone/>
              <a:defRPr sz="1800">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extLst>
    <p:ext uri="{DCECCB84-F9BA-43D5-87BE-67443E8EF086}">
      <p15:sldGuideLst>
        <p15:guide id="1" orient="horz" pos="249">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3.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rgbClr val="EBBD3C"/>
              </a:buClr>
              <a:buSzPts val="2400"/>
              <a:buFont typeface="Playfair Display"/>
              <a:buNone/>
              <a:defRPr b="1" sz="2400">
                <a:solidFill>
                  <a:srgbClr val="EBBD3C"/>
                </a:solidFill>
                <a:latin typeface="Playfair Display"/>
                <a:ea typeface="Playfair Display"/>
                <a:cs typeface="Playfair Display"/>
                <a:sym typeface="Playfair Displa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292100" lvl="0" marL="457200">
              <a:lnSpc>
                <a:spcPct val="115000"/>
              </a:lnSpc>
              <a:spcBef>
                <a:spcPts val="0"/>
              </a:spcBef>
              <a:spcAft>
                <a:spcPts val="0"/>
              </a:spcAft>
              <a:buClr>
                <a:srgbClr val="FFFFFF"/>
              </a:buClr>
              <a:buSzPts val="1000"/>
              <a:buFont typeface="Open Sans"/>
              <a:buChar char="●"/>
              <a:defRPr sz="1000">
                <a:solidFill>
                  <a:srgbClr val="FFFFFF"/>
                </a:solidFill>
                <a:latin typeface="Open Sans"/>
                <a:ea typeface="Open Sans"/>
                <a:cs typeface="Open Sans"/>
                <a:sym typeface="Open Sans"/>
              </a:defRPr>
            </a:lvl1pPr>
            <a:lvl2pPr indent="-292100" lvl="1" marL="914400">
              <a:lnSpc>
                <a:spcPct val="115000"/>
              </a:lnSpc>
              <a:spcBef>
                <a:spcPts val="1600"/>
              </a:spcBef>
              <a:spcAft>
                <a:spcPts val="0"/>
              </a:spcAft>
              <a:buClr>
                <a:srgbClr val="FFFFFF"/>
              </a:buClr>
              <a:buSzPts val="1000"/>
              <a:buFont typeface="Open Sans"/>
              <a:buChar char="○"/>
              <a:defRPr sz="1000">
                <a:solidFill>
                  <a:srgbClr val="FFFFFF"/>
                </a:solidFill>
                <a:latin typeface="Open Sans"/>
                <a:ea typeface="Open Sans"/>
                <a:cs typeface="Open Sans"/>
                <a:sym typeface="Open Sans"/>
              </a:defRPr>
            </a:lvl2pPr>
            <a:lvl3pPr indent="-292100" lvl="2" marL="1371600">
              <a:lnSpc>
                <a:spcPct val="115000"/>
              </a:lnSpc>
              <a:spcBef>
                <a:spcPts val="1600"/>
              </a:spcBef>
              <a:spcAft>
                <a:spcPts val="0"/>
              </a:spcAft>
              <a:buClr>
                <a:srgbClr val="FFFFFF"/>
              </a:buClr>
              <a:buSzPts val="1000"/>
              <a:buFont typeface="Open Sans"/>
              <a:buChar char="■"/>
              <a:defRPr sz="1000">
                <a:solidFill>
                  <a:srgbClr val="FFFFFF"/>
                </a:solidFill>
                <a:latin typeface="Open Sans"/>
                <a:ea typeface="Open Sans"/>
                <a:cs typeface="Open Sans"/>
                <a:sym typeface="Open Sans"/>
              </a:defRPr>
            </a:lvl3pPr>
            <a:lvl4pPr indent="-317500" lvl="3" marL="1828800">
              <a:lnSpc>
                <a:spcPct val="115000"/>
              </a:lnSpc>
              <a:spcBef>
                <a:spcPts val="160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4pPr>
            <a:lvl5pPr indent="-317500" lvl="4" marL="2286000">
              <a:lnSpc>
                <a:spcPct val="115000"/>
              </a:lnSpc>
              <a:spcBef>
                <a:spcPts val="160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5pPr>
            <a:lvl6pPr indent="-317500" lvl="5" marL="2743200">
              <a:lnSpc>
                <a:spcPct val="115000"/>
              </a:lnSpc>
              <a:spcBef>
                <a:spcPts val="160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6pPr>
            <a:lvl7pPr indent="-317500" lvl="6" marL="3200400">
              <a:lnSpc>
                <a:spcPct val="115000"/>
              </a:lnSpc>
              <a:spcBef>
                <a:spcPts val="160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7pPr>
            <a:lvl8pPr indent="-317500" lvl="7" marL="3657600">
              <a:lnSpc>
                <a:spcPct val="115000"/>
              </a:lnSpc>
              <a:spcBef>
                <a:spcPts val="160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8pPr>
            <a:lvl9pPr indent="-317500" lvl="8" marL="4114800">
              <a:lnSpc>
                <a:spcPct val="115000"/>
              </a:lnSpc>
              <a:spcBef>
                <a:spcPts val="1600"/>
              </a:spcBef>
              <a:spcAft>
                <a:spcPts val="1600"/>
              </a:spcAft>
              <a:buClr>
                <a:srgbClr val="FFFFFF"/>
              </a:buClr>
              <a:buSzPts val="1400"/>
              <a:buFont typeface="Open Sans"/>
              <a:buChar char="■"/>
              <a:defRPr>
                <a:solidFill>
                  <a:srgbClr val="FFFFFF"/>
                </a:solidFill>
                <a:latin typeface="Open Sans"/>
                <a:ea typeface="Open Sans"/>
                <a:cs typeface="Open Sans"/>
                <a:sym typeface="Open Sans"/>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1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1.png"/><Relationship Id="rId4" Type="http://schemas.openxmlformats.org/officeDocument/2006/relationships/image" Target="../media/image13.png"/><Relationship Id="rId5" Type="http://schemas.openxmlformats.org/officeDocument/2006/relationships/image" Target="../media/image16.png"/></Relationships>
</file>

<file path=ppt/slides/_rels/slide13.xml.rels><?xml version="1.0" encoding="UTF-8" standalone="yes"?><Relationships xmlns="http://schemas.openxmlformats.org/package/2006/relationships"><Relationship Id="rId40" Type="http://schemas.openxmlformats.org/officeDocument/2006/relationships/image" Target="../media/image66.png"/><Relationship Id="rId42" Type="http://schemas.openxmlformats.org/officeDocument/2006/relationships/image" Target="../media/image61.png"/><Relationship Id="rId41" Type="http://schemas.openxmlformats.org/officeDocument/2006/relationships/image" Target="../media/image50.png"/><Relationship Id="rId44" Type="http://schemas.openxmlformats.org/officeDocument/2006/relationships/image" Target="../media/image60.png"/><Relationship Id="rId43" Type="http://schemas.openxmlformats.org/officeDocument/2006/relationships/image" Target="../media/image65.png"/><Relationship Id="rId46" Type="http://schemas.openxmlformats.org/officeDocument/2006/relationships/image" Target="../media/image69.png"/><Relationship Id="rId45" Type="http://schemas.openxmlformats.org/officeDocument/2006/relationships/image" Target="../media/image63.png"/><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4.png"/><Relationship Id="rId4" Type="http://schemas.openxmlformats.org/officeDocument/2006/relationships/image" Target="../media/image22.png"/><Relationship Id="rId9" Type="http://schemas.openxmlformats.org/officeDocument/2006/relationships/image" Target="../media/image18.png"/><Relationship Id="rId48" Type="http://schemas.openxmlformats.org/officeDocument/2006/relationships/image" Target="../media/image70.png"/><Relationship Id="rId47" Type="http://schemas.openxmlformats.org/officeDocument/2006/relationships/image" Target="../media/image71.png"/><Relationship Id="rId49" Type="http://schemas.openxmlformats.org/officeDocument/2006/relationships/image" Target="../media/image58.png"/><Relationship Id="rId5" Type="http://schemas.openxmlformats.org/officeDocument/2006/relationships/image" Target="../media/image28.png"/><Relationship Id="rId6" Type="http://schemas.openxmlformats.org/officeDocument/2006/relationships/image" Target="../media/image19.png"/><Relationship Id="rId7" Type="http://schemas.openxmlformats.org/officeDocument/2006/relationships/image" Target="../media/image26.png"/><Relationship Id="rId8" Type="http://schemas.openxmlformats.org/officeDocument/2006/relationships/image" Target="../media/image21.png"/><Relationship Id="rId73" Type="http://schemas.openxmlformats.org/officeDocument/2006/relationships/image" Target="../media/image92.png"/><Relationship Id="rId72" Type="http://schemas.openxmlformats.org/officeDocument/2006/relationships/image" Target="../media/image89.png"/><Relationship Id="rId31" Type="http://schemas.openxmlformats.org/officeDocument/2006/relationships/image" Target="../media/image53.png"/><Relationship Id="rId75" Type="http://schemas.openxmlformats.org/officeDocument/2006/relationships/image" Target="../media/image91.png"/><Relationship Id="rId30" Type="http://schemas.openxmlformats.org/officeDocument/2006/relationships/image" Target="../media/image40.png"/><Relationship Id="rId74" Type="http://schemas.openxmlformats.org/officeDocument/2006/relationships/image" Target="../media/image88.png"/><Relationship Id="rId33" Type="http://schemas.openxmlformats.org/officeDocument/2006/relationships/image" Target="../media/image52.png"/><Relationship Id="rId77" Type="http://schemas.openxmlformats.org/officeDocument/2006/relationships/image" Target="../media/image11.png"/><Relationship Id="rId32" Type="http://schemas.openxmlformats.org/officeDocument/2006/relationships/image" Target="../media/image54.png"/><Relationship Id="rId76" Type="http://schemas.openxmlformats.org/officeDocument/2006/relationships/image" Target="../media/image90.png"/><Relationship Id="rId35" Type="http://schemas.openxmlformats.org/officeDocument/2006/relationships/image" Target="../media/image47.png"/><Relationship Id="rId34" Type="http://schemas.openxmlformats.org/officeDocument/2006/relationships/image" Target="../media/image44.png"/><Relationship Id="rId71" Type="http://schemas.openxmlformats.org/officeDocument/2006/relationships/image" Target="../media/image84.png"/><Relationship Id="rId70" Type="http://schemas.openxmlformats.org/officeDocument/2006/relationships/image" Target="../media/image75.png"/><Relationship Id="rId37" Type="http://schemas.openxmlformats.org/officeDocument/2006/relationships/image" Target="../media/image45.png"/><Relationship Id="rId36" Type="http://schemas.openxmlformats.org/officeDocument/2006/relationships/image" Target="../media/image48.png"/><Relationship Id="rId39" Type="http://schemas.openxmlformats.org/officeDocument/2006/relationships/image" Target="../media/image51.png"/><Relationship Id="rId38" Type="http://schemas.openxmlformats.org/officeDocument/2006/relationships/image" Target="../media/image49.png"/><Relationship Id="rId62" Type="http://schemas.openxmlformats.org/officeDocument/2006/relationships/image" Target="../media/image83.png"/><Relationship Id="rId61" Type="http://schemas.openxmlformats.org/officeDocument/2006/relationships/image" Target="../media/image85.png"/><Relationship Id="rId20" Type="http://schemas.openxmlformats.org/officeDocument/2006/relationships/image" Target="../media/image34.png"/><Relationship Id="rId64" Type="http://schemas.openxmlformats.org/officeDocument/2006/relationships/image" Target="../media/image76.png"/><Relationship Id="rId63" Type="http://schemas.openxmlformats.org/officeDocument/2006/relationships/image" Target="../media/image78.png"/><Relationship Id="rId22" Type="http://schemas.openxmlformats.org/officeDocument/2006/relationships/image" Target="../media/image38.png"/><Relationship Id="rId66" Type="http://schemas.openxmlformats.org/officeDocument/2006/relationships/image" Target="../media/image79.png"/><Relationship Id="rId21" Type="http://schemas.openxmlformats.org/officeDocument/2006/relationships/image" Target="../media/image41.png"/><Relationship Id="rId65" Type="http://schemas.openxmlformats.org/officeDocument/2006/relationships/image" Target="../media/image82.png"/><Relationship Id="rId24" Type="http://schemas.openxmlformats.org/officeDocument/2006/relationships/image" Target="../media/image30.png"/><Relationship Id="rId68" Type="http://schemas.openxmlformats.org/officeDocument/2006/relationships/image" Target="../media/image81.png"/><Relationship Id="rId23" Type="http://schemas.openxmlformats.org/officeDocument/2006/relationships/image" Target="../media/image35.png"/><Relationship Id="rId67" Type="http://schemas.openxmlformats.org/officeDocument/2006/relationships/image" Target="../media/image87.png"/><Relationship Id="rId60" Type="http://schemas.openxmlformats.org/officeDocument/2006/relationships/image" Target="../media/image74.png"/><Relationship Id="rId26" Type="http://schemas.openxmlformats.org/officeDocument/2006/relationships/image" Target="../media/image33.png"/><Relationship Id="rId25" Type="http://schemas.openxmlformats.org/officeDocument/2006/relationships/image" Target="../media/image36.png"/><Relationship Id="rId69" Type="http://schemas.openxmlformats.org/officeDocument/2006/relationships/image" Target="../media/image86.png"/><Relationship Id="rId28" Type="http://schemas.openxmlformats.org/officeDocument/2006/relationships/image" Target="../media/image46.png"/><Relationship Id="rId27" Type="http://schemas.openxmlformats.org/officeDocument/2006/relationships/image" Target="../media/image37.png"/><Relationship Id="rId29" Type="http://schemas.openxmlformats.org/officeDocument/2006/relationships/image" Target="../media/image42.png"/><Relationship Id="rId51" Type="http://schemas.openxmlformats.org/officeDocument/2006/relationships/image" Target="../media/image68.png"/><Relationship Id="rId50" Type="http://schemas.openxmlformats.org/officeDocument/2006/relationships/image" Target="../media/image59.png"/><Relationship Id="rId53" Type="http://schemas.openxmlformats.org/officeDocument/2006/relationships/image" Target="../media/image62.png"/><Relationship Id="rId52" Type="http://schemas.openxmlformats.org/officeDocument/2006/relationships/image" Target="../media/image55.png"/><Relationship Id="rId11" Type="http://schemas.openxmlformats.org/officeDocument/2006/relationships/image" Target="../media/image17.png"/><Relationship Id="rId55" Type="http://schemas.openxmlformats.org/officeDocument/2006/relationships/image" Target="../media/image67.png"/><Relationship Id="rId10" Type="http://schemas.openxmlformats.org/officeDocument/2006/relationships/image" Target="../media/image25.png"/><Relationship Id="rId54" Type="http://schemas.openxmlformats.org/officeDocument/2006/relationships/image" Target="../media/image64.png"/><Relationship Id="rId13" Type="http://schemas.openxmlformats.org/officeDocument/2006/relationships/image" Target="../media/image23.png"/><Relationship Id="rId57" Type="http://schemas.openxmlformats.org/officeDocument/2006/relationships/image" Target="../media/image77.png"/><Relationship Id="rId12" Type="http://schemas.openxmlformats.org/officeDocument/2006/relationships/image" Target="../media/image27.png"/><Relationship Id="rId56" Type="http://schemas.openxmlformats.org/officeDocument/2006/relationships/image" Target="../media/image72.png"/><Relationship Id="rId15" Type="http://schemas.openxmlformats.org/officeDocument/2006/relationships/image" Target="../media/image20.png"/><Relationship Id="rId59" Type="http://schemas.openxmlformats.org/officeDocument/2006/relationships/image" Target="../media/image80.png"/><Relationship Id="rId14" Type="http://schemas.openxmlformats.org/officeDocument/2006/relationships/image" Target="../media/image24.png"/><Relationship Id="rId58" Type="http://schemas.openxmlformats.org/officeDocument/2006/relationships/image" Target="../media/image73.png"/><Relationship Id="rId17" Type="http://schemas.openxmlformats.org/officeDocument/2006/relationships/image" Target="../media/image56.png"/><Relationship Id="rId16" Type="http://schemas.openxmlformats.org/officeDocument/2006/relationships/image" Target="../media/image57.png"/><Relationship Id="rId19" Type="http://schemas.openxmlformats.org/officeDocument/2006/relationships/image" Target="../media/image43.png"/><Relationship Id="rId18" Type="http://schemas.openxmlformats.org/officeDocument/2006/relationships/image" Target="../media/image2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9" Type="http://schemas.openxmlformats.org/officeDocument/2006/relationships/hyperlink" Target="https://fonts.google.com/specimen/Open+Sans"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Playfair+Display" TargetMode="External"/><Relationship Id="rId10"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3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3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 name="Shape 57"/>
        <p:cNvGrpSpPr/>
        <p:nvPr/>
      </p:nvGrpSpPr>
      <p:grpSpPr>
        <a:xfrm>
          <a:off x="0" y="0"/>
          <a:ext cx="0" cy="0"/>
          <a:chOff x="0" y="0"/>
          <a:chExt cx="0" cy="0"/>
        </a:xfrm>
      </p:grpSpPr>
      <p:sp>
        <p:nvSpPr>
          <p:cNvPr id="58" name="Google Shape;58;p14"/>
          <p:cNvSpPr txBox="1"/>
          <p:nvPr>
            <p:ph type="ctrTitle"/>
          </p:nvPr>
        </p:nvSpPr>
        <p:spPr>
          <a:xfrm>
            <a:off x="1936800" y="464575"/>
            <a:ext cx="5270400" cy="1200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Chinese New Year</a:t>
            </a:r>
            <a:endParaRPr/>
          </a:p>
        </p:txBody>
      </p:sp>
      <p:sp>
        <p:nvSpPr>
          <p:cNvPr id="59" name="Google Shape;59;p14"/>
          <p:cNvSpPr txBox="1"/>
          <p:nvPr>
            <p:ph idx="1" type="subTitle"/>
          </p:nvPr>
        </p:nvSpPr>
        <p:spPr>
          <a:xfrm>
            <a:off x="1855800" y="4226400"/>
            <a:ext cx="5432400" cy="408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The year of the rat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21" name="Shape 121"/>
        <p:cNvGrpSpPr/>
        <p:nvPr/>
      </p:nvGrpSpPr>
      <p:grpSpPr>
        <a:xfrm>
          <a:off x="0" y="0"/>
          <a:ext cx="0" cy="0"/>
          <a:chOff x="0" y="0"/>
          <a:chExt cx="0" cy="0"/>
        </a:xfrm>
      </p:grpSpPr>
      <p:sp>
        <p:nvSpPr>
          <p:cNvPr id="122" name="Google Shape;122;p23"/>
          <p:cNvSpPr txBox="1"/>
          <p:nvPr>
            <p:ph type="title"/>
          </p:nvPr>
        </p:nvSpPr>
        <p:spPr>
          <a:xfrm>
            <a:off x="637675" y="86925"/>
            <a:ext cx="7023300" cy="787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Searching for impact? Use a big image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6" name="Shape 126"/>
        <p:cNvGrpSpPr/>
        <p:nvPr/>
      </p:nvGrpSpPr>
      <p:grpSpPr>
        <a:xfrm>
          <a:off x="0" y="0"/>
          <a:ext cx="0" cy="0"/>
          <a:chOff x="0" y="0"/>
          <a:chExt cx="0" cy="0"/>
        </a:xfrm>
      </p:grpSpPr>
      <p:sp>
        <p:nvSpPr>
          <p:cNvPr id="127" name="Google Shape;127;p24"/>
          <p:cNvSpPr txBox="1"/>
          <p:nvPr>
            <p:ph type="title"/>
          </p:nvPr>
        </p:nvSpPr>
        <p:spPr>
          <a:xfrm>
            <a:off x="759025" y="332075"/>
            <a:ext cx="7542900" cy="9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Table example</a:t>
            </a:r>
            <a:endParaRPr/>
          </a:p>
        </p:txBody>
      </p:sp>
      <p:sp>
        <p:nvSpPr>
          <p:cNvPr id="128" name="Google Shape;128;p24"/>
          <p:cNvSpPr txBox="1"/>
          <p:nvPr>
            <p:ph idx="1" type="body"/>
          </p:nvPr>
        </p:nvSpPr>
        <p:spPr>
          <a:xfrm>
            <a:off x="759025" y="1245275"/>
            <a:ext cx="7542900" cy="3385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  </a:t>
            </a:r>
            <a:r>
              <a:rPr lang="en"/>
              <a:t>Create table with data and compare data.</a:t>
            </a:r>
            <a:endParaRPr/>
          </a:p>
        </p:txBody>
      </p:sp>
      <p:graphicFrame>
        <p:nvGraphicFramePr>
          <p:cNvPr id="129" name="Google Shape;129;p24"/>
          <p:cNvGraphicFramePr/>
          <p:nvPr/>
        </p:nvGraphicFramePr>
        <p:xfrm>
          <a:off x="900025" y="1837788"/>
          <a:ext cx="3000000" cy="3000000"/>
        </p:xfrm>
        <a:graphic>
          <a:graphicData uri="http://schemas.openxmlformats.org/drawingml/2006/table">
            <a:tbl>
              <a:tblPr>
                <a:noFill/>
                <a:tableStyleId>{AE8603E0-207E-4E85-9B23-574286E25963}</a:tableStyleId>
              </a:tblPr>
              <a:tblGrid>
                <a:gridCol w="1736775"/>
                <a:gridCol w="1395600"/>
                <a:gridCol w="1395600"/>
                <a:gridCol w="1395600"/>
                <a:gridCol w="1395600"/>
              </a:tblGrid>
              <a:tr h="360075">
                <a:tc>
                  <a:txBody>
                    <a:bodyPr/>
                    <a:lstStyle/>
                    <a:p>
                      <a:pPr indent="0" lvl="0" marL="0" rtl="0" algn="ctr">
                        <a:spcBef>
                          <a:spcPts val="0"/>
                        </a:spcBef>
                        <a:spcAft>
                          <a:spcPts val="0"/>
                        </a:spcAft>
                        <a:buNone/>
                      </a:pPr>
                      <a:r>
                        <a:t/>
                      </a:r>
                      <a:endParaRPr sz="1100">
                        <a:solidFill>
                          <a:srgbClr val="666666"/>
                        </a:solidFill>
                        <a:latin typeface="Delius"/>
                        <a:ea typeface="Delius"/>
                        <a:cs typeface="Delius"/>
                        <a:sym typeface="Delius"/>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None/>
                      </a:pPr>
                      <a:r>
                        <a:rPr b="1" lang="en">
                          <a:solidFill>
                            <a:srgbClr val="FFFFFF"/>
                          </a:solidFill>
                          <a:latin typeface="Playfair Display"/>
                          <a:ea typeface="Playfair Display"/>
                          <a:cs typeface="Playfair Display"/>
                          <a:sym typeface="Playfair Display"/>
                        </a:rPr>
                        <a:t>A</a:t>
                      </a:r>
                      <a:endParaRPr b="1">
                        <a:solidFill>
                          <a:srgbClr val="FFFFFF"/>
                        </a:solidFill>
                        <a:latin typeface="Playfair Display"/>
                        <a:ea typeface="Playfair Display"/>
                        <a:cs typeface="Playfair Display"/>
                        <a:sym typeface="Playfair Display"/>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None/>
                      </a:pPr>
                      <a:r>
                        <a:rPr b="1" lang="en">
                          <a:solidFill>
                            <a:srgbClr val="FFFFFF"/>
                          </a:solidFill>
                          <a:latin typeface="Playfair Display"/>
                          <a:ea typeface="Playfair Display"/>
                          <a:cs typeface="Playfair Display"/>
                          <a:sym typeface="Playfair Display"/>
                        </a:rPr>
                        <a:t>B</a:t>
                      </a:r>
                      <a:endParaRPr b="1">
                        <a:solidFill>
                          <a:srgbClr val="FFFFFF"/>
                        </a:solidFill>
                        <a:latin typeface="Playfair Display"/>
                        <a:ea typeface="Playfair Display"/>
                        <a:cs typeface="Playfair Display"/>
                        <a:sym typeface="Playfair Display"/>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None/>
                      </a:pPr>
                      <a:r>
                        <a:rPr b="1" lang="en">
                          <a:solidFill>
                            <a:srgbClr val="FFFFFF"/>
                          </a:solidFill>
                          <a:latin typeface="Playfair Display"/>
                          <a:ea typeface="Playfair Display"/>
                          <a:cs typeface="Playfair Display"/>
                          <a:sym typeface="Playfair Display"/>
                        </a:rPr>
                        <a:t>C</a:t>
                      </a:r>
                      <a:endParaRPr b="1">
                        <a:solidFill>
                          <a:srgbClr val="FFFFFF"/>
                        </a:solidFill>
                        <a:latin typeface="Playfair Display"/>
                        <a:ea typeface="Playfair Display"/>
                        <a:cs typeface="Playfair Display"/>
                        <a:sym typeface="Playfair Display"/>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None/>
                      </a:pPr>
                      <a:r>
                        <a:rPr b="1" lang="en">
                          <a:solidFill>
                            <a:srgbClr val="FFFFFF"/>
                          </a:solidFill>
                          <a:latin typeface="Playfair Display"/>
                          <a:ea typeface="Playfair Display"/>
                          <a:cs typeface="Playfair Display"/>
                          <a:sym typeface="Playfair Display"/>
                        </a:rPr>
                        <a:t>D</a:t>
                      </a:r>
                      <a:endParaRPr b="1">
                        <a:solidFill>
                          <a:srgbClr val="FFFFFF"/>
                        </a:solidFill>
                        <a:latin typeface="Playfair Display"/>
                        <a:ea typeface="Playfair Display"/>
                        <a:cs typeface="Playfair Display"/>
                        <a:sym typeface="Playfair Display"/>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r>
              <a:tr h="331800">
                <a:tc>
                  <a:txBody>
                    <a:bodyPr/>
                    <a:lstStyle/>
                    <a:p>
                      <a:pPr indent="0" lvl="0" marL="0" rtl="0" algn="ctr">
                        <a:spcBef>
                          <a:spcPts val="0"/>
                        </a:spcBef>
                        <a:spcAft>
                          <a:spcPts val="0"/>
                        </a:spcAft>
                        <a:buNone/>
                      </a:pPr>
                      <a:r>
                        <a:rPr b="1" lang="en">
                          <a:solidFill>
                            <a:srgbClr val="FFFFFF"/>
                          </a:solidFill>
                          <a:latin typeface="Playfair Display"/>
                          <a:ea typeface="Playfair Display"/>
                          <a:cs typeface="Playfair Display"/>
                          <a:sym typeface="Playfair Display"/>
                        </a:rPr>
                        <a:t>Slides</a:t>
                      </a:r>
                      <a:endParaRPr b="1">
                        <a:solidFill>
                          <a:srgbClr val="FFFFFF"/>
                        </a:solidFill>
                        <a:latin typeface="Playfair Display"/>
                        <a:ea typeface="Playfair Display"/>
                        <a:cs typeface="Playfair Display"/>
                        <a:sym typeface="Playfair Display"/>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FFFFFF"/>
                          </a:solidFill>
                          <a:latin typeface="Bitter"/>
                          <a:ea typeface="Bitter"/>
                          <a:cs typeface="Bitter"/>
                          <a:sym typeface="Bitter"/>
                        </a:rPr>
                        <a:t>12</a:t>
                      </a:r>
                      <a:endParaRPr sz="900">
                        <a:solidFill>
                          <a:srgbClr val="FFFFFF"/>
                        </a:solidFill>
                        <a:latin typeface="Bitter"/>
                        <a:ea typeface="Bitter"/>
                        <a:cs typeface="Bitter"/>
                        <a:sym typeface="Bitter"/>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FFFFFF"/>
                          </a:solidFill>
                          <a:latin typeface="Bitter"/>
                          <a:ea typeface="Bitter"/>
                          <a:cs typeface="Bitter"/>
                          <a:sym typeface="Bitter"/>
                        </a:rPr>
                        <a:t>24</a:t>
                      </a:r>
                      <a:endParaRPr sz="900">
                        <a:solidFill>
                          <a:srgbClr val="FFFFFF"/>
                        </a:solidFill>
                        <a:latin typeface="Bitter"/>
                        <a:ea typeface="Bitter"/>
                        <a:cs typeface="Bitter"/>
                        <a:sym typeface="Bitter"/>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FFFFFF"/>
                          </a:solidFill>
                          <a:latin typeface="Bitter"/>
                          <a:ea typeface="Bitter"/>
                          <a:cs typeface="Bitter"/>
                          <a:sym typeface="Bitter"/>
                        </a:rPr>
                        <a:t>48</a:t>
                      </a:r>
                      <a:endParaRPr sz="900">
                        <a:solidFill>
                          <a:srgbClr val="FFFFFF"/>
                        </a:solidFill>
                        <a:latin typeface="Bitter"/>
                        <a:ea typeface="Bitter"/>
                        <a:cs typeface="Bitter"/>
                        <a:sym typeface="Bitter"/>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FFFFFF"/>
                          </a:solidFill>
                          <a:latin typeface="Bitter"/>
                          <a:ea typeface="Bitter"/>
                          <a:cs typeface="Bitter"/>
                          <a:sym typeface="Bitter"/>
                        </a:rPr>
                        <a:t>64</a:t>
                      </a:r>
                      <a:endParaRPr sz="900">
                        <a:solidFill>
                          <a:srgbClr val="FFFFFF"/>
                        </a:solidFill>
                        <a:latin typeface="Bitter"/>
                        <a:ea typeface="Bitter"/>
                        <a:cs typeface="Bitter"/>
                        <a:sym typeface="Bitter"/>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r>
              <a:tr h="331800">
                <a:tc>
                  <a:txBody>
                    <a:bodyPr/>
                    <a:lstStyle/>
                    <a:p>
                      <a:pPr indent="0" lvl="0" marL="0" rtl="0" algn="ctr">
                        <a:spcBef>
                          <a:spcPts val="0"/>
                        </a:spcBef>
                        <a:spcAft>
                          <a:spcPts val="0"/>
                        </a:spcAft>
                        <a:buNone/>
                      </a:pPr>
                      <a:r>
                        <a:rPr b="1" lang="en">
                          <a:solidFill>
                            <a:srgbClr val="FFFFFF"/>
                          </a:solidFill>
                          <a:latin typeface="Playfair Display"/>
                          <a:ea typeface="Playfair Display"/>
                          <a:cs typeface="Playfair Display"/>
                          <a:sym typeface="Playfair Display"/>
                        </a:rPr>
                        <a:t>Space</a:t>
                      </a:r>
                      <a:endParaRPr b="1">
                        <a:solidFill>
                          <a:srgbClr val="FFFFFF"/>
                        </a:solidFill>
                        <a:latin typeface="Playfair Display"/>
                        <a:ea typeface="Playfair Display"/>
                        <a:cs typeface="Playfair Display"/>
                        <a:sym typeface="Playfair Display"/>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FFFFFF"/>
                          </a:solidFill>
                          <a:latin typeface="Bitter"/>
                          <a:ea typeface="Bitter"/>
                          <a:cs typeface="Bitter"/>
                          <a:sym typeface="Bitter"/>
                        </a:rPr>
                        <a:t>33</a:t>
                      </a:r>
                      <a:endParaRPr sz="900">
                        <a:solidFill>
                          <a:srgbClr val="FFFFFF"/>
                        </a:solidFill>
                        <a:latin typeface="Bitter"/>
                        <a:ea typeface="Bitter"/>
                        <a:cs typeface="Bitter"/>
                        <a:sym typeface="Bitter"/>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FFFFFF"/>
                          </a:solidFill>
                          <a:latin typeface="Bitter"/>
                          <a:ea typeface="Bitter"/>
                          <a:cs typeface="Bitter"/>
                          <a:sym typeface="Bitter"/>
                        </a:rPr>
                        <a:t>55</a:t>
                      </a:r>
                      <a:endParaRPr sz="900">
                        <a:solidFill>
                          <a:srgbClr val="FFFFFF"/>
                        </a:solidFill>
                        <a:latin typeface="Bitter"/>
                        <a:ea typeface="Bitter"/>
                        <a:cs typeface="Bitter"/>
                        <a:sym typeface="Bitter"/>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FFFFFF"/>
                          </a:solidFill>
                          <a:latin typeface="Bitter"/>
                          <a:ea typeface="Bitter"/>
                          <a:cs typeface="Bitter"/>
                          <a:sym typeface="Bitter"/>
                        </a:rPr>
                        <a:t>77</a:t>
                      </a:r>
                      <a:endParaRPr sz="900">
                        <a:solidFill>
                          <a:srgbClr val="FFFFFF"/>
                        </a:solidFill>
                        <a:latin typeface="Bitter"/>
                        <a:ea typeface="Bitter"/>
                        <a:cs typeface="Bitter"/>
                        <a:sym typeface="Bitter"/>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FFFFFF"/>
                          </a:solidFill>
                          <a:latin typeface="Bitter"/>
                          <a:ea typeface="Bitter"/>
                          <a:cs typeface="Bitter"/>
                          <a:sym typeface="Bitter"/>
                        </a:rPr>
                        <a:t>99</a:t>
                      </a:r>
                      <a:endParaRPr sz="900">
                        <a:solidFill>
                          <a:srgbClr val="FFFFFF"/>
                        </a:solidFill>
                        <a:latin typeface="Bitter"/>
                        <a:ea typeface="Bitter"/>
                        <a:cs typeface="Bitter"/>
                        <a:sym typeface="Bitter"/>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r>
              <a:tr h="331800">
                <a:tc>
                  <a:txBody>
                    <a:bodyPr/>
                    <a:lstStyle/>
                    <a:p>
                      <a:pPr indent="0" lvl="0" marL="0" rtl="0" algn="ctr">
                        <a:spcBef>
                          <a:spcPts val="0"/>
                        </a:spcBef>
                        <a:spcAft>
                          <a:spcPts val="0"/>
                        </a:spcAft>
                        <a:buNone/>
                      </a:pPr>
                      <a:r>
                        <a:rPr b="1" lang="en">
                          <a:solidFill>
                            <a:srgbClr val="FFFFFF"/>
                          </a:solidFill>
                          <a:latin typeface="Playfair Display"/>
                          <a:ea typeface="Playfair Display"/>
                          <a:cs typeface="Playfair Display"/>
                          <a:sym typeface="Playfair Display"/>
                        </a:rPr>
                        <a:t>Love</a:t>
                      </a:r>
                      <a:endParaRPr b="1">
                        <a:solidFill>
                          <a:srgbClr val="FFFFFF"/>
                        </a:solidFill>
                        <a:latin typeface="Playfair Display"/>
                        <a:ea typeface="Playfair Display"/>
                        <a:cs typeface="Playfair Display"/>
                        <a:sym typeface="Playfair Display"/>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FFFFFF"/>
                          </a:solidFill>
                          <a:latin typeface="Bitter"/>
                          <a:ea typeface="Bitter"/>
                          <a:cs typeface="Bitter"/>
                          <a:sym typeface="Bitter"/>
                        </a:rPr>
                        <a:t>&lt;3</a:t>
                      </a:r>
                      <a:endParaRPr sz="900">
                        <a:solidFill>
                          <a:srgbClr val="FFFFFF"/>
                        </a:solidFill>
                        <a:latin typeface="Bitter"/>
                        <a:ea typeface="Bitter"/>
                        <a:cs typeface="Bitter"/>
                        <a:sym typeface="Bitter"/>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FFFFFF"/>
                          </a:solidFill>
                          <a:latin typeface="Bitter"/>
                          <a:ea typeface="Bitter"/>
                          <a:cs typeface="Bitter"/>
                          <a:sym typeface="Bitter"/>
                        </a:rPr>
                        <a:t>&lt;3</a:t>
                      </a:r>
                      <a:endParaRPr sz="900">
                        <a:solidFill>
                          <a:srgbClr val="FFFFFF"/>
                        </a:solidFill>
                        <a:latin typeface="Bitter"/>
                        <a:ea typeface="Bitter"/>
                        <a:cs typeface="Bitter"/>
                        <a:sym typeface="Bitter"/>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FFFFFF"/>
                          </a:solidFill>
                          <a:latin typeface="Bitter"/>
                          <a:ea typeface="Bitter"/>
                          <a:cs typeface="Bitter"/>
                          <a:sym typeface="Bitter"/>
                        </a:rPr>
                        <a:t>&lt;3</a:t>
                      </a:r>
                      <a:endParaRPr sz="900">
                        <a:solidFill>
                          <a:srgbClr val="FFFFFF"/>
                        </a:solidFill>
                        <a:latin typeface="Bitter"/>
                        <a:ea typeface="Bitter"/>
                        <a:cs typeface="Bitter"/>
                        <a:sym typeface="Bitter"/>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FFFFFF"/>
                          </a:solidFill>
                          <a:latin typeface="Bitter"/>
                          <a:ea typeface="Bitter"/>
                          <a:cs typeface="Bitter"/>
                          <a:sym typeface="Bitter"/>
                        </a:rPr>
                        <a:t>&lt;3</a:t>
                      </a:r>
                      <a:endParaRPr sz="900">
                        <a:solidFill>
                          <a:srgbClr val="FFFFFF"/>
                        </a:solidFill>
                        <a:latin typeface="Bitter"/>
                        <a:ea typeface="Bitter"/>
                        <a:cs typeface="Bitter"/>
                        <a:sym typeface="Bitter"/>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r>
              <a:tr h="331800">
                <a:tc>
                  <a:txBody>
                    <a:bodyPr/>
                    <a:lstStyle/>
                    <a:p>
                      <a:pPr indent="0" lvl="0" marL="0" rtl="0" algn="ctr">
                        <a:spcBef>
                          <a:spcPts val="0"/>
                        </a:spcBef>
                        <a:spcAft>
                          <a:spcPts val="0"/>
                        </a:spcAft>
                        <a:buNone/>
                      </a:pPr>
                      <a:r>
                        <a:rPr b="1" lang="en">
                          <a:solidFill>
                            <a:srgbClr val="FFFFFF"/>
                          </a:solidFill>
                          <a:latin typeface="Playfair Display"/>
                          <a:ea typeface="Playfair Display"/>
                          <a:cs typeface="Playfair Display"/>
                          <a:sym typeface="Playfair Display"/>
                        </a:rPr>
                        <a:t>Free</a:t>
                      </a:r>
                      <a:endParaRPr b="1">
                        <a:solidFill>
                          <a:srgbClr val="FFFFFF"/>
                        </a:solidFill>
                        <a:latin typeface="Playfair Display"/>
                        <a:ea typeface="Playfair Display"/>
                        <a:cs typeface="Playfair Display"/>
                        <a:sym typeface="Playfair Display"/>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FFFFFF"/>
                          </a:solidFill>
                          <a:latin typeface="Bitter"/>
                          <a:ea typeface="Bitter"/>
                          <a:cs typeface="Bitter"/>
                          <a:sym typeface="Bitter"/>
                        </a:rPr>
                        <a:t>Yes</a:t>
                      </a:r>
                      <a:endParaRPr sz="900">
                        <a:solidFill>
                          <a:srgbClr val="FFFFFF"/>
                        </a:solidFill>
                        <a:latin typeface="Bitter"/>
                        <a:ea typeface="Bitter"/>
                        <a:cs typeface="Bitter"/>
                        <a:sym typeface="Bitter"/>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FFFFFF"/>
                          </a:solidFill>
                          <a:latin typeface="Bitter"/>
                          <a:ea typeface="Bitter"/>
                          <a:cs typeface="Bitter"/>
                          <a:sym typeface="Bitter"/>
                        </a:rPr>
                        <a:t>Yes</a:t>
                      </a:r>
                      <a:endParaRPr sz="900">
                        <a:solidFill>
                          <a:srgbClr val="FFFFFF"/>
                        </a:solidFill>
                        <a:latin typeface="Bitter"/>
                        <a:ea typeface="Bitter"/>
                        <a:cs typeface="Bitter"/>
                        <a:sym typeface="Bitter"/>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FFFFFF"/>
                          </a:solidFill>
                          <a:latin typeface="Bitter"/>
                          <a:ea typeface="Bitter"/>
                          <a:cs typeface="Bitter"/>
                          <a:sym typeface="Bitter"/>
                        </a:rPr>
                        <a:t>Yes</a:t>
                      </a:r>
                      <a:endParaRPr sz="900">
                        <a:solidFill>
                          <a:srgbClr val="FFFFFF"/>
                        </a:solidFill>
                        <a:latin typeface="Bitter"/>
                        <a:ea typeface="Bitter"/>
                        <a:cs typeface="Bitter"/>
                        <a:sym typeface="Bitter"/>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FFFFFF"/>
                          </a:solidFill>
                          <a:latin typeface="Bitter"/>
                          <a:ea typeface="Bitter"/>
                          <a:cs typeface="Bitter"/>
                          <a:sym typeface="Bitter"/>
                        </a:rPr>
                        <a:t>Yes</a:t>
                      </a:r>
                      <a:endParaRPr sz="900">
                        <a:solidFill>
                          <a:srgbClr val="FFFFFF"/>
                        </a:solidFill>
                        <a:latin typeface="Bitter"/>
                        <a:ea typeface="Bitter"/>
                        <a:cs typeface="Bitter"/>
                        <a:sym typeface="Bitter"/>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r>
              <a:tr h="331800">
                <a:tc>
                  <a:txBody>
                    <a:bodyPr/>
                    <a:lstStyle/>
                    <a:p>
                      <a:pPr indent="0" lvl="0" marL="0" rtl="0" algn="ctr">
                        <a:spcBef>
                          <a:spcPts val="0"/>
                        </a:spcBef>
                        <a:spcAft>
                          <a:spcPts val="0"/>
                        </a:spcAft>
                        <a:buNone/>
                      </a:pPr>
                      <a:r>
                        <a:rPr b="1" lang="en">
                          <a:solidFill>
                            <a:srgbClr val="FFFFFF"/>
                          </a:solidFill>
                          <a:latin typeface="Playfair Display"/>
                          <a:ea typeface="Playfair Display"/>
                          <a:cs typeface="Playfair Display"/>
                          <a:sym typeface="Playfair Display"/>
                        </a:rPr>
                        <a:t>Quotes</a:t>
                      </a:r>
                      <a:endParaRPr b="1">
                        <a:solidFill>
                          <a:srgbClr val="FFFFFF"/>
                        </a:solidFill>
                        <a:latin typeface="Playfair Display"/>
                        <a:ea typeface="Playfair Display"/>
                        <a:cs typeface="Playfair Display"/>
                        <a:sym typeface="Playfair Display"/>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FFFFFF"/>
                          </a:solidFill>
                          <a:latin typeface="Bitter"/>
                          <a:ea typeface="Bitter"/>
                          <a:cs typeface="Bitter"/>
                          <a:sym typeface="Bitter"/>
                        </a:rPr>
                        <a:t>Included</a:t>
                      </a:r>
                      <a:endParaRPr sz="900">
                        <a:solidFill>
                          <a:srgbClr val="FFFFFF"/>
                        </a:solidFill>
                        <a:latin typeface="Bitter"/>
                        <a:ea typeface="Bitter"/>
                        <a:cs typeface="Bitter"/>
                        <a:sym typeface="Bitter"/>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FFFFFF"/>
                          </a:solidFill>
                          <a:latin typeface="Bitter"/>
                          <a:ea typeface="Bitter"/>
                          <a:cs typeface="Bitter"/>
                          <a:sym typeface="Bitter"/>
                        </a:rPr>
                        <a:t>Included</a:t>
                      </a:r>
                      <a:endParaRPr sz="900">
                        <a:solidFill>
                          <a:srgbClr val="FFFFFF"/>
                        </a:solidFill>
                        <a:latin typeface="Bitter"/>
                        <a:ea typeface="Bitter"/>
                        <a:cs typeface="Bitter"/>
                        <a:sym typeface="Bitter"/>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FFFFFF"/>
                          </a:solidFill>
                          <a:latin typeface="Bitter"/>
                          <a:ea typeface="Bitter"/>
                          <a:cs typeface="Bitter"/>
                          <a:sym typeface="Bitter"/>
                        </a:rPr>
                        <a:t>Included</a:t>
                      </a:r>
                      <a:endParaRPr sz="900">
                        <a:solidFill>
                          <a:srgbClr val="FFFFFF"/>
                        </a:solidFill>
                        <a:latin typeface="Bitter"/>
                        <a:ea typeface="Bitter"/>
                        <a:cs typeface="Bitter"/>
                        <a:sym typeface="Bitter"/>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FFFFFF"/>
                          </a:solidFill>
                          <a:latin typeface="Bitter"/>
                          <a:ea typeface="Bitter"/>
                          <a:cs typeface="Bitter"/>
                          <a:sym typeface="Bitter"/>
                        </a:rPr>
                        <a:t>Included</a:t>
                      </a:r>
                      <a:endParaRPr sz="900">
                        <a:solidFill>
                          <a:srgbClr val="FFFFFF"/>
                        </a:solidFill>
                        <a:latin typeface="Bitter"/>
                        <a:ea typeface="Bitter"/>
                        <a:cs typeface="Bitter"/>
                        <a:sym typeface="Bitter"/>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r>
              <a:tr h="331800">
                <a:tc>
                  <a:txBody>
                    <a:bodyPr/>
                    <a:lstStyle/>
                    <a:p>
                      <a:pPr indent="0" lvl="0" marL="0" rtl="0" algn="ctr">
                        <a:spcBef>
                          <a:spcPts val="0"/>
                        </a:spcBef>
                        <a:spcAft>
                          <a:spcPts val="0"/>
                        </a:spcAft>
                        <a:buNone/>
                      </a:pPr>
                      <a:r>
                        <a:rPr b="1" lang="en">
                          <a:solidFill>
                            <a:srgbClr val="FFFFFF"/>
                          </a:solidFill>
                          <a:latin typeface="Playfair Display"/>
                          <a:ea typeface="Playfair Display"/>
                          <a:cs typeface="Playfair Display"/>
                          <a:sym typeface="Playfair Display"/>
                        </a:rPr>
                        <a:t>Presentation</a:t>
                      </a:r>
                      <a:endParaRPr b="1">
                        <a:solidFill>
                          <a:srgbClr val="FFFFFF"/>
                        </a:solidFill>
                        <a:latin typeface="Playfair Display"/>
                        <a:ea typeface="Playfair Display"/>
                        <a:cs typeface="Playfair Display"/>
                        <a:sym typeface="Playfair Display"/>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FFFFFF"/>
                          </a:solidFill>
                          <a:latin typeface="Bitter"/>
                          <a:ea typeface="Bitter"/>
                          <a:cs typeface="Bitter"/>
                          <a:sym typeface="Bitter"/>
                        </a:rPr>
                        <a:t>Google</a:t>
                      </a:r>
                      <a:endParaRPr sz="900">
                        <a:solidFill>
                          <a:srgbClr val="FFFFFF"/>
                        </a:solidFill>
                        <a:latin typeface="Bitter"/>
                        <a:ea typeface="Bitter"/>
                        <a:cs typeface="Bitter"/>
                        <a:sym typeface="Bitter"/>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FFFFFF"/>
                          </a:solidFill>
                          <a:latin typeface="Bitter"/>
                          <a:ea typeface="Bitter"/>
                          <a:cs typeface="Bitter"/>
                          <a:sym typeface="Bitter"/>
                        </a:rPr>
                        <a:t>Powerpoint</a:t>
                      </a:r>
                      <a:endParaRPr sz="900">
                        <a:solidFill>
                          <a:srgbClr val="FFFFFF"/>
                        </a:solidFill>
                        <a:latin typeface="Bitter"/>
                        <a:ea typeface="Bitter"/>
                        <a:cs typeface="Bitter"/>
                        <a:sym typeface="Bitter"/>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FFFFFF"/>
                          </a:solidFill>
                          <a:latin typeface="Bitter"/>
                          <a:ea typeface="Bitter"/>
                          <a:cs typeface="Bitter"/>
                          <a:sym typeface="Bitter"/>
                        </a:rPr>
                        <a:t>Keynote</a:t>
                      </a:r>
                      <a:endParaRPr sz="900">
                        <a:solidFill>
                          <a:srgbClr val="FFFFFF"/>
                        </a:solidFill>
                        <a:latin typeface="Bitter"/>
                        <a:ea typeface="Bitter"/>
                        <a:cs typeface="Bitter"/>
                        <a:sym typeface="Bitter"/>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FFFFFF"/>
                          </a:solidFill>
                          <a:latin typeface="Bitter"/>
                          <a:ea typeface="Bitter"/>
                          <a:cs typeface="Bitter"/>
                          <a:sym typeface="Bitter"/>
                        </a:rPr>
                        <a:t>Impress</a:t>
                      </a:r>
                      <a:endParaRPr sz="900">
                        <a:solidFill>
                          <a:srgbClr val="FFFFFF"/>
                        </a:solidFill>
                        <a:latin typeface="Bitter"/>
                        <a:ea typeface="Bitter"/>
                        <a:cs typeface="Bitter"/>
                        <a:sym typeface="Bitter"/>
                      </a:endParaRPr>
                    </a:p>
                  </a:txBody>
                  <a:tcPr marT="91425" marB="91425" marR="91425" marL="91425" anchor="ctr">
                    <a:lnL cap="flat" cmpd="sng" w="38100">
                      <a:solidFill>
                        <a:srgbClr val="EBBD3C"/>
                      </a:solidFill>
                      <a:prstDash val="solid"/>
                      <a:round/>
                      <a:headEnd len="sm" w="sm" type="none"/>
                      <a:tailEnd len="sm" w="sm" type="none"/>
                    </a:lnL>
                    <a:lnR cap="flat" cmpd="sng" w="38100">
                      <a:solidFill>
                        <a:srgbClr val="EBBD3C"/>
                      </a:solidFill>
                      <a:prstDash val="solid"/>
                      <a:round/>
                      <a:headEnd len="sm" w="sm" type="none"/>
                      <a:tailEnd len="sm" w="sm" type="none"/>
                    </a:lnR>
                    <a:lnT cap="flat" cmpd="sng" w="38100">
                      <a:solidFill>
                        <a:srgbClr val="EBBD3C"/>
                      </a:solidFill>
                      <a:prstDash val="solid"/>
                      <a:round/>
                      <a:headEnd len="sm" w="sm" type="none"/>
                      <a:tailEnd len="sm" w="sm" type="none"/>
                    </a:lnT>
                    <a:lnB cap="flat" cmpd="sng" w="38100">
                      <a:solidFill>
                        <a:srgbClr val="EBBD3C"/>
                      </a:solidFill>
                      <a:prstDash val="solid"/>
                      <a:round/>
                      <a:headEnd len="sm" w="sm" type="none"/>
                      <a:tailEnd len="sm" w="sm" type="none"/>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3" name="Shape 133"/>
        <p:cNvGrpSpPr/>
        <p:nvPr/>
      </p:nvGrpSpPr>
      <p:grpSpPr>
        <a:xfrm>
          <a:off x="0" y="0"/>
          <a:ext cx="0" cy="0"/>
          <a:chOff x="0" y="0"/>
          <a:chExt cx="0" cy="0"/>
        </a:xfrm>
      </p:grpSpPr>
      <p:sp>
        <p:nvSpPr>
          <p:cNvPr id="134" name="Google Shape;134;p25"/>
          <p:cNvSpPr txBox="1"/>
          <p:nvPr>
            <p:ph type="title"/>
          </p:nvPr>
        </p:nvSpPr>
        <p:spPr>
          <a:xfrm>
            <a:off x="759025" y="332075"/>
            <a:ext cx="7542900" cy="9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 map</a:t>
            </a:r>
            <a:endParaRPr/>
          </a:p>
        </p:txBody>
      </p:sp>
      <p:pic>
        <p:nvPicPr>
          <p:cNvPr id="135" name="Google Shape;135;p25"/>
          <p:cNvPicPr preferRelativeResize="0"/>
          <p:nvPr/>
        </p:nvPicPr>
        <p:blipFill>
          <a:blip r:embed="rId3">
            <a:alphaModFix/>
          </a:blip>
          <a:stretch>
            <a:fillRect/>
          </a:stretch>
        </p:blipFill>
        <p:spPr>
          <a:xfrm>
            <a:off x="1031375" y="1064850"/>
            <a:ext cx="7478404" cy="3714276"/>
          </a:xfrm>
          <a:prstGeom prst="rect">
            <a:avLst/>
          </a:prstGeom>
          <a:noFill/>
          <a:ln>
            <a:noFill/>
          </a:ln>
        </p:spPr>
      </p:pic>
      <p:pic>
        <p:nvPicPr>
          <p:cNvPr id="136" name="Google Shape;136;p25"/>
          <p:cNvPicPr preferRelativeResize="0"/>
          <p:nvPr/>
        </p:nvPicPr>
        <p:blipFill>
          <a:blip r:embed="rId4">
            <a:alphaModFix/>
          </a:blip>
          <a:stretch>
            <a:fillRect/>
          </a:stretch>
        </p:blipFill>
        <p:spPr>
          <a:xfrm>
            <a:off x="2117350" y="2112950"/>
            <a:ext cx="170225" cy="170225"/>
          </a:xfrm>
          <a:prstGeom prst="rect">
            <a:avLst/>
          </a:prstGeom>
          <a:noFill/>
          <a:ln>
            <a:noFill/>
          </a:ln>
        </p:spPr>
      </p:pic>
      <p:pic>
        <p:nvPicPr>
          <p:cNvPr id="137" name="Google Shape;137;p25"/>
          <p:cNvPicPr preferRelativeResize="0"/>
          <p:nvPr/>
        </p:nvPicPr>
        <p:blipFill>
          <a:blip r:embed="rId4">
            <a:alphaModFix/>
          </a:blip>
          <a:stretch>
            <a:fillRect/>
          </a:stretch>
        </p:blipFill>
        <p:spPr>
          <a:xfrm>
            <a:off x="2417800" y="2394300"/>
            <a:ext cx="170225" cy="170225"/>
          </a:xfrm>
          <a:prstGeom prst="rect">
            <a:avLst/>
          </a:prstGeom>
          <a:noFill/>
          <a:ln>
            <a:noFill/>
          </a:ln>
        </p:spPr>
      </p:pic>
      <p:pic>
        <p:nvPicPr>
          <p:cNvPr id="138" name="Google Shape;138;p25"/>
          <p:cNvPicPr preferRelativeResize="0"/>
          <p:nvPr/>
        </p:nvPicPr>
        <p:blipFill>
          <a:blip r:embed="rId4">
            <a:alphaModFix/>
          </a:blip>
          <a:stretch>
            <a:fillRect/>
          </a:stretch>
        </p:blipFill>
        <p:spPr>
          <a:xfrm>
            <a:off x="4127100" y="2064350"/>
            <a:ext cx="170225" cy="170225"/>
          </a:xfrm>
          <a:prstGeom prst="rect">
            <a:avLst/>
          </a:prstGeom>
          <a:noFill/>
          <a:ln>
            <a:noFill/>
          </a:ln>
        </p:spPr>
      </p:pic>
      <p:pic>
        <p:nvPicPr>
          <p:cNvPr id="139" name="Google Shape;139;p25"/>
          <p:cNvPicPr preferRelativeResize="0"/>
          <p:nvPr/>
        </p:nvPicPr>
        <p:blipFill>
          <a:blip r:embed="rId4">
            <a:alphaModFix/>
          </a:blip>
          <a:stretch>
            <a:fillRect/>
          </a:stretch>
        </p:blipFill>
        <p:spPr>
          <a:xfrm>
            <a:off x="4770575" y="3959900"/>
            <a:ext cx="170225" cy="170225"/>
          </a:xfrm>
          <a:prstGeom prst="rect">
            <a:avLst/>
          </a:prstGeom>
          <a:noFill/>
          <a:ln>
            <a:noFill/>
          </a:ln>
        </p:spPr>
      </p:pic>
      <p:pic>
        <p:nvPicPr>
          <p:cNvPr id="140" name="Google Shape;140;p25"/>
          <p:cNvPicPr preferRelativeResize="0"/>
          <p:nvPr/>
        </p:nvPicPr>
        <p:blipFill>
          <a:blip r:embed="rId4">
            <a:alphaModFix/>
          </a:blip>
          <a:stretch>
            <a:fillRect/>
          </a:stretch>
        </p:blipFill>
        <p:spPr>
          <a:xfrm>
            <a:off x="3109025" y="3429350"/>
            <a:ext cx="170225" cy="170225"/>
          </a:xfrm>
          <a:prstGeom prst="rect">
            <a:avLst/>
          </a:prstGeom>
          <a:noFill/>
          <a:ln>
            <a:noFill/>
          </a:ln>
        </p:spPr>
      </p:pic>
      <p:pic>
        <p:nvPicPr>
          <p:cNvPr id="141" name="Google Shape;141;p25"/>
          <p:cNvPicPr preferRelativeResize="0"/>
          <p:nvPr/>
        </p:nvPicPr>
        <p:blipFill>
          <a:blip r:embed="rId4">
            <a:alphaModFix/>
          </a:blip>
          <a:stretch>
            <a:fillRect/>
          </a:stretch>
        </p:blipFill>
        <p:spPr>
          <a:xfrm>
            <a:off x="2884125" y="3815775"/>
            <a:ext cx="170225" cy="170225"/>
          </a:xfrm>
          <a:prstGeom prst="rect">
            <a:avLst/>
          </a:prstGeom>
          <a:noFill/>
          <a:ln>
            <a:noFill/>
          </a:ln>
        </p:spPr>
      </p:pic>
      <p:pic>
        <p:nvPicPr>
          <p:cNvPr id="142" name="Google Shape;142;p25"/>
          <p:cNvPicPr preferRelativeResize="0"/>
          <p:nvPr/>
        </p:nvPicPr>
        <p:blipFill>
          <a:blip r:embed="rId4">
            <a:alphaModFix/>
          </a:blip>
          <a:stretch>
            <a:fillRect/>
          </a:stretch>
        </p:blipFill>
        <p:spPr>
          <a:xfrm>
            <a:off x="4187500" y="1718775"/>
            <a:ext cx="170225" cy="170225"/>
          </a:xfrm>
          <a:prstGeom prst="rect">
            <a:avLst/>
          </a:prstGeom>
          <a:noFill/>
          <a:ln>
            <a:noFill/>
          </a:ln>
        </p:spPr>
      </p:pic>
      <p:pic>
        <p:nvPicPr>
          <p:cNvPr id="143" name="Google Shape;143;p25"/>
          <p:cNvPicPr preferRelativeResize="0"/>
          <p:nvPr/>
        </p:nvPicPr>
        <p:blipFill>
          <a:blip r:embed="rId4">
            <a:alphaModFix/>
          </a:blip>
          <a:stretch>
            <a:fillRect/>
          </a:stretch>
        </p:blipFill>
        <p:spPr>
          <a:xfrm>
            <a:off x="5065800" y="1766125"/>
            <a:ext cx="170225" cy="170225"/>
          </a:xfrm>
          <a:prstGeom prst="rect">
            <a:avLst/>
          </a:prstGeom>
          <a:noFill/>
          <a:ln>
            <a:noFill/>
          </a:ln>
        </p:spPr>
      </p:pic>
      <p:pic>
        <p:nvPicPr>
          <p:cNvPr id="144" name="Google Shape;144;p25"/>
          <p:cNvPicPr preferRelativeResize="0"/>
          <p:nvPr/>
        </p:nvPicPr>
        <p:blipFill>
          <a:blip r:embed="rId4">
            <a:alphaModFix/>
          </a:blip>
          <a:stretch>
            <a:fillRect/>
          </a:stretch>
        </p:blipFill>
        <p:spPr>
          <a:xfrm>
            <a:off x="7481925" y="3815775"/>
            <a:ext cx="170225" cy="170225"/>
          </a:xfrm>
          <a:prstGeom prst="rect">
            <a:avLst/>
          </a:prstGeom>
          <a:noFill/>
          <a:ln>
            <a:noFill/>
          </a:ln>
        </p:spPr>
      </p:pic>
      <p:pic>
        <p:nvPicPr>
          <p:cNvPr id="145" name="Google Shape;145;p25"/>
          <p:cNvPicPr preferRelativeResize="0"/>
          <p:nvPr/>
        </p:nvPicPr>
        <p:blipFill>
          <a:blip r:embed="rId4">
            <a:alphaModFix/>
          </a:blip>
          <a:stretch>
            <a:fillRect/>
          </a:stretch>
        </p:blipFill>
        <p:spPr>
          <a:xfrm>
            <a:off x="7190175" y="2180750"/>
            <a:ext cx="170225" cy="170225"/>
          </a:xfrm>
          <a:prstGeom prst="rect">
            <a:avLst/>
          </a:prstGeom>
          <a:noFill/>
          <a:ln>
            <a:noFill/>
          </a:ln>
        </p:spPr>
      </p:pic>
      <p:pic>
        <p:nvPicPr>
          <p:cNvPr id="146" name="Google Shape;146;p25"/>
          <p:cNvPicPr preferRelativeResize="0"/>
          <p:nvPr/>
        </p:nvPicPr>
        <p:blipFill>
          <a:blip r:embed="rId4">
            <a:alphaModFix/>
          </a:blip>
          <a:stretch>
            <a:fillRect/>
          </a:stretch>
        </p:blipFill>
        <p:spPr>
          <a:xfrm>
            <a:off x="6182050" y="2234575"/>
            <a:ext cx="170225" cy="170225"/>
          </a:xfrm>
          <a:prstGeom prst="rect">
            <a:avLst/>
          </a:prstGeom>
          <a:noFill/>
          <a:ln>
            <a:noFill/>
          </a:ln>
        </p:spPr>
      </p:pic>
      <p:sp>
        <p:nvSpPr>
          <p:cNvPr id="147" name="Google Shape;147;p25"/>
          <p:cNvSpPr txBox="1"/>
          <p:nvPr>
            <p:ph idx="1" type="body"/>
          </p:nvPr>
        </p:nvSpPr>
        <p:spPr>
          <a:xfrm>
            <a:off x="759025" y="1245275"/>
            <a:ext cx="7542900" cy="3385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48" name="Google Shape;148;p25"/>
          <p:cNvPicPr preferRelativeResize="0"/>
          <p:nvPr/>
        </p:nvPicPr>
        <p:blipFill>
          <a:blip r:embed="rId5">
            <a:alphaModFix/>
          </a:blip>
          <a:stretch>
            <a:fillRect/>
          </a:stretch>
        </p:blipFill>
        <p:spPr>
          <a:xfrm>
            <a:off x="5722350" y="3985998"/>
            <a:ext cx="784850" cy="1065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2" name="Shape 152"/>
        <p:cNvGrpSpPr/>
        <p:nvPr/>
      </p:nvGrpSpPr>
      <p:grpSpPr>
        <a:xfrm>
          <a:off x="0" y="0"/>
          <a:ext cx="0" cy="0"/>
          <a:chOff x="0" y="0"/>
          <a:chExt cx="0" cy="0"/>
        </a:xfrm>
      </p:grpSpPr>
      <p:sp>
        <p:nvSpPr>
          <p:cNvPr id="153" name="Google Shape;153;p26"/>
          <p:cNvSpPr txBox="1"/>
          <p:nvPr>
            <p:ph type="title"/>
          </p:nvPr>
        </p:nvSpPr>
        <p:spPr>
          <a:xfrm>
            <a:off x="759025" y="332075"/>
            <a:ext cx="7542900" cy="9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Icons</a:t>
            </a:r>
            <a:endParaRPr/>
          </a:p>
        </p:txBody>
      </p:sp>
      <p:sp>
        <p:nvSpPr>
          <p:cNvPr id="154" name="Google Shape;154;p26"/>
          <p:cNvSpPr txBox="1"/>
          <p:nvPr>
            <p:ph idx="1" type="body"/>
          </p:nvPr>
        </p:nvSpPr>
        <p:spPr>
          <a:xfrm>
            <a:off x="759025" y="1245275"/>
            <a:ext cx="7542900" cy="280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Use this icons in your presentation.</a:t>
            </a:r>
            <a:endParaRPr/>
          </a:p>
        </p:txBody>
      </p:sp>
      <p:pic>
        <p:nvPicPr>
          <p:cNvPr id="155" name="Google Shape;155;p26"/>
          <p:cNvPicPr preferRelativeResize="0"/>
          <p:nvPr/>
        </p:nvPicPr>
        <p:blipFill>
          <a:blip r:embed="rId3">
            <a:alphaModFix/>
          </a:blip>
          <a:stretch>
            <a:fillRect/>
          </a:stretch>
        </p:blipFill>
        <p:spPr>
          <a:xfrm>
            <a:off x="843625" y="2120450"/>
            <a:ext cx="303000" cy="303000"/>
          </a:xfrm>
          <a:prstGeom prst="rect">
            <a:avLst/>
          </a:prstGeom>
          <a:noFill/>
          <a:ln>
            <a:noFill/>
          </a:ln>
        </p:spPr>
      </p:pic>
      <p:pic>
        <p:nvPicPr>
          <p:cNvPr id="156" name="Google Shape;156;p26"/>
          <p:cNvPicPr preferRelativeResize="0"/>
          <p:nvPr/>
        </p:nvPicPr>
        <p:blipFill>
          <a:blip r:embed="rId4">
            <a:alphaModFix/>
          </a:blip>
          <a:stretch>
            <a:fillRect/>
          </a:stretch>
        </p:blipFill>
        <p:spPr>
          <a:xfrm>
            <a:off x="1146475" y="2117750"/>
            <a:ext cx="308400" cy="308400"/>
          </a:xfrm>
          <a:prstGeom prst="rect">
            <a:avLst/>
          </a:prstGeom>
          <a:noFill/>
          <a:ln>
            <a:noFill/>
          </a:ln>
        </p:spPr>
      </p:pic>
      <p:pic>
        <p:nvPicPr>
          <p:cNvPr id="157" name="Google Shape;157;p26"/>
          <p:cNvPicPr preferRelativeResize="0"/>
          <p:nvPr/>
        </p:nvPicPr>
        <p:blipFill>
          <a:blip r:embed="rId5">
            <a:alphaModFix/>
          </a:blip>
          <a:stretch>
            <a:fillRect/>
          </a:stretch>
        </p:blipFill>
        <p:spPr>
          <a:xfrm>
            <a:off x="1445900" y="2117750"/>
            <a:ext cx="308400" cy="308400"/>
          </a:xfrm>
          <a:prstGeom prst="rect">
            <a:avLst/>
          </a:prstGeom>
          <a:noFill/>
          <a:ln>
            <a:noFill/>
          </a:ln>
        </p:spPr>
      </p:pic>
      <p:pic>
        <p:nvPicPr>
          <p:cNvPr id="158" name="Google Shape;158;p26"/>
          <p:cNvPicPr preferRelativeResize="0"/>
          <p:nvPr/>
        </p:nvPicPr>
        <p:blipFill>
          <a:blip r:embed="rId6">
            <a:alphaModFix/>
          </a:blip>
          <a:stretch>
            <a:fillRect/>
          </a:stretch>
        </p:blipFill>
        <p:spPr>
          <a:xfrm>
            <a:off x="1757875" y="2120440"/>
            <a:ext cx="303000" cy="303000"/>
          </a:xfrm>
          <a:prstGeom prst="rect">
            <a:avLst/>
          </a:prstGeom>
          <a:noFill/>
          <a:ln>
            <a:noFill/>
          </a:ln>
        </p:spPr>
      </p:pic>
      <p:pic>
        <p:nvPicPr>
          <p:cNvPr id="159" name="Google Shape;159;p26"/>
          <p:cNvPicPr preferRelativeResize="0"/>
          <p:nvPr/>
        </p:nvPicPr>
        <p:blipFill>
          <a:blip r:embed="rId7">
            <a:alphaModFix/>
          </a:blip>
          <a:stretch>
            <a:fillRect/>
          </a:stretch>
        </p:blipFill>
        <p:spPr>
          <a:xfrm>
            <a:off x="2053575" y="2117750"/>
            <a:ext cx="308400" cy="308400"/>
          </a:xfrm>
          <a:prstGeom prst="rect">
            <a:avLst/>
          </a:prstGeom>
          <a:noFill/>
          <a:ln>
            <a:noFill/>
          </a:ln>
        </p:spPr>
      </p:pic>
      <p:pic>
        <p:nvPicPr>
          <p:cNvPr id="160" name="Google Shape;160;p26"/>
          <p:cNvPicPr preferRelativeResize="0"/>
          <p:nvPr/>
        </p:nvPicPr>
        <p:blipFill>
          <a:blip r:embed="rId8">
            <a:alphaModFix/>
          </a:blip>
          <a:stretch>
            <a:fillRect/>
          </a:stretch>
        </p:blipFill>
        <p:spPr>
          <a:xfrm>
            <a:off x="847450" y="1823600"/>
            <a:ext cx="303000" cy="303000"/>
          </a:xfrm>
          <a:prstGeom prst="rect">
            <a:avLst/>
          </a:prstGeom>
          <a:noFill/>
          <a:ln>
            <a:noFill/>
          </a:ln>
        </p:spPr>
      </p:pic>
      <p:pic>
        <p:nvPicPr>
          <p:cNvPr id="161" name="Google Shape;161;p26"/>
          <p:cNvPicPr preferRelativeResize="0"/>
          <p:nvPr/>
        </p:nvPicPr>
        <p:blipFill>
          <a:blip r:embed="rId9">
            <a:alphaModFix/>
          </a:blip>
          <a:stretch>
            <a:fillRect/>
          </a:stretch>
        </p:blipFill>
        <p:spPr>
          <a:xfrm>
            <a:off x="1149175" y="1823600"/>
            <a:ext cx="303000" cy="303000"/>
          </a:xfrm>
          <a:prstGeom prst="rect">
            <a:avLst/>
          </a:prstGeom>
          <a:noFill/>
          <a:ln>
            <a:noFill/>
          </a:ln>
        </p:spPr>
      </p:pic>
      <p:pic>
        <p:nvPicPr>
          <p:cNvPr id="162" name="Google Shape;162;p26"/>
          <p:cNvPicPr preferRelativeResize="0"/>
          <p:nvPr/>
        </p:nvPicPr>
        <p:blipFill>
          <a:blip r:embed="rId10">
            <a:alphaModFix/>
          </a:blip>
          <a:stretch>
            <a:fillRect/>
          </a:stretch>
        </p:blipFill>
        <p:spPr>
          <a:xfrm>
            <a:off x="1454725" y="1820900"/>
            <a:ext cx="308400" cy="308400"/>
          </a:xfrm>
          <a:prstGeom prst="rect">
            <a:avLst/>
          </a:prstGeom>
          <a:noFill/>
          <a:ln>
            <a:noFill/>
          </a:ln>
        </p:spPr>
      </p:pic>
      <p:pic>
        <p:nvPicPr>
          <p:cNvPr id="163" name="Google Shape;163;p26"/>
          <p:cNvPicPr preferRelativeResize="0"/>
          <p:nvPr/>
        </p:nvPicPr>
        <p:blipFill>
          <a:blip r:embed="rId11">
            <a:alphaModFix/>
          </a:blip>
          <a:stretch>
            <a:fillRect/>
          </a:stretch>
        </p:blipFill>
        <p:spPr>
          <a:xfrm>
            <a:off x="1755175" y="1820900"/>
            <a:ext cx="308400" cy="308400"/>
          </a:xfrm>
          <a:prstGeom prst="rect">
            <a:avLst/>
          </a:prstGeom>
          <a:noFill/>
          <a:ln>
            <a:noFill/>
          </a:ln>
        </p:spPr>
      </p:pic>
      <p:pic>
        <p:nvPicPr>
          <p:cNvPr id="164" name="Google Shape;164;p26"/>
          <p:cNvPicPr preferRelativeResize="0"/>
          <p:nvPr/>
        </p:nvPicPr>
        <p:blipFill>
          <a:blip r:embed="rId12">
            <a:alphaModFix/>
          </a:blip>
          <a:stretch>
            <a:fillRect/>
          </a:stretch>
        </p:blipFill>
        <p:spPr>
          <a:xfrm>
            <a:off x="2049738" y="1820900"/>
            <a:ext cx="308400" cy="308400"/>
          </a:xfrm>
          <a:prstGeom prst="rect">
            <a:avLst/>
          </a:prstGeom>
          <a:noFill/>
          <a:ln>
            <a:noFill/>
          </a:ln>
        </p:spPr>
      </p:pic>
      <p:pic>
        <p:nvPicPr>
          <p:cNvPr id="165" name="Google Shape;165;p26"/>
          <p:cNvPicPr preferRelativeResize="0"/>
          <p:nvPr/>
        </p:nvPicPr>
        <p:blipFill>
          <a:blip r:embed="rId13">
            <a:alphaModFix/>
          </a:blip>
          <a:stretch>
            <a:fillRect/>
          </a:stretch>
        </p:blipFill>
        <p:spPr>
          <a:xfrm>
            <a:off x="2366575" y="1823600"/>
            <a:ext cx="303000" cy="303000"/>
          </a:xfrm>
          <a:prstGeom prst="rect">
            <a:avLst/>
          </a:prstGeom>
          <a:noFill/>
          <a:ln>
            <a:noFill/>
          </a:ln>
        </p:spPr>
      </p:pic>
      <p:pic>
        <p:nvPicPr>
          <p:cNvPr id="166" name="Google Shape;166;p26"/>
          <p:cNvPicPr preferRelativeResize="0"/>
          <p:nvPr/>
        </p:nvPicPr>
        <p:blipFill>
          <a:blip r:embed="rId14">
            <a:alphaModFix/>
          </a:blip>
          <a:stretch>
            <a:fillRect/>
          </a:stretch>
        </p:blipFill>
        <p:spPr>
          <a:xfrm>
            <a:off x="2661538" y="1823600"/>
            <a:ext cx="303000" cy="303000"/>
          </a:xfrm>
          <a:prstGeom prst="rect">
            <a:avLst/>
          </a:prstGeom>
          <a:noFill/>
          <a:ln>
            <a:noFill/>
          </a:ln>
        </p:spPr>
      </p:pic>
      <p:pic>
        <p:nvPicPr>
          <p:cNvPr id="167" name="Google Shape;167;p26"/>
          <p:cNvPicPr preferRelativeResize="0"/>
          <p:nvPr/>
        </p:nvPicPr>
        <p:blipFill>
          <a:blip r:embed="rId15">
            <a:alphaModFix/>
          </a:blip>
          <a:stretch>
            <a:fillRect/>
          </a:stretch>
        </p:blipFill>
        <p:spPr>
          <a:xfrm>
            <a:off x="2955725" y="1823600"/>
            <a:ext cx="303000" cy="303000"/>
          </a:xfrm>
          <a:prstGeom prst="rect">
            <a:avLst/>
          </a:prstGeom>
          <a:noFill/>
          <a:ln>
            <a:noFill/>
          </a:ln>
        </p:spPr>
      </p:pic>
      <p:pic>
        <p:nvPicPr>
          <p:cNvPr id="168" name="Google Shape;168;p26"/>
          <p:cNvPicPr preferRelativeResize="0"/>
          <p:nvPr/>
        </p:nvPicPr>
        <p:blipFill>
          <a:blip r:embed="rId16">
            <a:alphaModFix/>
          </a:blip>
          <a:stretch>
            <a:fillRect/>
          </a:stretch>
        </p:blipFill>
        <p:spPr>
          <a:xfrm>
            <a:off x="3267950" y="1820900"/>
            <a:ext cx="308400" cy="308400"/>
          </a:xfrm>
          <a:prstGeom prst="rect">
            <a:avLst/>
          </a:prstGeom>
          <a:noFill/>
          <a:ln>
            <a:noFill/>
          </a:ln>
        </p:spPr>
      </p:pic>
      <p:pic>
        <p:nvPicPr>
          <p:cNvPr id="169" name="Google Shape;169;p26"/>
          <p:cNvPicPr preferRelativeResize="0"/>
          <p:nvPr/>
        </p:nvPicPr>
        <p:blipFill>
          <a:blip r:embed="rId17">
            <a:alphaModFix/>
          </a:blip>
          <a:stretch>
            <a:fillRect/>
          </a:stretch>
        </p:blipFill>
        <p:spPr>
          <a:xfrm>
            <a:off x="3580488" y="1829850"/>
            <a:ext cx="290500" cy="290500"/>
          </a:xfrm>
          <a:prstGeom prst="rect">
            <a:avLst/>
          </a:prstGeom>
          <a:noFill/>
          <a:ln>
            <a:noFill/>
          </a:ln>
        </p:spPr>
      </p:pic>
      <p:pic>
        <p:nvPicPr>
          <p:cNvPr id="170" name="Google Shape;170;p26"/>
          <p:cNvPicPr preferRelativeResize="0"/>
          <p:nvPr/>
        </p:nvPicPr>
        <p:blipFill>
          <a:blip r:embed="rId18">
            <a:alphaModFix/>
          </a:blip>
          <a:stretch>
            <a:fillRect/>
          </a:stretch>
        </p:blipFill>
        <p:spPr>
          <a:xfrm>
            <a:off x="3879750" y="1823600"/>
            <a:ext cx="303000" cy="303000"/>
          </a:xfrm>
          <a:prstGeom prst="rect">
            <a:avLst/>
          </a:prstGeom>
          <a:noFill/>
          <a:ln>
            <a:noFill/>
          </a:ln>
        </p:spPr>
      </p:pic>
      <p:pic>
        <p:nvPicPr>
          <p:cNvPr id="171" name="Google Shape;171;p26"/>
          <p:cNvPicPr preferRelativeResize="0"/>
          <p:nvPr/>
        </p:nvPicPr>
        <p:blipFill>
          <a:blip r:embed="rId19">
            <a:alphaModFix/>
          </a:blip>
          <a:stretch>
            <a:fillRect/>
          </a:stretch>
        </p:blipFill>
        <p:spPr>
          <a:xfrm>
            <a:off x="4169525" y="1820900"/>
            <a:ext cx="308400" cy="308400"/>
          </a:xfrm>
          <a:prstGeom prst="rect">
            <a:avLst/>
          </a:prstGeom>
          <a:noFill/>
          <a:ln>
            <a:noFill/>
          </a:ln>
        </p:spPr>
      </p:pic>
      <p:pic>
        <p:nvPicPr>
          <p:cNvPr id="172" name="Google Shape;172;p26"/>
          <p:cNvPicPr preferRelativeResize="0"/>
          <p:nvPr/>
        </p:nvPicPr>
        <p:blipFill>
          <a:blip r:embed="rId20">
            <a:alphaModFix/>
          </a:blip>
          <a:stretch>
            <a:fillRect/>
          </a:stretch>
        </p:blipFill>
        <p:spPr>
          <a:xfrm>
            <a:off x="4478850" y="1823600"/>
            <a:ext cx="303000" cy="303000"/>
          </a:xfrm>
          <a:prstGeom prst="rect">
            <a:avLst/>
          </a:prstGeom>
          <a:noFill/>
          <a:ln>
            <a:noFill/>
          </a:ln>
        </p:spPr>
      </p:pic>
      <p:pic>
        <p:nvPicPr>
          <p:cNvPr id="173" name="Google Shape;173;p26"/>
          <p:cNvPicPr preferRelativeResize="0"/>
          <p:nvPr/>
        </p:nvPicPr>
        <p:blipFill>
          <a:blip r:embed="rId21">
            <a:alphaModFix/>
          </a:blip>
          <a:stretch>
            <a:fillRect/>
          </a:stretch>
        </p:blipFill>
        <p:spPr>
          <a:xfrm>
            <a:off x="4781825" y="1823600"/>
            <a:ext cx="303000" cy="303000"/>
          </a:xfrm>
          <a:prstGeom prst="rect">
            <a:avLst/>
          </a:prstGeom>
          <a:noFill/>
          <a:ln>
            <a:noFill/>
          </a:ln>
        </p:spPr>
      </p:pic>
      <p:pic>
        <p:nvPicPr>
          <p:cNvPr id="174" name="Google Shape;174;p26"/>
          <p:cNvPicPr preferRelativeResize="0"/>
          <p:nvPr/>
        </p:nvPicPr>
        <p:blipFill>
          <a:blip r:embed="rId22">
            <a:alphaModFix/>
          </a:blip>
          <a:stretch>
            <a:fillRect/>
          </a:stretch>
        </p:blipFill>
        <p:spPr>
          <a:xfrm>
            <a:off x="5100675" y="1829850"/>
            <a:ext cx="290500" cy="290500"/>
          </a:xfrm>
          <a:prstGeom prst="rect">
            <a:avLst/>
          </a:prstGeom>
          <a:noFill/>
          <a:ln>
            <a:noFill/>
          </a:ln>
        </p:spPr>
      </p:pic>
      <p:pic>
        <p:nvPicPr>
          <p:cNvPr id="175" name="Google Shape;175;p26"/>
          <p:cNvPicPr preferRelativeResize="0"/>
          <p:nvPr/>
        </p:nvPicPr>
        <p:blipFill>
          <a:blip r:embed="rId23">
            <a:alphaModFix/>
          </a:blip>
          <a:stretch>
            <a:fillRect/>
          </a:stretch>
        </p:blipFill>
        <p:spPr>
          <a:xfrm>
            <a:off x="5407025" y="1823600"/>
            <a:ext cx="303000" cy="303000"/>
          </a:xfrm>
          <a:prstGeom prst="rect">
            <a:avLst/>
          </a:prstGeom>
          <a:noFill/>
          <a:ln>
            <a:noFill/>
          </a:ln>
        </p:spPr>
      </p:pic>
      <p:pic>
        <p:nvPicPr>
          <p:cNvPr id="176" name="Google Shape;176;p26"/>
          <p:cNvPicPr preferRelativeResize="0"/>
          <p:nvPr/>
        </p:nvPicPr>
        <p:blipFill>
          <a:blip r:embed="rId24">
            <a:alphaModFix/>
          </a:blip>
          <a:stretch>
            <a:fillRect/>
          </a:stretch>
        </p:blipFill>
        <p:spPr>
          <a:xfrm>
            <a:off x="5696488" y="1823600"/>
            <a:ext cx="303000" cy="303000"/>
          </a:xfrm>
          <a:prstGeom prst="rect">
            <a:avLst/>
          </a:prstGeom>
          <a:noFill/>
          <a:ln>
            <a:noFill/>
          </a:ln>
        </p:spPr>
      </p:pic>
      <p:pic>
        <p:nvPicPr>
          <p:cNvPr id="177" name="Google Shape;177;p26"/>
          <p:cNvPicPr preferRelativeResize="0"/>
          <p:nvPr/>
        </p:nvPicPr>
        <p:blipFill>
          <a:blip r:embed="rId25">
            <a:alphaModFix/>
          </a:blip>
          <a:stretch>
            <a:fillRect/>
          </a:stretch>
        </p:blipFill>
        <p:spPr>
          <a:xfrm>
            <a:off x="6001625" y="1829850"/>
            <a:ext cx="290500" cy="290500"/>
          </a:xfrm>
          <a:prstGeom prst="rect">
            <a:avLst/>
          </a:prstGeom>
          <a:noFill/>
          <a:ln>
            <a:noFill/>
          </a:ln>
        </p:spPr>
      </p:pic>
      <p:pic>
        <p:nvPicPr>
          <p:cNvPr id="178" name="Google Shape;178;p26"/>
          <p:cNvPicPr preferRelativeResize="0"/>
          <p:nvPr/>
        </p:nvPicPr>
        <p:blipFill>
          <a:blip r:embed="rId26">
            <a:alphaModFix/>
          </a:blip>
          <a:stretch>
            <a:fillRect/>
          </a:stretch>
        </p:blipFill>
        <p:spPr>
          <a:xfrm>
            <a:off x="6304800" y="1829850"/>
            <a:ext cx="290500" cy="290500"/>
          </a:xfrm>
          <a:prstGeom prst="rect">
            <a:avLst/>
          </a:prstGeom>
          <a:noFill/>
          <a:ln>
            <a:noFill/>
          </a:ln>
        </p:spPr>
      </p:pic>
      <p:pic>
        <p:nvPicPr>
          <p:cNvPr id="179" name="Google Shape;179;p26"/>
          <p:cNvPicPr preferRelativeResize="0"/>
          <p:nvPr/>
        </p:nvPicPr>
        <p:blipFill>
          <a:blip r:embed="rId27">
            <a:alphaModFix/>
          </a:blip>
          <a:stretch>
            <a:fillRect/>
          </a:stretch>
        </p:blipFill>
        <p:spPr>
          <a:xfrm>
            <a:off x="6602025" y="1820900"/>
            <a:ext cx="308400" cy="308400"/>
          </a:xfrm>
          <a:prstGeom prst="rect">
            <a:avLst/>
          </a:prstGeom>
          <a:noFill/>
          <a:ln>
            <a:noFill/>
          </a:ln>
        </p:spPr>
      </p:pic>
      <p:pic>
        <p:nvPicPr>
          <p:cNvPr id="180" name="Google Shape;180;p26"/>
          <p:cNvPicPr preferRelativeResize="0"/>
          <p:nvPr/>
        </p:nvPicPr>
        <p:blipFill>
          <a:blip r:embed="rId28">
            <a:alphaModFix/>
          </a:blip>
          <a:stretch>
            <a:fillRect/>
          </a:stretch>
        </p:blipFill>
        <p:spPr>
          <a:xfrm>
            <a:off x="2357925" y="2117750"/>
            <a:ext cx="308400" cy="308400"/>
          </a:xfrm>
          <a:prstGeom prst="rect">
            <a:avLst/>
          </a:prstGeom>
          <a:noFill/>
          <a:ln>
            <a:noFill/>
          </a:ln>
        </p:spPr>
      </p:pic>
      <p:pic>
        <p:nvPicPr>
          <p:cNvPr id="181" name="Google Shape;181;p26"/>
          <p:cNvPicPr preferRelativeResize="0"/>
          <p:nvPr/>
        </p:nvPicPr>
        <p:blipFill>
          <a:blip r:embed="rId29">
            <a:alphaModFix/>
          </a:blip>
          <a:stretch>
            <a:fillRect/>
          </a:stretch>
        </p:blipFill>
        <p:spPr>
          <a:xfrm>
            <a:off x="2660763" y="2117750"/>
            <a:ext cx="308400" cy="308400"/>
          </a:xfrm>
          <a:prstGeom prst="rect">
            <a:avLst/>
          </a:prstGeom>
          <a:noFill/>
          <a:ln>
            <a:noFill/>
          </a:ln>
        </p:spPr>
      </p:pic>
      <p:pic>
        <p:nvPicPr>
          <p:cNvPr id="182" name="Google Shape;182;p26"/>
          <p:cNvPicPr preferRelativeResize="0"/>
          <p:nvPr/>
        </p:nvPicPr>
        <p:blipFill>
          <a:blip r:embed="rId30">
            <a:alphaModFix/>
          </a:blip>
          <a:stretch>
            <a:fillRect/>
          </a:stretch>
        </p:blipFill>
        <p:spPr>
          <a:xfrm>
            <a:off x="2960675" y="2117750"/>
            <a:ext cx="308400" cy="308400"/>
          </a:xfrm>
          <a:prstGeom prst="rect">
            <a:avLst/>
          </a:prstGeom>
          <a:noFill/>
          <a:ln>
            <a:noFill/>
          </a:ln>
        </p:spPr>
      </p:pic>
      <p:pic>
        <p:nvPicPr>
          <p:cNvPr id="183" name="Google Shape;183;p26"/>
          <p:cNvPicPr preferRelativeResize="0"/>
          <p:nvPr/>
        </p:nvPicPr>
        <p:blipFill>
          <a:blip r:embed="rId31">
            <a:alphaModFix/>
          </a:blip>
          <a:stretch>
            <a:fillRect/>
          </a:stretch>
        </p:blipFill>
        <p:spPr>
          <a:xfrm>
            <a:off x="3267975" y="2120450"/>
            <a:ext cx="303000" cy="303000"/>
          </a:xfrm>
          <a:prstGeom prst="rect">
            <a:avLst/>
          </a:prstGeom>
          <a:noFill/>
          <a:ln>
            <a:noFill/>
          </a:ln>
        </p:spPr>
      </p:pic>
      <p:pic>
        <p:nvPicPr>
          <p:cNvPr id="184" name="Google Shape;184;p26"/>
          <p:cNvPicPr preferRelativeResize="0"/>
          <p:nvPr/>
        </p:nvPicPr>
        <p:blipFill>
          <a:blip r:embed="rId32">
            <a:alphaModFix/>
          </a:blip>
          <a:stretch>
            <a:fillRect/>
          </a:stretch>
        </p:blipFill>
        <p:spPr>
          <a:xfrm>
            <a:off x="3562619" y="2120450"/>
            <a:ext cx="303000" cy="303000"/>
          </a:xfrm>
          <a:prstGeom prst="rect">
            <a:avLst/>
          </a:prstGeom>
          <a:noFill/>
          <a:ln>
            <a:noFill/>
          </a:ln>
        </p:spPr>
      </p:pic>
      <p:pic>
        <p:nvPicPr>
          <p:cNvPr id="185" name="Google Shape;185;p26"/>
          <p:cNvPicPr preferRelativeResize="0"/>
          <p:nvPr/>
        </p:nvPicPr>
        <p:blipFill>
          <a:blip r:embed="rId33">
            <a:alphaModFix/>
          </a:blip>
          <a:stretch>
            <a:fillRect/>
          </a:stretch>
        </p:blipFill>
        <p:spPr>
          <a:xfrm>
            <a:off x="3875125" y="2117750"/>
            <a:ext cx="303000" cy="303000"/>
          </a:xfrm>
          <a:prstGeom prst="rect">
            <a:avLst/>
          </a:prstGeom>
          <a:noFill/>
          <a:ln>
            <a:noFill/>
          </a:ln>
        </p:spPr>
      </p:pic>
      <p:pic>
        <p:nvPicPr>
          <p:cNvPr id="186" name="Google Shape;186;p26"/>
          <p:cNvPicPr preferRelativeResize="0"/>
          <p:nvPr/>
        </p:nvPicPr>
        <p:blipFill>
          <a:blip r:embed="rId34">
            <a:alphaModFix/>
          </a:blip>
          <a:stretch>
            <a:fillRect/>
          </a:stretch>
        </p:blipFill>
        <p:spPr>
          <a:xfrm>
            <a:off x="4169525" y="2126600"/>
            <a:ext cx="303000" cy="303000"/>
          </a:xfrm>
          <a:prstGeom prst="rect">
            <a:avLst/>
          </a:prstGeom>
          <a:noFill/>
          <a:ln>
            <a:noFill/>
          </a:ln>
        </p:spPr>
      </p:pic>
      <p:pic>
        <p:nvPicPr>
          <p:cNvPr id="187" name="Google Shape;187;p26"/>
          <p:cNvPicPr preferRelativeResize="0"/>
          <p:nvPr/>
        </p:nvPicPr>
        <p:blipFill>
          <a:blip r:embed="rId35">
            <a:alphaModFix/>
          </a:blip>
          <a:stretch>
            <a:fillRect/>
          </a:stretch>
        </p:blipFill>
        <p:spPr>
          <a:xfrm>
            <a:off x="4486150" y="2120450"/>
            <a:ext cx="308400" cy="308400"/>
          </a:xfrm>
          <a:prstGeom prst="rect">
            <a:avLst/>
          </a:prstGeom>
          <a:noFill/>
          <a:ln>
            <a:noFill/>
          </a:ln>
        </p:spPr>
      </p:pic>
      <p:pic>
        <p:nvPicPr>
          <p:cNvPr id="188" name="Google Shape;188;p26"/>
          <p:cNvPicPr preferRelativeResize="0"/>
          <p:nvPr/>
        </p:nvPicPr>
        <p:blipFill>
          <a:blip r:embed="rId36">
            <a:alphaModFix/>
          </a:blip>
          <a:stretch>
            <a:fillRect/>
          </a:stretch>
        </p:blipFill>
        <p:spPr>
          <a:xfrm>
            <a:off x="4782775" y="2120450"/>
            <a:ext cx="308400" cy="308400"/>
          </a:xfrm>
          <a:prstGeom prst="rect">
            <a:avLst/>
          </a:prstGeom>
          <a:noFill/>
          <a:ln>
            <a:noFill/>
          </a:ln>
        </p:spPr>
      </p:pic>
      <p:pic>
        <p:nvPicPr>
          <p:cNvPr id="189" name="Google Shape;189;p26"/>
          <p:cNvPicPr preferRelativeResize="0"/>
          <p:nvPr/>
        </p:nvPicPr>
        <p:blipFill>
          <a:blip r:embed="rId37">
            <a:alphaModFix/>
          </a:blip>
          <a:stretch>
            <a:fillRect/>
          </a:stretch>
        </p:blipFill>
        <p:spPr>
          <a:xfrm>
            <a:off x="5097950" y="2120450"/>
            <a:ext cx="290500" cy="290500"/>
          </a:xfrm>
          <a:prstGeom prst="rect">
            <a:avLst/>
          </a:prstGeom>
          <a:noFill/>
          <a:ln>
            <a:noFill/>
          </a:ln>
        </p:spPr>
      </p:pic>
      <p:pic>
        <p:nvPicPr>
          <p:cNvPr id="190" name="Google Shape;190;p26"/>
          <p:cNvPicPr preferRelativeResize="0"/>
          <p:nvPr/>
        </p:nvPicPr>
        <p:blipFill>
          <a:blip r:embed="rId38">
            <a:alphaModFix/>
          </a:blip>
          <a:stretch>
            <a:fillRect/>
          </a:stretch>
        </p:blipFill>
        <p:spPr>
          <a:xfrm>
            <a:off x="5395225" y="2129300"/>
            <a:ext cx="290500" cy="290500"/>
          </a:xfrm>
          <a:prstGeom prst="rect">
            <a:avLst/>
          </a:prstGeom>
          <a:noFill/>
          <a:ln>
            <a:noFill/>
          </a:ln>
        </p:spPr>
      </p:pic>
      <p:pic>
        <p:nvPicPr>
          <p:cNvPr id="191" name="Google Shape;191;p26"/>
          <p:cNvPicPr preferRelativeResize="0"/>
          <p:nvPr/>
        </p:nvPicPr>
        <p:blipFill>
          <a:blip r:embed="rId39">
            <a:alphaModFix/>
          </a:blip>
          <a:stretch>
            <a:fillRect/>
          </a:stretch>
        </p:blipFill>
        <p:spPr>
          <a:xfrm>
            <a:off x="5691850" y="2117750"/>
            <a:ext cx="303000" cy="303000"/>
          </a:xfrm>
          <a:prstGeom prst="rect">
            <a:avLst/>
          </a:prstGeom>
          <a:noFill/>
          <a:ln>
            <a:noFill/>
          </a:ln>
        </p:spPr>
      </p:pic>
      <p:pic>
        <p:nvPicPr>
          <p:cNvPr id="192" name="Google Shape;192;p26"/>
          <p:cNvPicPr preferRelativeResize="0"/>
          <p:nvPr/>
        </p:nvPicPr>
        <p:blipFill>
          <a:blip r:embed="rId40">
            <a:alphaModFix/>
          </a:blip>
          <a:stretch>
            <a:fillRect/>
          </a:stretch>
        </p:blipFill>
        <p:spPr>
          <a:xfrm>
            <a:off x="5989775" y="2120450"/>
            <a:ext cx="303000" cy="303000"/>
          </a:xfrm>
          <a:prstGeom prst="rect">
            <a:avLst/>
          </a:prstGeom>
          <a:noFill/>
          <a:ln>
            <a:noFill/>
          </a:ln>
        </p:spPr>
      </p:pic>
      <p:pic>
        <p:nvPicPr>
          <p:cNvPr id="193" name="Google Shape;193;p26"/>
          <p:cNvPicPr preferRelativeResize="0"/>
          <p:nvPr/>
        </p:nvPicPr>
        <p:blipFill>
          <a:blip r:embed="rId41">
            <a:alphaModFix/>
          </a:blip>
          <a:stretch>
            <a:fillRect/>
          </a:stretch>
        </p:blipFill>
        <p:spPr>
          <a:xfrm>
            <a:off x="6294250" y="2117750"/>
            <a:ext cx="290500" cy="290500"/>
          </a:xfrm>
          <a:prstGeom prst="rect">
            <a:avLst/>
          </a:prstGeom>
          <a:noFill/>
          <a:ln>
            <a:noFill/>
          </a:ln>
        </p:spPr>
      </p:pic>
      <p:pic>
        <p:nvPicPr>
          <p:cNvPr id="194" name="Google Shape;194;p26"/>
          <p:cNvPicPr preferRelativeResize="0"/>
          <p:nvPr/>
        </p:nvPicPr>
        <p:blipFill>
          <a:blip r:embed="rId42">
            <a:alphaModFix/>
          </a:blip>
          <a:stretch>
            <a:fillRect/>
          </a:stretch>
        </p:blipFill>
        <p:spPr>
          <a:xfrm>
            <a:off x="6604825" y="2120450"/>
            <a:ext cx="290500" cy="290500"/>
          </a:xfrm>
          <a:prstGeom prst="rect">
            <a:avLst/>
          </a:prstGeom>
          <a:noFill/>
          <a:ln>
            <a:noFill/>
          </a:ln>
        </p:spPr>
      </p:pic>
      <p:pic>
        <p:nvPicPr>
          <p:cNvPr id="195" name="Google Shape;195;p26"/>
          <p:cNvPicPr preferRelativeResize="0"/>
          <p:nvPr/>
        </p:nvPicPr>
        <p:blipFill>
          <a:blip r:embed="rId43">
            <a:alphaModFix/>
          </a:blip>
          <a:stretch>
            <a:fillRect/>
          </a:stretch>
        </p:blipFill>
        <p:spPr>
          <a:xfrm>
            <a:off x="843625" y="2429650"/>
            <a:ext cx="290500" cy="290500"/>
          </a:xfrm>
          <a:prstGeom prst="rect">
            <a:avLst/>
          </a:prstGeom>
          <a:noFill/>
          <a:ln>
            <a:noFill/>
          </a:ln>
        </p:spPr>
      </p:pic>
      <p:pic>
        <p:nvPicPr>
          <p:cNvPr id="196" name="Google Shape;196;p26"/>
          <p:cNvPicPr preferRelativeResize="0"/>
          <p:nvPr/>
        </p:nvPicPr>
        <p:blipFill>
          <a:blip r:embed="rId44">
            <a:alphaModFix/>
          </a:blip>
          <a:stretch>
            <a:fillRect/>
          </a:stretch>
        </p:blipFill>
        <p:spPr>
          <a:xfrm>
            <a:off x="1142391" y="2426150"/>
            <a:ext cx="303000" cy="303008"/>
          </a:xfrm>
          <a:prstGeom prst="rect">
            <a:avLst/>
          </a:prstGeom>
          <a:noFill/>
          <a:ln>
            <a:noFill/>
          </a:ln>
        </p:spPr>
      </p:pic>
      <p:pic>
        <p:nvPicPr>
          <p:cNvPr id="197" name="Google Shape;197;p26"/>
          <p:cNvPicPr preferRelativeResize="0"/>
          <p:nvPr/>
        </p:nvPicPr>
        <p:blipFill>
          <a:blip r:embed="rId45">
            <a:alphaModFix/>
          </a:blip>
          <a:stretch>
            <a:fillRect/>
          </a:stretch>
        </p:blipFill>
        <p:spPr>
          <a:xfrm>
            <a:off x="1453675" y="2428850"/>
            <a:ext cx="303000" cy="303000"/>
          </a:xfrm>
          <a:prstGeom prst="rect">
            <a:avLst/>
          </a:prstGeom>
          <a:noFill/>
          <a:ln>
            <a:noFill/>
          </a:ln>
        </p:spPr>
      </p:pic>
      <p:pic>
        <p:nvPicPr>
          <p:cNvPr id="198" name="Google Shape;198;p26"/>
          <p:cNvPicPr preferRelativeResize="0"/>
          <p:nvPr/>
        </p:nvPicPr>
        <p:blipFill>
          <a:blip r:embed="rId46">
            <a:alphaModFix/>
          </a:blip>
          <a:stretch>
            <a:fillRect/>
          </a:stretch>
        </p:blipFill>
        <p:spPr>
          <a:xfrm>
            <a:off x="1764950" y="2428850"/>
            <a:ext cx="303000" cy="303000"/>
          </a:xfrm>
          <a:prstGeom prst="rect">
            <a:avLst/>
          </a:prstGeom>
          <a:noFill/>
          <a:ln>
            <a:noFill/>
          </a:ln>
        </p:spPr>
      </p:pic>
      <p:pic>
        <p:nvPicPr>
          <p:cNvPr id="199" name="Google Shape;199;p26"/>
          <p:cNvPicPr preferRelativeResize="0"/>
          <p:nvPr/>
        </p:nvPicPr>
        <p:blipFill>
          <a:blip r:embed="rId47">
            <a:alphaModFix/>
          </a:blip>
          <a:stretch>
            <a:fillRect/>
          </a:stretch>
        </p:blipFill>
        <p:spPr>
          <a:xfrm>
            <a:off x="2058700" y="2429650"/>
            <a:ext cx="290500" cy="290500"/>
          </a:xfrm>
          <a:prstGeom prst="rect">
            <a:avLst/>
          </a:prstGeom>
          <a:noFill/>
          <a:ln>
            <a:noFill/>
          </a:ln>
        </p:spPr>
      </p:pic>
      <p:pic>
        <p:nvPicPr>
          <p:cNvPr id="200" name="Google Shape;200;p26"/>
          <p:cNvPicPr preferRelativeResize="0"/>
          <p:nvPr/>
        </p:nvPicPr>
        <p:blipFill>
          <a:blip r:embed="rId48">
            <a:alphaModFix/>
          </a:blip>
          <a:stretch>
            <a:fillRect/>
          </a:stretch>
        </p:blipFill>
        <p:spPr>
          <a:xfrm>
            <a:off x="2354967" y="2442342"/>
            <a:ext cx="290474" cy="290476"/>
          </a:xfrm>
          <a:prstGeom prst="rect">
            <a:avLst/>
          </a:prstGeom>
          <a:noFill/>
          <a:ln>
            <a:noFill/>
          </a:ln>
        </p:spPr>
      </p:pic>
      <p:pic>
        <p:nvPicPr>
          <p:cNvPr id="201" name="Google Shape;201;p26"/>
          <p:cNvPicPr preferRelativeResize="0"/>
          <p:nvPr/>
        </p:nvPicPr>
        <p:blipFill>
          <a:blip r:embed="rId49">
            <a:alphaModFix/>
          </a:blip>
          <a:stretch>
            <a:fillRect/>
          </a:stretch>
        </p:blipFill>
        <p:spPr>
          <a:xfrm>
            <a:off x="2651225" y="2429650"/>
            <a:ext cx="303000" cy="303000"/>
          </a:xfrm>
          <a:prstGeom prst="rect">
            <a:avLst/>
          </a:prstGeom>
          <a:noFill/>
          <a:ln>
            <a:noFill/>
          </a:ln>
        </p:spPr>
      </p:pic>
      <p:pic>
        <p:nvPicPr>
          <p:cNvPr id="202" name="Google Shape;202;p26"/>
          <p:cNvPicPr preferRelativeResize="0"/>
          <p:nvPr/>
        </p:nvPicPr>
        <p:blipFill>
          <a:blip r:embed="rId50">
            <a:alphaModFix/>
          </a:blip>
          <a:stretch>
            <a:fillRect/>
          </a:stretch>
        </p:blipFill>
        <p:spPr>
          <a:xfrm>
            <a:off x="2968425" y="2429650"/>
            <a:ext cx="290474" cy="290476"/>
          </a:xfrm>
          <a:prstGeom prst="rect">
            <a:avLst/>
          </a:prstGeom>
          <a:noFill/>
          <a:ln>
            <a:noFill/>
          </a:ln>
        </p:spPr>
      </p:pic>
      <p:pic>
        <p:nvPicPr>
          <p:cNvPr id="203" name="Google Shape;203;p26"/>
          <p:cNvPicPr preferRelativeResize="0"/>
          <p:nvPr/>
        </p:nvPicPr>
        <p:blipFill>
          <a:blip r:embed="rId51">
            <a:alphaModFix/>
          </a:blip>
          <a:stretch>
            <a:fillRect/>
          </a:stretch>
        </p:blipFill>
        <p:spPr>
          <a:xfrm>
            <a:off x="3273100" y="2434366"/>
            <a:ext cx="290500" cy="290500"/>
          </a:xfrm>
          <a:prstGeom prst="rect">
            <a:avLst/>
          </a:prstGeom>
          <a:noFill/>
          <a:ln>
            <a:noFill/>
          </a:ln>
        </p:spPr>
      </p:pic>
      <p:pic>
        <p:nvPicPr>
          <p:cNvPr id="204" name="Google Shape;204;p26"/>
          <p:cNvPicPr preferRelativeResize="0"/>
          <p:nvPr/>
        </p:nvPicPr>
        <p:blipFill>
          <a:blip r:embed="rId52">
            <a:alphaModFix/>
          </a:blip>
          <a:stretch>
            <a:fillRect/>
          </a:stretch>
        </p:blipFill>
        <p:spPr>
          <a:xfrm>
            <a:off x="3577800" y="2434375"/>
            <a:ext cx="290476" cy="290474"/>
          </a:xfrm>
          <a:prstGeom prst="rect">
            <a:avLst/>
          </a:prstGeom>
          <a:noFill/>
          <a:ln>
            <a:noFill/>
          </a:ln>
        </p:spPr>
      </p:pic>
      <p:pic>
        <p:nvPicPr>
          <p:cNvPr id="205" name="Google Shape;205;p26"/>
          <p:cNvPicPr preferRelativeResize="0"/>
          <p:nvPr/>
        </p:nvPicPr>
        <p:blipFill>
          <a:blip r:embed="rId53">
            <a:alphaModFix/>
          </a:blip>
          <a:stretch>
            <a:fillRect/>
          </a:stretch>
        </p:blipFill>
        <p:spPr>
          <a:xfrm>
            <a:off x="4176925" y="2434388"/>
            <a:ext cx="290476" cy="290476"/>
          </a:xfrm>
          <a:prstGeom prst="rect">
            <a:avLst/>
          </a:prstGeom>
          <a:noFill/>
          <a:ln>
            <a:noFill/>
          </a:ln>
        </p:spPr>
      </p:pic>
      <p:pic>
        <p:nvPicPr>
          <p:cNvPr id="206" name="Google Shape;206;p26"/>
          <p:cNvPicPr preferRelativeResize="0"/>
          <p:nvPr/>
        </p:nvPicPr>
        <p:blipFill>
          <a:blip r:embed="rId54">
            <a:alphaModFix/>
          </a:blip>
          <a:stretch>
            <a:fillRect/>
          </a:stretch>
        </p:blipFill>
        <p:spPr>
          <a:xfrm>
            <a:off x="4468400" y="2429650"/>
            <a:ext cx="303000" cy="303000"/>
          </a:xfrm>
          <a:prstGeom prst="rect">
            <a:avLst/>
          </a:prstGeom>
          <a:noFill/>
          <a:ln>
            <a:noFill/>
          </a:ln>
        </p:spPr>
      </p:pic>
      <p:pic>
        <p:nvPicPr>
          <p:cNvPr id="207" name="Google Shape;207;p26"/>
          <p:cNvPicPr preferRelativeResize="0"/>
          <p:nvPr/>
        </p:nvPicPr>
        <p:blipFill>
          <a:blip r:embed="rId55">
            <a:alphaModFix/>
          </a:blip>
          <a:stretch>
            <a:fillRect/>
          </a:stretch>
        </p:blipFill>
        <p:spPr>
          <a:xfrm>
            <a:off x="4776050" y="2434375"/>
            <a:ext cx="308400" cy="308400"/>
          </a:xfrm>
          <a:prstGeom prst="rect">
            <a:avLst/>
          </a:prstGeom>
          <a:noFill/>
          <a:ln>
            <a:noFill/>
          </a:ln>
        </p:spPr>
      </p:pic>
      <p:pic>
        <p:nvPicPr>
          <p:cNvPr id="208" name="Google Shape;208;p26"/>
          <p:cNvPicPr preferRelativeResize="0"/>
          <p:nvPr/>
        </p:nvPicPr>
        <p:blipFill>
          <a:blip r:embed="rId56">
            <a:alphaModFix/>
          </a:blip>
          <a:stretch>
            <a:fillRect/>
          </a:stretch>
        </p:blipFill>
        <p:spPr>
          <a:xfrm>
            <a:off x="5089100" y="2434375"/>
            <a:ext cx="290500" cy="290500"/>
          </a:xfrm>
          <a:prstGeom prst="rect">
            <a:avLst/>
          </a:prstGeom>
          <a:noFill/>
          <a:ln>
            <a:noFill/>
          </a:ln>
        </p:spPr>
      </p:pic>
      <p:pic>
        <p:nvPicPr>
          <p:cNvPr id="209" name="Google Shape;209;p26"/>
          <p:cNvPicPr preferRelativeResize="0"/>
          <p:nvPr/>
        </p:nvPicPr>
        <p:blipFill>
          <a:blip r:embed="rId57">
            <a:alphaModFix/>
          </a:blip>
          <a:stretch>
            <a:fillRect/>
          </a:stretch>
        </p:blipFill>
        <p:spPr>
          <a:xfrm>
            <a:off x="5384250" y="2434375"/>
            <a:ext cx="303000" cy="303000"/>
          </a:xfrm>
          <a:prstGeom prst="rect">
            <a:avLst/>
          </a:prstGeom>
          <a:noFill/>
          <a:ln>
            <a:noFill/>
          </a:ln>
        </p:spPr>
      </p:pic>
      <p:pic>
        <p:nvPicPr>
          <p:cNvPr id="210" name="Google Shape;210;p26"/>
          <p:cNvPicPr preferRelativeResize="0"/>
          <p:nvPr/>
        </p:nvPicPr>
        <p:blipFill>
          <a:blip r:embed="rId58">
            <a:alphaModFix/>
          </a:blip>
          <a:stretch>
            <a:fillRect/>
          </a:stretch>
        </p:blipFill>
        <p:spPr>
          <a:xfrm>
            <a:off x="5691875" y="2434375"/>
            <a:ext cx="290474" cy="290476"/>
          </a:xfrm>
          <a:prstGeom prst="rect">
            <a:avLst/>
          </a:prstGeom>
          <a:noFill/>
          <a:ln>
            <a:noFill/>
          </a:ln>
        </p:spPr>
      </p:pic>
      <p:pic>
        <p:nvPicPr>
          <p:cNvPr id="211" name="Google Shape;211;p26"/>
          <p:cNvPicPr preferRelativeResize="0"/>
          <p:nvPr/>
        </p:nvPicPr>
        <p:blipFill>
          <a:blip r:embed="rId59">
            <a:alphaModFix/>
          </a:blip>
          <a:stretch>
            <a:fillRect/>
          </a:stretch>
        </p:blipFill>
        <p:spPr>
          <a:xfrm>
            <a:off x="5986975" y="2434375"/>
            <a:ext cx="308400" cy="308400"/>
          </a:xfrm>
          <a:prstGeom prst="rect">
            <a:avLst/>
          </a:prstGeom>
          <a:noFill/>
          <a:ln>
            <a:noFill/>
          </a:ln>
        </p:spPr>
      </p:pic>
      <p:pic>
        <p:nvPicPr>
          <p:cNvPr id="212" name="Google Shape;212;p26"/>
          <p:cNvPicPr preferRelativeResize="0"/>
          <p:nvPr/>
        </p:nvPicPr>
        <p:blipFill>
          <a:blip r:embed="rId60">
            <a:alphaModFix/>
          </a:blip>
          <a:stretch>
            <a:fillRect/>
          </a:stretch>
        </p:blipFill>
        <p:spPr>
          <a:xfrm>
            <a:off x="6300000" y="2434375"/>
            <a:ext cx="290474" cy="290476"/>
          </a:xfrm>
          <a:prstGeom prst="rect">
            <a:avLst/>
          </a:prstGeom>
          <a:noFill/>
          <a:ln>
            <a:noFill/>
          </a:ln>
        </p:spPr>
      </p:pic>
      <p:pic>
        <p:nvPicPr>
          <p:cNvPr id="213" name="Google Shape;213;p26"/>
          <p:cNvPicPr preferRelativeResize="0"/>
          <p:nvPr/>
        </p:nvPicPr>
        <p:blipFill>
          <a:blip r:embed="rId61">
            <a:alphaModFix/>
          </a:blip>
          <a:stretch>
            <a:fillRect/>
          </a:stretch>
        </p:blipFill>
        <p:spPr>
          <a:xfrm>
            <a:off x="6595100" y="2434375"/>
            <a:ext cx="290474" cy="290476"/>
          </a:xfrm>
          <a:prstGeom prst="rect">
            <a:avLst/>
          </a:prstGeom>
          <a:noFill/>
          <a:ln>
            <a:noFill/>
          </a:ln>
        </p:spPr>
      </p:pic>
      <p:pic>
        <p:nvPicPr>
          <p:cNvPr id="214" name="Google Shape;214;p26"/>
          <p:cNvPicPr preferRelativeResize="0"/>
          <p:nvPr/>
        </p:nvPicPr>
        <p:blipFill>
          <a:blip r:embed="rId62">
            <a:alphaModFix/>
          </a:blip>
          <a:stretch>
            <a:fillRect/>
          </a:stretch>
        </p:blipFill>
        <p:spPr>
          <a:xfrm>
            <a:off x="847450" y="2742775"/>
            <a:ext cx="303000" cy="303000"/>
          </a:xfrm>
          <a:prstGeom prst="rect">
            <a:avLst/>
          </a:prstGeom>
          <a:noFill/>
          <a:ln>
            <a:noFill/>
          </a:ln>
        </p:spPr>
      </p:pic>
      <p:pic>
        <p:nvPicPr>
          <p:cNvPr id="215" name="Google Shape;215;p26"/>
          <p:cNvPicPr preferRelativeResize="0"/>
          <p:nvPr/>
        </p:nvPicPr>
        <p:blipFill>
          <a:blip r:embed="rId63">
            <a:alphaModFix/>
          </a:blip>
          <a:stretch>
            <a:fillRect/>
          </a:stretch>
        </p:blipFill>
        <p:spPr>
          <a:xfrm>
            <a:off x="1142400" y="2742775"/>
            <a:ext cx="303000" cy="303000"/>
          </a:xfrm>
          <a:prstGeom prst="rect">
            <a:avLst/>
          </a:prstGeom>
          <a:noFill/>
          <a:ln>
            <a:noFill/>
          </a:ln>
        </p:spPr>
      </p:pic>
      <p:pic>
        <p:nvPicPr>
          <p:cNvPr id="216" name="Google Shape;216;p26"/>
          <p:cNvPicPr preferRelativeResize="0"/>
          <p:nvPr/>
        </p:nvPicPr>
        <p:blipFill>
          <a:blip r:embed="rId64">
            <a:alphaModFix/>
          </a:blip>
          <a:stretch>
            <a:fillRect/>
          </a:stretch>
        </p:blipFill>
        <p:spPr>
          <a:xfrm>
            <a:off x="1454875" y="2734550"/>
            <a:ext cx="303000" cy="303000"/>
          </a:xfrm>
          <a:prstGeom prst="rect">
            <a:avLst/>
          </a:prstGeom>
          <a:noFill/>
          <a:ln>
            <a:noFill/>
          </a:ln>
        </p:spPr>
      </p:pic>
      <p:pic>
        <p:nvPicPr>
          <p:cNvPr id="217" name="Google Shape;217;p26"/>
          <p:cNvPicPr preferRelativeResize="0"/>
          <p:nvPr/>
        </p:nvPicPr>
        <p:blipFill>
          <a:blip r:embed="rId65">
            <a:alphaModFix/>
          </a:blip>
          <a:stretch>
            <a:fillRect/>
          </a:stretch>
        </p:blipFill>
        <p:spPr>
          <a:xfrm>
            <a:off x="1754300" y="2742775"/>
            <a:ext cx="290474" cy="290474"/>
          </a:xfrm>
          <a:prstGeom prst="rect">
            <a:avLst/>
          </a:prstGeom>
          <a:noFill/>
          <a:ln>
            <a:noFill/>
          </a:ln>
        </p:spPr>
      </p:pic>
      <p:pic>
        <p:nvPicPr>
          <p:cNvPr id="218" name="Google Shape;218;p26"/>
          <p:cNvPicPr preferRelativeResize="0"/>
          <p:nvPr/>
        </p:nvPicPr>
        <p:blipFill>
          <a:blip r:embed="rId66">
            <a:alphaModFix/>
          </a:blip>
          <a:stretch>
            <a:fillRect/>
          </a:stretch>
        </p:blipFill>
        <p:spPr>
          <a:xfrm>
            <a:off x="2062300" y="2742775"/>
            <a:ext cx="303000" cy="303000"/>
          </a:xfrm>
          <a:prstGeom prst="rect">
            <a:avLst/>
          </a:prstGeom>
          <a:noFill/>
          <a:ln>
            <a:noFill/>
          </a:ln>
        </p:spPr>
      </p:pic>
      <p:pic>
        <p:nvPicPr>
          <p:cNvPr id="219" name="Google Shape;219;p26"/>
          <p:cNvPicPr preferRelativeResize="0"/>
          <p:nvPr/>
        </p:nvPicPr>
        <p:blipFill>
          <a:blip r:embed="rId67">
            <a:alphaModFix/>
          </a:blip>
          <a:stretch>
            <a:fillRect/>
          </a:stretch>
        </p:blipFill>
        <p:spPr>
          <a:xfrm>
            <a:off x="2353675" y="2749025"/>
            <a:ext cx="290500" cy="290500"/>
          </a:xfrm>
          <a:prstGeom prst="rect">
            <a:avLst/>
          </a:prstGeom>
          <a:noFill/>
          <a:ln>
            <a:noFill/>
          </a:ln>
        </p:spPr>
      </p:pic>
      <p:pic>
        <p:nvPicPr>
          <p:cNvPr id="220" name="Google Shape;220;p26"/>
          <p:cNvPicPr preferRelativeResize="0"/>
          <p:nvPr/>
        </p:nvPicPr>
        <p:blipFill>
          <a:blip r:embed="rId68">
            <a:alphaModFix/>
          </a:blip>
          <a:stretch>
            <a:fillRect/>
          </a:stretch>
        </p:blipFill>
        <p:spPr>
          <a:xfrm>
            <a:off x="2669725" y="2736150"/>
            <a:ext cx="303000" cy="303000"/>
          </a:xfrm>
          <a:prstGeom prst="rect">
            <a:avLst/>
          </a:prstGeom>
          <a:noFill/>
          <a:ln>
            <a:noFill/>
          </a:ln>
        </p:spPr>
      </p:pic>
      <p:pic>
        <p:nvPicPr>
          <p:cNvPr id="221" name="Google Shape;221;p26"/>
          <p:cNvPicPr preferRelativeResize="0"/>
          <p:nvPr/>
        </p:nvPicPr>
        <p:blipFill>
          <a:blip r:embed="rId69">
            <a:alphaModFix/>
          </a:blip>
          <a:stretch>
            <a:fillRect/>
          </a:stretch>
        </p:blipFill>
        <p:spPr>
          <a:xfrm>
            <a:off x="2982188" y="2749038"/>
            <a:ext cx="290474" cy="290474"/>
          </a:xfrm>
          <a:prstGeom prst="rect">
            <a:avLst/>
          </a:prstGeom>
          <a:noFill/>
          <a:ln>
            <a:noFill/>
          </a:ln>
        </p:spPr>
      </p:pic>
      <p:pic>
        <p:nvPicPr>
          <p:cNvPr id="222" name="Google Shape;222;p26"/>
          <p:cNvPicPr preferRelativeResize="0"/>
          <p:nvPr/>
        </p:nvPicPr>
        <p:blipFill>
          <a:blip r:embed="rId70">
            <a:alphaModFix/>
          </a:blip>
          <a:stretch>
            <a:fillRect/>
          </a:stretch>
        </p:blipFill>
        <p:spPr>
          <a:xfrm>
            <a:off x="3282125" y="2735800"/>
            <a:ext cx="290450" cy="290450"/>
          </a:xfrm>
          <a:prstGeom prst="rect">
            <a:avLst/>
          </a:prstGeom>
          <a:noFill/>
          <a:ln>
            <a:noFill/>
          </a:ln>
        </p:spPr>
      </p:pic>
      <p:pic>
        <p:nvPicPr>
          <p:cNvPr id="223" name="Google Shape;223;p26"/>
          <p:cNvPicPr preferRelativeResize="0"/>
          <p:nvPr/>
        </p:nvPicPr>
        <p:blipFill>
          <a:blip r:embed="rId71">
            <a:alphaModFix/>
          </a:blip>
          <a:stretch>
            <a:fillRect/>
          </a:stretch>
        </p:blipFill>
        <p:spPr>
          <a:xfrm>
            <a:off x="3582050" y="2738500"/>
            <a:ext cx="290450" cy="290450"/>
          </a:xfrm>
          <a:prstGeom prst="rect">
            <a:avLst/>
          </a:prstGeom>
          <a:noFill/>
          <a:ln>
            <a:noFill/>
          </a:ln>
        </p:spPr>
      </p:pic>
      <p:pic>
        <p:nvPicPr>
          <p:cNvPr id="224" name="Google Shape;224;p26"/>
          <p:cNvPicPr preferRelativeResize="0"/>
          <p:nvPr/>
        </p:nvPicPr>
        <p:blipFill>
          <a:blip r:embed="rId72">
            <a:alphaModFix/>
          </a:blip>
          <a:stretch>
            <a:fillRect/>
          </a:stretch>
        </p:blipFill>
        <p:spPr>
          <a:xfrm>
            <a:off x="3869725" y="2732700"/>
            <a:ext cx="303000" cy="303000"/>
          </a:xfrm>
          <a:prstGeom prst="rect">
            <a:avLst/>
          </a:prstGeom>
          <a:noFill/>
          <a:ln>
            <a:noFill/>
          </a:ln>
        </p:spPr>
      </p:pic>
      <p:pic>
        <p:nvPicPr>
          <p:cNvPr id="225" name="Google Shape;225;p26"/>
          <p:cNvPicPr preferRelativeResize="0"/>
          <p:nvPr/>
        </p:nvPicPr>
        <p:blipFill>
          <a:blip r:embed="rId73">
            <a:alphaModFix/>
          </a:blip>
          <a:stretch>
            <a:fillRect/>
          </a:stretch>
        </p:blipFill>
        <p:spPr>
          <a:xfrm>
            <a:off x="4166844" y="2738500"/>
            <a:ext cx="308400" cy="308400"/>
          </a:xfrm>
          <a:prstGeom prst="rect">
            <a:avLst/>
          </a:prstGeom>
          <a:noFill/>
          <a:ln>
            <a:noFill/>
          </a:ln>
        </p:spPr>
      </p:pic>
      <p:pic>
        <p:nvPicPr>
          <p:cNvPr id="226" name="Google Shape;226;p26"/>
          <p:cNvPicPr preferRelativeResize="0"/>
          <p:nvPr/>
        </p:nvPicPr>
        <p:blipFill>
          <a:blip r:embed="rId74">
            <a:alphaModFix/>
          </a:blip>
          <a:stretch>
            <a:fillRect/>
          </a:stretch>
        </p:blipFill>
        <p:spPr>
          <a:xfrm>
            <a:off x="3861800" y="2423550"/>
            <a:ext cx="308400" cy="308400"/>
          </a:xfrm>
          <a:prstGeom prst="rect">
            <a:avLst/>
          </a:prstGeom>
          <a:noFill/>
          <a:ln>
            <a:noFill/>
          </a:ln>
        </p:spPr>
      </p:pic>
      <p:pic>
        <p:nvPicPr>
          <p:cNvPr id="227" name="Google Shape;227;p26"/>
          <p:cNvPicPr preferRelativeResize="0"/>
          <p:nvPr/>
        </p:nvPicPr>
        <p:blipFill>
          <a:blip r:embed="rId75">
            <a:alphaModFix/>
          </a:blip>
          <a:stretch>
            <a:fillRect/>
          </a:stretch>
        </p:blipFill>
        <p:spPr>
          <a:xfrm>
            <a:off x="4490788" y="2733450"/>
            <a:ext cx="290450" cy="290450"/>
          </a:xfrm>
          <a:prstGeom prst="rect">
            <a:avLst/>
          </a:prstGeom>
          <a:noFill/>
          <a:ln>
            <a:noFill/>
          </a:ln>
        </p:spPr>
      </p:pic>
      <p:pic>
        <p:nvPicPr>
          <p:cNvPr id="228" name="Google Shape;228;p26"/>
          <p:cNvPicPr preferRelativeResize="0"/>
          <p:nvPr/>
        </p:nvPicPr>
        <p:blipFill>
          <a:blip r:embed="rId76">
            <a:alphaModFix/>
          </a:blip>
          <a:stretch>
            <a:fillRect/>
          </a:stretch>
        </p:blipFill>
        <p:spPr>
          <a:xfrm>
            <a:off x="4796800" y="2748300"/>
            <a:ext cx="280274" cy="280276"/>
          </a:xfrm>
          <a:prstGeom prst="rect">
            <a:avLst/>
          </a:prstGeom>
          <a:noFill/>
          <a:ln>
            <a:noFill/>
          </a:ln>
        </p:spPr>
      </p:pic>
      <p:pic>
        <p:nvPicPr>
          <p:cNvPr id="229" name="Google Shape;229;p26"/>
          <p:cNvPicPr preferRelativeResize="0"/>
          <p:nvPr/>
        </p:nvPicPr>
        <p:blipFill>
          <a:blip r:embed="rId77">
            <a:alphaModFix/>
          </a:blip>
          <a:stretch>
            <a:fillRect/>
          </a:stretch>
        </p:blipFill>
        <p:spPr>
          <a:xfrm>
            <a:off x="626400" y="3891900"/>
            <a:ext cx="720175" cy="11523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3" name="Shape 233"/>
        <p:cNvGrpSpPr/>
        <p:nvPr/>
      </p:nvGrpSpPr>
      <p:grpSpPr>
        <a:xfrm>
          <a:off x="0" y="0"/>
          <a:ext cx="0" cy="0"/>
          <a:chOff x="0" y="0"/>
          <a:chExt cx="0" cy="0"/>
        </a:xfrm>
      </p:grpSpPr>
      <p:sp>
        <p:nvSpPr>
          <p:cNvPr id="234" name="Google Shape;234;p27"/>
          <p:cNvSpPr txBox="1"/>
          <p:nvPr>
            <p:ph type="title"/>
          </p:nvPr>
        </p:nvSpPr>
        <p:spPr>
          <a:xfrm>
            <a:off x="2059225" y="2371350"/>
            <a:ext cx="4756800" cy="727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 xx%</a:t>
            </a:r>
            <a:endParaRPr/>
          </a:p>
        </p:txBody>
      </p:sp>
      <p:sp>
        <p:nvSpPr>
          <p:cNvPr id="235" name="Google Shape;235;p27"/>
          <p:cNvSpPr txBox="1"/>
          <p:nvPr>
            <p:ph idx="1" type="body"/>
          </p:nvPr>
        </p:nvSpPr>
        <p:spPr>
          <a:xfrm>
            <a:off x="2384550" y="3112125"/>
            <a:ext cx="4374900" cy="16764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 It can help enforce the presentation’s main message or argument.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9" name="Shape 239"/>
        <p:cNvGrpSpPr/>
        <p:nvPr/>
      </p:nvGrpSpPr>
      <p:grpSpPr>
        <a:xfrm>
          <a:off x="0" y="0"/>
          <a:ext cx="0" cy="0"/>
          <a:chOff x="0" y="0"/>
          <a:chExt cx="0" cy="0"/>
        </a:xfrm>
      </p:grpSpPr>
      <p:sp>
        <p:nvSpPr>
          <p:cNvPr id="240" name="Google Shape;240;p28"/>
          <p:cNvSpPr txBox="1"/>
          <p:nvPr>
            <p:ph type="title"/>
          </p:nvPr>
        </p:nvSpPr>
        <p:spPr>
          <a:xfrm>
            <a:off x="2533100" y="2053250"/>
            <a:ext cx="4056600" cy="121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“The man who says he can, and the man who says he can’t are both correct”</a:t>
            </a:r>
            <a:endParaRPr/>
          </a:p>
        </p:txBody>
      </p:sp>
      <p:sp>
        <p:nvSpPr>
          <p:cNvPr id="241" name="Google Shape;241;p28"/>
          <p:cNvSpPr txBox="1"/>
          <p:nvPr>
            <p:ph idx="1" type="body"/>
          </p:nvPr>
        </p:nvSpPr>
        <p:spPr>
          <a:xfrm>
            <a:off x="2533100" y="3567600"/>
            <a:ext cx="4056600" cy="3291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a:t>Confucius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5" name="Shape 245"/>
        <p:cNvGrpSpPr/>
        <p:nvPr/>
      </p:nvGrpSpPr>
      <p:grpSpPr>
        <a:xfrm>
          <a:off x="0" y="0"/>
          <a:ext cx="0" cy="0"/>
          <a:chOff x="0" y="0"/>
          <a:chExt cx="0" cy="0"/>
        </a:xfrm>
      </p:grpSpPr>
      <p:sp>
        <p:nvSpPr>
          <p:cNvPr id="246" name="Google Shape;246;p29"/>
          <p:cNvSpPr txBox="1"/>
          <p:nvPr>
            <p:ph type="title"/>
          </p:nvPr>
        </p:nvSpPr>
        <p:spPr>
          <a:xfrm>
            <a:off x="167425" y="172825"/>
            <a:ext cx="2583900" cy="15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notes &amp; credits</a:t>
            </a:r>
            <a:endParaRPr/>
          </a:p>
        </p:txBody>
      </p:sp>
      <p:sp>
        <p:nvSpPr>
          <p:cNvPr id="247" name="Google Shape;247;p29"/>
          <p:cNvSpPr txBox="1"/>
          <p:nvPr>
            <p:ph idx="1" type="body"/>
          </p:nvPr>
        </p:nvSpPr>
        <p:spPr>
          <a:xfrm>
            <a:off x="167425" y="1442150"/>
            <a:ext cx="2240100" cy="318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285750" lvl="0" marL="457200" rtl="0" algn="l">
              <a:spcBef>
                <a:spcPts val="0"/>
              </a:spcBef>
              <a:spcAft>
                <a:spcPts val="0"/>
              </a:spcAft>
              <a:buSzPts val="900"/>
              <a:buChar char="●"/>
            </a:pPr>
            <a:r>
              <a:rPr lang="en"/>
              <a:t>Presentation template by </a:t>
            </a:r>
            <a:r>
              <a:rPr lang="en" u="sng">
                <a:hlinkClick r:id="rId3"/>
              </a:rPr>
              <a:t>SlidesMedia</a:t>
            </a:r>
            <a:r>
              <a:rPr lang="en"/>
              <a:t>.</a:t>
            </a:r>
            <a:endParaRPr/>
          </a:p>
          <a:p>
            <a:pPr indent="-285750" lvl="0" marL="457200" rtl="0" algn="l">
              <a:spcBef>
                <a:spcPts val="0"/>
              </a:spcBef>
              <a:spcAft>
                <a:spcPts val="0"/>
              </a:spcAft>
              <a:buSzPts val="900"/>
              <a:buChar char="●"/>
            </a:pPr>
            <a:r>
              <a:rPr lang="en"/>
              <a:t>Photographs by </a:t>
            </a:r>
            <a:r>
              <a:rPr lang="en" u="sng">
                <a:hlinkClick r:id="rId4"/>
              </a:rPr>
              <a:t>Unsplash</a:t>
            </a:r>
            <a:r>
              <a:rPr lang="en"/>
              <a:t>.</a:t>
            </a:r>
            <a:endParaRPr/>
          </a:p>
          <a:p>
            <a:pPr indent="-285750" lvl="0" marL="457200" rtl="0" algn="l">
              <a:spcBef>
                <a:spcPts val="0"/>
              </a:spcBef>
              <a:spcAft>
                <a:spcPts val="0"/>
              </a:spcAft>
              <a:buSzPts val="900"/>
              <a:buChar char="●"/>
            </a:pPr>
            <a:r>
              <a:rPr lang="en"/>
              <a:t>Icons by</a:t>
            </a:r>
            <a:r>
              <a:rPr lang="en">
                <a:solidFill>
                  <a:srgbClr val="999999"/>
                </a:solidFill>
              </a:rPr>
              <a:t> </a:t>
            </a:r>
            <a:r>
              <a:rPr lang="en" u="sng">
                <a:hlinkClick r:id="rId5"/>
              </a:rPr>
              <a:t>icons8.com</a:t>
            </a:r>
            <a:r>
              <a:rPr lang="en"/>
              <a:t> &amp; </a:t>
            </a:r>
            <a:r>
              <a:rPr lang="en" u="sng">
                <a:hlinkClick r:id="rId6"/>
              </a:rPr>
              <a:t>iconfinder.com</a:t>
            </a:r>
            <a:endParaRPr/>
          </a:p>
          <a:p>
            <a:pPr indent="-285750" lvl="0" marL="457200" rtl="0" algn="l">
              <a:spcBef>
                <a:spcPts val="0"/>
              </a:spcBef>
              <a:spcAft>
                <a:spcPts val="0"/>
              </a:spcAft>
              <a:buSzPts val="900"/>
              <a:buChar char="●"/>
            </a:pPr>
            <a:r>
              <a:rPr lang="en"/>
              <a:t>Map by </a:t>
            </a:r>
            <a:r>
              <a:rPr lang="en" u="sng">
                <a:hlinkClick r:id="rId7"/>
              </a:rPr>
              <a:t>pngimage.net</a:t>
            </a:r>
            <a:endParaRPr/>
          </a:p>
        </p:txBody>
      </p:sp>
      <p:sp>
        <p:nvSpPr>
          <p:cNvPr id="248" name="Google Shape;248;p29"/>
          <p:cNvSpPr txBox="1"/>
          <p:nvPr>
            <p:ph idx="2" type="body"/>
          </p:nvPr>
        </p:nvSpPr>
        <p:spPr>
          <a:xfrm>
            <a:off x="3416575" y="222500"/>
            <a:ext cx="5384100" cy="466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presentation uses the following fonts included in Google Slides:</a:t>
            </a:r>
            <a:endParaRPr/>
          </a:p>
          <a:p>
            <a:pPr indent="-292100" lvl="0" marL="457200" rtl="0" algn="l">
              <a:spcBef>
                <a:spcPts val="0"/>
              </a:spcBef>
              <a:spcAft>
                <a:spcPts val="0"/>
              </a:spcAft>
              <a:buSzPts val="1000"/>
              <a:buChar char="●"/>
            </a:pPr>
            <a:r>
              <a:rPr lang="en"/>
              <a:t>Title: PLayfair Display</a:t>
            </a:r>
            <a:endParaRPr/>
          </a:p>
          <a:p>
            <a:pPr indent="-292100" lvl="0" marL="457200" rtl="0" algn="l">
              <a:spcBef>
                <a:spcPts val="0"/>
              </a:spcBef>
              <a:spcAft>
                <a:spcPts val="0"/>
              </a:spcAft>
              <a:buSzPts val="1000"/>
              <a:buChar char="●"/>
            </a:pPr>
            <a:r>
              <a:rPr lang="en"/>
              <a:t>Body: Open sans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download this fonts on this page:</a:t>
            </a:r>
            <a:endParaRPr/>
          </a:p>
          <a:p>
            <a:pPr indent="-292100" lvl="0" marL="457200" rtl="0" algn="l">
              <a:spcBef>
                <a:spcPts val="0"/>
              </a:spcBef>
              <a:spcAft>
                <a:spcPts val="0"/>
              </a:spcAft>
              <a:buClr>
                <a:srgbClr val="CB3120"/>
              </a:buClr>
              <a:buSzPts val="1000"/>
              <a:buChar char="●"/>
            </a:pPr>
            <a:r>
              <a:rPr lang="en" u="sng">
                <a:solidFill>
                  <a:srgbClr val="CB3120"/>
                </a:solidFill>
                <a:hlinkClick r:id="rId8"/>
              </a:rPr>
              <a:t>https://fonts.google.com/specimen/Playfair+Display</a:t>
            </a:r>
            <a:endParaRPr>
              <a:solidFill>
                <a:srgbClr val="CB3120"/>
              </a:solidFill>
            </a:endParaRPr>
          </a:p>
          <a:p>
            <a:pPr indent="-292100" lvl="0" marL="457200" rtl="0" algn="l">
              <a:spcBef>
                <a:spcPts val="0"/>
              </a:spcBef>
              <a:spcAft>
                <a:spcPts val="0"/>
              </a:spcAft>
              <a:buClr>
                <a:srgbClr val="CB3120"/>
              </a:buClr>
              <a:buSzPts val="1000"/>
              <a:buChar char="●"/>
            </a:pPr>
            <a:r>
              <a:rPr lang="en" u="sng">
                <a:solidFill>
                  <a:srgbClr val="CB3120"/>
                </a:solidFill>
                <a:hlinkClick r:id="rId9"/>
              </a:rPr>
              <a:t>https://fonts.google.com/specimen/Open+Sans</a:t>
            </a:r>
            <a:endParaRPr>
              <a:solidFill>
                <a:srgbClr val="CB3120"/>
              </a:solidFill>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a:t>This slide is only for your information about design notes and credits. You can remove.</a:t>
            </a:r>
            <a:endParaRPr/>
          </a:p>
          <a:p>
            <a:pPr indent="0" lvl="0" marL="0" rtl="0" algn="l">
              <a:spcBef>
                <a:spcPts val="0"/>
              </a:spcBef>
              <a:spcAft>
                <a:spcPts val="0"/>
              </a:spcAft>
              <a:buNone/>
            </a:pPr>
            <a:r>
              <a:t/>
            </a:r>
            <a:endParaRPr/>
          </a:p>
        </p:txBody>
      </p:sp>
      <p:pic>
        <p:nvPicPr>
          <p:cNvPr id="249" name="Google Shape;249;p29"/>
          <p:cNvPicPr preferRelativeResize="0"/>
          <p:nvPr/>
        </p:nvPicPr>
        <p:blipFill>
          <a:blip r:embed="rId10">
            <a:alphaModFix/>
          </a:blip>
          <a:stretch>
            <a:fillRect/>
          </a:stretch>
        </p:blipFill>
        <p:spPr>
          <a:xfrm>
            <a:off x="7880500" y="3805975"/>
            <a:ext cx="720175" cy="11523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 name="Shape 63"/>
        <p:cNvGrpSpPr/>
        <p:nvPr/>
      </p:nvGrpSpPr>
      <p:grpSpPr>
        <a:xfrm>
          <a:off x="0" y="0"/>
          <a:ext cx="0" cy="0"/>
          <a:chOff x="0" y="0"/>
          <a:chExt cx="0" cy="0"/>
        </a:xfrm>
      </p:grpSpPr>
      <p:sp>
        <p:nvSpPr>
          <p:cNvPr id="64" name="Google Shape;64;p15"/>
          <p:cNvSpPr txBox="1"/>
          <p:nvPr>
            <p:ph type="title"/>
          </p:nvPr>
        </p:nvSpPr>
        <p:spPr>
          <a:xfrm>
            <a:off x="3130900" y="2611925"/>
            <a:ext cx="4701600" cy="716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Title or headline slide</a:t>
            </a:r>
            <a:endParaRPr/>
          </a:p>
        </p:txBody>
      </p:sp>
      <p:sp>
        <p:nvSpPr>
          <p:cNvPr id="65" name="Google Shape;65;p15"/>
          <p:cNvSpPr txBox="1"/>
          <p:nvPr>
            <p:ph idx="2" type="title"/>
          </p:nvPr>
        </p:nvSpPr>
        <p:spPr>
          <a:xfrm>
            <a:off x="1789100" y="2611925"/>
            <a:ext cx="1258500" cy="7164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1.</a:t>
            </a:r>
            <a:endParaRPr/>
          </a:p>
        </p:txBody>
      </p:sp>
      <p:pic>
        <p:nvPicPr>
          <p:cNvPr id="66" name="Google Shape;66;p15"/>
          <p:cNvPicPr preferRelativeResize="0"/>
          <p:nvPr/>
        </p:nvPicPr>
        <p:blipFill>
          <a:blip r:embed="rId3">
            <a:alphaModFix/>
          </a:blip>
          <a:stretch>
            <a:fillRect/>
          </a:stretch>
        </p:blipFill>
        <p:spPr>
          <a:xfrm>
            <a:off x="4063088" y="1682900"/>
            <a:ext cx="1017825" cy="9290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 name="Shape 70"/>
        <p:cNvGrpSpPr/>
        <p:nvPr/>
      </p:nvGrpSpPr>
      <p:grpSpPr>
        <a:xfrm>
          <a:off x="0" y="0"/>
          <a:ext cx="0" cy="0"/>
          <a:chOff x="0" y="0"/>
          <a:chExt cx="0" cy="0"/>
        </a:xfrm>
      </p:grpSpPr>
      <p:sp>
        <p:nvSpPr>
          <p:cNvPr id="71" name="Google Shape;71;p16"/>
          <p:cNvSpPr txBox="1"/>
          <p:nvPr>
            <p:ph type="title"/>
          </p:nvPr>
        </p:nvSpPr>
        <p:spPr>
          <a:xfrm>
            <a:off x="759025" y="332075"/>
            <a:ext cx="7542900" cy="9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Instructions for use this presentation</a:t>
            </a:r>
            <a:endParaRPr/>
          </a:p>
        </p:txBody>
      </p:sp>
      <p:sp>
        <p:nvSpPr>
          <p:cNvPr id="72" name="Google Shape;72;p16"/>
          <p:cNvSpPr txBox="1"/>
          <p:nvPr>
            <p:ph idx="1" type="body"/>
          </p:nvPr>
        </p:nvSpPr>
        <p:spPr>
          <a:xfrm>
            <a:off x="759025" y="1245275"/>
            <a:ext cx="3700200" cy="338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Please click on the button </a:t>
            </a:r>
            <a:r>
              <a:rPr lang="en">
                <a:solidFill>
                  <a:srgbClr val="EBBD3C"/>
                </a:solidFill>
              </a:rPr>
              <a:t>“Use theme on Google Slides”</a:t>
            </a:r>
            <a:r>
              <a:rPr lang="en"/>
              <a:t> under the presentation preview.</a:t>
            </a:r>
            <a:endParaRPr/>
          </a:p>
          <a:p>
            <a:pPr indent="0" lvl="0" marL="0" rtl="0" algn="l">
              <a:spcBef>
                <a:spcPts val="1600"/>
              </a:spcBef>
              <a:spcAft>
                <a:spcPts val="0"/>
              </a:spcAft>
              <a:buNone/>
            </a:pPr>
            <a:r>
              <a:rPr lang="en"/>
              <a:t>On click you will create a copy of this presentation on your Google Drive and will be able to edit, add or delete any slides.</a:t>
            </a:r>
            <a:endParaRPr/>
          </a:p>
          <a:p>
            <a:pPr indent="0" lvl="0" marL="0" rtl="0" algn="l">
              <a:spcBef>
                <a:spcPts val="1600"/>
              </a:spcBef>
              <a:spcAft>
                <a:spcPts val="1600"/>
              </a:spcAft>
              <a:buNone/>
            </a:pPr>
            <a:r>
              <a:rPr lang="en"/>
              <a:t>Remember, you need to be signed in to your Google Drive account. If you don’t have any Google account, you can create for free in Google.</a:t>
            </a:r>
            <a:endParaRPr/>
          </a:p>
        </p:txBody>
      </p:sp>
      <p:sp>
        <p:nvSpPr>
          <p:cNvPr id="73" name="Google Shape;73;p16"/>
          <p:cNvSpPr txBox="1"/>
          <p:nvPr>
            <p:ph idx="2" type="body"/>
          </p:nvPr>
        </p:nvSpPr>
        <p:spPr>
          <a:xfrm>
            <a:off x="4813325" y="1245275"/>
            <a:ext cx="3700200" cy="338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Please click on the button </a:t>
            </a:r>
            <a:r>
              <a:rPr lang="en">
                <a:solidFill>
                  <a:srgbClr val="EBBD3C"/>
                </a:solidFill>
              </a:rPr>
              <a:t>“Download for Powerpoint”</a:t>
            </a:r>
            <a:r>
              <a:rPr lang="en"/>
              <a:t> under the presentation preview.</a:t>
            </a:r>
            <a:endParaRPr/>
          </a:p>
          <a:p>
            <a:pPr indent="0" lvl="0" marL="0" rtl="0" algn="l">
              <a:spcBef>
                <a:spcPts val="1600"/>
              </a:spcBef>
              <a:spcAft>
                <a:spcPts val="0"/>
              </a:spcAft>
              <a:buClr>
                <a:schemeClr val="dk1"/>
              </a:buClr>
              <a:buSzPts val="1100"/>
              <a:buFont typeface="Arial"/>
              <a:buNone/>
            </a:pPr>
            <a:r>
              <a:rPr lang="en"/>
              <a:t>On click you will download a copy in .pptx file format of this presentation on your Google Drive and will be able to edit, add or delete any slides.</a:t>
            </a:r>
            <a:endParaRPr/>
          </a:p>
          <a:p>
            <a:pPr indent="0" lvl="0" marL="0" rtl="0" algn="l">
              <a:spcBef>
                <a:spcPts val="1600"/>
              </a:spcBef>
              <a:spcAft>
                <a:spcPts val="1600"/>
              </a:spcAft>
              <a:buClr>
                <a:schemeClr val="dk1"/>
              </a:buClr>
              <a:buSzPts val="1100"/>
              <a:buFont typeface="Arial"/>
              <a:buNone/>
            </a:pPr>
            <a:r>
              <a:rPr lang="en"/>
              <a:t>Remember to download and install the fonts used in this presentation. You can find the links to the font files download in the “Design notes slide”.</a:t>
            </a:r>
            <a:endParaRPr sz="1200"/>
          </a:p>
        </p:txBody>
      </p:sp>
      <p:pic>
        <p:nvPicPr>
          <p:cNvPr id="74" name="Google Shape;74;p16"/>
          <p:cNvPicPr preferRelativeResize="0"/>
          <p:nvPr/>
        </p:nvPicPr>
        <p:blipFill>
          <a:blip r:embed="rId3">
            <a:alphaModFix/>
          </a:blip>
          <a:stretch>
            <a:fillRect/>
          </a:stretch>
        </p:blipFill>
        <p:spPr>
          <a:xfrm>
            <a:off x="7506725" y="3862125"/>
            <a:ext cx="720175" cy="11523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 name="Shape 78"/>
        <p:cNvGrpSpPr/>
        <p:nvPr/>
      </p:nvGrpSpPr>
      <p:grpSpPr>
        <a:xfrm>
          <a:off x="0" y="0"/>
          <a:ext cx="0" cy="0"/>
          <a:chOff x="0" y="0"/>
          <a:chExt cx="0" cy="0"/>
        </a:xfrm>
      </p:grpSpPr>
      <p:sp>
        <p:nvSpPr>
          <p:cNvPr id="79" name="Google Shape;79;p17"/>
          <p:cNvSpPr txBox="1"/>
          <p:nvPr>
            <p:ph idx="1" type="body"/>
          </p:nvPr>
        </p:nvSpPr>
        <p:spPr>
          <a:xfrm>
            <a:off x="1434925" y="1761550"/>
            <a:ext cx="4111200" cy="52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Hi, I’m Huang Jiang</a:t>
            </a:r>
            <a:endParaRPr b="1"/>
          </a:p>
          <a:p>
            <a:pPr indent="0" lvl="0" marL="0" rtl="0" algn="l">
              <a:spcBef>
                <a:spcPts val="1600"/>
              </a:spcBef>
              <a:spcAft>
                <a:spcPts val="1200"/>
              </a:spcAft>
              <a:buNone/>
            </a:pPr>
            <a:r>
              <a:t/>
            </a:r>
            <a:endParaRPr>
              <a:latin typeface="Gothic A1 Thin"/>
              <a:ea typeface="Gothic A1 Thin"/>
              <a:cs typeface="Gothic A1 Thin"/>
              <a:sym typeface="Gothic A1 Thin"/>
            </a:endParaRPr>
          </a:p>
        </p:txBody>
      </p:sp>
      <p:sp>
        <p:nvSpPr>
          <p:cNvPr id="80" name="Google Shape;80;p17"/>
          <p:cNvSpPr txBox="1"/>
          <p:nvPr>
            <p:ph idx="2" type="body"/>
          </p:nvPr>
        </p:nvSpPr>
        <p:spPr>
          <a:xfrm>
            <a:off x="1434925" y="2455000"/>
            <a:ext cx="3137100" cy="1728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Nulla a tortor eu diam pretium auctor eget et est. Donec in faucibus leo, sed aliquet tortor. Praesent non risus eget dui cursus posuere sit amet in libero. Aliquam vitae lorem et sapien porttitor elementum et et neque. Aliquam scelerisque mauris sit amet diam suscipit iaculis. Etiam laoreet neque eu ipsum dapibus tristique. </a:t>
            </a:r>
            <a:endParaRPr/>
          </a:p>
        </p:txBody>
      </p:sp>
      <p:pic>
        <p:nvPicPr>
          <p:cNvPr id="81" name="Google Shape;81;p17"/>
          <p:cNvPicPr preferRelativeResize="0"/>
          <p:nvPr/>
        </p:nvPicPr>
        <p:blipFill>
          <a:blip r:embed="rId3">
            <a:alphaModFix/>
          </a:blip>
          <a:stretch>
            <a:fillRect/>
          </a:stretch>
        </p:blipFill>
        <p:spPr>
          <a:xfrm>
            <a:off x="5281550" y="398875"/>
            <a:ext cx="2708349" cy="43457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 name="Shape 85"/>
        <p:cNvGrpSpPr/>
        <p:nvPr/>
      </p:nvGrpSpPr>
      <p:grpSpPr>
        <a:xfrm>
          <a:off x="0" y="0"/>
          <a:ext cx="0" cy="0"/>
          <a:chOff x="0" y="0"/>
          <a:chExt cx="0" cy="0"/>
        </a:xfrm>
      </p:grpSpPr>
      <p:sp>
        <p:nvSpPr>
          <p:cNvPr id="86" name="Google Shape;86;p18"/>
          <p:cNvSpPr txBox="1"/>
          <p:nvPr>
            <p:ph type="title"/>
          </p:nvPr>
        </p:nvSpPr>
        <p:spPr>
          <a:xfrm>
            <a:off x="759025" y="332075"/>
            <a:ext cx="7542900" cy="9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Intro</a:t>
            </a:r>
            <a:endParaRPr/>
          </a:p>
        </p:txBody>
      </p:sp>
      <p:sp>
        <p:nvSpPr>
          <p:cNvPr id="87" name="Google Shape;87;p18"/>
          <p:cNvSpPr txBox="1"/>
          <p:nvPr>
            <p:ph idx="1" type="body"/>
          </p:nvPr>
        </p:nvSpPr>
        <p:spPr>
          <a:xfrm>
            <a:off x="759025" y="1245275"/>
            <a:ext cx="7542900" cy="33852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lnSpc>
                <a:spcPct val="115000"/>
              </a:lnSpc>
              <a:spcBef>
                <a:spcPts val="0"/>
              </a:spcBef>
              <a:spcAft>
                <a:spcPts val="0"/>
              </a:spcAft>
              <a:buNone/>
            </a:pPr>
            <a:r>
              <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160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a:p>
            <a:pPr indent="0" lvl="0" marL="0" rtl="0" algn="just">
              <a:spcBef>
                <a:spcPts val="1600"/>
              </a:spcBef>
              <a:spcAft>
                <a:spcPts val="1600"/>
              </a:spcAft>
              <a:buNone/>
            </a:pPr>
            <a:r>
              <a:rPr lang="en"/>
              <a:t>Vestibulum fermentum, urna eu consectetur laoreet, orci tellus efficitur tellus, et convallis urna orci ac eros. Ut a nibh libero. Ut viverra quis turpis interdum tincidunt. Nunc a nisl sed mi bibendum pretium. Duis facilisis justo magna. Aenean in dui eget purus lobortis varius eget id tortor. </a:t>
            </a:r>
            <a:endParaRPr/>
          </a:p>
        </p:txBody>
      </p:sp>
      <p:pic>
        <p:nvPicPr>
          <p:cNvPr id="88" name="Google Shape;88;p18"/>
          <p:cNvPicPr preferRelativeResize="0"/>
          <p:nvPr/>
        </p:nvPicPr>
        <p:blipFill>
          <a:blip r:embed="rId3">
            <a:alphaModFix/>
          </a:blip>
          <a:stretch>
            <a:fillRect/>
          </a:stretch>
        </p:blipFill>
        <p:spPr>
          <a:xfrm>
            <a:off x="759025" y="4025273"/>
            <a:ext cx="784850" cy="1065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 name="Shape 92"/>
        <p:cNvGrpSpPr/>
        <p:nvPr/>
      </p:nvGrpSpPr>
      <p:grpSpPr>
        <a:xfrm>
          <a:off x="0" y="0"/>
          <a:ext cx="0" cy="0"/>
          <a:chOff x="0" y="0"/>
          <a:chExt cx="0" cy="0"/>
        </a:xfrm>
      </p:grpSpPr>
      <p:sp>
        <p:nvSpPr>
          <p:cNvPr id="93" name="Google Shape;93;p19"/>
          <p:cNvSpPr txBox="1"/>
          <p:nvPr>
            <p:ph type="title"/>
          </p:nvPr>
        </p:nvSpPr>
        <p:spPr>
          <a:xfrm>
            <a:off x="759025" y="332075"/>
            <a:ext cx="7542900" cy="9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First point, two columns</a:t>
            </a:r>
            <a:endParaRPr/>
          </a:p>
        </p:txBody>
      </p:sp>
      <p:sp>
        <p:nvSpPr>
          <p:cNvPr id="94" name="Google Shape;94;p19"/>
          <p:cNvSpPr txBox="1"/>
          <p:nvPr>
            <p:ph idx="1" type="body"/>
          </p:nvPr>
        </p:nvSpPr>
        <p:spPr>
          <a:xfrm>
            <a:off x="759025" y="1245275"/>
            <a:ext cx="3700200" cy="338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Lorem ipsum dolor sit amet, consectetur adipiscing elit, sed do eiusmod tempor incididunt ut labore et dolore magna aliqua</a:t>
            </a:r>
            <a:endParaRPr/>
          </a:p>
          <a:p>
            <a:pPr indent="0" lvl="0" marL="0" rtl="0" algn="l">
              <a:spcBef>
                <a:spcPts val="1600"/>
              </a:spcBef>
              <a:spcAft>
                <a:spcPts val="0"/>
              </a:spcAft>
              <a:buNone/>
            </a:pPr>
            <a:r>
              <a:rPr lang="en"/>
              <a:t>Consectetur adipiscing elit, sed do eiusmod tempor incididunt ut labore et dolore magna aliqua.</a:t>
            </a:r>
            <a:endParaRPr/>
          </a:p>
          <a:p>
            <a:pPr indent="0" lvl="0" marL="0" rtl="0" algn="l">
              <a:spcBef>
                <a:spcPts val="1600"/>
              </a:spcBef>
              <a:spcAft>
                <a:spcPts val="1200"/>
              </a:spcAft>
              <a:buNone/>
            </a:pPr>
            <a:r>
              <a:rPr lang="en"/>
              <a:t>Lorem ipsum dolor sit amet, consectetur adipiscing elit. Proin at placerat tortor. Duis ullamcorper, dui at accumsan lobortis, odio sapien maximus augue, sed aliquet mi mi feugiat lectus. Fusce fermentum molestie eros et mattis. Quisque vel enim et enim finibus molestie. </a:t>
            </a:r>
            <a:endParaRPr/>
          </a:p>
        </p:txBody>
      </p:sp>
      <p:sp>
        <p:nvSpPr>
          <p:cNvPr id="95" name="Google Shape;95;p19"/>
          <p:cNvSpPr txBox="1"/>
          <p:nvPr>
            <p:ph idx="2" type="body"/>
          </p:nvPr>
        </p:nvSpPr>
        <p:spPr>
          <a:xfrm>
            <a:off x="4813325" y="1245275"/>
            <a:ext cx="3700200" cy="338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0"/>
              </a:spcAft>
              <a:buClr>
                <a:schemeClr val="dk1"/>
              </a:buClr>
              <a:buSzPts val="1100"/>
              <a:buFont typeface="Arial"/>
              <a:buNone/>
            </a:pPr>
            <a:r>
              <a:rPr lang="en"/>
              <a:t>Consectetur adipiscing elit, sed do eiusmod tempor incididunt ut labore et dolore magna aliqua.</a:t>
            </a:r>
            <a:endParaRPr/>
          </a:p>
          <a:p>
            <a:pPr indent="0" lvl="0" marL="0" rtl="0" algn="l">
              <a:spcBef>
                <a:spcPts val="1600"/>
              </a:spcBef>
              <a:spcAft>
                <a:spcPts val="1200"/>
              </a:spcAft>
              <a:buClr>
                <a:schemeClr val="dk1"/>
              </a:buClr>
              <a:buSzPts val="1100"/>
              <a:buFont typeface="Arial"/>
              <a:buNone/>
            </a:pPr>
            <a:r>
              <a:rPr lang="en"/>
              <a:t>Lorem ipsum dolor sit amet, consectetur adipiscing elit. Proin at placerat tortor. Duis ullamcorper, dui at accumsan lobortis, odio sapien maximus augue, sed aliquet mi mi feugiat lectus. Fusce fermentum molestie eros et mattis. Quisque vel enim et enim finibus molestie. In mi erat, tincidunt in ultricies ac, dictum quis augue. </a:t>
            </a:r>
            <a:endParaRPr/>
          </a:p>
        </p:txBody>
      </p:sp>
      <p:pic>
        <p:nvPicPr>
          <p:cNvPr id="96" name="Google Shape;96;p19"/>
          <p:cNvPicPr preferRelativeResize="0"/>
          <p:nvPr/>
        </p:nvPicPr>
        <p:blipFill>
          <a:blip r:embed="rId3">
            <a:alphaModFix/>
          </a:blip>
          <a:stretch>
            <a:fillRect/>
          </a:stretch>
        </p:blipFill>
        <p:spPr>
          <a:xfrm>
            <a:off x="626400" y="3891900"/>
            <a:ext cx="720175" cy="1152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 name="Shape 100"/>
        <p:cNvGrpSpPr/>
        <p:nvPr/>
      </p:nvGrpSpPr>
      <p:grpSpPr>
        <a:xfrm>
          <a:off x="0" y="0"/>
          <a:ext cx="0" cy="0"/>
          <a:chOff x="0" y="0"/>
          <a:chExt cx="0" cy="0"/>
        </a:xfrm>
      </p:grpSpPr>
      <p:sp>
        <p:nvSpPr>
          <p:cNvPr id="101" name="Google Shape;101;p20"/>
          <p:cNvSpPr txBox="1"/>
          <p:nvPr>
            <p:ph type="title"/>
          </p:nvPr>
        </p:nvSpPr>
        <p:spPr>
          <a:xfrm>
            <a:off x="759025" y="332075"/>
            <a:ext cx="7542900" cy="9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two or three columns</a:t>
            </a:r>
            <a:endParaRPr/>
          </a:p>
        </p:txBody>
      </p:sp>
      <p:sp>
        <p:nvSpPr>
          <p:cNvPr id="102" name="Google Shape;102;p20"/>
          <p:cNvSpPr txBox="1"/>
          <p:nvPr>
            <p:ph idx="1" type="body"/>
          </p:nvPr>
        </p:nvSpPr>
        <p:spPr>
          <a:xfrm>
            <a:off x="759025" y="1245275"/>
            <a:ext cx="2205900" cy="338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Lorem ipsum dolor sit amet, consectetur adipiscing elit, sed do eiusmod tempor incididunt ut labore et dolore magna aliqua</a:t>
            </a:r>
            <a:endParaRPr/>
          </a:p>
          <a:p>
            <a:pPr indent="0" lvl="0" marL="0" rtl="0" algn="l">
              <a:spcBef>
                <a:spcPts val="1600"/>
              </a:spcBef>
              <a:spcAft>
                <a:spcPts val="0"/>
              </a:spcAft>
              <a:buNone/>
            </a:pPr>
            <a:r>
              <a:rPr lang="en"/>
              <a:t>Incididunt ut labore et dolore</a:t>
            </a:r>
            <a:endParaRPr/>
          </a:p>
          <a:p>
            <a:pPr indent="0" lvl="0" marL="0" rtl="0" algn="l">
              <a:spcBef>
                <a:spcPts val="1600"/>
              </a:spcBef>
              <a:spcAft>
                <a:spcPts val="0"/>
              </a:spcAft>
              <a:buNone/>
            </a:pPr>
            <a:r>
              <a:rPr lang="en"/>
              <a:t>Consectetur adipiscing,  incididunt ut labore et dolore magna aliqua.</a:t>
            </a:r>
            <a:endParaRPr/>
          </a:p>
          <a:p>
            <a:pPr indent="0" lvl="0" marL="0" rtl="0" algn="l">
              <a:spcBef>
                <a:spcPts val="1600"/>
              </a:spcBef>
              <a:spcAft>
                <a:spcPts val="1600"/>
              </a:spcAft>
              <a:buNone/>
            </a:pPr>
            <a:r>
              <a:rPr lang="en"/>
              <a:t>Nulla viverra leo a ligula imperdiet, accumsan tincidunt mauris tincidunt. </a:t>
            </a:r>
            <a:endParaRPr/>
          </a:p>
        </p:txBody>
      </p:sp>
      <p:sp>
        <p:nvSpPr>
          <p:cNvPr id="103" name="Google Shape;103;p20"/>
          <p:cNvSpPr txBox="1"/>
          <p:nvPr>
            <p:ph idx="2" type="body"/>
          </p:nvPr>
        </p:nvSpPr>
        <p:spPr>
          <a:xfrm>
            <a:off x="3308925" y="1245275"/>
            <a:ext cx="2360100" cy="338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1600"/>
              </a:spcAft>
              <a:buClr>
                <a:schemeClr val="dk1"/>
              </a:buClr>
              <a:buSzPts val="1100"/>
              <a:buFont typeface="Arial"/>
              <a:buNone/>
            </a:pPr>
            <a:r>
              <a:rPr lang="en"/>
              <a:t>Nunc porta, orci eu varius molestie, mi quam mattis dolor, ac hendrerit purus quam id lectus. Donec lacinia sapien nulla, at laoreet ex semper id. Sed feugiat sodales porttitor. Maecenas nec velit interdum, sollicitudin urna vitae, luctus ex. Phasellus eu leo varius, tempus ex in, bibendum nunc. </a:t>
            </a:r>
            <a:endParaRPr/>
          </a:p>
        </p:txBody>
      </p:sp>
      <p:sp>
        <p:nvSpPr>
          <p:cNvPr id="104" name="Google Shape;104;p20"/>
          <p:cNvSpPr txBox="1"/>
          <p:nvPr>
            <p:ph idx="3" type="body"/>
          </p:nvPr>
        </p:nvSpPr>
        <p:spPr>
          <a:xfrm>
            <a:off x="6013025" y="1245275"/>
            <a:ext cx="2289000" cy="338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1600"/>
              </a:spcAft>
              <a:buClr>
                <a:schemeClr val="dk1"/>
              </a:buClr>
              <a:buSzPts val="1100"/>
              <a:buFont typeface="Arial"/>
              <a:buNone/>
            </a:pPr>
            <a:r>
              <a:rPr lang="en"/>
              <a:t>Sed tincidunt nisl eget lacus volutpat, nec aliquam justo congue. Duis eget arcu felis. Donec gravida dui tellus, sed vestibulum odio eleifend at.</a:t>
            </a:r>
            <a:endParaRPr/>
          </a:p>
        </p:txBody>
      </p:sp>
      <p:pic>
        <p:nvPicPr>
          <p:cNvPr id="105" name="Google Shape;105;p20"/>
          <p:cNvPicPr preferRelativeResize="0"/>
          <p:nvPr/>
        </p:nvPicPr>
        <p:blipFill>
          <a:blip r:embed="rId3">
            <a:alphaModFix/>
          </a:blip>
          <a:stretch>
            <a:fillRect/>
          </a:stretch>
        </p:blipFill>
        <p:spPr>
          <a:xfrm>
            <a:off x="7430875" y="3995498"/>
            <a:ext cx="784850" cy="1065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9" name="Shape 109"/>
        <p:cNvGrpSpPr/>
        <p:nvPr/>
      </p:nvGrpSpPr>
      <p:grpSpPr>
        <a:xfrm>
          <a:off x="0" y="0"/>
          <a:ext cx="0" cy="0"/>
          <a:chOff x="0" y="0"/>
          <a:chExt cx="0" cy="0"/>
        </a:xfrm>
      </p:grpSpPr>
      <p:sp>
        <p:nvSpPr>
          <p:cNvPr id="110" name="Google Shape;110;p21"/>
          <p:cNvSpPr txBox="1"/>
          <p:nvPr>
            <p:ph idx="1" type="body"/>
          </p:nvPr>
        </p:nvSpPr>
        <p:spPr>
          <a:xfrm>
            <a:off x="2091975" y="4081550"/>
            <a:ext cx="4875300" cy="725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A complex idea can be conveyed with just a single still image, namely making it possible to absorb large amounts of data quickly. </a:t>
            </a:r>
            <a:endParaRPr/>
          </a:p>
        </p:txBody>
      </p:sp>
      <p:sp>
        <p:nvSpPr>
          <p:cNvPr id="111" name="Google Shape;111;p21"/>
          <p:cNvSpPr txBox="1"/>
          <p:nvPr>
            <p:ph type="title"/>
          </p:nvPr>
        </p:nvSpPr>
        <p:spPr>
          <a:xfrm>
            <a:off x="213475" y="3358200"/>
            <a:ext cx="8728800" cy="473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Show an image</a:t>
            </a:r>
            <a:endParaRPr/>
          </a:p>
        </p:txBody>
      </p:sp>
      <p:pic>
        <p:nvPicPr>
          <p:cNvPr id="112" name="Google Shape;112;p21"/>
          <p:cNvPicPr preferRelativeResize="0"/>
          <p:nvPr/>
        </p:nvPicPr>
        <p:blipFill>
          <a:blip r:embed="rId3">
            <a:alphaModFix/>
          </a:blip>
          <a:stretch>
            <a:fillRect/>
          </a:stretch>
        </p:blipFill>
        <p:spPr>
          <a:xfrm>
            <a:off x="503113" y="808300"/>
            <a:ext cx="8137771" cy="20806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6" name="Shape 116"/>
        <p:cNvGrpSpPr/>
        <p:nvPr/>
      </p:nvGrpSpPr>
      <p:grpSpPr>
        <a:xfrm>
          <a:off x="0" y="0"/>
          <a:ext cx="0" cy="0"/>
          <a:chOff x="0" y="0"/>
          <a:chExt cx="0" cy="0"/>
        </a:xfrm>
      </p:grpSpPr>
      <p:sp>
        <p:nvSpPr>
          <p:cNvPr id="117" name="Google Shape;117;p22"/>
          <p:cNvSpPr txBox="1"/>
          <p:nvPr>
            <p:ph type="title"/>
          </p:nvPr>
        </p:nvSpPr>
        <p:spPr>
          <a:xfrm>
            <a:off x="2129100" y="2082875"/>
            <a:ext cx="4608000" cy="1059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CB3120"/>
                </a:solidFill>
              </a:rPr>
              <a:t>Big concept</a:t>
            </a:r>
            <a:endParaRPr>
              <a:solidFill>
                <a:srgbClr val="CB3120"/>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New Chinese Year">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