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Patua One"/>
      <p:regular r:id="rId23"/>
    </p:embeddedFont>
    <p:embeddedFont>
      <p:font typeface="Roboto Thin"/>
      <p:regular r:id="rId24"/>
      <p:bold r:id="rId25"/>
      <p:italic r:id="rId26"/>
      <p:boldItalic r:id="rId27"/>
    </p:embeddedFont>
    <p:embeddedFont>
      <p:font typeface="Istok Web"/>
      <p:regular r:id="rId28"/>
      <p:bold r:id="rId29"/>
      <p:italic r:id="rId30"/>
      <p:boldItalic r:id="rId31"/>
    </p:embeddedFont>
    <p:embeddedFont>
      <p:font typeface="Source Serif Pro"/>
      <p:regular r:id="rId32"/>
      <p:bold r:id="rId33"/>
    </p:embeddedFont>
    <p:embeddedFont>
      <p:font typeface="Muli Regular"/>
      <p:regular r:id="rId34"/>
      <p:bold r:id="rId35"/>
      <p:italic r:id="rId36"/>
      <p:boldItalic r:id="rId37"/>
    </p:embeddedFont>
    <p:embeddedFont>
      <p:font typeface="Cabin"/>
      <p:regular r:id="rId38"/>
      <p:bold r:id="rId39"/>
      <p:italic r:id="rId40"/>
      <p:boldItalic r:id="rId41"/>
    </p:embeddedFont>
    <p:embeddedFont>
      <p:font typeface="Delius"/>
      <p:regular r:id="rId42"/>
    </p:embeddedFont>
    <p:embeddedFont>
      <p:font typeface="Montserrat Light"/>
      <p:regular r:id="rId43"/>
      <p:bold r:id="rId44"/>
      <p:italic r:id="rId45"/>
      <p:boldItalic r:id="rId46"/>
    </p:embeddedFont>
    <p:embeddedFont>
      <p:font typeface="Bitter"/>
      <p:regular r:id="rId47"/>
      <p:bold r:id="rId48"/>
      <p:italic r:id="rId49"/>
    </p:embeddedFont>
    <p:embeddedFont>
      <p:font typeface="Gothic A1 Thin"/>
      <p:regular r:id="rId50"/>
      <p:bold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6138FED-E25B-4511-951F-B25F5B92950F}">
  <a:tblStyle styleId="{26138FED-E25B-4511-951F-B25F5B92950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abin-italic.fntdata"/><Relationship Id="rId42" Type="http://schemas.openxmlformats.org/officeDocument/2006/relationships/font" Target="fonts/Delius-regular.fntdata"/><Relationship Id="rId41" Type="http://schemas.openxmlformats.org/officeDocument/2006/relationships/font" Target="fonts/Cabin-boldItalic.fntdata"/><Relationship Id="rId44" Type="http://schemas.openxmlformats.org/officeDocument/2006/relationships/font" Target="fonts/MontserratLight-bold.fntdata"/><Relationship Id="rId43" Type="http://schemas.openxmlformats.org/officeDocument/2006/relationships/font" Target="fonts/MontserratLight-regular.fntdata"/><Relationship Id="rId46" Type="http://schemas.openxmlformats.org/officeDocument/2006/relationships/font" Target="fonts/MontserratLight-boldItalic.fntdata"/><Relationship Id="rId45" Type="http://schemas.openxmlformats.org/officeDocument/2006/relationships/font" Target="fonts/MontserratLigh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Bitter-bold.fntdata"/><Relationship Id="rId47" Type="http://schemas.openxmlformats.org/officeDocument/2006/relationships/font" Target="fonts/Bitter-regular.fntdata"/><Relationship Id="rId49" Type="http://schemas.openxmlformats.org/officeDocument/2006/relationships/font" Target="fonts/Bitter-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stokWeb-boldItalic.fntdata"/><Relationship Id="rId30" Type="http://schemas.openxmlformats.org/officeDocument/2006/relationships/font" Target="fonts/IstokWeb-italic.fntdata"/><Relationship Id="rId33" Type="http://schemas.openxmlformats.org/officeDocument/2006/relationships/font" Target="fonts/SourceSerifPro-bold.fntdata"/><Relationship Id="rId32" Type="http://schemas.openxmlformats.org/officeDocument/2006/relationships/font" Target="fonts/SourceSerifPro-regular.fntdata"/><Relationship Id="rId35" Type="http://schemas.openxmlformats.org/officeDocument/2006/relationships/font" Target="fonts/MuliRegular-bold.fntdata"/><Relationship Id="rId34" Type="http://schemas.openxmlformats.org/officeDocument/2006/relationships/font" Target="fonts/MuliRegular-regular.fntdata"/><Relationship Id="rId37" Type="http://schemas.openxmlformats.org/officeDocument/2006/relationships/font" Target="fonts/MuliRegular-boldItalic.fntdata"/><Relationship Id="rId36" Type="http://schemas.openxmlformats.org/officeDocument/2006/relationships/font" Target="fonts/MuliRegular-italic.fntdata"/><Relationship Id="rId39" Type="http://schemas.openxmlformats.org/officeDocument/2006/relationships/font" Target="fonts/Cabin-bold.fntdata"/><Relationship Id="rId38" Type="http://schemas.openxmlformats.org/officeDocument/2006/relationships/font" Target="fonts/Cabin-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obotoThin-regular.fntdata"/><Relationship Id="rId23" Type="http://schemas.openxmlformats.org/officeDocument/2006/relationships/font" Target="fonts/PatuaOne-regular.fntdata"/><Relationship Id="rId26" Type="http://schemas.openxmlformats.org/officeDocument/2006/relationships/font" Target="fonts/RobotoThin-italic.fntdata"/><Relationship Id="rId25" Type="http://schemas.openxmlformats.org/officeDocument/2006/relationships/font" Target="fonts/RobotoThin-bold.fntdata"/><Relationship Id="rId28" Type="http://schemas.openxmlformats.org/officeDocument/2006/relationships/font" Target="fonts/IstokWeb-regular.fntdata"/><Relationship Id="rId27" Type="http://schemas.openxmlformats.org/officeDocument/2006/relationships/font" Target="fonts/RobotoThin-boldItalic.fntdata"/><Relationship Id="rId29" Type="http://schemas.openxmlformats.org/officeDocument/2006/relationships/font" Target="fonts/IstokWeb-bold.fntdata"/><Relationship Id="rId51" Type="http://schemas.openxmlformats.org/officeDocument/2006/relationships/font" Target="fonts/GothicA1Thin-bold.fntdata"/><Relationship Id="rId50" Type="http://schemas.openxmlformats.org/officeDocument/2006/relationships/font" Target="fonts/GothicA1Thin-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 name="Shape 291"/>
        <p:cNvGrpSpPr/>
        <p:nvPr/>
      </p:nvGrpSpPr>
      <p:grpSpPr>
        <a:xfrm>
          <a:off x="0" y="0"/>
          <a:ext cx="0" cy="0"/>
          <a:chOff x="0" y="0"/>
          <a:chExt cx="0" cy="0"/>
        </a:xfrm>
      </p:grpSpPr>
      <p:sp>
        <p:nvSpPr>
          <p:cNvPr id="292" name="Google Shape;292;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 name="Shape 298"/>
        <p:cNvGrpSpPr/>
        <p:nvPr/>
      </p:nvGrpSpPr>
      <p:grpSpPr>
        <a:xfrm>
          <a:off x="0" y="0"/>
          <a:ext cx="0" cy="0"/>
          <a:chOff x="0" y="0"/>
          <a:chExt cx="0" cy="0"/>
        </a:xfrm>
      </p:grpSpPr>
      <p:sp>
        <p:nvSpPr>
          <p:cNvPr id="299" name="Google Shape;299;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5" name="Shape 305"/>
        <p:cNvGrpSpPr/>
        <p:nvPr/>
      </p:nvGrpSpPr>
      <p:grpSpPr>
        <a:xfrm>
          <a:off x="0" y="0"/>
          <a:ext cx="0" cy="0"/>
          <a:chOff x="0" y="0"/>
          <a:chExt cx="0" cy="0"/>
        </a:xfrm>
      </p:grpSpPr>
      <p:sp>
        <p:nvSpPr>
          <p:cNvPr id="306" name="Google Shape;306;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70af9a80b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70af9a80b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285000" y="1949100"/>
            <a:ext cx="5270400" cy="12453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FFFFFF"/>
              </a:buClr>
              <a:buSzPts val="1800"/>
              <a:buNone/>
              <a:defRPr sz="1800">
                <a:solidFill>
                  <a:srgbClr val="FFFFFF"/>
                </a:solidFill>
              </a:defRPr>
            </a:lvl1pPr>
            <a:lvl2pPr lvl="1" algn="ctr">
              <a:spcBef>
                <a:spcPts val="0"/>
              </a:spcBef>
              <a:spcAft>
                <a:spcPts val="0"/>
              </a:spcAft>
              <a:buClr>
                <a:srgbClr val="1C637D"/>
              </a:buClr>
              <a:buSzPts val="5200"/>
              <a:buNone/>
              <a:defRPr sz="5200">
                <a:solidFill>
                  <a:srgbClr val="1C637D"/>
                </a:solidFill>
              </a:defRPr>
            </a:lvl2pPr>
            <a:lvl3pPr lvl="2" algn="ctr">
              <a:spcBef>
                <a:spcPts val="0"/>
              </a:spcBef>
              <a:spcAft>
                <a:spcPts val="0"/>
              </a:spcAft>
              <a:buClr>
                <a:srgbClr val="1C637D"/>
              </a:buClr>
              <a:buSzPts val="5200"/>
              <a:buNone/>
              <a:defRPr sz="5200">
                <a:solidFill>
                  <a:srgbClr val="1C637D"/>
                </a:solidFill>
              </a:defRPr>
            </a:lvl3pPr>
            <a:lvl4pPr lvl="3" algn="ctr">
              <a:spcBef>
                <a:spcPts val="0"/>
              </a:spcBef>
              <a:spcAft>
                <a:spcPts val="0"/>
              </a:spcAft>
              <a:buClr>
                <a:srgbClr val="1C637D"/>
              </a:buClr>
              <a:buSzPts val="5200"/>
              <a:buNone/>
              <a:defRPr sz="5200">
                <a:solidFill>
                  <a:srgbClr val="1C637D"/>
                </a:solidFill>
              </a:defRPr>
            </a:lvl4pPr>
            <a:lvl5pPr lvl="4" algn="ctr">
              <a:spcBef>
                <a:spcPts val="0"/>
              </a:spcBef>
              <a:spcAft>
                <a:spcPts val="0"/>
              </a:spcAft>
              <a:buClr>
                <a:srgbClr val="1C637D"/>
              </a:buClr>
              <a:buSzPts val="5200"/>
              <a:buNone/>
              <a:defRPr sz="5200">
                <a:solidFill>
                  <a:srgbClr val="1C637D"/>
                </a:solidFill>
              </a:defRPr>
            </a:lvl5pPr>
            <a:lvl6pPr lvl="5" algn="ctr">
              <a:spcBef>
                <a:spcPts val="0"/>
              </a:spcBef>
              <a:spcAft>
                <a:spcPts val="0"/>
              </a:spcAft>
              <a:buClr>
                <a:srgbClr val="1C637D"/>
              </a:buClr>
              <a:buSzPts val="5200"/>
              <a:buNone/>
              <a:defRPr sz="5200">
                <a:solidFill>
                  <a:srgbClr val="1C637D"/>
                </a:solidFill>
              </a:defRPr>
            </a:lvl6pPr>
            <a:lvl7pPr lvl="6" algn="ctr">
              <a:spcBef>
                <a:spcPts val="0"/>
              </a:spcBef>
              <a:spcAft>
                <a:spcPts val="0"/>
              </a:spcAft>
              <a:buClr>
                <a:srgbClr val="1C637D"/>
              </a:buClr>
              <a:buSzPts val="5200"/>
              <a:buNone/>
              <a:defRPr sz="5200">
                <a:solidFill>
                  <a:srgbClr val="1C637D"/>
                </a:solidFill>
              </a:defRPr>
            </a:lvl7pPr>
            <a:lvl8pPr lvl="7" algn="ctr">
              <a:spcBef>
                <a:spcPts val="0"/>
              </a:spcBef>
              <a:spcAft>
                <a:spcPts val="0"/>
              </a:spcAft>
              <a:buClr>
                <a:srgbClr val="1C637D"/>
              </a:buClr>
              <a:buSzPts val="5200"/>
              <a:buNone/>
              <a:defRPr sz="5200">
                <a:solidFill>
                  <a:srgbClr val="1C637D"/>
                </a:solidFill>
              </a:defRPr>
            </a:lvl8pPr>
            <a:lvl9pPr lvl="8" algn="ctr">
              <a:spcBef>
                <a:spcPts val="0"/>
              </a:spcBef>
              <a:spcAft>
                <a:spcPts val="0"/>
              </a:spcAft>
              <a:buClr>
                <a:srgbClr val="1C637D"/>
              </a:buClr>
              <a:buSzPts val="5200"/>
              <a:buNone/>
              <a:defRPr sz="5200">
                <a:solidFill>
                  <a:srgbClr val="1C637D"/>
                </a:solidFill>
              </a:defRPr>
            </a:lvl9pPr>
          </a:lstStyle>
          <a:p/>
        </p:txBody>
      </p:sp>
      <p:sp>
        <p:nvSpPr>
          <p:cNvPr id="11" name="Google Shape;11;p2"/>
          <p:cNvSpPr txBox="1"/>
          <p:nvPr>
            <p:ph idx="1" type="subTitle"/>
          </p:nvPr>
        </p:nvSpPr>
        <p:spPr>
          <a:xfrm>
            <a:off x="2285000" y="2774225"/>
            <a:ext cx="5432400" cy="1803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FFFFFF"/>
              </a:buClr>
              <a:buSzPts val="1200"/>
              <a:buNone/>
              <a:defRPr sz="12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59" name="Shape 59"/>
        <p:cNvGrpSpPr/>
        <p:nvPr/>
      </p:nvGrpSpPr>
      <p:grpSpPr>
        <a:xfrm>
          <a:off x="0" y="0"/>
          <a:ext cx="0" cy="0"/>
          <a:chOff x="0" y="0"/>
          <a:chExt cx="0" cy="0"/>
        </a:xfrm>
      </p:grpSpPr>
      <p:sp>
        <p:nvSpPr>
          <p:cNvPr id="60" name="Google Shape;60;p11"/>
          <p:cNvSpPr txBox="1"/>
          <p:nvPr>
            <p:ph idx="1" type="body"/>
          </p:nvPr>
        </p:nvSpPr>
        <p:spPr>
          <a:xfrm>
            <a:off x="2842350" y="966950"/>
            <a:ext cx="4111200" cy="5220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Font typeface="Patua One"/>
              <a:buChar char="●"/>
              <a:defRPr b="1" sz="1800">
                <a:latin typeface="Patua One"/>
                <a:ea typeface="Patua One"/>
                <a:cs typeface="Patua One"/>
                <a:sym typeface="Patua One"/>
              </a:defRPr>
            </a:lvl1pPr>
            <a:lvl2pPr indent="-292100" lvl="1" marL="914400" algn="ctr">
              <a:spcBef>
                <a:spcPts val="1600"/>
              </a:spcBef>
              <a:spcAft>
                <a:spcPts val="0"/>
              </a:spcAft>
              <a:buClr>
                <a:srgbClr val="E78B80"/>
              </a:buClr>
              <a:buSzPts val="1000"/>
              <a:buChar char="○"/>
              <a:defRPr>
                <a:solidFill>
                  <a:srgbClr val="E78B80"/>
                </a:solidFill>
              </a:defRPr>
            </a:lvl2pPr>
            <a:lvl3pPr indent="-292100" lvl="2" marL="1371600" algn="ctr">
              <a:spcBef>
                <a:spcPts val="1600"/>
              </a:spcBef>
              <a:spcAft>
                <a:spcPts val="0"/>
              </a:spcAft>
              <a:buClr>
                <a:srgbClr val="E78B80"/>
              </a:buClr>
              <a:buSzPts val="1000"/>
              <a:buChar char="■"/>
              <a:defRPr>
                <a:solidFill>
                  <a:srgbClr val="E78B80"/>
                </a:solidFill>
              </a:defRPr>
            </a:lvl3pPr>
            <a:lvl4pPr indent="-317500" lvl="3" marL="1828800" algn="ctr">
              <a:spcBef>
                <a:spcPts val="1600"/>
              </a:spcBef>
              <a:spcAft>
                <a:spcPts val="0"/>
              </a:spcAft>
              <a:buClr>
                <a:srgbClr val="E78B80"/>
              </a:buClr>
              <a:buSzPts val="1400"/>
              <a:buChar char="●"/>
              <a:defRPr>
                <a:solidFill>
                  <a:srgbClr val="E78B80"/>
                </a:solidFill>
              </a:defRPr>
            </a:lvl4pPr>
            <a:lvl5pPr indent="-317500" lvl="4" marL="2286000" algn="ctr">
              <a:spcBef>
                <a:spcPts val="1600"/>
              </a:spcBef>
              <a:spcAft>
                <a:spcPts val="0"/>
              </a:spcAft>
              <a:buClr>
                <a:srgbClr val="E78B80"/>
              </a:buClr>
              <a:buSzPts val="1400"/>
              <a:buChar char="○"/>
              <a:defRPr>
                <a:solidFill>
                  <a:srgbClr val="E78B80"/>
                </a:solidFill>
              </a:defRPr>
            </a:lvl5pPr>
            <a:lvl6pPr indent="-317500" lvl="5" marL="2743200" algn="ctr">
              <a:spcBef>
                <a:spcPts val="1600"/>
              </a:spcBef>
              <a:spcAft>
                <a:spcPts val="0"/>
              </a:spcAft>
              <a:buClr>
                <a:srgbClr val="E78B80"/>
              </a:buClr>
              <a:buSzPts val="1400"/>
              <a:buChar char="■"/>
              <a:defRPr>
                <a:solidFill>
                  <a:srgbClr val="E78B80"/>
                </a:solidFill>
              </a:defRPr>
            </a:lvl6pPr>
            <a:lvl7pPr indent="-317500" lvl="6" marL="3200400" algn="ctr">
              <a:spcBef>
                <a:spcPts val="1600"/>
              </a:spcBef>
              <a:spcAft>
                <a:spcPts val="0"/>
              </a:spcAft>
              <a:buClr>
                <a:srgbClr val="E78B80"/>
              </a:buClr>
              <a:buSzPts val="1400"/>
              <a:buChar char="●"/>
              <a:defRPr>
                <a:solidFill>
                  <a:srgbClr val="E78B80"/>
                </a:solidFill>
              </a:defRPr>
            </a:lvl7pPr>
            <a:lvl8pPr indent="-317500" lvl="7" marL="3657600" algn="ctr">
              <a:spcBef>
                <a:spcPts val="1600"/>
              </a:spcBef>
              <a:spcAft>
                <a:spcPts val="0"/>
              </a:spcAft>
              <a:buClr>
                <a:srgbClr val="E78B80"/>
              </a:buClr>
              <a:buSzPts val="1400"/>
              <a:buChar char="○"/>
              <a:defRPr>
                <a:solidFill>
                  <a:srgbClr val="E78B80"/>
                </a:solidFill>
              </a:defRPr>
            </a:lvl8pPr>
            <a:lvl9pPr indent="-317500" lvl="8" marL="4114800" algn="ctr">
              <a:spcBef>
                <a:spcPts val="1600"/>
              </a:spcBef>
              <a:spcAft>
                <a:spcPts val="1600"/>
              </a:spcAft>
              <a:buClr>
                <a:srgbClr val="E78B80"/>
              </a:buClr>
              <a:buSzPts val="1400"/>
              <a:buFont typeface="Delius"/>
              <a:buChar char="■"/>
              <a:defRPr>
                <a:solidFill>
                  <a:srgbClr val="E78B80"/>
                </a:solidFill>
                <a:latin typeface="Delius"/>
                <a:ea typeface="Delius"/>
                <a:cs typeface="Delius"/>
                <a:sym typeface="Delius"/>
              </a:defRPr>
            </a:lvl9pPr>
          </a:lstStyle>
          <a:p/>
        </p:txBody>
      </p:sp>
      <p:sp>
        <p:nvSpPr>
          <p:cNvPr id="61" name="Google Shape;61;p11"/>
          <p:cNvSpPr txBox="1"/>
          <p:nvPr>
            <p:ph idx="2" type="body"/>
          </p:nvPr>
        </p:nvSpPr>
        <p:spPr>
          <a:xfrm>
            <a:off x="2146525" y="1725575"/>
            <a:ext cx="2223900" cy="24468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SzPts val="1000"/>
              <a:buChar char="●"/>
              <a:defRPr/>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62" name="Shape 62"/>
        <p:cNvGrpSpPr/>
        <p:nvPr/>
      </p:nvGrpSpPr>
      <p:grpSpPr>
        <a:xfrm>
          <a:off x="0" y="0"/>
          <a:ext cx="0" cy="0"/>
          <a:chOff x="0" y="0"/>
          <a:chExt cx="0" cy="0"/>
        </a:xfrm>
      </p:grpSpPr>
      <p:sp>
        <p:nvSpPr>
          <p:cNvPr id="63" name="Google Shape;63;p12"/>
          <p:cNvSpPr txBox="1"/>
          <p:nvPr>
            <p:ph type="title"/>
          </p:nvPr>
        </p:nvSpPr>
        <p:spPr>
          <a:xfrm>
            <a:off x="2129100" y="2082875"/>
            <a:ext cx="4885800" cy="1059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3000">
                <a:solidFill>
                  <a:srgbClr val="FF0000"/>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64" name="Shape 64"/>
        <p:cNvGrpSpPr/>
        <p:nvPr/>
      </p:nvGrpSpPr>
      <p:grpSpPr>
        <a:xfrm>
          <a:off x="0" y="0"/>
          <a:ext cx="0" cy="0"/>
          <a:chOff x="0" y="0"/>
          <a:chExt cx="0" cy="0"/>
        </a:xfrm>
      </p:grpSpPr>
      <p:sp>
        <p:nvSpPr>
          <p:cNvPr id="65" name="Google Shape;65;p13"/>
          <p:cNvSpPr txBox="1"/>
          <p:nvPr>
            <p:ph type="title"/>
          </p:nvPr>
        </p:nvSpPr>
        <p:spPr>
          <a:xfrm>
            <a:off x="1988600" y="4446650"/>
            <a:ext cx="7023300" cy="7878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None/>
              <a:defRPr sz="1200">
                <a:solidFill>
                  <a:srgbClr val="FFFFFF"/>
                </a:solidFill>
              </a:defRPr>
            </a:lvl1pPr>
            <a:lvl2pPr lvl="1" rtl="0" algn="r">
              <a:spcBef>
                <a:spcPts val="0"/>
              </a:spcBef>
              <a:spcAft>
                <a:spcPts val="0"/>
              </a:spcAft>
              <a:buNone/>
              <a:defRPr/>
            </a:lvl2pPr>
            <a:lvl3pPr lvl="2" rtl="0" algn="r">
              <a:spcBef>
                <a:spcPts val="0"/>
              </a:spcBef>
              <a:spcAft>
                <a:spcPts val="0"/>
              </a:spcAft>
              <a:buNone/>
              <a:defRPr/>
            </a:lvl3pPr>
            <a:lvl4pPr lvl="3" rtl="0" algn="r">
              <a:spcBef>
                <a:spcPts val="0"/>
              </a:spcBef>
              <a:spcAft>
                <a:spcPts val="0"/>
              </a:spcAft>
              <a:buNone/>
              <a:defRPr/>
            </a:lvl4pPr>
            <a:lvl5pPr lvl="4" rtl="0" algn="r">
              <a:spcBef>
                <a:spcPts val="0"/>
              </a:spcBef>
              <a:spcAft>
                <a:spcPts val="0"/>
              </a:spcAft>
              <a:buNone/>
              <a:defRPr/>
            </a:lvl5pPr>
            <a:lvl6pPr lvl="5" rtl="0" algn="r">
              <a:spcBef>
                <a:spcPts val="0"/>
              </a:spcBef>
              <a:spcAft>
                <a:spcPts val="0"/>
              </a:spcAft>
              <a:buNone/>
              <a:defRPr/>
            </a:lvl6pPr>
            <a:lvl7pPr lvl="6" rtl="0" algn="r">
              <a:spcBef>
                <a:spcPts val="0"/>
              </a:spcBef>
              <a:spcAft>
                <a:spcPts val="0"/>
              </a:spcAft>
              <a:buNone/>
              <a:defRPr/>
            </a:lvl7pPr>
            <a:lvl8pPr lvl="7" rtl="0" algn="r">
              <a:spcBef>
                <a:spcPts val="0"/>
              </a:spcBef>
              <a:spcAft>
                <a:spcPts val="0"/>
              </a:spcAft>
              <a:buNone/>
              <a:defRPr/>
            </a:lvl8pPr>
            <a:lvl9pPr lvl="8" rtl="0" algn="r">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66" name="Shape 66"/>
        <p:cNvGrpSpPr/>
        <p:nvPr/>
      </p:nvGrpSpPr>
      <p:grpSpPr>
        <a:xfrm>
          <a:off x="0" y="0"/>
          <a:ext cx="0" cy="0"/>
          <a:chOff x="0" y="0"/>
          <a:chExt cx="0" cy="0"/>
        </a:xfrm>
      </p:grpSpPr>
      <p:sp>
        <p:nvSpPr>
          <p:cNvPr id="67" name="Google Shape;67;p14"/>
          <p:cNvSpPr txBox="1"/>
          <p:nvPr>
            <p:ph hasCustomPrompt="1" type="title"/>
          </p:nvPr>
        </p:nvSpPr>
        <p:spPr>
          <a:xfrm>
            <a:off x="2078325" y="1678125"/>
            <a:ext cx="4756800" cy="11916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0000"/>
              </a:buClr>
              <a:buSzPts val="9600"/>
              <a:buNone/>
              <a:defRPr sz="9600">
                <a:solidFill>
                  <a:srgbClr val="FF0000"/>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8" name="Google Shape;68;p14"/>
          <p:cNvSpPr txBox="1"/>
          <p:nvPr>
            <p:ph idx="1" type="body"/>
          </p:nvPr>
        </p:nvSpPr>
        <p:spPr>
          <a:xfrm>
            <a:off x="2278425" y="2930725"/>
            <a:ext cx="4374900" cy="18579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SzPts val="1000"/>
              <a:buChar char="●"/>
              <a:defRPr/>
            </a:lvl1pPr>
            <a:lvl2pPr indent="-292100" lvl="1" marL="914400" algn="ctr">
              <a:spcBef>
                <a:spcPts val="1600"/>
              </a:spcBef>
              <a:spcAft>
                <a:spcPts val="0"/>
              </a:spcAft>
              <a:buClr>
                <a:srgbClr val="3F98BE"/>
              </a:buClr>
              <a:buSzPts val="1000"/>
              <a:buChar char="○"/>
              <a:defRPr>
                <a:solidFill>
                  <a:srgbClr val="3F98BE"/>
                </a:solidFill>
              </a:defRPr>
            </a:lvl2pPr>
            <a:lvl3pPr indent="-292100" lvl="2" marL="1371600" algn="ctr">
              <a:spcBef>
                <a:spcPts val="1600"/>
              </a:spcBef>
              <a:spcAft>
                <a:spcPts val="0"/>
              </a:spcAft>
              <a:buClr>
                <a:srgbClr val="3F98BE"/>
              </a:buClr>
              <a:buSzPts val="1000"/>
              <a:buChar char="■"/>
              <a:defRPr>
                <a:solidFill>
                  <a:srgbClr val="3F98BE"/>
                </a:solidFill>
              </a:defRPr>
            </a:lvl3pPr>
            <a:lvl4pPr indent="-317500" lvl="3" marL="1828800" algn="ctr">
              <a:spcBef>
                <a:spcPts val="1600"/>
              </a:spcBef>
              <a:spcAft>
                <a:spcPts val="0"/>
              </a:spcAft>
              <a:buClr>
                <a:srgbClr val="3F98BE"/>
              </a:buClr>
              <a:buSzPts val="1400"/>
              <a:buChar char="●"/>
              <a:defRPr>
                <a:solidFill>
                  <a:srgbClr val="3F98BE"/>
                </a:solidFill>
              </a:defRPr>
            </a:lvl4pPr>
            <a:lvl5pPr indent="-317500" lvl="4" marL="2286000" algn="ctr">
              <a:spcBef>
                <a:spcPts val="1600"/>
              </a:spcBef>
              <a:spcAft>
                <a:spcPts val="0"/>
              </a:spcAft>
              <a:buClr>
                <a:srgbClr val="3F98BE"/>
              </a:buClr>
              <a:buSzPts val="1400"/>
              <a:buChar char="○"/>
              <a:defRPr>
                <a:solidFill>
                  <a:srgbClr val="3F98BE"/>
                </a:solidFill>
              </a:defRPr>
            </a:lvl5pPr>
            <a:lvl6pPr indent="-317500" lvl="5" marL="2743200" algn="ctr">
              <a:spcBef>
                <a:spcPts val="1600"/>
              </a:spcBef>
              <a:spcAft>
                <a:spcPts val="0"/>
              </a:spcAft>
              <a:buClr>
                <a:srgbClr val="3F98BE"/>
              </a:buClr>
              <a:buSzPts val="1400"/>
              <a:buChar char="■"/>
              <a:defRPr>
                <a:solidFill>
                  <a:srgbClr val="3F98BE"/>
                </a:solidFill>
              </a:defRPr>
            </a:lvl6pPr>
            <a:lvl7pPr indent="-317500" lvl="6" marL="3200400" algn="ctr">
              <a:spcBef>
                <a:spcPts val="1600"/>
              </a:spcBef>
              <a:spcAft>
                <a:spcPts val="0"/>
              </a:spcAft>
              <a:buClr>
                <a:srgbClr val="3F98BE"/>
              </a:buClr>
              <a:buSzPts val="1400"/>
              <a:buChar char="●"/>
              <a:defRPr>
                <a:solidFill>
                  <a:srgbClr val="3F98BE"/>
                </a:solidFill>
              </a:defRPr>
            </a:lvl7pPr>
            <a:lvl8pPr indent="-317500" lvl="7" marL="3657600" algn="ctr">
              <a:spcBef>
                <a:spcPts val="1600"/>
              </a:spcBef>
              <a:spcAft>
                <a:spcPts val="0"/>
              </a:spcAft>
              <a:buClr>
                <a:srgbClr val="3F98BE"/>
              </a:buClr>
              <a:buSzPts val="1400"/>
              <a:buChar char="○"/>
              <a:defRPr>
                <a:solidFill>
                  <a:srgbClr val="3F98BE"/>
                </a:solidFill>
              </a:defRPr>
            </a:lvl8pPr>
            <a:lvl9pPr indent="-317500" lvl="8" marL="4114800" algn="ctr">
              <a:spcBef>
                <a:spcPts val="1600"/>
              </a:spcBef>
              <a:spcAft>
                <a:spcPts val="1600"/>
              </a:spcAft>
              <a:buClr>
                <a:srgbClr val="3F98BE"/>
              </a:buClr>
              <a:buSzPts val="1400"/>
              <a:buFont typeface="Montserrat Light"/>
              <a:buChar char="■"/>
              <a:defRPr>
                <a:solidFill>
                  <a:srgbClr val="3F98BE"/>
                </a:solidFill>
                <a:latin typeface="Montserrat Light"/>
                <a:ea typeface="Montserrat Light"/>
                <a:cs typeface="Montserrat Light"/>
                <a:sym typeface="Montserrat Light"/>
              </a:defRPr>
            </a:lvl9pPr>
          </a:lstStyle>
          <a:p/>
        </p:txBody>
      </p:sp>
      <p:sp>
        <p:nvSpPr>
          <p:cNvPr id="69" name="Google Shape;69;p1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3000"/>
              <a:buNone/>
              <a:defRPr b="0" sz="30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2" name="Google Shape;72;p15"/>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FFFFFF"/>
              </a:buClr>
              <a:buSzPts val="900"/>
              <a:buChar char="●"/>
              <a:defRPr sz="9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4pPr>
            <a:lvl5pPr indent="-317500" lvl="4" marL="22860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5pPr>
            <a:lvl6pPr indent="-304800" lvl="5" marL="27432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6pPr>
            <a:lvl7pPr indent="-304800" lvl="6" marL="32004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7pPr>
            <a:lvl8pPr indent="-304800" lvl="7" marL="36576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8pPr>
            <a:lvl9pPr indent="-304800" lvl="8" marL="41148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9pPr>
          </a:lstStyle>
          <a:p/>
        </p:txBody>
      </p:sp>
      <p:sp>
        <p:nvSpPr>
          <p:cNvPr id="73" name="Google Shape;73;p1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4" name="Google Shape;74;p15"/>
          <p:cNvSpPr txBox="1"/>
          <p:nvPr>
            <p:ph idx="2" type="body"/>
          </p:nvPr>
        </p:nvSpPr>
        <p:spPr>
          <a:xfrm>
            <a:off x="3416575" y="222500"/>
            <a:ext cx="53841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FFFFFF"/>
              </a:buClr>
              <a:buSzPts val="1000"/>
              <a:buChar char="●"/>
              <a:defRPr>
                <a:solidFill>
                  <a:srgbClr val="FFFFFF"/>
                </a:solidFill>
              </a:defRPr>
            </a:lvl1pPr>
            <a:lvl2pPr indent="-292100" lvl="1" marL="914400" rtl="0">
              <a:spcBef>
                <a:spcPts val="0"/>
              </a:spcBef>
              <a:spcAft>
                <a:spcPts val="0"/>
              </a:spcAft>
              <a:buClr>
                <a:srgbClr val="FFFFFF"/>
              </a:buClr>
              <a:buSzPts val="1000"/>
              <a:buChar char="○"/>
              <a:defRPr>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285750" lvl="3" marL="1828800" rtl="0">
              <a:spcBef>
                <a:spcPts val="0"/>
              </a:spcBef>
              <a:spcAft>
                <a:spcPts val="0"/>
              </a:spcAft>
              <a:buClr>
                <a:srgbClr val="FFFFFF"/>
              </a:buClr>
              <a:buSzPts val="900"/>
              <a:buChar char="●"/>
              <a:defRPr sz="900">
                <a:solidFill>
                  <a:srgbClr val="FFFFFF"/>
                </a:solidFill>
              </a:defRPr>
            </a:lvl4pPr>
            <a:lvl5pPr indent="-285750" lvl="4" marL="2286000" rtl="0">
              <a:spcBef>
                <a:spcPts val="0"/>
              </a:spcBef>
              <a:spcAft>
                <a:spcPts val="0"/>
              </a:spcAft>
              <a:buClr>
                <a:srgbClr val="FFFFFF"/>
              </a:buClr>
              <a:buSzPts val="900"/>
              <a:buChar char="○"/>
              <a:defRPr sz="900">
                <a:solidFill>
                  <a:srgbClr val="FFFFFF"/>
                </a:solidFill>
              </a:defRPr>
            </a:lvl5pPr>
            <a:lvl6pPr indent="-285750" lvl="5" marL="2743200" rtl="0">
              <a:spcBef>
                <a:spcPts val="0"/>
              </a:spcBef>
              <a:spcAft>
                <a:spcPts val="0"/>
              </a:spcAft>
              <a:buClr>
                <a:srgbClr val="FFFFFF"/>
              </a:buClr>
              <a:buSzPts val="900"/>
              <a:buChar char="■"/>
              <a:defRPr sz="900">
                <a:solidFill>
                  <a:srgbClr val="FFFFFF"/>
                </a:solidFill>
              </a:defRPr>
            </a:lvl6pPr>
            <a:lvl7pPr indent="-285750" lvl="6" marL="3200400" rtl="0">
              <a:spcBef>
                <a:spcPts val="0"/>
              </a:spcBef>
              <a:spcAft>
                <a:spcPts val="0"/>
              </a:spcAft>
              <a:buClr>
                <a:srgbClr val="FFFFFF"/>
              </a:buClr>
              <a:buSzPts val="900"/>
              <a:buChar char="●"/>
              <a:defRPr sz="900">
                <a:solidFill>
                  <a:srgbClr val="FFFFFF"/>
                </a:solidFill>
              </a:defRPr>
            </a:lvl7pPr>
            <a:lvl8pPr indent="-285750" lvl="7" marL="3657600" rtl="0">
              <a:spcBef>
                <a:spcPts val="0"/>
              </a:spcBef>
              <a:spcAft>
                <a:spcPts val="0"/>
              </a:spcAft>
              <a:buClr>
                <a:srgbClr val="FFFFFF"/>
              </a:buClr>
              <a:buSzPts val="900"/>
              <a:buChar char="○"/>
              <a:defRPr sz="900">
                <a:solidFill>
                  <a:srgbClr val="FFFFFF"/>
                </a:solidFill>
              </a:defRPr>
            </a:lvl8pPr>
            <a:lvl9pPr indent="-285750" lvl="8" marL="4114800" rtl="0">
              <a:spcBef>
                <a:spcPts val="0"/>
              </a:spcBef>
              <a:spcAft>
                <a:spcPts val="0"/>
              </a:spcAft>
              <a:buClr>
                <a:srgbClr val="FFFFFF"/>
              </a:buClr>
              <a:buSzPts val="900"/>
              <a:buFont typeface="Cabin"/>
              <a:buChar char="■"/>
              <a:defRPr sz="900">
                <a:solidFill>
                  <a:srgbClr val="FFFFFF"/>
                </a:solidFill>
                <a:latin typeface="Cabin"/>
                <a:ea typeface="Cabin"/>
                <a:cs typeface="Cabin"/>
                <a:sym typeface="Cabin"/>
              </a:defRPr>
            </a:lvl9pPr>
          </a:lstStyle>
          <a:p/>
        </p:txBody>
      </p:sp>
    </p:spTree>
  </p:cSld>
  <p:clrMapOvr>
    <a:masterClrMapping/>
  </p:clrMapOvr>
  <p:extLst>
    <p:ext uri="{DCECCB84-F9BA-43D5-87BE-67443E8EF086}">
      <p15:sldGuideLst>
        <p15:guide id="1" pos="1872">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75" name="Shape 75"/>
        <p:cNvGrpSpPr/>
        <p:nvPr/>
      </p:nvGrpSpPr>
      <p:grpSpPr>
        <a:xfrm>
          <a:off x="0" y="0"/>
          <a:ext cx="0" cy="0"/>
          <a:chOff x="0" y="0"/>
          <a:chExt cx="0" cy="0"/>
        </a:xfrm>
      </p:grpSpPr>
      <p:sp>
        <p:nvSpPr>
          <p:cNvPr id="76" name="Google Shape;76;p16"/>
          <p:cNvSpPr txBox="1"/>
          <p:nvPr>
            <p:ph type="title"/>
          </p:nvPr>
        </p:nvSpPr>
        <p:spPr>
          <a:xfrm>
            <a:off x="2533100" y="2178375"/>
            <a:ext cx="4056600" cy="5595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1800">
                <a:latin typeface="Bitter"/>
                <a:ea typeface="Bitter"/>
                <a:cs typeface="Bitter"/>
                <a:sym typeface="Bitter"/>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7" name="Google Shape;77;p16"/>
          <p:cNvSpPr txBox="1"/>
          <p:nvPr>
            <p:ph idx="1" type="body"/>
          </p:nvPr>
        </p:nvSpPr>
        <p:spPr>
          <a:xfrm>
            <a:off x="2533100" y="2899900"/>
            <a:ext cx="4056600" cy="329100"/>
          </a:xfrm>
          <a:prstGeom prst="rect">
            <a:avLst/>
          </a:prstGeom>
        </p:spPr>
        <p:txBody>
          <a:bodyPr anchorCtr="0" anchor="t" bIns="91425" lIns="91425" spcFirstLastPara="1" rIns="91425" wrap="square" tIns="91425">
            <a:noAutofit/>
          </a:bodyPr>
          <a:lstStyle>
            <a:lvl1pPr indent="-304800" lvl="0" marL="457200" algn="r">
              <a:spcBef>
                <a:spcPts val="0"/>
              </a:spcBef>
              <a:spcAft>
                <a:spcPts val="0"/>
              </a:spcAft>
              <a:buSzPts val="1200"/>
              <a:buFont typeface="Patua One"/>
              <a:buChar char="●"/>
              <a:defRPr sz="1200">
                <a:latin typeface="Patua One"/>
                <a:ea typeface="Patua One"/>
                <a:cs typeface="Patua One"/>
                <a:sym typeface="Patua One"/>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Font typeface="Muli Regular"/>
              <a:buChar char="○"/>
              <a:defRPr>
                <a:solidFill>
                  <a:srgbClr val="FFFFFF"/>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8pPr>
            <a:lvl9pPr indent="-317500" lvl="8" marL="4114800">
              <a:spcBef>
                <a:spcPts val="1600"/>
              </a:spcBef>
              <a:spcAft>
                <a:spcPts val="1600"/>
              </a:spcAft>
              <a:buClr>
                <a:srgbClr val="FFFFFF"/>
              </a:buClr>
              <a:buSzPts val="1400"/>
              <a:buFont typeface="Roboto Thin"/>
              <a:buChar char="■"/>
              <a:defRPr>
                <a:solidFill>
                  <a:srgbClr val="FFFFFF"/>
                </a:solidFill>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878725" y="2569475"/>
            <a:ext cx="4088400" cy="5775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dk1"/>
              </a:buClr>
              <a:buSzPts val="1800"/>
              <a:buNone/>
              <a:defRPr b="0" sz="1800">
                <a:solidFill>
                  <a:schemeClr val="dk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2" type="title"/>
          </p:nvPr>
        </p:nvSpPr>
        <p:spPr>
          <a:xfrm>
            <a:off x="2878725" y="1807425"/>
            <a:ext cx="4088400" cy="5502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b="0" sz="1800">
                <a:solidFill>
                  <a:srgbClr val="FF0000"/>
                </a:solidFill>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CUSTOM_5">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2146525" y="404750"/>
            <a:ext cx="4352100" cy="632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800">
                <a:solidFill>
                  <a:schemeClr val="dk1"/>
                </a:solidFill>
              </a:defRPr>
            </a:lvl1pPr>
            <a:lvl2pPr lvl="1">
              <a:spcBef>
                <a:spcPts val="0"/>
              </a:spcBef>
              <a:spcAft>
                <a:spcPts val="0"/>
              </a:spcAft>
              <a:buNone/>
              <a:defRPr>
                <a:latin typeface="Delius"/>
                <a:ea typeface="Delius"/>
                <a:cs typeface="Delius"/>
                <a:sym typeface="Delius"/>
              </a:defRPr>
            </a:lvl2pPr>
            <a:lvl3pPr lvl="2">
              <a:spcBef>
                <a:spcPts val="0"/>
              </a:spcBef>
              <a:spcAft>
                <a:spcPts val="0"/>
              </a:spcAft>
              <a:buNone/>
              <a:defRPr>
                <a:latin typeface="Delius"/>
                <a:ea typeface="Delius"/>
                <a:cs typeface="Delius"/>
                <a:sym typeface="Delius"/>
              </a:defRPr>
            </a:lvl3pPr>
            <a:lvl4pPr lvl="3">
              <a:spcBef>
                <a:spcPts val="0"/>
              </a:spcBef>
              <a:spcAft>
                <a:spcPts val="0"/>
              </a:spcAft>
              <a:buNone/>
              <a:defRPr>
                <a:latin typeface="Delius"/>
                <a:ea typeface="Delius"/>
                <a:cs typeface="Delius"/>
                <a:sym typeface="Delius"/>
              </a:defRPr>
            </a:lvl4pPr>
            <a:lvl5pPr lvl="4">
              <a:spcBef>
                <a:spcPts val="0"/>
              </a:spcBef>
              <a:spcAft>
                <a:spcPts val="0"/>
              </a:spcAft>
              <a:buNone/>
              <a:defRPr>
                <a:latin typeface="Delius"/>
                <a:ea typeface="Delius"/>
                <a:cs typeface="Delius"/>
                <a:sym typeface="Delius"/>
              </a:defRPr>
            </a:lvl5pPr>
            <a:lvl6pPr lvl="5">
              <a:spcBef>
                <a:spcPts val="0"/>
              </a:spcBef>
              <a:spcAft>
                <a:spcPts val="0"/>
              </a:spcAft>
              <a:buNone/>
              <a:defRPr>
                <a:latin typeface="Delius"/>
                <a:ea typeface="Delius"/>
                <a:cs typeface="Delius"/>
                <a:sym typeface="Delius"/>
              </a:defRPr>
            </a:lvl6pPr>
            <a:lvl7pPr lvl="6">
              <a:spcBef>
                <a:spcPts val="0"/>
              </a:spcBef>
              <a:spcAft>
                <a:spcPts val="0"/>
              </a:spcAft>
              <a:buNone/>
              <a:defRPr>
                <a:latin typeface="Delius"/>
                <a:ea typeface="Delius"/>
                <a:cs typeface="Delius"/>
                <a:sym typeface="Delius"/>
              </a:defRPr>
            </a:lvl7pPr>
            <a:lvl8pPr lvl="7">
              <a:spcBef>
                <a:spcPts val="0"/>
              </a:spcBef>
              <a:spcAft>
                <a:spcPts val="0"/>
              </a:spcAft>
              <a:buNone/>
              <a:defRPr>
                <a:latin typeface="Delius"/>
                <a:ea typeface="Delius"/>
                <a:cs typeface="Delius"/>
                <a:sym typeface="Delius"/>
              </a:defRPr>
            </a:lvl8pPr>
            <a:lvl9pPr lvl="8">
              <a:spcBef>
                <a:spcPts val="0"/>
              </a:spcBef>
              <a:spcAft>
                <a:spcPts val="0"/>
              </a:spcAft>
              <a:buNone/>
              <a:defRPr>
                <a:latin typeface="Delius"/>
                <a:ea typeface="Delius"/>
                <a:cs typeface="Delius"/>
                <a:sym typeface="Delius"/>
              </a:defRPr>
            </a:lvl9pPr>
          </a:lstStyle>
          <a:p/>
        </p:txBody>
      </p:sp>
      <p:sp>
        <p:nvSpPr>
          <p:cNvPr id="19" name="Google Shape;19;p4"/>
          <p:cNvSpPr txBox="1"/>
          <p:nvPr>
            <p:ph idx="1" type="subTitle"/>
          </p:nvPr>
        </p:nvSpPr>
        <p:spPr>
          <a:xfrm>
            <a:off x="2796875" y="1141475"/>
            <a:ext cx="3970200" cy="3045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200">
                <a:solidFill>
                  <a:srgbClr val="FF0000"/>
                </a:solidFill>
                <a:latin typeface="Patua One"/>
                <a:ea typeface="Patua One"/>
                <a:cs typeface="Patua One"/>
                <a:sym typeface="Patua 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20" name="Google Shape;20;p4"/>
          <p:cNvSpPr txBox="1"/>
          <p:nvPr>
            <p:ph idx="2" type="subTitle"/>
          </p:nvPr>
        </p:nvSpPr>
        <p:spPr>
          <a:xfrm>
            <a:off x="2796875" y="1853250"/>
            <a:ext cx="3970200" cy="304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200">
                <a:solidFill>
                  <a:srgbClr val="FF0000"/>
                </a:solidFill>
                <a:latin typeface="Patua One"/>
                <a:ea typeface="Patua One"/>
                <a:cs typeface="Patua One"/>
                <a:sym typeface="Patua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1" name="Google Shape;21;p4"/>
          <p:cNvSpPr txBox="1"/>
          <p:nvPr>
            <p:ph idx="3" type="subTitle"/>
          </p:nvPr>
        </p:nvSpPr>
        <p:spPr>
          <a:xfrm>
            <a:off x="2796875" y="2583225"/>
            <a:ext cx="3970200" cy="304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200">
                <a:solidFill>
                  <a:srgbClr val="FF0000"/>
                </a:solidFill>
                <a:latin typeface="Patua One"/>
                <a:ea typeface="Patua One"/>
                <a:cs typeface="Patua One"/>
                <a:sym typeface="Patua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2" name="Google Shape;22;p4"/>
          <p:cNvSpPr txBox="1"/>
          <p:nvPr>
            <p:ph idx="4" type="subTitle"/>
          </p:nvPr>
        </p:nvSpPr>
        <p:spPr>
          <a:xfrm>
            <a:off x="2796875" y="3295000"/>
            <a:ext cx="3970200" cy="304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200">
                <a:solidFill>
                  <a:srgbClr val="FF0000"/>
                </a:solidFill>
                <a:latin typeface="Patua One"/>
                <a:ea typeface="Patua One"/>
                <a:cs typeface="Patua One"/>
                <a:sym typeface="Patua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3" name="Google Shape;23;p4"/>
          <p:cNvSpPr txBox="1"/>
          <p:nvPr>
            <p:ph idx="5" type="subTitle"/>
          </p:nvPr>
        </p:nvSpPr>
        <p:spPr>
          <a:xfrm>
            <a:off x="2796875" y="4024975"/>
            <a:ext cx="3970200" cy="304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200">
                <a:solidFill>
                  <a:srgbClr val="FF0000"/>
                </a:solidFill>
                <a:latin typeface="Patua One"/>
                <a:ea typeface="Patua One"/>
                <a:cs typeface="Patua One"/>
                <a:sym typeface="Patua 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4" name="Google Shape;24;p4"/>
          <p:cNvSpPr txBox="1"/>
          <p:nvPr>
            <p:ph idx="6" type="body"/>
          </p:nvPr>
        </p:nvSpPr>
        <p:spPr>
          <a:xfrm>
            <a:off x="2805950" y="1505525"/>
            <a:ext cx="3970200" cy="3045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SzPts val="1000"/>
              <a:buChar char="●"/>
              <a:defRPr/>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5" name="Google Shape;25;p4"/>
          <p:cNvSpPr txBox="1"/>
          <p:nvPr>
            <p:ph idx="7" type="body"/>
          </p:nvPr>
        </p:nvSpPr>
        <p:spPr>
          <a:xfrm>
            <a:off x="2771875" y="2218225"/>
            <a:ext cx="3970200" cy="3045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6" name="Google Shape;26;p4"/>
          <p:cNvSpPr txBox="1"/>
          <p:nvPr>
            <p:ph idx="8" type="body"/>
          </p:nvPr>
        </p:nvSpPr>
        <p:spPr>
          <a:xfrm>
            <a:off x="2805950" y="2939113"/>
            <a:ext cx="3970200" cy="3045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7" name="Google Shape;27;p4"/>
          <p:cNvSpPr txBox="1"/>
          <p:nvPr>
            <p:ph idx="9" type="body"/>
          </p:nvPr>
        </p:nvSpPr>
        <p:spPr>
          <a:xfrm>
            <a:off x="2805950" y="3659988"/>
            <a:ext cx="3970200" cy="3045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8" name="Google Shape;28;p4"/>
          <p:cNvSpPr txBox="1"/>
          <p:nvPr>
            <p:ph idx="13" type="body"/>
          </p:nvPr>
        </p:nvSpPr>
        <p:spPr>
          <a:xfrm>
            <a:off x="2805950" y="4389950"/>
            <a:ext cx="3970200" cy="3045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One Column">
  <p:cSld name="CUSTOM_5_1">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5"/>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3000">
                <a:solidFill>
                  <a:srgbClr val="1C637D"/>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1" name="Google Shape;31;p5"/>
          <p:cNvSpPr txBox="1"/>
          <p:nvPr>
            <p:ph idx="1" type="body"/>
          </p:nvPr>
        </p:nvSpPr>
        <p:spPr>
          <a:xfrm>
            <a:off x="841325" y="1609900"/>
            <a:ext cx="7239900" cy="2565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666666"/>
              </a:buClr>
              <a:buSzPts val="1000"/>
              <a:buChar char="●"/>
              <a:defRPr>
                <a:solidFill>
                  <a:srgbClr val="666666"/>
                </a:solidFill>
              </a:defRPr>
            </a:lvl1pPr>
            <a:lvl2pPr indent="-292100" lvl="1" marL="914400">
              <a:spcBef>
                <a:spcPts val="1600"/>
              </a:spcBef>
              <a:spcAft>
                <a:spcPts val="0"/>
              </a:spcAft>
              <a:buClr>
                <a:srgbClr val="666666"/>
              </a:buClr>
              <a:buSzPts val="1000"/>
              <a:buChar char="○"/>
              <a:defRPr>
                <a:solidFill>
                  <a:srgbClr val="666666"/>
                </a:solidFill>
              </a:defRPr>
            </a:lvl2pPr>
            <a:lvl3pPr indent="-292100" lvl="2" marL="1371600">
              <a:spcBef>
                <a:spcPts val="160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1 Column">
  <p:cSld name="CUSTOM_5_1_1">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6"/>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800"/>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4" name="Google Shape;34;p6"/>
          <p:cNvSpPr txBox="1"/>
          <p:nvPr>
            <p:ph idx="1" type="body"/>
          </p:nvPr>
        </p:nvSpPr>
        <p:spPr>
          <a:xfrm>
            <a:off x="884750" y="1183575"/>
            <a:ext cx="7824600" cy="35082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5" name="Google Shape;35;p6"/>
          <p:cNvSpPr txBox="1"/>
          <p:nvPr>
            <p:ph idx="2" type="title"/>
          </p:nvPr>
        </p:nvSpPr>
        <p:spPr>
          <a:xfrm rot="-5400000">
            <a:off x="-1312825" y="2801975"/>
            <a:ext cx="3672300" cy="282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200"/>
            </a:lvl1pPr>
            <a:lvl2pPr lvl="1" rtl="0">
              <a:spcBef>
                <a:spcPts val="0"/>
              </a:spcBef>
              <a:spcAft>
                <a:spcPts val="0"/>
              </a:spcAft>
              <a:buNone/>
              <a:defRPr>
                <a:latin typeface="Bitter"/>
                <a:ea typeface="Bitter"/>
                <a:cs typeface="Bitter"/>
                <a:sym typeface="Bitter"/>
              </a:defRPr>
            </a:lvl2pPr>
            <a:lvl3pPr lvl="2" rtl="0">
              <a:spcBef>
                <a:spcPts val="0"/>
              </a:spcBef>
              <a:spcAft>
                <a:spcPts val="0"/>
              </a:spcAft>
              <a:buNone/>
              <a:defRPr>
                <a:latin typeface="Bitter"/>
                <a:ea typeface="Bitter"/>
                <a:cs typeface="Bitter"/>
                <a:sym typeface="Bitter"/>
              </a:defRPr>
            </a:lvl3pPr>
            <a:lvl4pPr lvl="3" rtl="0">
              <a:spcBef>
                <a:spcPts val="0"/>
              </a:spcBef>
              <a:spcAft>
                <a:spcPts val="0"/>
              </a:spcAft>
              <a:buNone/>
              <a:defRPr>
                <a:latin typeface="Bitter"/>
                <a:ea typeface="Bitter"/>
                <a:cs typeface="Bitter"/>
                <a:sym typeface="Bitter"/>
              </a:defRPr>
            </a:lvl4pPr>
            <a:lvl5pPr lvl="4" rtl="0">
              <a:spcBef>
                <a:spcPts val="0"/>
              </a:spcBef>
              <a:spcAft>
                <a:spcPts val="0"/>
              </a:spcAft>
              <a:buNone/>
              <a:defRPr>
                <a:latin typeface="Bitter"/>
                <a:ea typeface="Bitter"/>
                <a:cs typeface="Bitter"/>
                <a:sym typeface="Bitter"/>
              </a:defRPr>
            </a:lvl5pPr>
            <a:lvl6pPr lvl="5" rtl="0">
              <a:spcBef>
                <a:spcPts val="0"/>
              </a:spcBef>
              <a:spcAft>
                <a:spcPts val="0"/>
              </a:spcAft>
              <a:buNone/>
              <a:defRPr>
                <a:latin typeface="Bitter"/>
                <a:ea typeface="Bitter"/>
                <a:cs typeface="Bitter"/>
                <a:sym typeface="Bitter"/>
              </a:defRPr>
            </a:lvl6pPr>
            <a:lvl7pPr lvl="6" rtl="0">
              <a:spcBef>
                <a:spcPts val="0"/>
              </a:spcBef>
              <a:spcAft>
                <a:spcPts val="0"/>
              </a:spcAft>
              <a:buNone/>
              <a:defRPr>
                <a:latin typeface="Bitter"/>
                <a:ea typeface="Bitter"/>
                <a:cs typeface="Bitter"/>
                <a:sym typeface="Bitter"/>
              </a:defRPr>
            </a:lvl7pPr>
            <a:lvl8pPr lvl="7" rtl="0">
              <a:spcBef>
                <a:spcPts val="0"/>
              </a:spcBef>
              <a:spcAft>
                <a:spcPts val="0"/>
              </a:spcAft>
              <a:buNone/>
              <a:defRPr>
                <a:latin typeface="Bitter"/>
                <a:ea typeface="Bitter"/>
                <a:cs typeface="Bitter"/>
                <a:sym typeface="Bitter"/>
              </a:defRPr>
            </a:lvl8pPr>
            <a:lvl9pPr lvl="8" rtl="0">
              <a:spcBef>
                <a:spcPts val="0"/>
              </a:spcBef>
              <a:spcAft>
                <a:spcPts val="0"/>
              </a:spcAft>
              <a:buNone/>
              <a:defRPr>
                <a:latin typeface="Bitter"/>
                <a:ea typeface="Bitter"/>
                <a:cs typeface="Bitter"/>
                <a:sym typeface="Bitte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guide id="3" pos="345">
          <p15:clr>
            <a:srgbClr val="FA7B17"/>
          </p15:clr>
        </p15:guide>
        <p15:guide id="4" pos="3005">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2 Columns">
  <p:cSld name="CUSTOM_5_1_1_2">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800"/>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38" name="Google Shape;38;p7"/>
          <p:cNvSpPr txBox="1"/>
          <p:nvPr>
            <p:ph idx="1" type="body"/>
          </p:nvPr>
        </p:nvSpPr>
        <p:spPr>
          <a:xfrm>
            <a:off x="491150" y="1609900"/>
            <a:ext cx="3792900" cy="30516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9" name="Google Shape;39;p7"/>
          <p:cNvSpPr txBox="1"/>
          <p:nvPr>
            <p:ph idx="2" type="body"/>
          </p:nvPr>
        </p:nvSpPr>
        <p:spPr>
          <a:xfrm>
            <a:off x="4770575" y="1609900"/>
            <a:ext cx="3888300" cy="30516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0" name="Google Shape;40;p7"/>
          <p:cNvSpPr txBox="1"/>
          <p:nvPr>
            <p:ph idx="3" type="title"/>
          </p:nvPr>
        </p:nvSpPr>
        <p:spPr>
          <a:xfrm>
            <a:off x="491150" y="1059625"/>
            <a:ext cx="3820200" cy="282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200"/>
            </a:lvl1pPr>
            <a:lvl2pPr lvl="1" rtl="0">
              <a:spcBef>
                <a:spcPts val="0"/>
              </a:spcBef>
              <a:spcAft>
                <a:spcPts val="0"/>
              </a:spcAft>
              <a:buNone/>
              <a:defRPr>
                <a:latin typeface="Bitter"/>
                <a:ea typeface="Bitter"/>
                <a:cs typeface="Bitter"/>
                <a:sym typeface="Bitter"/>
              </a:defRPr>
            </a:lvl2pPr>
            <a:lvl3pPr lvl="2" rtl="0">
              <a:spcBef>
                <a:spcPts val="0"/>
              </a:spcBef>
              <a:spcAft>
                <a:spcPts val="0"/>
              </a:spcAft>
              <a:buNone/>
              <a:defRPr>
                <a:latin typeface="Bitter"/>
                <a:ea typeface="Bitter"/>
                <a:cs typeface="Bitter"/>
                <a:sym typeface="Bitter"/>
              </a:defRPr>
            </a:lvl3pPr>
            <a:lvl4pPr lvl="3" rtl="0">
              <a:spcBef>
                <a:spcPts val="0"/>
              </a:spcBef>
              <a:spcAft>
                <a:spcPts val="0"/>
              </a:spcAft>
              <a:buNone/>
              <a:defRPr>
                <a:latin typeface="Bitter"/>
                <a:ea typeface="Bitter"/>
                <a:cs typeface="Bitter"/>
                <a:sym typeface="Bitter"/>
              </a:defRPr>
            </a:lvl4pPr>
            <a:lvl5pPr lvl="4" rtl="0">
              <a:spcBef>
                <a:spcPts val="0"/>
              </a:spcBef>
              <a:spcAft>
                <a:spcPts val="0"/>
              </a:spcAft>
              <a:buNone/>
              <a:defRPr>
                <a:latin typeface="Bitter"/>
                <a:ea typeface="Bitter"/>
                <a:cs typeface="Bitter"/>
                <a:sym typeface="Bitter"/>
              </a:defRPr>
            </a:lvl5pPr>
            <a:lvl6pPr lvl="5" rtl="0">
              <a:spcBef>
                <a:spcPts val="0"/>
              </a:spcBef>
              <a:spcAft>
                <a:spcPts val="0"/>
              </a:spcAft>
              <a:buNone/>
              <a:defRPr>
                <a:latin typeface="Bitter"/>
                <a:ea typeface="Bitter"/>
                <a:cs typeface="Bitter"/>
                <a:sym typeface="Bitter"/>
              </a:defRPr>
            </a:lvl6pPr>
            <a:lvl7pPr lvl="6" rtl="0">
              <a:spcBef>
                <a:spcPts val="0"/>
              </a:spcBef>
              <a:spcAft>
                <a:spcPts val="0"/>
              </a:spcAft>
              <a:buNone/>
              <a:defRPr>
                <a:latin typeface="Bitter"/>
                <a:ea typeface="Bitter"/>
                <a:cs typeface="Bitter"/>
                <a:sym typeface="Bitter"/>
              </a:defRPr>
            </a:lvl7pPr>
            <a:lvl8pPr lvl="7" rtl="0">
              <a:spcBef>
                <a:spcPts val="0"/>
              </a:spcBef>
              <a:spcAft>
                <a:spcPts val="0"/>
              </a:spcAft>
              <a:buNone/>
              <a:defRPr>
                <a:latin typeface="Bitter"/>
                <a:ea typeface="Bitter"/>
                <a:cs typeface="Bitter"/>
                <a:sym typeface="Bitter"/>
              </a:defRPr>
            </a:lvl8pPr>
            <a:lvl9pPr lvl="8" rtl="0">
              <a:spcBef>
                <a:spcPts val="0"/>
              </a:spcBef>
              <a:spcAft>
                <a:spcPts val="0"/>
              </a:spcAft>
              <a:buNone/>
              <a:defRPr>
                <a:latin typeface="Bitter"/>
                <a:ea typeface="Bitter"/>
                <a:cs typeface="Bitter"/>
                <a:sym typeface="Bitter"/>
              </a:defRPr>
            </a:lvl9pPr>
          </a:lstStyle>
          <a:p/>
        </p:txBody>
      </p:sp>
      <p:sp>
        <p:nvSpPr>
          <p:cNvPr id="41" name="Google Shape;41;p7"/>
          <p:cNvSpPr txBox="1"/>
          <p:nvPr>
            <p:ph idx="4" type="title"/>
          </p:nvPr>
        </p:nvSpPr>
        <p:spPr>
          <a:xfrm>
            <a:off x="4770575" y="1059550"/>
            <a:ext cx="3820200" cy="282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200"/>
            </a:lvl1pPr>
            <a:lvl2pPr lvl="1" rtl="0">
              <a:spcBef>
                <a:spcPts val="0"/>
              </a:spcBef>
              <a:spcAft>
                <a:spcPts val="0"/>
              </a:spcAft>
              <a:buNone/>
              <a:defRPr>
                <a:latin typeface="Bitter"/>
                <a:ea typeface="Bitter"/>
                <a:cs typeface="Bitter"/>
                <a:sym typeface="Bitter"/>
              </a:defRPr>
            </a:lvl2pPr>
            <a:lvl3pPr lvl="2" rtl="0">
              <a:spcBef>
                <a:spcPts val="0"/>
              </a:spcBef>
              <a:spcAft>
                <a:spcPts val="0"/>
              </a:spcAft>
              <a:buNone/>
              <a:defRPr>
                <a:latin typeface="Bitter"/>
                <a:ea typeface="Bitter"/>
                <a:cs typeface="Bitter"/>
                <a:sym typeface="Bitter"/>
              </a:defRPr>
            </a:lvl3pPr>
            <a:lvl4pPr lvl="3" rtl="0">
              <a:spcBef>
                <a:spcPts val="0"/>
              </a:spcBef>
              <a:spcAft>
                <a:spcPts val="0"/>
              </a:spcAft>
              <a:buNone/>
              <a:defRPr>
                <a:latin typeface="Bitter"/>
                <a:ea typeface="Bitter"/>
                <a:cs typeface="Bitter"/>
                <a:sym typeface="Bitter"/>
              </a:defRPr>
            </a:lvl4pPr>
            <a:lvl5pPr lvl="4" rtl="0">
              <a:spcBef>
                <a:spcPts val="0"/>
              </a:spcBef>
              <a:spcAft>
                <a:spcPts val="0"/>
              </a:spcAft>
              <a:buNone/>
              <a:defRPr>
                <a:latin typeface="Bitter"/>
                <a:ea typeface="Bitter"/>
                <a:cs typeface="Bitter"/>
                <a:sym typeface="Bitter"/>
              </a:defRPr>
            </a:lvl5pPr>
            <a:lvl6pPr lvl="5" rtl="0">
              <a:spcBef>
                <a:spcPts val="0"/>
              </a:spcBef>
              <a:spcAft>
                <a:spcPts val="0"/>
              </a:spcAft>
              <a:buNone/>
              <a:defRPr>
                <a:latin typeface="Bitter"/>
                <a:ea typeface="Bitter"/>
                <a:cs typeface="Bitter"/>
                <a:sym typeface="Bitter"/>
              </a:defRPr>
            </a:lvl6pPr>
            <a:lvl7pPr lvl="6" rtl="0">
              <a:spcBef>
                <a:spcPts val="0"/>
              </a:spcBef>
              <a:spcAft>
                <a:spcPts val="0"/>
              </a:spcAft>
              <a:buNone/>
              <a:defRPr>
                <a:latin typeface="Bitter"/>
                <a:ea typeface="Bitter"/>
                <a:cs typeface="Bitter"/>
                <a:sym typeface="Bitter"/>
              </a:defRPr>
            </a:lvl7pPr>
            <a:lvl8pPr lvl="7" rtl="0">
              <a:spcBef>
                <a:spcPts val="0"/>
              </a:spcBef>
              <a:spcAft>
                <a:spcPts val="0"/>
              </a:spcAft>
              <a:buNone/>
              <a:defRPr>
                <a:latin typeface="Bitter"/>
                <a:ea typeface="Bitter"/>
                <a:cs typeface="Bitter"/>
                <a:sym typeface="Bitter"/>
              </a:defRPr>
            </a:lvl8pPr>
            <a:lvl9pPr lvl="8" rtl="0">
              <a:spcBef>
                <a:spcPts val="0"/>
              </a:spcBef>
              <a:spcAft>
                <a:spcPts val="0"/>
              </a:spcAft>
              <a:buNone/>
              <a:defRPr>
                <a:latin typeface="Bitter"/>
                <a:ea typeface="Bitter"/>
                <a:cs typeface="Bitter"/>
                <a:sym typeface="Bitte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guide id="3" pos="309">
          <p15:clr>
            <a:srgbClr val="FA7B17"/>
          </p15:clr>
        </p15:guide>
        <p15:guide id="4" pos="3005">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2 Columns 1">
  <p:cSld name="CUSTOM_5_1_1_2_1">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800"/>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44" name="Google Shape;44;p8"/>
          <p:cNvSpPr txBox="1"/>
          <p:nvPr>
            <p:ph idx="1" type="body"/>
          </p:nvPr>
        </p:nvSpPr>
        <p:spPr>
          <a:xfrm>
            <a:off x="383550" y="1518875"/>
            <a:ext cx="2628600" cy="32394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5" name="Google Shape;45;p8"/>
          <p:cNvSpPr txBox="1"/>
          <p:nvPr>
            <p:ph idx="2" type="body"/>
          </p:nvPr>
        </p:nvSpPr>
        <p:spPr>
          <a:xfrm>
            <a:off x="6126675" y="1518875"/>
            <a:ext cx="2628600" cy="32394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6" name="Google Shape;46;p8"/>
          <p:cNvSpPr txBox="1"/>
          <p:nvPr>
            <p:ph idx="3" type="title"/>
          </p:nvPr>
        </p:nvSpPr>
        <p:spPr>
          <a:xfrm>
            <a:off x="383550" y="1059625"/>
            <a:ext cx="2628600" cy="282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200"/>
            </a:lvl1pPr>
            <a:lvl2pPr lvl="1" rtl="0">
              <a:spcBef>
                <a:spcPts val="0"/>
              </a:spcBef>
              <a:spcAft>
                <a:spcPts val="0"/>
              </a:spcAft>
              <a:buNone/>
              <a:defRPr>
                <a:latin typeface="Bitter"/>
                <a:ea typeface="Bitter"/>
                <a:cs typeface="Bitter"/>
                <a:sym typeface="Bitter"/>
              </a:defRPr>
            </a:lvl2pPr>
            <a:lvl3pPr lvl="2" rtl="0">
              <a:spcBef>
                <a:spcPts val="0"/>
              </a:spcBef>
              <a:spcAft>
                <a:spcPts val="0"/>
              </a:spcAft>
              <a:buNone/>
              <a:defRPr>
                <a:latin typeface="Bitter"/>
                <a:ea typeface="Bitter"/>
                <a:cs typeface="Bitter"/>
                <a:sym typeface="Bitter"/>
              </a:defRPr>
            </a:lvl3pPr>
            <a:lvl4pPr lvl="3" rtl="0">
              <a:spcBef>
                <a:spcPts val="0"/>
              </a:spcBef>
              <a:spcAft>
                <a:spcPts val="0"/>
              </a:spcAft>
              <a:buNone/>
              <a:defRPr>
                <a:latin typeface="Bitter"/>
                <a:ea typeface="Bitter"/>
                <a:cs typeface="Bitter"/>
                <a:sym typeface="Bitter"/>
              </a:defRPr>
            </a:lvl4pPr>
            <a:lvl5pPr lvl="4" rtl="0">
              <a:spcBef>
                <a:spcPts val="0"/>
              </a:spcBef>
              <a:spcAft>
                <a:spcPts val="0"/>
              </a:spcAft>
              <a:buNone/>
              <a:defRPr>
                <a:latin typeface="Bitter"/>
                <a:ea typeface="Bitter"/>
                <a:cs typeface="Bitter"/>
                <a:sym typeface="Bitter"/>
              </a:defRPr>
            </a:lvl5pPr>
            <a:lvl6pPr lvl="5" rtl="0">
              <a:spcBef>
                <a:spcPts val="0"/>
              </a:spcBef>
              <a:spcAft>
                <a:spcPts val="0"/>
              </a:spcAft>
              <a:buNone/>
              <a:defRPr>
                <a:latin typeface="Bitter"/>
                <a:ea typeface="Bitter"/>
                <a:cs typeface="Bitter"/>
                <a:sym typeface="Bitter"/>
              </a:defRPr>
            </a:lvl6pPr>
            <a:lvl7pPr lvl="6" rtl="0">
              <a:spcBef>
                <a:spcPts val="0"/>
              </a:spcBef>
              <a:spcAft>
                <a:spcPts val="0"/>
              </a:spcAft>
              <a:buNone/>
              <a:defRPr>
                <a:latin typeface="Bitter"/>
                <a:ea typeface="Bitter"/>
                <a:cs typeface="Bitter"/>
                <a:sym typeface="Bitter"/>
              </a:defRPr>
            </a:lvl7pPr>
            <a:lvl8pPr lvl="7" rtl="0">
              <a:spcBef>
                <a:spcPts val="0"/>
              </a:spcBef>
              <a:spcAft>
                <a:spcPts val="0"/>
              </a:spcAft>
              <a:buNone/>
              <a:defRPr>
                <a:latin typeface="Bitter"/>
                <a:ea typeface="Bitter"/>
                <a:cs typeface="Bitter"/>
                <a:sym typeface="Bitter"/>
              </a:defRPr>
            </a:lvl8pPr>
            <a:lvl9pPr lvl="8" rtl="0">
              <a:spcBef>
                <a:spcPts val="0"/>
              </a:spcBef>
              <a:spcAft>
                <a:spcPts val="0"/>
              </a:spcAft>
              <a:buNone/>
              <a:defRPr>
                <a:latin typeface="Bitter"/>
                <a:ea typeface="Bitter"/>
                <a:cs typeface="Bitter"/>
                <a:sym typeface="Bitter"/>
              </a:defRPr>
            </a:lvl9pPr>
          </a:lstStyle>
          <a:p/>
        </p:txBody>
      </p:sp>
      <p:sp>
        <p:nvSpPr>
          <p:cNvPr id="47" name="Google Shape;47;p8"/>
          <p:cNvSpPr txBox="1"/>
          <p:nvPr>
            <p:ph idx="4" type="title"/>
          </p:nvPr>
        </p:nvSpPr>
        <p:spPr>
          <a:xfrm>
            <a:off x="6126675" y="1059550"/>
            <a:ext cx="2628600" cy="282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200"/>
            </a:lvl1pPr>
            <a:lvl2pPr lvl="1" rtl="0">
              <a:spcBef>
                <a:spcPts val="0"/>
              </a:spcBef>
              <a:spcAft>
                <a:spcPts val="0"/>
              </a:spcAft>
              <a:buNone/>
              <a:defRPr>
                <a:latin typeface="Bitter"/>
                <a:ea typeface="Bitter"/>
                <a:cs typeface="Bitter"/>
                <a:sym typeface="Bitter"/>
              </a:defRPr>
            </a:lvl2pPr>
            <a:lvl3pPr lvl="2" rtl="0">
              <a:spcBef>
                <a:spcPts val="0"/>
              </a:spcBef>
              <a:spcAft>
                <a:spcPts val="0"/>
              </a:spcAft>
              <a:buNone/>
              <a:defRPr>
                <a:latin typeface="Bitter"/>
                <a:ea typeface="Bitter"/>
                <a:cs typeface="Bitter"/>
                <a:sym typeface="Bitter"/>
              </a:defRPr>
            </a:lvl3pPr>
            <a:lvl4pPr lvl="3" rtl="0">
              <a:spcBef>
                <a:spcPts val="0"/>
              </a:spcBef>
              <a:spcAft>
                <a:spcPts val="0"/>
              </a:spcAft>
              <a:buNone/>
              <a:defRPr>
                <a:latin typeface="Bitter"/>
                <a:ea typeface="Bitter"/>
                <a:cs typeface="Bitter"/>
                <a:sym typeface="Bitter"/>
              </a:defRPr>
            </a:lvl4pPr>
            <a:lvl5pPr lvl="4" rtl="0">
              <a:spcBef>
                <a:spcPts val="0"/>
              </a:spcBef>
              <a:spcAft>
                <a:spcPts val="0"/>
              </a:spcAft>
              <a:buNone/>
              <a:defRPr>
                <a:latin typeface="Bitter"/>
                <a:ea typeface="Bitter"/>
                <a:cs typeface="Bitter"/>
                <a:sym typeface="Bitter"/>
              </a:defRPr>
            </a:lvl5pPr>
            <a:lvl6pPr lvl="5" rtl="0">
              <a:spcBef>
                <a:spcPts val="0"/>
              </a:spcBef>
              <a:spcAft>
                <a:spcPts val="0"/>
              </a:spcAft>
              <a:buNone/>
              <a:defRPr>
                <a:latin typeface="Bitter"/>
                <a:ea typeface="Bitter"/>
                <a:cs typeface="Bitter"/>
                <a:sym typeface="Bitter"/>
              </a:defRPr>
            </a:lvl6pPr>
            <a:lvl7pPr lvl="6" rtl="0">
              <a:spcBef>
                <a:spcPts val="0"/>
              </a:spcBef>
              <a:spcAft>
                <a:spcPts val="0"/>
              </a:spcAft>
              <a:buNone/>
              <a:defRPr>
                <a:latin typeface="Bitter"/>
                <a:ea typeface="Bitter"/>
                <a:cs typeface="Bitter"/>
                <a:sym typeface="Bitter"/>
              </a:defRPr>
            </a:lvl7pPr>
            <a:lvl8pPr lvl="7" rtl="0">
              <a:spcBef>
                <a:spcPts val="0"/>
              </a:spcBef>
              <a:spcAft>
                <a:spcPts val="0"/>
              </a:spcAft>
              <a:buNone/>
              <a:defRPr>
                <a:latin typeface="Bitter"/>
                <a:ea typeface="Bitter"/>
                <a:cs typeface="Bitter"/>
                <a:sym typeface="Bitter"/>
              </a:defRPr>
            </a:lvl8pPr>
            <a:lvl9pPr lvl="8" rtl="0">
              <a:spcBef>
                <a:spcPts val="0"/>
              </a:spcBef>
              <a:spcAft>
                <a:spcPts val="0"/>
              </a:spcAft>
              <a:buNone/>
              <a:defRPr>
                <a:latin typeface="Bitter"/>
                <a:ea typeface="Bitter"/>
                <a:cs typeface="Bitter"/>
                <a:sym typeface="Bitter"/>
              </a:defRPr>
            </a:lvl9pPr>
          </a:lstStyle>
          <a:p/>
        </p:txBody>
      </p:sp>
      <p:sp>
        <p:nvSpPr>
          <p:cNvPr id="48" name="Google Shape;48;p8"/>
          <p:cNvSpPr txBox="1"/>
          <p:nvPr>
            <p:ph idx="5" type="title"/>
          </p:nvPr>
        </p:nvSpPr>
        <p:spPr>
          <a:xfrm>
            <a:off x="3255113" y="4541300"/>
            <a:ext cx="2628600" cy="282000"/>
          </a:xfrm>
          <a:prstGeom prst="rect">
            <a:avLst/>
          </a:prstGeom>
        </p:spPr>
        <p:txBody>
          <a:bodyPr anchorCtr="0" anchor="ctr" bIns="91425" lIns="91425" spcFirstLastPara="1" rIns="91425" wrap="square" tIns="91425">
            <a:noAutofit/>
          </a:bodyPr>
          <a:lstStyle>
            <a:lvl1pPr lvl="0" rtl="0" algn="ctr">
              <a:spcBef>
                <a:spcPts val="0"/>
              </a:spcBef>
              <a:spcAft>
                <a:spcPts val="0"/>
              </a:spcAft>
              <a:buNone/>
              <a:defRPr sz="1200"/>
            </a:lvl1pPr>
            <a:lvl2pPr lvl="1" rtl="0">
              <a:spcBef>
                <a:spcPts val="0"/>
              </a:spcBef>
              <a:spcAft>
                <a:spcPts val="0"/>
              </a:spcAft>
              <a:buNone/>
              <a:defRPr>
                <a:latin typeface="Bitter"/>
                <a:ea typeface="Bitter"/>
                <a:cs typeface="Bitter"/>
                <a:sym typeface="Bitter"/>
              </a:defRPr>
            </a:lvl2pPr>
            <a:lvl3pPr lvl="2" rtl="0">
              <a:spcBef>
                <a:spcPts val="0"/>
              </a:spcBef>
              <a:spcAft>
                <a:spcPts val="0"/>
              </a:spcAft>
              <a:buNone/>
              <a:defRPr>
                <a:latin typeface="Bitter"/>
                <a:ea typeface="Bitter"/>
                <a:cs typeface="Bitter"/>
                <a:sym typeface="Bitter"/>
              </a:defRPr>
            </a:lvl3pPr>
            <a:lvl4pPr lvl="3" rtl="0">
              <a:spcBef>
                <a:spcPts val="0"/>
              </a:spcBef>
              <a:spcAft>
                <a:spcPts val="0"/>
              </a:spcAft>
              <a:buNone/>
              <a:defRPr>
                <a:latin typeface="Bitter"/>
                <a:ea typeface="Bitter"/>
                <a:cs typeface="Bitter"/>
                <a:sym typeface="Bitter"/>
              </a:defRPr>
            </a:lvl4pPr>
            <a:lvl5pPr lvl="4" rtl="0">
              <a:spcBef>
                <a:spcPts val="0"/>
              </a:spcBef>
              <a:spcAft>
                <a:spcPts val="0"/>
              </a:spcAft>
              <a:buNone/>
              <a:defRPr>
                <a:latin typeface="Bitter"/>
                <a:ea typeface="Bitter"/>
                <a:cs typeface="Bitter"/>
                <a:sym typeface="Bitter"/>
              </a:defRPr>
            </a:lvl5pPr>
            <a:lvl6pPr lvl="5" rtl="0">
              <a:spcBef>
                <a:spcPts val="0"/>
              </a:spcBef>
              <a:spcAft>
                <a:spcPts val="0"/>
              </a:spcAft>
              <a:buNone/>
              <a:defRPr>
                <a:latin typeface="Bitter"/>
                <a:ea typeface="Bitter"/>
                <a:cs typeface="Bitter"/>
                <a:sym typeface="Bitter"/>
              </a:defRPr>
            </a:lvl6pPr>
            <a:lvl7pPr lvl="6" rtl="0">
              <a:spcBef>
                <a:spcPts val="0"/>
              </a:spcBef>
              <a:spcAft>
                <a:spcPts val="0"/>
              </a:spcAft>
              <a:buNone/>
              <a:defRPr>
                <a:latin typeface="Bitter"/>
                <a:ea typeface="Bitter"/>
                <a:cs typeface="Bitter"/>
                <a:sym typeface="Bitter"/>
              </a:defRPr>
            </a:lvl7pPr>
            <a:lvl8pPr lvl="7" rtl="0">
              <a:spcBef>
                <a:spcPts val="0"/>
              </a:spcBef>
              <a:spcAft>
                <a:spcPts val="0"/>
              </a:spcAft>
              <a:buNone/>
              <a:defRPr>
                <a:latin typeface="Bitter"/>
                <a:ea typeface="Bitter"/>
                <a:cs typeface="Bitter"/>
                <a:sym typeface="Bitter"/>
              </a:defRPr>
            </a:lvl8pPr>
            <a:lvl9pPr lvl="8" rtl="0">
              <a:spcBef>
                <a:spcPts val="0"/>
              </a:spcBef>
              <a:spcAft>
                <a:spcPts val="0"/>
              </a:spcAft>
              <a:buNone/>
              <a:defRPr>
                <a:latin typeface="Bitter"/>
                <a:ea typeface="Bitter"/>
                <a:cs typeface="Bitter"/>
                <a:sym typeface="Bitter"/>
              </a:defRPr>
            </a:lvl9pPr>
          </a:lstStyle>
          <a:p/>
        </p:txBody>
      </p:sp>
      <p:sp>
        <p:nvSpPr>
          <p:cNvPr id="49" name="Google Shape;49;p8"/>
          <p:cNvSpPr txBox="1"/>
          <p:nvPr>
            <p:ph idx="6" type="body"/>
          </p:nvPr>
        </p:nvSpPr>
        <p:spPr>
          <a:xfrm>
            <a:off x="3255113" y="1107175"/>
            <a:ext cx="2628600" cy="32394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1600"/>
              </a:spcBef>
              <a:spcAft>
                <a:spcPts val="0"/>
              </a:spcAft>
              <a:buSzPts val="1000"/>
              <a:buChar char="○"/>
              <a:defRPr/>
            </a:lvl2pPr>
            <a:lvl3pPr indent="-292100" lvl="2" marL="1371600" rtl="0">
              <a:spcBef>
                <a:spcPts val="1600"/>
              </a:spcBef>
              <a:spcAft>
                <a:spcPts val="0"/>
              </a:spcAft>
              <a:buSzPts val="10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guide id="3" pos="309">
          <p15:clr>
            <a:srgbClr val="FA7B17"/>
          </p15:clr>
        </p15:guide>
        <p15:guide id="4" pos="3005">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hree Columns">
  <p:cSld name="CUSTOM_5_1_1_1">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9"/>
          <p:cNvSpPr txBox="1"/>
          <p:nvPr>
            <p:ph type="title"/>
          </p:nvPr>
        </p:nvSpPr>
        <p:spPr>
          <a:xfrm>
            <a:off x="1882775" y="154625"/>
            <a:ext cx="5280000" cy="862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3000">
                <a:solidFill>
                  <a:srgbClr val="1C637D"/>
                </a:solidFill>
              </a:defRPr>
            </a:lvl1pPr>
            <a:lvl2pPr lvl="1" rtl="0">
              <a:spcBef>
                <a:spcPts val="0"/>
              </a:spcBef>
              <a:spcAft>
                <a:spcPts val="0"/>
              </a:spcAft>
              <a:buNone/>
              <a:defRPr>
                <a:latin typeface="Delius"/>
                <a:ea typeface="Delius"/>
                <a:cs typeface="Delius"/>
                <a:sym typeface="Delius"/>
              </a:defRPr>
            </a:lvl2pPr>
            <a:lvl3pPr lvl="2" rtl="0">
              <a:spcBef>
                <a:spcPts val="0"/>
              </a:spcBef>
              <a:spcAft>
                <a:spcPts val="0"/>
              </a:spcAft>
              <a:buNone/>
              <a:defRPr>
                <a:latin typeface="Delius"/>
                <a:ea typeface="Delius"/>
                <a:cs typeface="Delius"/>
                <a:sym typeface="Delius"/>
              </a:defRPr>
            </a:lvl3pPr>
            <a:lvl4pPr lvl="3" rtl="0">
              <a:spcBef>
                <a:spcPts val="0"/>
              </a:spcBef>
              <a:spcAft>
                <a:spcPts val="0"/>
              </a:spcAft>
              <a:buNone/>
              <a:defRPr>
                <a:latin typeface="Delius"/>
                <a:ea typeface="Delius"/>
                <a:cs typeface="Delius"/>
                <a:sym typeface="Delius"/>
              </a:defRPr>
            </a:lvl4pPr>
            <a:lvl5pPr lvl="4" rtl="0">
              <a:spcBef>
                <a:spcPts val="0"/>
              </a:spcBef>
              <a:spcAft>
                <a:spcPts val="0"/>
              </a:spcAft>
              <a:buNone/>
              <a:defRPr>
                <a:latin typeface="Delius"/>
                <a:ea typeface="Delius"/>
                <a:cs typeface="Delius"/>
                <a:sym typeface="Delius"/>
              </a:defRPr>
            </a:lvl5pPr>
            <a:lvl6pPr lvl="5" rtl="0">
              <a:spcBef>
                <a:spcPts val="0"/>
              </a:spcBef>
              <a:spcAft>
                <a:spcPts val="0"/>
              </a:spcAft>
              <a:buNone/>
              <a:defRPr>
                <a:latin typeface="Delius"/>
                <a:ea typeface="Delius"/>
                <a:cs typeface="Delius"/>
                <a:sym typeface="Delius"/>
              </a:defRPr>
            </a:lvl6pPr>
            <a:lvl7pPr lvl="6" rtl="0">
              <a:spcBef>
                <a:spcPts val="0"/>
              </a:spcBef>
              <a:spcAft>
                <a:spcPts val="0"/>
              </a:spcAft>
              <a:buNone/>
              <a:defRPr>
                <a:latin typeface="Delius"/>
                <a:ea typeface="Delius"/>
                <a:cs typeface="Delius"/>
                <a:sym typeface="Delius"/>
              </a:defRPr>
            </a:lvl7pPr>
            <a:lvl8pPr lvl="7" rtl="0">
              <a:spcBef>
                <a:spcPts val="0"/>
              </a:spcBef>
              <a:spcAft>
                <a:spcPts val="0"/>
              </a:spcAft>
              <a:buNone/>
              <a:defRPr>
                <a:latin typeface="Delius"/>
                <a:ea typeface="Delius"/>
                <a:cs typeface="Delius"/>
                <a:sym typeface="Delius"/>
              </a:defRPr>
            </a:lvl8pPr>
            <a:lvl9pPr lvl="8" rtl="0">
              <a:spcBef>
                <a:spcPts val="0"/>
              </a:spcBef>
              <a:spcAft>
                <a:spcPts val="0"/>
              </a:spcAft>
              <a:buNone/>
              <a:defRPr>
                <a:latin typeface="Delius"/>
                <a:ea typeface="Delius"/>
                <a:cs typeface="Delius"/>
                <a:sym typeface="Delius"/>
              </a:defRPr>
            </a:lvl9pPr>
          </a:lstStyle>
          <a:p/>
        </p:txBody>
      </p:sp>
      <p:sp>
        <p:nvSpPr>
          <p:cNvPr id="52" name="Google Shape;52;p9"/>
          <p:cNvSpPr txBox="1"/>
          <p:nvPr>
            <p:ph idx="1" type="body"/>
          </p:nvPr>
        </p:nvSpPr>
        <p:spPr>
          <a:xfrm>
            <a:off x="841325" y="1609900"/>
            <a:ext cx="22602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
        <p:nvSpPr>
          <p:cNvPr id="53" name="Google Shape;53;p9"/>
          <p:cNvSpPr txBox="1"/>
          <p:nvPr>
            <p:ph idx="2" type="body"/>
          </p:nvPr>
        </p:nvSpPr>
        <p:spPr>
          <a:xfrm>
            <a:off x="3326725" y="1609900"/>
            <a:ext cx="22602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
        <p:nvSpPr>
          <p:cNvPr id="54" name="Google Shape;54;p9"/>
          <p:cNvSpPr txBox="1"/>
          <p:nvPr>
            <p:ph idx="3" type="body"/>
          </p:nvPr>
        </p:nvSpPr>
        <p:spPr>
          <a:xfrm>
            <a:off x="5812125" y="1609900"/>
            <a:ext cx="2260200" cy="25650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1600"/>
              </a:spcBef>
              <a:spcAft>
                <a:spcPts val="0"/>
              </a:spcAft>
              <a:buClr>
                <a:srgbClr val="666666"/>
              </a:buClr>
              <a:buSzPts val="1000"/>
              <a:buChar char="○"/>
              <a:defRPr>
                <a:solidFill>
                  <a:srgbClr val="666666"/>
                </a:solidFill>
              </a:defRPr>
            </a:lvl2pPr>
            <a:lvl3pPr indent="-292100" lvl="2" marL="1371600" rtl="0">
              <a:spcBef>
                <a:spcPts val="160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699">
          <p15:clr>
            <a:srgbClr val="FA7B17"/>
          </p15:clr>
        </p15:guide>
        <p15:guide id="2" orient="horz" pos="167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p10"/>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7" name="Google Shape;57;p10"/>
          <p:cNvSpPr txBox="1"/>
          <p:nvPr>
            <p:ph idx="1" type="body"/>
          </p:nvPr>
        </p:nvSpPr>
        <p:spPr>
          <a:xfrm>
            <a:off x="2091975" y="4079325"/>
            <a:ext cx="4875300" cy="5502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SzPts val="1000"/>
              <a:buChar char="●"/>
              <a:defRPr/>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10"/>
          <p:cNvSpPr txBox="1"/>
          <p:nvPr>
            <p:ph type="title"/>
          </p:nvPr>
        </p:nvSpPr>
        <p:spPr>
          <a:xfrm>
            <a:off x="2887825" y="3358200"/>
            <a:ext cx="4047600" cy="473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800">
                <a:latin typeface="Bitter"/>
                <a:ea typeface="Bitter"/>
                <a:cs typeface="Bitter"/>
                <a:sym typeface="Bitter"/>
              </a:defRPr>
            </a:lvl1pPr>
            <a:lvl2pPr lvl="1">
              <a:spcBef>
                <a:spcPts val="0"/>
              </a:spcBef>
              <a:spcAft>
                <a:spcPts val="0"/>
              </a:spcAft>
              <a:buNone/>
              <a:defRPr>
                <a:latin typeface="Bitter"/>
                <a:ea typeface="Bitter"/>
                <a:cs typeface="Bitter"/>
                <a:sym typeface="Bitter"/>
              </a:defRPr>
            </a:lvl2pPr>
            <a:lvl3pPr lvl="2">
              <a:spcBef>
                <a:spcPts val="0"/>
              </a:spcBef>
              <a:spcAft>
                <a:spcPts val="0"/>
              </a:spcAft>
              <a:buNone/>
              <a:defRPr>
                <a:latin typeface="Bitter"/>
                <a:ea typeface="Bitter"/>
                <a:cs typeface="Bitter"/>
                <a:sym typeface="Bitter"/>
              </a:defRPr>
            </a:lvl3pPr>
            <a:lvl4pPr lvl="3">
              <a:spcBef>
                <a:spcPts val="0"/>
              </a:spcBef>
              <a:spcAft>
                <a:spcPts val="0"/>
              </a:spcAft>
              <a:buNone/>
              <a:defRPr>
                <a:latin typeface="Bitter"/>
                <a:ea typeface="Bitter"/>
                <a:cs typeface="Bitter"/>
                <a:sym typeface="Bitter"/>
              </a:defRPr>
            </a:lvl4pPr>
            <a:lvl5pPr lvl="4">
              <a:spcBef>
                <a:spcPts val="0"/>
              </a:spcBef>
              <a:spcAft>
                <a:spcPts val="0"/>
              </a:spcAft>
              <a:buNone/>
              <a:defRPr>
                <a:latin typeface="Bitter"/>
                <a:ea typeface="Bitter"/>
                <a:cs typeface="Bitter"/>
                <a:sym typeface="Bitter"/>
              </a:defRPr>
            </a:lvl5pPr>
            <a:lvl6pPr lvl="5">
              <a:spcBef>
                <a:spcPts val="0"/>
              </a:spcBef>
              <a:spcAft>
                <a:spcPts val="0"/>
              </a:spcAft>
              <a:buNone/>
              <a:defRPr>
                <a:latin typeface="Bitter"/>
                <a:ea typeface="Bitter"/>
                <a:cs typeface="Bitter"/>
                <a:sym typeface="Bitter"/>
              </a:defRPr>
            </a:lvl6pPr>
            <a:lvl7pPr lvl="6">
              <a:spcBef>
                <a:spcPts val="0"/>
              </a:spcBef>
              <a:spcAft>
                <a:spcPts val="0"/>
              </a:spcAft>
              <a:buNone/>
              <a:defRPr>
                <a:latin typeface="Bitter"/>
                <a:ea typeface="Bitter"/>
                <a:cs typeface="Bitter"/>
                <a:sym typeface="Bitter"/>
              </a:defRPr>
            </a:lvl7pPr>
            <a:lvl8pPr lvl="7">
              <a:spcBef>
                <a:spcPts val="0"/>
              </a:spcBef>
              <a:spcAft>
                <a:spcPts val="0"/>
              </a:spcAft>
              <a:buNone/>
              <a:defRPr>
                <a:latin typeface="Bitter"/>
                <a:ea typeface="Bitter"/>
                <a:cs typeface="Bitter"/>
                <a:sym typeface="Bitter"/>
              </a:defRPr>
            </a:lvl8pPr>
            <a:lvl9pPr lvl="8">
              <a:spcBef>
                <a:spcPts val="0"/>
              </a:spcBef>
              <a:spcAft>
                <a:spcPts val="0"/>
              </a:spcAft>
              <a:buNone/>
              <a:defRPr>
                <a:latin typeface="Bitter"/>
                <a:ea typeface="Bitter"/>
                <a:cs typeface="Bitter"/>
                <a:sym typeface="Bitter"/>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1.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Patua One"/>
              <a:buNone/>
              <a:defRPr b="1" sz="2400">
                <a:latin typeface="Patua One"/>
                <a:ea typeface="Patua One"/>
                <a:cs typeface="Patua One"/>
                <a:sym typeface="Patua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Bitter"/>
              <a:buChar char="●"/>
              <a:defRPr sz="1000">
                <a:latin typeface="Bitter"/>
                <a:ea typeface="Bitter"/>
                <a:cs typeface="Bitter"/>
                <a:sym typeface="Bitter"/>
              </a:defRPr>
            </a:lvl1pPr>
            <a:lvl2pPr indent="-292100" lvl="1" marL="914400">
              <a:lnSpc>
                <a:spcPct val="115000"/>
              </a:lnSpc>
              <a:spcBef>
                <a:spcPts val="1600"/>
              </a:spcBef>
              <a:spcAft>
                <a:spcPts val="0"/>
              </a:spcAft>
              <a:buSzPts val="1000"/>
              <a:buFont typeface="Bitter"/>
              <a:buChar char="○"/>
              <a:defRPr sz="1000">
                <a:latin typeface="Bitter"/>
                <a:ea typeface="Bitter"/>
                <a:cs typeface="Bitter"/>
                <a:sym typeface="Bitter"/>
              </a:defRPr>
            </a:lvl2pPr>
            <a:lvl3pPr indent="-292100" lvl="2" marL="1371600">
              <a:lnSpc>
                <a:spcPct val="115000"/>
              </a:lnSpc>
              <a:spcBef>
                <a:spcPts val="1600"/>
              </a:spcBef>
              <a:spcAft>
                <a:spcPts val="0"/>
              </a:spcAft>
              <a:buSzPts val="1000"/>
              <a:buFont typeface="Bitter"/>
              <a:buChar char="■"/>
              <a:defRPr sz="1000">
                <a:latin typeface="Bitter"/>
                <a:ea typeface="Bitter"/>
                <a:cs typeface="Bitter"/>
                <a:sym typeface="Bitter"/>
              </a:defRPr>
            </a:lvl3pPr>
            <a:lvl4pPr indent="-317500" lvl="3" marL="1828800">
              <a:lnSpc>
                <a:spcPct val="115000"/>
              </a:lnSpc>
              <a:spcBef>
                <a:spcPts val="1600"/>
              </a:spcBef>
              <a:spcAft>
                <a:spcPts val="0"/>
              </a:spcAft>
              <a:buSzPts val="1400"/>
              <a:buFont typeface="Bitter"/>
              <a:buChar char="●"/>
              <a:defRPr>
                <a:latin typeface="Bitter"/>
                <a:ea typeface="Bitter"/>
                <a:cs typeface="Bitter"/>
                <a:sym typeface="Bitter"/>
              </a:defRPr>
            </a:lvl4pPr>
            <a:lvl5pPr indent="-317500" lvl="4" marL="2286000">
              <a:lnSpc>
                <a:spcPct val="115000"/>
              </a:lnSpc>
              <a:spcBef>
                <a:spcPts val="1600"/>
              </a:spcBef>
              <a:spcAft>
                <a:spcPts val="0"/>
              </a:spcAft>
              <a:buSzPts val="1400"/>
              <a:buFont typeface="Bitter"/>
              <a:buChar char="○"/>
              <a:defRPr>
                <a:latin typeface="Bitter"/>
                <a:ea typeface="Bitter"/>
                <a:cs typeface="Bitter"/>
                <a:sym typeface="Bitter"/>
              </a:defRPr>
            </a:lvl5pPr>
            <a:lvl6pPr indent="-317500" lvl="5" marL="2743200">
              <a:lnSpc>
                <a:spcPct val="115000"/>
              </a:lnSpc>
              <a:spcBef>
                <a:spcPts val="1600"/>
              </a:spcBef>
              <a:spcAft>
                <a:spcPts val="0"/>
              </a:spcAft>
              <a:buSzPts val="1400"/>
              <a:buFont typeface="Bitter"/>
              <a:buChar char="■"/>
              <a:defRPr>
                <a:latin typeface="Bitter"/>
                <a:ea typeface="Bitter"/>
                <a:cs typeface="Bitter"/>
                <a:sym typeface="Bitter"/>
              </a:defRPr>
            </a:lvl6pPr>
            <a:lvl7pPr indent="-317500" lvl="6" marL="3200400">
              <a:lnSpc>
                <a:spcPct val="115000"/>
              </a:lnSpc>
              <a:spcBef>
                <a:spcPts val="1600"/>
              </a:spcBef>
              <a:spcAft>
                <a:spcPts val="0"/>
              </a:spcAft>
              <a:buSzPts val="1400"/>
              <a:buFont typeface="Bitter"/>
              <a:buChar char="●"/>
              <a:defRPr>
                <a:latin typeface="Bitter"/>
                <a:ea typeface="Bitter"/>
                <a:cs typeface="Bitter"/>
                <a:sym typeface="Bitter"/>
              </a:defRPr>
            </a:lvl7pPr>
            <a:lvl8pPr indent="-317500" lvl="7" marL="3657600">
              <a:lnSpc>
                <a:spcPct val="115000"/>
              </a:lnSpc>
              <a:spcBef>
                <a:spcPts val="1600"/>
              </a:spcBef>
              <a:spcAft>
                <a:spcPts val="0"/>
              </a:spcAft>
              <a:buSzPts val="1400"/>
              <a:buFont typeface="Bitter"/>
              <a:buChar char="○"/>
              <a:defRPr>
                <a:latin typeface="Bitter"/>
                <a:ea typeface="Bitter"/>
                <a:cs typeface="Bitter"/>
                <a:sym typeface="Bitter"/>
              </a:defRPr>
            </a:lvl8pPr>
            <a:lvl9pPr indent="-317500" lvl="8" marL="4114800">
              <a:lnSpc>
                <a:spcPct val="115000"/>
              </a:lnSpc>
              <a:spcBef>
                <a:spcPts val="1600"/>
              </a:spcBef>
              <a:spcAft>
                <a:spcPts val="1600"/>
              </a:spcAft>
              <a:buClr>
                <a:srgbClr val="666666"/>
              </a:buClr>
              <a:buSzPts val="1400"/>
              <a:buFont typeface="Bitter"/>
              <a:buChar char="■"/>
              <a:defRPr>
                <a:solidFill>
                  <a:srgbClr val="666666"/>
                </a:solidFill>
                <a:latin typeface="Bitter"/>
                <a:ea typeface="Bitter"/>
                <a:cs typeface="Bitter"/>
                <a:sym typeface="Bitter"/>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40.jp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55.png"/><Relationship Id="rId5" Type="http://schemas.openxmlformats.org/officeDocument/2006/relationships/image" Target="../media/image23.png"/></Relationships>
</file>

<file path=ppt/slides/_rels/slide14.xml.rels><?xml version="1.0" encoding="UTF-8" standalone="yes"?><Relationships xmlns="http://schemas.openxmlformats.org/package/2006/relationships"><Relationship Id="rId40" Type="http://schemas.openxmlformats.org/officeDocument/2006/relationships/image" Target="../media/image62.png"/><Relationship Id="rId42" Type="http://schemas.openxmlformats.org/officeDocument/2006/relationships/image" Target="../media/image59.png"/><Relationship Id="rId41" Type="http://schemas.openxmlformats.org/officeDocument/2006/relationships/image" Target="../media/image74.png"/><Relationship Id="rId44" Type="http://schemas.openxmlformats.org/officeDocument/2006/relationships/image" Target="../media/image66.png"/><Relationship Id="rId43" Type="http://schemas.openxmlformats.org/officeDocument/2006/relationships/image" Target="../media/image71.png"/><Relationship Id="rId46" Type="http://schemas.openxmlformats.org/officeDocument/2006/relationships/image" Target="../media/image75.png"/><Relationship Id="rId45" Type="http://schemas.openxmlformats.org/officeDocument/2006/relationships/image" Target="../media/image65.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43.png"/><Relationship Id="rId9" Type="http://schemas.openxmlformats.org/officeDocument/2006/relationships/image" Target="../media/image37.png"/><Relationship Id="rId48" Type="http://schemas.openxmlformats.org/officeDocument/2006/relationships/image" Target="../media/image77.png"/><Relationship Id="rId47" Type="http://schemas.openxmlformats.org/officeDocument/2006/relationships/image" Target="../media/image80.png"/><Relationship Id="rId49" Type="http://schemas.openxmlformats.org/officeDocument/2006/relationships/image" Target="../media/image73.png"/><Relationship Id="rId5" Type="http://schemas.openxmlformats.org/officeDocument/2006/relationships/image" Target="../media/image30.png"/><Relationship Id="rId6" Type="http://schemas.openxmlformats.org/officeDocument/2006/relationships/image" Target="../media/image29.png"/><Relationship Id="rId7" Type="http://schemas.openxmlformats.org/officeDocument/2006/relationships/image" Target="../media/image2.png"/><Relationship Id="rId8" Type="http://schemas.openxmlformats.org/officeDocument/2006/relationships/image" Target="../media/image27.png"/><Relationship Id="rId73" Type="http://schemas.openxmlformats.org/officeDocument/2006/relationships/image" Target="../media/image92.png"/><Relationship Id="rId72" Type="http://schemas.openxmlformats.org/officeDocument/2006/relationships/image" Target="../media/image90.png"/><Relationship Id="rId31" Type="http://schemas.openxmlformats.org/officeDocument/2006/relationships/image" Target="../media/image3.png"/><Relationship Id="rId75" Type="http://schemas.openxmlformats.org/officeDocument/2006/relationships/image" Target="../media/image88.png"/><Relationship Id="rId30" Type="http://schemas.openxmlformats.org/officeDocument/2006/relationships/image" Target="../media/image51.png"/><Relationship Id="rId74" Type="http://schemas.openxmlformats.org/officeDocument/2006/relationships/image" Target="../media/image91.png"/><Relationship Id="rId33" Type="http://schemas.openxmlformats.org/officeDocument/2006/relationships/image" Target="../media/image54.png"/><Relationship Id="rId77" Type="http://schemas.openxmlformats.org/officeDocument/2006/relationships/image" Target="../media/image5.png"/><Relationship Id="rId32" Type="http://schemas.openxmlformats.org/officeDocument/2006/relationships/image" Target="../media/image53.png"/><Relationship Id="rId76" Type="http://schemas.openxmlformats.org/officeDocument/2006/relationships/image" Target="../media/image93.png"/><Relationship Id="rId35" Type="http://schemas.openxmlformats.org/officeDocument/2006/relationships/image" Target="../media/image57.png"/><Relationship Id="rId34" Type="http://schemas.openxmlformats.org/officeDocument/2006/relationships/image" Target="../media/image58.png"/><Relationship Id="rId71" Type="http://schemas.openxmlformats.org/officeDocument/2006/relationships/image" Target="../media/image86.png"/><Relationship Id="rId70" Type="http://schemas.openxmlformats.org/officeDocument/2006/relationships/image" Target="../media/image95.png"/><Relationship Id="rId37" Type="http://schemas.openxmlformats.org/officeDocument/2006/relationships/image" Target="../media/image60.png"/><Relationship Id="rId36" Type="http://schemas.openxmlformats.org/officeDocument/2006/relationships/image" Target="../media/image50.png"/><Relationship Id="rId39" Type="http://schemas.openxmlformats.org/officeDocument/2006/relationships/image" Target="../media/image61.png"/><Relationship Id="rId38" Type="http://schemas.openxmlformats.org/officeDocument/2006/relationships/image" Target="../media/image70.png"/><Relationship Id="rId62" Type="http://schemas.openxmlformats.org/officeDocument/2006/relationships/image" Target="../media/image78.png"/><Relationship Id="rId61" Type="http://schemas.openxmlformats.org/officeDocument/2006/relationships/image" Target="../media/image81.png"/><Relationship Id="rId20" Type="http://schemas.openxmlformats.org/officeDocument/2006/relationships/image" Target="../media/image56.png"/><Relationship Id="rId64" Type="http://schemas.openxmlformats.org/officeDocument/2006/relationships/image" Target="../media/image84.png"/><Relationship Id="rId63" Type="http://schemas.openxmlformats.org/officeDocument/2006/relationships/image" Target="../media/image94.png"/><Relationship Id="rId22" Type="http://schemas.openxmlformats.org/officeDocument/2006/relationships/image" Target="../media/image36.png"/><Relationship Id="rId66" Type="http://schemas.openxmlformats.org/officeDocument/2006/relationships/image" Target="../media/image85.png"/><Relationship Id="rId21" Type="http://schemas.openxmlformats.org/officeDocument/2006/relationships/image" Target="../media/image34.png"/><Relationship Id="rId65" Type="http://schemas.openxmlformats.org/officeDocument/2006/relationships/image" Target="../media/image87.png"/><Relationship Id="rId24" Type="http://schemas.openxmlformats.org/officeDocument/2006/relationships/image" Target="../media/image45.png"/><Relationship Id="rId68" Type="http://schemas.openxmlformats.org/officeDocument/2006/relationships/image" Target="../media/image96.png"/><Relationship Id="rId23" Type="http://schemas.openxmlformats.org/officeDocument/2006/relationships/image" Target="../media/image38.png"/><Relationship Id="rId67" Type="http://schemas.openxmlformats.org/officeDocument/2006/relationships/image" Target="../media/image83.png"/><Relationship Id="rId60" Type="http://schemas.openxmlformats.org/officeDocument/2006/relationships/image" Target="../media/image79.png"/><Relationship Id="rId26" Type="http://schemas.openxmlformats.org/officeDocument/2006/relationships/image" Target="../media/image46.png"/><Relationship Id="rId25" Type="http://schemas.openxmlformats.org/officeDocument/2006/relationships/image" Target="../media/image41.png"/><Relationship Id="rId69" Type="http://schemas.openxmlformats.org/officeDocument/2006/relationships/image" Target="../media/image89.png"/><Relationship Id="rId28" Type="http://schemas.openxmlformats.org/officeDocument/2006/relationships/image" Target="../media/image47.png"/><Relationship Id="rId27" Type="http://schemas.openxmlformats.org/officeDocument/2006/relationships/image" Target="../media/image42.png"/><Relationship Id="rId29" Type="http://schemas.openxmlformats.org/officeDocument/2006/relationships/image" Target="../media/image49.png"/><Relationship Id="rId51" Type="http://schemas.openxmlformats.org/officeDocument/2006/relationships/image" Target="../media/image8.png"/><Relationship Id="rId50" Type="http://schemas.openxmlformats.org/officeDocument/2006/relationships/image" Target="../media/image12.png"/><Relationship Id="rId53" Type="http://schemas.openxmlformats.org/officeDocument/2006/relationships/image" Target="../media/image67.png"/><Relationship Id="rId52" Type="http://schemas.openxmlformats.org/officeDocument/2006/relationships/image" Target="../media/image63.png"/><Relationship Id="rId11" Type="http://schemas.openxmlformats.org/officeDocument/2006/relationships/image" Target="../media/image32.png"/><Relationship Id="rId55" Type="http://schemas.openxmlformats.org/officeDocument/2006/relationships/image" Target="../media/image69.png"/><Relationship Id="rId10" Type="http://schemas.openxmlformats.org/officeDocument/2006/relationships/image" Target="../media/image52.png"/><Relationship Id="rId54" Type="http://schemas.openxmlformats.org/officeDocument/2006/relationships/image" Target="../media/image64.png"/><Relationship Id="rId13" Type="http://schemas.openxmlformats.org/officeDocument/2006/relationships/image" Target="../media/image48.png"/><Relationship Id="rId57" Type="http://schemas.openxmlformats.org/officeDocument/2006/relationships/image" Target="../media/image72.png"/><Relationship Id="rId12" Type="http://schemas.openxmlformats.org/officeDocument/2006/relationships/image" Target="../media/image44.png"/><Relationship Id="rId56" Type="http://schemas.openxmlformats.org/officeDocument/2006/relationships/image" Target="../media/image68.png"/><Relationship Id="rId15" Type="http://schemas.openxmlformats.org/officeDocument/2006/relationships/image" Target="../media/image33.png"/><Relationship Id="rId59" Type="http://schemas.openxmlformats.org/officeDocument/2006/relationships/image" Target="../media/image76.png"/><Relationship Id="rId14" Type="http://schemas.openxmlformats.org/officeDocument/2006/relationships/image" Target="../media/image35.png"/><Relationship Id="rId58" Type="http://schemas.openxmlformats.org/officeDocument/2006/relationships/image" Target="../media/image82.png"/><Relationship Id="rId17" Type="http://schemas.openxmlformats.org/officeDocument/2006/relationships/image" Target="../media/image39.png"/><Relationship Id="rId16" Type="http://schemas.openxmlformats.org/officeDocument/2006/relationships/image" Target="../media/image28.png"/><Relationship Id="rId19" Type="http://schemas.openxmlformats.org/officeDocument/2006/relationships/image" Target="../media/image6.png"/><Relationship Id="rId18"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Bitter"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Patua+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6.png"/><Relationship Id="rId8"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7"/>
          <p:cNvSpPr txBox="1"/>
          <p:nvPr>
            <p:ph type="ctrTitle"/>
          </p:nvPr>
        </p:nvSpPr>
        <p:spPr>
          <a:xfrm>
            <a:off x="2666875" y="1949100"/>
            <a:ext cx="5270400" cy="1245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 H I S  I S  P R E S E N T A T I O N  T I T L E</a:t>
            </a:r>
            <a:endParaRPr/>
          </a:p>
        </p:txBody>
      </p:sp>
      <p:sp>
        <p:nvSpPr>
          <p:cNvPr id="83" name="Google Shape;83;p17"/>
          <p:cNvSpPr txBox="1"/>
          <p:nvPr>
            <p:ph idx="1" type="subTitle"/>
          </p:nvPr>
        </p:nvSpPr>
        <p:spPr>
          <a:xfrm>
            <a:off x="2666875" y="2626675"/>
            <a:ext cx="5432400" cy="191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presentation subtitle</a:t>
            </a:r>
            <a:endParaRPr/>
          </a:p>
        </p:txBody>
      </p:sp>
      <p:pic>
        <p:nvPicPr>
          <p:cNvPr id="84" name="Google Shape;84;p17"/>
          <p:cNvPicPr preferRelativeResize="0"/>
          <p:nvPr/>
        </p:nvPicPr>
        <p:blipFill>
          <a:blip r:embed="rId3">
            <a:alphaModFix/>
          </a:blip>
          <a:stretch>
            <a:fillRect/>
          </a:stretch>
        </p:blipFill>
        <p:spPr>
          <a:xfrm>
            <a:off x="1876425" y="2406675"/>
            <a:ext cx="616500" cy="58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26"/>
          <p:cNvSpPr txBox="1"/>
          <p:nvPr>
            <p:ph type="title"/>
          </p:nvPr>
        </p:nvSpPr>
        <p:spPr>
          <a:xfrm>
            <a:off x="2129100" y="2082875"/>
            <a:ext cx="4608000" cy="105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 I G  C O N C E P T</a:t>
            </a:r>
            <a:endParaRPr/>
          </a:p>
        </p:txBody>
      </p:sp>
      <p:pic>
        <p:nvPicPr>
          <p:cNvPr id="174" name="Google Shape;174;p26"/>
          <p:cNvPicPr preferRelativeResize="0"/>
          <p:nvPr/>
        </p:nvPicPr>
        <p:blipFill>
          <a:blip r:embed="rId3">
            <a:alphaModFix/>
          </a:blip>
          <a:stretch>
            <a:fillRect/>
          </a:stretch>
        </p:blipFill>
        <p:spPr>
          <a:xfrm>
            <a:off x="4291650" y="1625775"/>
            <a:ext cx="560700" cy="535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78" name="Shape 178"/>
        <p:cNvGrpSpPr/>
        <p:nvPr/>
      </p:nvGrpSpPr>
      <p:grpSpPr>
        <a:xfrm>
          <a:off x="0" y="0"/>
          <a:ext cx="0" cy="0"/>
          <a:chOff x="0" y="0"/>
          <a:chExt cx="0" cy="0"/>
        </a:xfrm>
      </p:grpSpPr>
      <p:sp>
        <p:nvSpPr>
          <p:cNvPr id="179" name="Google Shape;179;p27"/>
          <p:cNvSpPr txBox="1"/>
          <p:nvPr>
            <p:ph type="title"/>
          </p:nvPr>
        </p:nvSpPr>
        <p:spPr>
          <a:xfrm>
            <a:off x="1988600" y="4446650"/>
            <a:ext cx="7023300" cy="787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S</a:t>
            </a:r>
            <a:r>
              <a:rPr lang="en"/>
              <a:t> E A R C H I N G  F O R  I M P A C T ?  U S E  A  B I G  I M A G E</a:t>
            </a:r>
            <a:endParaRPr/>
          </a:p>
        </p:txBody>
      </p:sp>
      <p:pic>
        <p:nvPicPr>
          <p:cNvPr id="180" name="Google Shape;180;p27"/>
          <p:cNvPicPr preferRelativeResize="0"/>
          <p:nvPr/>
        </p:nvPicPr>
        <p:blipFill>
          <a:blip r:embed="rId4">
            <a:alphaModFix/>
          </a:blip>
          <a:stretch>
            <a:fillRect/>
          </a:stretch>
        </p:blipFill>
        <p:spPr>
          <a:xfrm>
            <a:off x="394700" y="206425"/>
            <a:ext cx="521000" cy="497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8"/>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 A B L E  E X A M P L E</a:t>
            </a:r>
            <a:endParaRPr/>
          </a:p>
        </p:txBody>
      </p:sp>
      <p:sp>
        <p:nvSpPr>
          <p:cNvPr id="186" name="Google Shape;186;p28"/>
          <p:cNvSpPr txBox="1"/>
          <p:nvPr>
            <p:ph idx="4294967295" type="body"/>
          </p:nvPr>
        </p:nvSpPr>
        <p:spPr>
          <a:xfrm>
            <a:off x="841300" y="1321350"/>
            <a:ext cx="7239900" cy="2853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  </a:t>
            </a:r>
            <a:r>
              <a:rPr lang="en"/>
              <a:t>Create table with data and compare data.</a:t>
            </a:r>
            <a:endParaRPr/>
          </a:p>
        </p:txBody>
      </p:sp>
      <p:graphicFrame>
        <p:nvGraphicFramePr>
          <p:cNvPr id="187" name="Google Shape;187;p28"/>
          <p:cNvGraphicFramePr/>
          <p:nvPr/>
        </p:nvGraphicFramePr>
        <p:xfrm>
          <a:off x="1321950" y="1837788"/>
          <a:ext cx="3000000" cy="3000000"/>
        </p:xfrm>
        <a:graphic>
          <a:graphicData uri="http://schemas.openxmlformats.org/drawingml/2006/table">
            <a:tbl>
              <a:tblPr>
                <a:noFill/>
                <a:tableStyleId>{26138FED-E25B-4511-951F-B25F5B92950F}</a:tableStyleId>
              </a:tblPr>
              <a:tblGrid>
                <a:gridCol w="1636650"/>
                <a:gridCol w="1315150"/>
                <a:gridCol w="1315150"/>
                <a:gridCol w="1315150"/>
                <a:gridCol w="1315150"/>
              </a:tblGrid>
              <a:tr h="360075">
                <a:tc>
                  <a:txBody>
                    <a:bodyPr/>
                    <a:lstStyle/>
                    <a:p>
                      <a:pPr indent="0" lvl="0" marL="0" rtl="0" algn="ctr">
                        <a:spcBef>
                          <a:spcPts val="0"/>
                        </a:spcBef>
                        <a:spcAft>
                          <a:spcPts val="0"/>
                        </a:spcAft>
                        <a:buNone/>
                      </a:pPr>
                      <a:r>
                        <a:t/>
                      </a:r>
                      <a:endParaRPr sz="1100">
                        <a:solidFill>
                          <a:srgbClr val="666666"/>
                        </a:solidFill>
                        <a:latin typeface="Delius"/>
                        <a:ea typeface="Delius"/>
                        <a:cs typeface="Delius"/>
                        <a:sym typeface="Delius"/>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FF0000"/>
                          </a:solidFill>
                          <a:latin typeface="Patua One"/>
                          <a:ea typeface="Patua One"/>
                          <a:cs typeface="Patua One"/>
                          <a:sym typeface="Patua One"/>
                        </a:rPr>
                        <a:t>A</a:t>
                      </a:r>
                      <a:endParaRPr b="1" sz="12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FF0000"/>
                          </a:solidFill>
                          <a:latin typeface="Patua One"/>
                          <a:ea typeface="Patua One"/>
                          <a:cs typeface="Patua One"/>
                          <a:sym typeface="Patua One"/>
                        </a:rPr>
                        <a:t>B</a:t>
                      </a:r>
                      <a:endParaRPr b="1" sz="12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FF0000"/>
                          </a:solidFill>
                          <a:latin typeface="Patua One"/>
                          <a:ea typeface="Patua One"/>
                          <a:cs typeface="Patua One"/>
                          <a:sym typeface="Patua One"/>
                        </a:rPr>
                        <a:t>C</a:t>
                      </a:r>
                      <a:endParaRPr b="1" sz="12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a:solidFill>
                            <a:srgbClr val="FF0000"/>
                          </a:solidFill>
                          <a:latin typeface="Patua One"/>
                          <a:ea typeface="Patua One"/>
                          <a:cs typeface="Patua One"/>
                          <a:sym typeface="Patua One"/>
                        </a:rPr>
                        <a:t>D</a:t>
                      </a:r>
                      <a:endParaRPr b="1" sz="12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FF0000"/>
                          </a:solidFill>
                          <a:latin typeface="Patua One"/>
                          <a:ea typeface="Patua One"/>
                          <a:cs typeface="Patua One"/>
                          <a:sym typeface="Patua One"/>
                        </a:rPr>
                        <a:t>S L I D E S</a:t>
                      </a:r>
                      <a:endParaRPr b="1" sz="10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12</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24</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48</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64</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FF0000"/>
                          </a:solidFill>
                          <a:latin typeface="Patua One"/>
                          <a:ea typeface="Patua One"/>
                          <a:cs typeface="Patua One"/>
                          <a:sym typeface="Patua One"/>
                        </a:rPr>
                        <a:t>S P A C E</a:t>
                      </a:r>
                      <a:endParaRPr b="1" sz="10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33</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55</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77</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99</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FF0000"/>
                          </a:solidFill>
                          <a:latin typeface="Patua One"/>
                          <a:ea typeface="Patua One"/>
                          <a:cs typeface="Patua One"/>
                          <a:sym typeface="Patua One"/>
                        </a:rPr>
                        <a:t>L O V E</a:t>
                      </a:r>
                      <a:endParaRPr b="1" sz="10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&lt;3</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&lt;3</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&lt;3</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&lt;3</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FF0000"/>
                          </a:solidFill>
                          <a:latin typeface="Patua One"/>
                          <a:ea typeface="Patua One"/>
                          <a:cs typeface="Patua One"/>
                          <a:sym typeface="Patua One"/>
                        </a:rPr>
                        <a:t>F R E E</a:t>
                      </a:r>
                      <a:endParaRPr b="1" sz="10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Yes</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Yes</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Yes</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Yes</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FF0000"/>
                          </a:solidFill>
                          <a:latin typeface="Patua One"/>
                          <a:ea typeface="Patua One"/>
                          <a:cs typeface="Patua One"/>
                          <a:sym typeface="Patua One"/>
                        </a:rPr>
                        <a:t>Q U O T E S</a:t>
                      </a:r>
                      <a:endParaRPr b="1" sz="10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Included</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Included</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Included</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latin typeface="Bitter"/>
                          <a:ea typeface="Bitter"/>
                          <a:cs typeface="Bitter"/>
                          <a:sym typeface="Bitter"/>
                        </a:rPr>
                        <a:t>Included</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1800">
                <a:tc>
                  <a:txBody>
                    <a:bodyPr/>
                    <a:lstStyle/>
                    <a:p>
                      <a:pPr indent="0" lvl="0" marL="0" rtl="0" algn="ctr">
                        <a:spcBef>
                          <a:spcPts val="0"/>
                        </a:spcBef>
                        <a:spcAft>
                          <a:spcPts val="0"/>
                        </a:spcAft>
                        <a:buNone/>
                      </a:pPr>
                      <a:r>
                        <a:rPr b="1" lang="en" sz="1000">
                          <a:solidFill>
                            <a:srgbClr val="FF0000"/>
                          </a:solidFill>
                          <a:latin typeface="Patua One"/>
                          <a:ea typeface="Patua One"/>
                          <a:cs typeface="Patua One"/>
                          <a:sym typeface="Patua One"/>
                        </a:rPr>
                        <a:t>P R E S E N T A T I O N</a:t>
                      </a:r>
                      <a:endParaRPr b="1" sz="1000">
                        <a:solidFill>
                          <a:srgbClr val="FF0000"/>
                        </a:solidFill>
                        <a:latin typeface="Patua One"/>
                        <a:ea typeface="Patua One"/>
                        <a:cs typeface="Patua One"/>
                        <a:sym typeface="Patua One"/>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Google</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Powerpoint</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Keynote</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Bitter"/>
                          <a:ea typeface="Bitter"/>
                          <a:cs typeface="Bitter"/>
                          <a:sym typeface="Bitter"/>
                        </a:rPr>
                        <a:t>Impress</a:t>
                      </a:r>
                      <a:endParaRPr sz="900">
                        <a:latin typeface="Bitter"/>
                        <a:ea typeface="Bitter"/>
                        <a:cs typeface="Bitter"/>
                        <a:sym typeface="Bitter"/>
                      </a:endParaRPr>
                    </a:p>
                  </a:txBody>
                  <a:tcPr marT="91425" marB="91425" marR="91425" marL="91425" anchor="ctr">
                    <a:lnL cap="flat" cmpd="sng" w="38100">
                      <a:solidFill>
                        <a:srgbClr val="000000"/>
                      </a:solidFill>
                      <a:prstDash val="solid"/>
                      <a:round/>
                      <a:headEnd len="sm" w="sm" type="none"/>
                      <a:tailEnd len="sm" w="sm" type="none"/>
                    </a:lnL>
                    <a:lnR cap="flat" cmpd="sng" w="381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bl>
          </a:graphicData>
        </a:graphic>
      </p:graphicFrame>
      <p:sp>
        <p:nvSpPr>
          <p:cNvPr id="188" name="Google Shape;188;p28"/>
          <p:cNvSpPr txBox="1"/>
          <p:nvPr>
            <p:ph idx="2" type="title"/>
          </p:nvPr>
        </p:nvSpPr>
        <p:spPr>
          <a:xfrm rot="-5400000">
            <a:off x="-1312825" y="2801975"/>
            <a:ext cx="36723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 N F O R M A T I O N  &amp;  D A T A</a:t>
            </a:r>
            <a:endParaRPr/>
          </a:p>
        </p:txBody>
      </p:sp>
      <p:pic>
        <p:nvPicPr>
          <p:cNvPr id="189" name="Google Shape;189;p28"/>
          <p:cNvPicPr preferRelativeResize="0"/>
          <p:nvPr/>
        </p:nvPicPr>
        <p:blipFill>
          <a:blip r:embed="rId3">
            <a:alphaModFix/>
          </a:blip>
          <a:stretch>
            <a:fillRect/>
          </a:stretch>
        </p:blipFill>
        <p:spPr>
          <a:xfrm>
            <a:off x="352975" y="360200"/>
            <a:ext cx="560700" cy="535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9"/>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 X A M P L E  M A P</a:t>
            </a:r>
            <a:endParaRPr/>
          </a:p>
        </p:txBody>
      </p:sp>
      <p:sp>
        <p:nvSpPr>
          <p:cNvPr id="195" name="Google Shape;195;p29"/>
          <p:cNvSpPr txBox="1"/>
          <p:nvPr>
            <p:ph idx="2" type="title"/>
          </p:nvPr>
        </p:nvSpPr>
        <p:spPr>
          <a:xfrm rot="-5400000">
            <a:off x="-1312825" y="2801975"/>
            <a:ext cx="36723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 O C A T I O N S</a:t>
            </a:r>
            <a:endParaRPr/>
          </a:p>
        </p:txBody>
      </p:sp>
      <p:pic>
        <p:nvPicPr>
          <p:cNvPr id="196" name="Google Shape;196;p29"/>
          <p:cNvPicPr preferRelativeResize="0"/>
          <p:nvPr/>
        </p:nvPicPr>
        <p:blipFill>
          <a:blip r:embed="rId3">
            <a:alphaModFix/>
          </a:blip>
          <a:stretch>
            <a:fillRect/>
          </a:stretch>
        </p:blipFill>
        <p:spPr>
          <a:xfrm>
            <a:off x="352975" y="360200"/>
            <a:ext cx="560700" cy="535400"/>
          </a:xfrm>
          <a:prstGeom prst="rect">
            <a:avLst/>
          </a:prstGeom>
          <a:noFill/>
          <a:ln>
            <a:noFill/>
          </a:ln>
        </p:spPr>
      </p:pic>
      <p:pic>
        <p:nvPicPr>
          <p:cNvPr id="197" name="Google Shape;197;p29"/>
          <p:cNvPicPr preferRelativeResize="0"/>
          <p:nvPr/>
        </p:nvPicPr>
        <p:blipFill>
          <a:blip r:embed="rId4">
            <a:alphaModFix/>
          </a:blip>
          <a:stretch>
            <a:fillRect/>
          </a:stretch>
        </p:blipFill>
        <p:spPr>
          <a:xfrm>
            <a:off x="1031375" y="1064850"/>
            <a:ext cx="7478404" cy="3714276"/>
          </a:xfrm>
          <a:prstGeom prst="rect">
            <a:avLst/>
          </a:prstGeom>
          <a:noFill/>
          <a:ln>
            <a:noFill/>
          </a:ln>
        </p:spPr>
      </p:pic>
      <p:pic>
        <p:nvPicPr>
          <p:cNvPr id="198" name="Google Shape;198;p29"/>
          <p:cNvPicPr preferRelativeResize="0"/>
          <p:nvPr/>
        </p:nvPicPr>
        <p:blipFill>
          <a:blip r:embed="rId5">
            <a:alphaModFix/>
          </a:blip>
          <a:stretch>
            <a:fillRect/>
          </a:stretch>
        </p:blipFill>
        <p:spPr>
          <a:xfrm>
            <a:off x="2117350" y="2112950"/>
            <a:ext cx="170225" cy="170225"/>
          </a:xfrm>
          <a:prstGeom prst="rect">
            <a:avLst/>
          </a:prstGeom>
          <a:noFill/>
          <a:ln>
            <a:noFill/>
          </a:ln>
        </p:spPr>
      </p:pic>
      <p:pic>
        <p:nvPicPr>
          <p:cNvPr id="199" name="Google Shape;199;p29"/>
          <p:cNvPicPr preferRelativeResize="0"/>
          <p:nvPr/>
        </p:nvPicPr>
        <p:blipFill>
          <a:blip r:embed="rId5">
            <a:alphaModFix/>
          </a:blip>
          <a:stretch>
            <a:fillRect/>
          </a:stretch>
        </p:blipFill>
        <p:spPr>
          <a:xfrm>
            <a:off x="2417800" y="2394300"/>
            <a:ext cx="170225" cy="170225"/>
          </a:xfrm>
          <a:prstGeom prst="rect">
            <a:avLst/>
          </a:prstGeom>
          <a:noFill/>
          <a:ln>
            <a:noFill/>
          </a:ln>
        </p:spPr>
      </p:pic>
      <p:pic>
        <p:nvPicPr>
          <p:cNvPr id="200" name="Google Shape;200;p29"/>
          <p:cNvPicPr preferRelativeResize="0"/>
          <p:nvPr/>
        </p:nvPicPr>
        <p:blipFill>
          <a:blip r:embed="rId5">
            <a:alphaModFix/>
          </a:blip>
          <a:stretch>
            <a:fillRect/>
          </a:stretch>
        </p:blipFill>
        <p:spPr>
          <a:xfrm>
            <a:off x="4127100" y="2064350"/>
            <a:ext cx="170225" cy="170225"/>
          </a:xfrm>
          <a:prstGeom prst="rect">
            <a:avLst/>
          </a:prstGeom>
          <a:noFill/>
          <a:ln>
            <a:noFill/>
          </a:ln>
        </p:spPr>
      </p:pic>
      <p:pic>
        <p:nvPicPr>
          <p:cNvPr id="201" name="Google Shape;201;p29"/>
          <p:cNvPicPr preferRelativeResize="0"/>
          <p:nvPr/>
        </p:nvPicPr>
        <p:blipFill>
          <a:blip r:embed="rId5">
            <a:alphaModFix/>
          </a:blip>
          <a:stretch>
            <a:fillRect/>
          </a:stretch>
        </p:blipFill>
        <p:spPr>
          <a:xfrm>
            <a:off x="4770575" y="3959900"/>
            <a:ext cx="170225" cy="170225"/>
          </a:xfrm>
          <a:prstGeom prst="rect">
            <a:avLst/>
          </a:prstGeom>
          <a:noFill/>
          <a:ln>
            <a:noFill/>
          </a:ln>
        </p:spPr>
      </p:pic>
      <p:pic>
        <p:nvPicPr>
          <p:cNvPr id="202" name="Google Shape;202;p29"/>
          <p:cNvPicPr preferRelativeResize="0"/>
          <p:nvPr/>
        </p:nvPicPr>
        <p:blipFill>
          <a:blip r:embed="rId5">
            <a:alphaModFix/>
          </a:blip>
          <a:stretch>
            <a:fillRect/>
          </a:stretch>
        </p:blipFill>
        <p:spPr>
          <a:xfrm>
            <a:off x="3109025" y="3429350"/>
            <a:ext cx="170225" cy="170225"/>
          </a:xfrm>
          <a:prstGeom prst="rect">
            <a:avLst/>
          </a:prstGeom>
          <a:noFill/>
          <a:ln>
            <a:noFill/>
          </a:ln>
        </p:spPr>
      </p:pic>
      <p:pic>
        <p:nvPicPr>
          <p:cNvPr id="203" name="Google Shape;203;p29"/>
          <p:cNvPicPr preferRelativeResize="0"/>
          <p:nvPr/>
        </p:nvPicPr>
        <p:blipFill>
          <a:blip r:embed="rId5">
            <a:alphaModFix/>
          </a:blip>
          <a:stretch>
            <a:fillRect/>
          </a:stretch>
        </p:blipFill>
        <p:spPr>
          <a:xfrm>
            <a:off x="2884125" y="3815775"/>
            <a:ext cx="170225" cy="170225"/>
          </a:xfrm>
          <a:prstGeom prst="rect">
            <a:avLst/>
          </a:prstGeom>
          <a:noFill/>
          <a:ln>
            <a:noFill/>
          </a:ln>
        </p:spPr>
      </p:pic>
      <p:pic>
        <p:nvPicPr>
          <p:cNvPr id="204" name="Google Shape;204;p29"/>
          <p:cNvPicPr preferRelativeResize="0"/>
          <p:nvPr/>
        </p:nvPicPr>
        <p:blipFill>
          <a:blip r:embed="rId5">
            <a:alphaModFix/>
          </a:blip>
          <a:stretch>
            <a:fillRect/>
          </a:stretch>
        </p:blipFill>
        <p:spPr>
          <a:xfrm>
            <a:off x="4187500" y="1718775"/>
            <a:ext cx="170225" cy="170225"/>
          </a:xfrm>
          <a:prstGeom prst="rect">
            <a:avLst/>
          </a:prstGeom>
          <a:noFill/>
          <a:ln>
            <a:noFill/>
          </a:ln>
        </p:spPr>
      </p:pic>
      <p:pic>
        <p:nvPicPr>
          <p:cNvPr id="205" name="Google Shape;205;p29"/>
          <p:cNvPicPr preferRelativeResize="0"/>
          <p:nvPr/>
        </p:nvPicPr>
        <p:blipFill>
          <a:blip r:embed="rId5">
            <a:alphaModFix/>
          </a:blip>
          <a:stretch>
            <a:fillRect/>
          </a:stretch>
        </p:blipFill>
        <p:spPr>
          <a:xfrm>
            <a:off x="5065800" y="1766125"/>
            <a:ext cx="170225" cy="170225"/>
          </a:xfrm>
          <a:prstGeom prst="rect">
            <a:avLst/>
          </a:prstGeom>
          <a:noFill/>
          <a:ln>
            <a:noFill/>
          </a:ln>
        </p:spPr>
      </p:pic>
      <p:pic>
        <p:nvPicPr>
          <p:cNvPr id="206" name="Google Shape;206;p29"/>
          <p:cNvPicPr preferRelativeResize="0"/>
          <p:nvPr/>
        </p:nvPicPr>
        <p:blipFill>
          <a:blip r:embed="rId5">
            <a:alphaModFix/>
          </a:blip>
          <a:stretch>
            <a:fillRect/>
          </a:stretch>
        </p:blipFill>
        <p:spPr>
          <a:xfrm>
            <a:off x="7481925" y="3815775"/>
            <a:ext cx="170225" cy="170225"/>
          </a:xfrm>
          <a:prstGeom prst="rect">
            <a:avLst/>
          </a:prstGeom>
          <a:noFill/>
          <a:ln>
            <a:noFill/>
          </a:ln>
        </p:spPr>
      </p:pic>
      <p:pic>
        <p:nvPicPr>
          <p:cNvPr id="207" name="Google Shape;207;p29"/>
          <p:cNvPicPr preferRelativeResize="0"/>
          <p:nvPr/>
        </p:nvPicPr>
        <p:blipFill>
          <a:blip r:embed="rId5">
            <a:alphaModFix/>
          </a:blip>
          <a:stretch>
            <a:fillRect/>
          </a:stretch>
        </p:blipFill>
        <p:spPr>
          <a:xfrm>
            <a:off x="7190175" y="2180750"/>
            <a:ext cx="170225" cy="170225"/>
          </a:xfrm>
          <a:prstGeom prst="rect">
            <a:avLst/>
          </a:prstGeom>
          <a:noFill/>
          <a:ln>
            <a:noFill/>
          </a:ln>
        </p:spPr>
      </p:pic>
      <p:pic>
        <p:nvPicPr>
          <p:cNvPr id="208" name="Google Shape;208;p29"/>
          <p:cNvPicPr preferRelativeResize="0"/>
          <p:nvPr/>
        </p:nvPicPr>
        <p:blipFill>
          <a:blip r:embed="rId5">
            <a:alphaModFix/>
          </a:blip>
          <a:stretch>
            <a:fillRect/>
          </a:stretch>
        </p:blipFill>
        <p:spPr>
          <a:xfrm>
            <a:off x="6182050" y="2234575"/>
            <a:ext cx="170225" cy="1702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30"/>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 C O N S</a:t>
            </a:r>
            <a:endParaRPr/>
          </a:p>
        </p:txBody>
      </p:sp>
      <p:sp>
        <p:nvSpPr>
          <p:cNvPr id="214" name="Google Shape;214;p30"/>
          <p:cNvSpPr txBox="1"/>
          <p:nvPr>
            <p:ph idx="4294967295" type="body"/>
          </p:nvPr>
        </p:nvSpPr>
        <p:spPr>
          <a:xfrm>
            <a:off x="846100" y="1166375"/>
            <a:ext cx="7239900" cy="303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Use this icons in your presentation.</a:t>
            </a:r>
            <a:endParaRPr/>
          </a:p>
        </p:txBody>
      </p:sp>
      <p:pic>
        <p:nvPicPr>
          <p:cNvPr id="215" name="Google Shape;215;p30"/>
          <p:cNvPicPr preferRelativeResize="0"/>
          <p:nvPr/>
        </p:nvPicPr>
        <p:blipFill>
          <a:blip r:embed="rId3">
            <a:alphaModFix/>
          </a:blip>
          <a:stretch>
            <a:fillRect/>
          </a:stretch>
        </p:blipFill>
        <p:spPr>
          <a:xfrm>
            <a:off x="1538600" y="1961600"/>
            <a:ext cx="303000" cy="303000"/>
          </a:xfrm>
          <a:prstGeom prst="rect">
            <a:avLst/>
          </a:prstGeom>
          <a:noFill/>
          <a:ln>
            <a:noFill/>
          </a:ln>
        </p:spPr>
      </p:pic>
      <p:pic>
        <p:nvPicPr>
          <p:cNvPr id="216" name="Google Shape;216;p30"/>
          <p:cNvPicPr preferRelativeResize="0"/>
          <p:nvPr/>
        </p:nvPicPr>
        <p:blipFill>
          <a:blip r:embed="rId4">
            <a:alphaModFix/>
          </a:blip>
          <a:stretch>
            <a:fillRect/>
          </a:stretch>
        </p:blipFill>
        <p:spPr>
          <a:xfrm>
            <a:off x="1841450" y="1958900"/>
            <a:ext cx="308400" cy="308400"/>
          </a:xfrm>
          <a:prstGeom prst="rect">
            <a:avLst/>
          </a:prstGeom>
          <a:noFill/>
          <a:ln>
            <a:noFill/>
          </a:ln>
        </p:spPr>
      </p:pic>
      <p:pic>
        <p:nvPicPr>
          <p:cNvPr id="217" name="Google Shape;217;p30"/>
          <p:cNvPicPr preferRelativeResize="0"/>
          <p:nvPr/>
        </p:nvPicPr>
        <p:blipFill>
          <a:blip r:embed="rId5">
            <a:alphaModFix/>
          </a:blip>
          <a:stretch>
            <a:fillRect/>
          </a:stretch>
        </p:blipFill>
        <p:spPr>
          <a:xfrm>
            <a:off x="2140875" y="1958900"/>
            <a:ext cx="308400" cy="308400"/>
          </a:xfrm>
          <a:prstGeom prst="rect">
            <a:avLst/>
          </a:prstGeom>
          <a:noFill/>
          <a:ln>
            <a:noFill/>
          </a:ln>
        </p:spPr>
      </p:pic>
      <p:pic>
        <p:nvPicPr>
          <p:cNvPr id="218" name="Google Shape;218;p30"/>
          <p:cNvPicPr preferRelativeResize="0"/>
          <p:nvPr/>
        </p:nvPicPr>
        <p:blipFill>
          <a:blip r:embed="rId6">
            <a:alphaModFix/>
          </a:blip>
          <a:stretch>
            <a:fillRect/>
          </a:stretch>
        </p:blipFill>
        <p:spPr>
          <a:xfrm>
            <a:off x="2452850" y="1961590"/>
            <a:ext cx="303000" cy="303000"/>
          </a:xfrm>
          <a:prstGeom prst="rect">
            <a:avLst/>
          </a:prstGeom>
          <a:noFill/>
          <a:ln>
            <a:noFill/>
          </a:ln>
        </p:spPr>
      </p:pic>
      <p:pic>
        <p:nvPicPr>
          <p:cNvPr id="219" name="Google Shape;219;p30"/>
          <p:cNvPicPr preferRelativeResize="0"/>
          <p:nvPr/>
        </p:nvPicPr>
        <p:blipFill>
          <a:blip r:embed="rId7">
            <a:alphaModFix/>
          </a:blip>
          <a:stretch>
            <a:fillRect/>
          </a:stretch>
        </p:blipFill>
        <p:spPr>
          <a:xfrm>
            <a:off x="2748550" y="1958900"/>
            <a:ext cx="308400" cy="308400"/>
          </a:xfrm>
          <a:prstGeom prst="rect">
            <a:avLst/>
          </a:prstGeom>
          <a:noFill/>
          <a:ln>
            <a:noFill/>
          </a:ln>
        </p:spPr>
      </p:pic>
      <p:pic>
        <p:nvPicPr>
          <p:cNvPr id="220" name="Google Shape;220;p30"/>
          <p:cNvPicPr preferRelativeResize="0"/>
          <p:nvPr/>
        </p:nvPicPr>
        <p:blipFill>
          <a:blip r:embed="rId8">
            <a:alphaModFix/>
          </a:blip>
          <a:stretch>
            <a:fillRect/>
          </a:stretch>
        </p:blipFill>
        <p:spPr>
          <a:xfrm>
            <a:off x="1542425" y="1664750"/>
            <a:ext cx="303000" cy="303000"/>
          </a:xfrm>
          <a:prstGeom prst="rect">
            <a:avLst/>
          </a:prstGeom>
          <a:noFill/>
          <a:ln>
            <a:noFill/>
          </a:ln>
        </p:spPr>
      </p:pic>
      <p:pic>
        <p:nvPicPr>
          <p:cNvPr id="221" name="Google Shape;221;p30"/>
          <p:cNvPicPr preferRelativeResize="0"/>
          <p:nvPr/>
        </p:nvPicPr>
        <p:blipFill>
          <a:blip r:embed="rId9">
            <a:alphaModFix/>
          </a:blip>
          <a:stretch>
            <a:fillRect/>
          </a:stretch>
        </p:blipFill>
        <p:spPr>
          <a:xfrm>
            <a:off x="1844150" y="1664750"/>
            <a:ext cx="303000" cy="303000"/>
          </a:xfrm>
          <a:prstGeom prst="rect">
            <a:avLst/>
          </a:prstGeom>
          <a:noFill/>
          <a:ln>
            <a:noFill/>
          </a:ln>
        </p:spPr>
      </p:pic>
      <p:pic>
        <p:nvPicPr>
          <p:cNvPr id="222" name="Google Shape;222;p30"/>
          <p:cNvPicPr preferRelativeResize="0"/>
          <p:nvPr/>
        </p:nvPicPr>
        <p:blipFill>
          <a:blip r:embed="rId10">
            <a:alphaModFix/>
          </a:blip>
          <a:stretch>
            <a:fillRect/>
          </a:stretch>
        </p:blipFill>
        <p:spPr>
          <a:xfrm>
            <a:off x="2149700" y="1662050"/>
            <a:ext cx="308400" cy="308400"/>
          </a:xfrm>
          <a:prstGeom prst="rect">
            <a:avLst/>
          </a:prstGeom>
          <a:noFill/>
          <a:ln>
            <a:noFill/>
          </a:ln>
        </p:spPr>
      </p:pic>
      <p:pic>
        <p:nvPicPr>
          <p:cNvPr id="223" name="Google Shape;223;p30"/>
          <p:cNvPicPr preferRelativeResize="0"/>
          <p:nvPr/>
        </p:nvPicPr>
        <p:blipFill>
          <a:blip r:embed="rId11">
            <a:alphaModFix/>
          </a:blip>
          <a:stretch>
            <a:fillRect/>
          </a:stretch>
        </p:blipFill>
        <p:spPr>
          <a:xfrm>
            <a:off x="2450150" y="1662050"/>
            <a:ext cx="308400" cy="308400"/>
          </a:xfrm>
          <a:prstGeom prst="rect">
            <a:avLst/>
          </a:prstGeom>
          <a:noFill/>
          <a:ln>
            <a:noFill/>
          </a:ln>
        </p:spPr>
      </p:pic>
      <p:pic>
        <p:nvPicPr>
          <p:cNvPr id="224" name="Google Shape;224;p30"/>
          <p:cNvPicPr preferRelativeResize="0"/>
          <p:nvPr/>
        </p:nvPicPr>
        <p:blipFill>
          <a:blip r:embed="rId12">
            <a:alphaModFix/>
          </a:blip>
          <a:stretch>
            <a:fillRect/>
          </a:stretch>
        </p:blipFill>
        <p:spPr>
          <a:xfrm>
            <a:off x="2744713" y="1662050"/>
            <a:ext cx="308400" cy="308400"/>
          </a:xfrm>
          <a:prstGeom prst="rect">
            <a:avLst/>
          </a:prstGeom>
          <a:noFill/>
          <a:ln>
            <a:noFill/>
          </a:ln>
        </p:spPr>
      </p:pic>
      <p:pic>
        <p:nvPicPr>
          <p:cNvPr id="225" name="Google Shape;225;p30"/>
          <p:cNvPicPr preferRelativeResize="0"/>
          <p:nvPr/>
        </p:nvPicPr>
        <p:blipFill>
          <a:blip r:embed="rId13">
            <a:alphaModFix/>
          </a:blip>
          <a:stretch>
            <a:fillRect/>
          </a:stretch>
        </p:blipFill>
        <p:spPr>
          <a:xfrm>
            <a:off x="3061550" y="1664750"/>
            <a:ext cx="303000" cy="303000"/>
          </a:xfrm>
          <a:prstGeom prst="rect">
            <a:avLst/>
          </a:prstGeom>
          <a:noFill/>
          <a:ln>
            <a:noFill/>
          </a:ln>
        </p:spPr>
      </p:pic>
      <p:pic>
        <p:nvPicPr>
          <p:cNvPr id="226" name="Google Shape;226;p30"/>
          <p:cNvPicPr preferRelativeResize="0"/>
          <p:nvPr/>
        </p:nvPicPr>
        <p:blipFill>
          <a:blip r:embed="rId14">
            <a:alphaModFix/>
          </a:blip>
          <a:stretch>
            <a:fillRect/>
          </a:stretch>
        </p:blipFill>
        <p:spPr>
          <a:xfrm>
            <a:off x="3356513" y="1664750"/>
            <a:ext cx="303000" cy="303000"/>
          </a:xfrm>
          <a:prstGeom prst="rect">
            <a:avLst/>
          </a:prstGeom>
          <a:noFill/>
          <a:ln>
            <a:noFill/>
          </a:ln>
        </p:spPr>
      </p:pic>
      <p:pic>
        <p:nvPicPr>
          <p:cNvPr id="227" name="Google Shape;227;p30"/>
          <p:cNvPicPr preferRelativeResize="0"/>
          <p:nvPr/>
        </p:nvPicPr>
        <p:blipFill>
          <a:blip r:embed="rId15">
            <a:alphaModFix/>
          </a:blip>
          <a:stretch>
            <a:fillRect/>
          </a:stretch>
        </p:blipFill>
        <p:spPr>
          <a:xfrm>
            <a:off x="3650700" y="1664750"/>
            <a:ext cx="303000" cy="303000"/>
          </a:xfrm>
          <a:prstGeom prst="rect">
            <a:avLst/>
          </a:prstGeom>
          <a:noFill/>
          <a:ln>
            <a:noFill/>
          </a:ln>
        </p:spPr>
      </p:pic>
      <p:pic>
        <p:nvPicPr>
          <p:cNvPr id="228" name="Google Shape;228;p30"/>
          <p:cNvPicPr preferRelativeResize="0"/>
          <p:nvPr/>
        </p:nvPicPr>
        <p:blipFill>
          <a:blip r:embed="rId16">
            <a:alphaModFix/>
          </a:blip>
          <a:stretch>
            <a:fillRect/>
          </a:stretch>
        </p:blipFill>
        <p:spPr>
          <a:xfrm>
            <a:off x="3962925" y="1662050"/>
            <a:ext cx="308400" cy="308400"/>
          </a:xfrm>
          <a:prstGeom prst="rect">
            <a:avLst/>
          </a:prstGeom>
          <a:noFill/>
          <a:ln>
            <a:noFill/>
          </a:ln>
        </p:spPr>
      </p:pic>
      <p:pic>
        <p:nvPicPr>
          <p:cNvPr id="229" name="Google Shape;229;p30"/>
          <p:cNvPicPr preferRelativeResize="0"/>
          <p:nvPr/>
        </p:nvPicPr>
        <p:blipFill>
          <a:blip r:embed="rId17">
            <a:alphaModFix/>
          </a:blip>
          <a:stretch>
            <a:fillRect/>
          </a:stretch>
        </p:blipFill>
        <p:spPr>
          <a:xfrm>
            <a:off x="4275463" y="1671000"/>
            <a:ext cx="290500" cy="290500"/>
          </a:xfrm>
          <a:prstGeom prst="rect">
            <a:avLst/>
          </a:prstGeom>
          <a:noFill/>
          <a:ln>
            <a:noFill/>
          </a:ln>
        </p:spPr>
      </p:pic>
      <p:pic>
        <p:nvPicPr>
          <p:cNvPr id="230" name="Google Shape;230;p30"/>
          <p:cNvPicPr preferRelativeResize="0"/>
          <p:nvPr/>
        </p:nvPicPr>
        <p:blipFill>
          <a:blip r:embed="rId18">
            <a:alphaModFix/>
          </a:blip>
          <a:stretch>
            <a:fillRect/>
          </a:stretch>
        </p:blipFill>
        <p:spPr>
          <a:xfrm>
            <a:off x="4574725" y="1664750"/>
            <a:ext cx="303000" cy="303000"/>
          </a:xfrm>
          <a:prstGeom prst="rect">
            <a:avLst/>
          </a:prstGeom>
          <a:noFill/>
          <a:ln>
            <a:noFill/>
          </a:ln>
        </p:spPr>
      </p:pic>
      <p:pic>
        <p:nvPicPr>
          <p:cNvPr id="231" name="Google Shape;231;p30"/>
          <p:cNvPicPr preferRelativeResize="0"/>
          <p:nvPr/>
        </p:nvPicPr>
        <p:blipFill>
          <a:blip r:embed="rId19">
            <a:alphaModFix/>
          </a:blip>
          <a:stretch>
            <a:fillRect/>
          </a:stretch>
        </p:blipFill>
        <p:spPr>
          <a:xfrm>
            <a:off x="4864500" y="1662050"/>
            <a:ext cx="308400" cy="308400"/>
          </a:xfrm>
          <a:prstGeom prst="rect">
            <a:avLst/>
          </a:prstGeom>
          <a:noFill/>
          <a:ln>
            <a:noFill/>
          </a:ln>
        </p:spPr>
      </p:pic>
      <p:pic>
        <p:nvPicPr>
          <p:cNvPr id="232" name="Google Shape;232;p30"/>
          <p:cNvPicPr preferRelativeResize="0"/>
          <p:nvPr/>
        </p:nvPicPr>
        <p:blipFill>
          <a:blip r:embed="rId20">
            <a:alphaModFix/>
          </a:blip>
          <a:stretch>
            <a:fillRect/>
          </a:stretch>
        </p:blipFill>
        <p:spPr>
          <a:xfrm>
            <a:off x="5173825" y="1664750"/>
            <a:ext cx="303000" cy="303000"/>
          </a:xfrm>
          <a:prstGeom prst="rect">
            <a:avLst/>
          </a:prstGeom>
          <a:noFill/>
          <a:ln>
            <a:noFill/>
          </a:ln>
        </p:spPr>
      </p:pic>
      <p:pic>
        <p:nvPicPr>
          <p:cNvPr id="233" name="Google Shape;233;p30"/>
          <p:cNvPicPr preferRelativeResize="0"/>
          <p:nvPr/>
        </p:nvPicPr>
        <p:blipFill>
          <a:blip r:embed="rId21">
            <a:alphaModFix/>
          </a:blip>
          <a:stretch>
            <a:fillRect/>
          </a:stretch>
        </p:blipFill>
        <p:spPr>
          <a:xfrm>
            <a:off x="5476800" y="1664750"/>
            <a:ext cx="303000" cy="303000"/>
          </a:xfrm>
          <a:prstGeom prst="rect">
            <a:avLst/>
          </a:prstGeom>
          <a:noFill/>
          <a:ln>
            <a:noFill/>
          </a:ln>
        </p:spPr>
      </p:pic>
      <p:pic>
        <p:nvPicPr>
          <p:cNvPr id="234" name="Google Shape;234;p30"/>
          <p:cNvPicPr preferRelativeResize="0"/>
          <p:nvPr/>
        </p:nvPicPr>
        <p:blipFill>
          <a:blip r:embed="rId22">
            <a:alphaModFix/>
          </a:blip>
          <a:stretch>
            <a:fillRect/>
          </a:stretch>
        </p:blipFill>
        <p:spPr>
          <a:xfrm>
            <a:off x="5795650" y="1671000"/>
            <a:ext cx="290500" cy="290500"/>
          </a:xfrm>
          <a:prstGeom prst="rect">
            <a:avLst/>
          </a:prstGeom>
          <a:noFill/>
          <a:ln>
            <a:noFill/>
          </a:ln>
        </p:spPr>
      </p:pic>
      <p:pic>
        <p:nvPicPr>
          <p:cNvPr id="235" name="Google Shape;235;p30"/>
          <p:cNvPicPr preferRelativeResize="0"/>
          <p:nvPr/>
        </p:nvPicPr>
        <p:blipFill>
          <a:blip r:embed="rId23">
            <a:alphaModFix/>
          </a:blip>
          <a:stretch>
            <a:fillRect/>
          </a:stretch>
        </p:blipFill>
        <p:spPr>
          <a:xfrm>
            <a:off x="6102000" y="1664750"/>
            <a:ext cx="303000" cy="303000"/>
          </a:xfrm>
          <a:prstGeom prst="rect">
            <a:avLst/>
          </a:prstGeom>
          <a:noFill/>
          <a:ln>
            <a:noFill/>
          </a:ln>
        </p:spPr>
      </p:pic>
      <p:pic>
        <p:nvPicPr>
          <p:cNvPr id="236" name="Google Shape;236;p30"/>
          <p:cNvPicPr preferRelativeResize="0"/>
          <p:nvPr/>
        </p:nvPicPr>
        <p:blipFill>
          <a:blip r:embed="rId24">
            <a:alphaModFix/>
          </a:blip>
          <a:stretch>
            <a:fillRect/>
          </a:stretch>
        </p:blipFill>
        <p:spPr>
          <a:xfrm>
            <a:off x="6391463" y="1664750"/>
            <a:ext cx="303000" cy="303000"/>
          </a:xfrm>
          <a:prstGeom prst="rect">
            <a:avLst/>
          </a:prstGeom>
          <a:noFill/>
          <a:ln>
            <a:noFill/>
          </a:ln>
        </p:spPr>
      </p:pic>
      <p:pic>
        <p:nvPicPr>
          <p:cNvPr id="237" name="Google Shape;237;p30"/>
          <p:cNvPicPr preferRelativeResize="0"/>
          <p:nvPr/>
        </p:nvPicPr>
        <p:blipFill>
          <a:blip r:embed="rId25">
            <a:alphaModFix/>
          </a:blip>
          <a:stretch>
            <a:fillRect/>
          </a:stretch>
        </p:blipFill>
        <p:spPr>
          <a:xfrm>
            <a:off x="6696600" y="1671000"/>
            <a:ext cx="290500" cy="290500"/>
          </a:xfrm>
          <a:prstGeom prst="rect">
            <a:avLst/>
          </a:prstGeom>
          <a:noFill/>
          <a:ln>
            <a:noFill/>
          </a:ln>
        </p:spPr>
      </p:pic>
      <p:pic>
        <p:nvPicPr>
          <p:cNvPr id="238" name="Google Shape;238;p30"/>
          <p:cNvPicPr preferRelativeResize="0"/>
          <p:nvPr/>
        </p:nvPicPr>
        <p:blipFill>
          <a:blip r:embed="rId26">
            <a:alphaModFix/>
          </a:blip>
          <a:stretch>
            <a:fillRect/>
          </a:stretch>
        </p:blipFill>
        <p:spPr>
          <a:xfrm>
            <a:off x="6999775" y="1671000"/>
            <a:ext cx="290500" cy="290500"/>
          </a:xfrm>
          <a:prstGeom prst="rect">
            <a:avLst/>
          </a:prstGeom>
          <a:noFill/>
          <a:ln>
            <a:noFill/>
          </a:ln>
        </p:spPr>
      </p:pic>
      <p:pic>
        <p:nvPicPr>
          <p:cNvPr id="239" name="Google Shape;239;p30"/>
          <p:cNvPicPr preferRelativeResize="0"/>
          <p:nvPr/>
        </p:nvPicPr>
        <p:blipFill>
          <a:blip r:embed="rId27">
            <a:alphaModFix/>
          </a:blip>
          <a:stretch>
            <a:fillRect/>
          </a:stretch>
        </p:blipFill>
        <p:spPr>
          <a:xfrm>
            <a:off x="7297000" y="1662050"/>
            <a:ext cx="308400" cy="308400"/>
          </a:xfrm>
          <a:prstGeom prst="rect">
            <a:avLst/>
          </a:prstGeom>
          <a:noFill/>
          <a:ln>
            <a:noFill/>
          </a:ln>
        </p:spPr>
      </p:pic>
      <p:pic>
        <p:nvPicPr>
          <p:cNvPr id="240" name="Google Shape;240;p30"/>
          <p:cNvPicPr preferRelativeResize="0"/>
          <p:nvPr/>
        </p:nvPicPr>
        <p:blipFill>
          <a:blip r:embed="rId28">
            <a:alphaModFix/>
          </a:blip>
          <a:stretch>
            <a:fillRect/>
          </a:stretch>
        </p:blipFill>
        <p:spPr>
          <a:xfrm>
            <a:off x="3052900" y="1958900"/>
            <a:ext cx="308400" cy="308400"/>
          </a:xfrm>
          <a:prstGeom prst="rect">
            <a:avLst/>
          </a:prstGeom>
          <a:noFill/>
          <a:ln>
            <a:noFill/>
          </a:ln>
        </p:spPr>
      </p:pic>
      <p:pic>
        <p:nvPicPr>
          <p:cNvPr id="241" name="Google Shape;241;p30"/>
          <p:cNvPicPr preferRelativeResize="0"/>
          <p:nvPr/>
        </p:nvPicPr>
        <p:blipFill>
          <a:blip r:embed="rId29">
            <a:alphaModFix/>
          </a:blip>
          <a:stretch>
            <a:fillRect/>
          </a:stretch>
        </p:blipFill>
        <p:spPr>
          <a:xfrm>
            <a:off x="3355738" y="1958900"/>
            <a:ext cx="308400" cy="308400"/>
          </a:xfrm>
          <a:prstGeom prst="rect">
            <a:avLst/>
          </a:prstGeom>
          <a:noFill/>
          <a:ln>
            <a:noFill/>
          </a:ln>
        </p:spPr>
      </p:pic>
      <p:pic>
        <p:nvPicPr>
          <p:cNvPr id="242" name="Google Shape;242;p30"/>
          <p:cNvPicPr preferRelativeResize="0"/>
          <p:nvPr/>
        </p:nvPicPr>
        <p:blipFill>
          <a:blip r:embed="rId30">
            <a:alphaModFix/>
          </a:blip>
          <a:stretch>
            <a:fillRect/>
          </a:stretch>
        </p:blipFill>
        <p:spPr>
          <a:xfrm>
            <a:off x="3655650" y="1958900"/>
            <a:ext cx="308400" cy="308400"/>
          </a:xfrm>
          <a:prstGeom prst="rect">
            <a:avLst/>
          </a:prstGeom>
          <a:noFill/>
          <a:ln>
            <a:noFill/>
          </a:ln>
        </p:spPr>
      </p:pic>
      <p:pic>
        <p:nvPicPr>
          <p:cNvPr id="243" name="Google Shape;243;p30"/>
          <p:cNvPicPr preferRelativeResize="0"/>
          <p:nvPr/>
        </p:nvPicPr>
        <p:blipFill>
          <a:blip r:embed="rId31">
            <a:alphaModFix/>
          </a:blip>
          <a:stretch>
            <a:fillRect/>
          </a:stretch>
        </p:blipFill>
        <p:spPr>
          <a:xfrm>
            <a:off x="3962950" y="1961600"/>
            <a:ext cx="303000" cy="303000"/>
          </a:xfrm>
          <a:prstGeom prst="rect">
            <a:avLst/>
          </a:prstGeom>
          <a:noFill/>
          <a:ln>
            <a:noFill/>
          </a:ln>
        </p:spPr>
      </p:pic>
      <p:pic>
        <p:nvPicPr>
          <p:cNvPr id="244" name="Google Shape;244;p30"/>
          <p:cNvPicPr preferRelativeResize="0"/>
          <p:nvPr/>
        </p:nvPicPr>
        <p:blipFill>
          <a:blip r:embed="rId32">
            <a:alphaModFix/>
          </a:blip>
          <a:stretch>
            <a:fillRect/>
          </a:stretch>
        </p:blipFill>
        <p:spPr>
          <a:xfrm>
            <a:off x="4257594" y="1961600"/>
            <a:ext cx="303000" cy="303000"/>
          </a:xfrm>
          <a:prstGeom prst="rect">
            <a:avLst/>
          </a:prstGeom>
          <a:noFill/>
          <a:ln>
            <a:noFill/>
          </a:ln>
        </p:spPr>
      </p:pic>
      <p:pic>
        <p:nvPicPr>
          <p:cNvPr id="245" name="Google Shape;245;p30"/>
          <p:cNvPicPr preferRelativeResize="0"/>
          <p:nvPr/>
        </p:nvPicPr>
        <p:blipFill>
          <a:blip r:embed="rId33">
            <a:alphaModFix/>
          </a:blip>
          <a:stretch>
            <a:fillRect/>
          </a:stretch>
        </p:blipFill>
        <p:spPr>
          <a:xfrm>
            <a:off x="4570100" y="1958900"/>
            <a:ext cx="303000" cy="303000"/>
          </a:xfrm>
          <a:prstGeom prst="rect">
            <a:avLst/>
          </a:prstGeom>
          <a:noFill/>
          <a:ln>
            <a:noFill/>
          </a:ln>
        </p:spPr>
      </p:pic>
      <p:pic>
        <p:nvPicPr>
          <p:cNvPr id="246" name="Google Shape;246;p30"/>
          <p:cNvPicPr preferRelativeResize="0"/>
          <p:nvPr/>
        </p:nvPicPr>
        <p:blipFill>
          <a:blip r:embed="rId34">
            <a:alphaModFix/>
          </a:blip>
          <a:stretch>
            <a:fillRect/>
          </a:stretch>
        </p:blipFill>
        <p:spPr>
          <a:xfrm>
            <a:off x="4864500" y="1967750"/>
            <a:ext cx="303000" cy="303000"/>
          </a:xfrm>
          <a:prstGeom prst="rect">
            <a:avLst/>
          </a:prstGeom>
          <a:noFill/>
          <a:ln>
            <a:noFill/>
          </a:ln>
        </p:spPr>
      </p:pic>
      <p:pic>
        <p:nvPicPr>
          <p:cNvPr id="247" name="Google Shape;247;p30"/>
          <p:cNvPicPr preferRelativeResize="0"/>
          <p:nvPr/>
        </p:nvPicPr>
        <p:blipFill>
          <a:blip r:embed="rId35">
            <a:alphaModFix/>
          </a:blip>
          <a:stretch>
            <a:fillRect/>
          </a:stretch>
        </p:blipFill>
        <p:spPr>
          <a:xfrm>
            <a:off x="5181125" y="1961600"/>
            <a:ext cx="308400" cy="308400"/>
          </a:xfrm>
          <a:prstGeom prst="rect">
            <a:avLst/>
          </a:prstGeom>
          <a:noFill/>
          <a:ln>
            <a:noFill/>
          </a:ln>
        </p:spPr>
      </p:pic>
      <p:pic>
        <p:nvPicPr>
          <p:cNvPr id="248" name="Google Shape;248;p30"/>
          <p:cNvPicPr preferRelativeResize="0"/>
          <p:nvPr/>
        </p:nvPicPr>
        <p:blipFill>
          <a:blip r:embed="rId36">
            <a:alphaModFix/>
          </a:blip>
          <a:stretch>
            <a:fillRect/>
          </a:stretch>
        </p:blipFill>
        <p:spPr>
          <a:xfrm>
            <a:off x="5477750" y="1961600"/>
            <a:ext cx="308400" cy="308400"/>
          </a:xfrm>
          <a:prstGeom prst="rect">
            <a:avLst/>
          </a:prstGeom>
          <a:noFill/>
          <a:ln>
            <a:noFill/>
          </a:ln>
        </p:spPr>
      </p:pic>
      <p:pic>
        <p:nvPicPr>
          <p:cNvPr id="249" name="Google Shape;249;p30"/>
          <p:cNvPicPr preferRelativeResize="0"/>
          <p:nvPr/>
        </p:nvPicPr>
        <p:blipFill>
          <a:blip r:embed="rId37">
            <a:alphaModFix/>
          </a:blip>
          <a:stretch>
            <a:fillRect/>
          </a:stretch>
        </p:blipFill>
        <p:spPr>
          <a:xfrm>
            <a:off x="5792925" y="1961600"/>
            <a:ext cx="290500" cy="290500"/>
          </a:xfrm>
          <a:prstGeom prst="rect">
            <a:avLst/>
          </a:prstGeom>
          <a:noFill/>
          <a:ln>
            <a:noFill/>
          </a:ln>
        </p:spPr>
      </p:pic>
      <p:pic>
        <p:nvPicPr>
          <p:cNvPr id="250" name="Google Shape;250;p30"/>
          <p:cNvPicPr preferRelativeResize="0"/>
          <p:nvPr/>
        </p:nvPicPr>
        <p:blipFill>
          <a:blip r:embed="rId38">
            <a:alphaModFix/>
          </a:blip>
          <a:stretch>
            <a:fillRect/>
          </a:stretch>
        </p:blipFill>
        <p:spPr>
          <a:xfrm>
            <a:off x="6090200" y="1970450"/>
            <a:ext cx="290500" cy="290500"/>
          </a:xfrm>
          <a:prstGeom prst="rect">
            <a:avLst/>
          </a:prstGeom>
          <a:noFill/>
          <a:ln>
            <a:noFill/>
          </a:ln>
        </p:spPr>
      </p:pic>
      <p:pic>
        <p:nvPicPr>
          <p:cNvPr id="251" name="Google Shape;251;p30"/>
          <p:cNvPicPr preferRelativeResize="0"/>
          <p:nvPr/>
        </p:nvPicPr>
        <p:blipFill>
          <a:blip r:embed="rId39">
            <a:alphaModFix/>
          </a:blip>
          <a:stretch>
            <a:fillRect/>
          </a:stretch>
        </p:blipFill>
        <p:spPr>
          <a:xfrm>
            <a:off x="6386825" y="1958900"/>
            <a:ext cx="303000" cy="303000"/>
          </a:xfrm>
          <a:prstGeom prst="rect">
            <a:avLst/>
          </a:prstGeom>
          <a:noFill/>
          <a:ln>
            <a:noFill/>
          </a:ln>
        </p:spPr>
      </p:pic>
      <p:pic>
        <p:nvPicPr>
          <p:cNvPr id="252" name="Google Shape;252;p30"/>
          <p:cNvPicPr preferRelativeResize="0"/>
          <p:nvPr/>
        </p:nvPicPr>
        <p:blipFill>
          <a:blip r:embed="rId40">
            <a:alphaModFix/>
          </a:blip>
          <a:stretch>
            <a:fillRect/>
          </a:stretch>
        </p:blipFill>
        <p:spPr>
          <a:xfrm>
            <a:off x="6684750" y="1961600"/>
            <a:ext cx="303000" cy="303000"/>
          </a:xfrm>
          <a:prstGeom prst="rect">
            <a:avLst/>
          </a:prstGeom>
          <a:noFill/>
          <a:ln>
            <a:noFill/>
          </a:ln>
        </p:spPr>
      </p:pic>
      <p:pic>
        <p:nvPicPr>
          <p:cNvPr id="253" name="Google Shape;253;p30"/>
          <p:cNvPicPr preferRelativeResize="0"/>
          <p:nvPr/>
        </p:nvPicPr>
        <p:blipFill>
          <a:blip r:embed="rId41">
            <a:alphaModFix/>
          </a:blip>
          <a:stretch>
            <a:fillRect/>
          </a:stretch>
        </p:blipFill>
        <p:spPr>
          <a:xfrm>
            <a:off x="6989225" y="1958900"/>
            <a:ext cx="290500" cy="290500"/>
          </a:xfrm>
          <a:prstGeom prst="rect">
            <a:avLst/>
          </a:prstGeom>
          <a:noFill/>
          <a:ln>
            <a:noFill/>
          </a:ln>
        </p:spPr>
      </p:pic>
      <p:pic>
        <p:nvPicPr>
          <p:cNvPr id="254" name="Google Shape;254;p30"/>
          <p:cNvPicPr preferRelativeResize="0"/>
          <p:nvPr/>
        </p:nvPicPr>
        <p:blipFill>
          <a:blip r:embed="rId42">
            <a:alphaModFix/>
          </a:blip>
          <a:stretch>
            <a:fillRect/>
          </a:stretch>
        </p:blipFill>
        <p:spPr>
          <a:xfrm>
            <a:off x="7299800" y="1961600"/>
            <a:ext cx="290500" cy="290500"/>
          </a:xfrm>
          <a:prstGeom prst="rect">
            <a:avLst/>
          </a:prstGeom>
          <a:noFill/>
          <a:ln>
            <a:noFill/>
          </a:ln>
        </p:spPr>
      </p:pic>
      <p:pic>
        <p:nvPicPr>
          <p:cNvPr id="255" name="Google Shape;255;p30"/>
          <p:cNvPicPr preferRelativeResize="0"/>
          <p:nvPr/>
        </p:nvPicPr>
        <p:blipFill>
          <a:blip r:embed="rId43">
            <a:alphaModFix/>
          </a:blip>
          <a:stretch>
            <a:fillRect/>
          </a:stretch>
        </p:blipFill>
        <p:spPr>
          <a:xfrm>
            <a:off x="1538600" y="2270800"/>
            <a:ext cx="290500" cy="290500"/>
          </a:xfrm>
          <a:prstGeom prst="rect">
            <a:avLst/>
          </a:prstGeom>
          <a:noFill/>
          <a:ln>
            <a:noFill/>
          </a:ln>
        </p:spPr>
      </p:pic>
      <p:pic>
        <p:nvPicPr>
          <p:cNvPr id="256" name="Google Shape;256;p30"/>
          <p:cNvPicPr preferRelativeResize="0"/>
          <p:nvPr/>
        </p:nvPicPr>
        <p:blipFill>
          <a:blip r:embed="rId44">
            <a:alphaModFix/>
          </a:blip>
          <a:stretch>
            <a:fillRect/>
          </a:stretch>
        </p:blipFill>
        <p:spPr>
          <a:xfrm>
            <a:off x="1837366" y="2267300"/>
            <a:ext cx="303000" cy="303008"/>
          </a:xfrm>
          <a:prstGeom prst="rect">
            <a:avLst/>
          </a:prstGeom>
          <a:noFill/>
          <a:ln>
            <a:noFill/>
          </a:ln>
        </p:spPr>
      </p:pic>
      <p:pic>
        <p:nvPicPr>
          <p:cNvPr id="257" name="Google Shape;257;p30"/>
          <p:cNvPicPr preferRelativeResize="0"/>
          <p:nvPr/>
        </p:nvPicPr>
        <p:blipFill>
          <a:blip r:embed="rId45">
            <a:alphaModFix/>
          </a:blip>
          <a:stretch>
            <a:fillRect/>
          </a:stretch>
        </p:blipFill>
        <p:spPr>
          <a:xfrm>
            <a:off x="2148650" y="2270000"/>
            <a:ext cx="303000" cy="303000"/>
          </a:xfrm>
          <a:prstGeom prst="rect">
            <a:avLst/>
          </a:prstGeom>
          <a:noFill/>
          <a:ln>
            <a:noFill/>
          </a:ln>
        </p:spPr>
      </p:pic>
      <p:pic>
        <p:nvPicPr>
          <p:cNvPr id="258" name="Google Shape;258;p30"/>
          <p:cNvPicPr preferRelativeResize="0"/>
          <p:nvPr/>
        </p:nvPicPr>
        <p:blipFill>
          <a:blip r:embed="rId46">
            <a:alphaModFix/>
          </a:blip>
          <a:stretch>
            <a:fillRect/>
          </a:stretch>
        </p:blipFill>
        <p:spPr>
          <a:xfrm>
            <a:off x="2459925" y="2270000"/>
            <a:ext cx="303000" cy="303000"/>
          </a:xfrm>
          <a:prstGeom prst="rect">
            <a:avLst/>
          </a:prstGeom>
          <a:noFill/>
          <a:ln>
            <a:noFill/>
          </a:ln>
        </p:spPr>
      </p:pic>
      <p:pic>
        <p:nvPicPr>
          <p:cNvPr id="259" name="Google Shape;259;p30"/>
          <p:cNvPicPr preferRelativeResize="0"/>
          <p:nvPr/>
        </p:nvPicPr>
        <p:blipFill>
          <a:blip r:embed="rId47">
            <a:alphaModFix/>
          </a:blip>
          <a:stretch>
            <a:fillRect/>
          </a:stretch>
        </p:blipFill>
        <p:spPr>
          <a:xfrm>
            <a:off x="2753675" y="2270800"/>
            <a:ext cx="290500" cy="290500"/>
          </a:xfrm>
          <a:prstGeom prst="rect">
            <a:avLst/>
          </a:prstGeom>
          <a:noFill/>
          <a:ln>
            <a:noFill/>
          </a:ln>
        </p:spPr>
      </p:pic>
      <p:pic>
        <p:nvPicPr>
          <p:cNvPr id="260" name="Google Shape;260;p30"/>
          <p:cNvPicPr preferRelativeResize="0"/>
          <p:nvPr/>
        </p:nvPicPr>
        <p:blipFill>
          <a:blip r:embed="rId48">
            <a:alphaModFix/>
          </a:blip>
          <a:stretch>
            <a:fillRect/>
          </a:stretch>
        </p:blipFill>
        <p:spPr>
          <a:xfrm>
            <a:off x="3049942" y="2283492"/>
            <a:ext cx="290474" cy="290476"/>
          </a:xfrm>
          <a:prstGeom prst="rect">
            <a:avLst/>
          </a:prstGeom>
          <a:noFill/>
          <a:ln>
            <a:noFill/>
          </a:ln>
        </p:spPr>
      </p:pic>
      <p:pic>
        <p:nvPicPr>
          <p:cNvPr id="261" name="Google Shape;261;p30"/>
          <p:cNvPicPr preferRelativeResize="0"/>
          <p:nvPr/>
        </p:nvPicPr>
        <p:blipFill>
          <a:blip r:embed="rId49">
            <a:alphaModFix/>
          </a:blip>
          <a:stretch>
            <a:fillRect/>
          </a:stretch>
        </p:blipFill>
        <p:spPr>
          <a:xfrm>
            <a:off x="3346200" y="2270800"/>
            <a:ext cx="303000" cy="303000"/>
          </a:xfrm>
          <a:prstGeom prst="rect">
            <a:avLst/>
          </a:prstGeom>
          <a:noFill/>
          <a:ln>
            <a:noFill/>
          </a:ln>
        </p:spPr>
      </p:pic>
      <p:pic>
        <p:nvPicPr>
          <p:cNvPr id="262" name="Google Shape;262;p30"/>
          <p:cNvPicPr preferRelativeResize="0"/>
          <p:nvPr/>
        </p:nvPicPr>
        <p:blipFill>
          <a:blip r:embed="rId50">
            <a:alphaModFix/>
          </a:blip>
          <a:stretch>
            <a:fillRect/>
          </a:stretch>
        </p:blipFill>
        <p:spPr>
          <a:xfrm>
            <a:off x="3663400" y="2270800"/>
            <a:ext cx="290474" cy="290476"/>
          </a:xfrm>
          <a:prstGeom prst="rect">
            <a:avLst/>
          </a:prstGeom>
          <a:noFill/>
          <a:ln>
            <a:noFill/>
          </a:ln>
        </p:spPr>
      </p:pic>
      <p:pic>
        <p:nvPicPr>
          <p:cNvPr id="263" name="Google Shape;263;p30"/>
          <p:cNvPicPr preferRelativeResize="0"/>
          <p:nvPr/>
        </p:nvPicPr>
        <p:blipFill>
          <a:blip r:embed="rId51">
            <a:alphaModFix/>
          </a:blip>
          <a:stretch>
            <a:fillRect/>
          </a:stretch>
        </p:blipFill>
        <p:spPr>
          <a:xfrm>
            <a:off x="3968075" y="2275516"/>
            <a:ext cx="290500" cy="290500"/>
          </a:xfrm>
          <a:prstGeom prst="rect">
            <a:avLst/>
          </a:prstGeom>
          <a:noFill/>
          <a:ln>
            <a:noFill/>
          </a:ln>
        </p:spPr>
      </p:pic>
      <p:pic>
        <p:nvPicPr>
          <p:cNvPr id="264" name="Google Shape;264;p30"/>
          <p:cNvPicPr preferRelativeResize="0"/>
          <p:nvPr/>
        </p:nvPicPr>
        <p:blipFill>
          <a:blip r:embed="rId52">
            <a:alphaModFix/>
          </a:blip>
          <a:stretch>
            <a:fillRect/>
          </a:stretch>
        </p:blipFill>
        <p:spPr>
          <a:xfrm>
            <a:off x="4272775" y="2275525"/>
            <a:ext cx="290476" cy="290474"/>
          </a:xfrm>
          <a:prstGeom prst="rect">
            <a:avLst/>
          </a:prstGeom>
          <a:noFill/>
          <a:ln>
            <a:noFill/>
          </a:ln>
        </p:spPr>
      </p:pic>
      <p:pic>
        <p:nvPicPr>
          <p:cNvPr id="265" name="Google Shape;265;p30"/>
          <p:cNvPicPr preferRelativeResize="0"/>
          <p:nvPr/>
        </p:nvPicPr>
        <p:blipFill>
          <a:blip r:embed="rId53">
            <a:alphaModFix/>
          </a:blip>
          <a:stretch>
            <a:fillRect/>
          </a:stretch>
        </p:blipFill>
        <p:spPr>
          <a:xfrm>
            <a:off x="4871900" y="2275538"/>
            <a:ext cx="290476" cy="290476"/>
          </a:xfrm>
          <a:prstGeom prst="rect">
            <a:avLst/>
          </a:prstGeom>
          <a:noFill/>
          <a:ln>
            <a:noFill/>
          </a:ln>
        </p:spPr>
      </p:pic>
      <p:pic>
        <p:nvPicPr>
          <p:cNvPr id="266" name="Google Shape;266;p30"/>
          <p:cNvPicPr preferRelativeResize="0"/>
          <p:nvPr/>
        </p:nvPicPr>
        <p:blipFill>
          <a:blip r:embed="rId54">
            <a:alphaModFix/>
          </a:blip>
          <a:stretch>
            <a:fillRect/>
          </a:stretch>
        </p:blipFill>
        <p:spPr>
          <a:xfrm>
            <a:off x="5163375" y="2270800"/>
            <a:ext cx="303000" cy="303000"/>
          </a:xfrm>
          <a:prstGeom prst="rect">
            <a:avLst/>
          </a:prstGeom>
          <a:noFill/>
          <a:ln>
            <a:noFill/>
          </a:ln>
        </p:spPr>
      </p:pic>
      <p:pic>
        <p:nvPicPr>
          <p:cNvPr id="267" name="Google Shape;267;p30"/>
          <p:cNvPicPr preferRelativeResize="0"/>
          <p:nvPr/>
        </p:nvPicPr>
        <p:blipFill>
          <a:blip r:embed="rId55">
            <a:alphaModFix/>
          </a:blip>
          <a:stretch>
            <a:fillRect/>
          </a:stretch>
        </p:blipFill>
        <p:spPr>
          <a:xfrm>
            <a:off x="5471025" y="2275525"/>
            <a:ext cx="308400" cy="308400"/>
          </a:xfrm>
          <a:prstGeom prst="rect">
            <a:avLst/>
          </a:prstGeom>
          <a:noFill/>
          <a:ln>
            <a:noFill/>
          </a:ln>
        </p:spPr>
      </p:pic>
      <p:pic>
        <p:nvPicPr>
          <p:cNvPr id="268" name="Google Shape;268;p30"/>
          <p:cNvPicPr preferRelativeResize="0"/>
          <p:nvPr/>
        </p:nvPicPr>
        <p:blipFill>
          <a:blip r:embed="rId56">
            <a:alphaModFix/>
          </a:blip>
          <a:stretch>
            <a:fillRect/>
          </a:stretch>
        </p:blipFill>
        <p:spPr>
          <a:xfrm>
            <a:off x="5784075" y="2275525"/>
            <a:ext cx="290500" cy="290500"/>
          </a:xfrm>
          <a:prstGeom prst="rect">
            <a:avLst/>
          </a:prstGeom>
          <a:noFill/>
          <a:ln>
            <a:noFill/>
          </a:ln>
        </p:spPr>
      </p:pic>
      <p:pic>
        <p:nvPicPr>
          <p:cNvPr id="269" name="Google Shape;269;p30"/>
          <p:cNvPicPr preferRelativeResize="0"/>
          <p:nvPr/>
        </p:nvPicPr>
        <p:blipFill>
          <a:blip r:embed="rId57">
            <a:alphaModFix/>
          </a:blip>
          <a:stretch>
            <a:fillRect/>
          </a:stretch>
        </p:blipFill>
        <p:spPr>
          <a:xfrm>
            <a:off x="6079225" y="2275525"/>
            <a:ext cx="303000" cy="303000"/>
          </a:xfrm>
          <a:prstGeom prst="rect">
            <a:avLst/>
          </a:prstGeom>
          <a:noFill/>
          <a:ln>
            <a:noFill/>
          </a:ln>
        </p:spPr>
      </p:pic>
      <p:pic>
        <p:nvPicPr>
          <p:cNvPr id="270" name="Google Shape;270;p30"/>
          <p:cNvPicPr preferRelativeResize="0"/>
          <p:nvPr/>
        </p:nvPicPr>
        <p:blipFill>
          <a:blip r:embed="rId58">
            <a:alphaModFix/>
          </a:blip>
          <a:stretch>
            <a:fillRect/>
          </a:stretch>
        </p:blipFill>
        <p:spPr>
          <a:xfrm>
            <a:off x="6386850" y="2275525"/>
            <a:ext cx="290474" cy="290476"/>
          </a:xfrm>
          <a:prstGeom prst="rect">
            <a:avLst/>
          </a:prstGeom>
          <a:noFill/>
          <a:ln>
            <a:noFill/>
          </a:ln>
        </p:spPr>
      </p:pic>
      <p:pic>
        <p:nvPicPr>
          <p:cNvPr id="271" name="Google Shape;271;p30"/>
          <p:cNvPicPr preferRelativeResize="0"/>
          <p:nvPr/>
        </p:nvPicPr>
        <p:blipFill>
          <a:blip r:embed="rId59">
            <a:alphaModFix/>
          </a:blip>
          <a:stretch>
            <a:fillRect/>
          </a:stretch>
        </p:blipFill>
        <p:spPr>
          <a:xfrm>
            <a:off x="6681950" y="2275525"/>
            <a:ext cx="308400" cy="308400"/>
          </a:xfrm>
          <a:prstGeom prst="rect">
            <a:avLst/>
          </a:prstGeom>
          <a:noFill/>
          <a:ln>
            <a:noFill/>
          </a:ln>
        </p:spPr>
      </p:pic>
      <p:pic>
        <p:nvPicPr>
          <p:cNvPr id="272" name="Google Shape;272;p30"/>
          <p:cNvPicPr preferRelativeResize="0"/>
          <p:nvPr/>
        </p:nvPicPr>
        <p:blipFill>
          <a:blip r:embed="rId60">
            <a:alphaModFix/>
          </a:blip>
          <a:stretch>
            <a:fillRect/>
          </a:stretch>
        </p:blipFill>
        <p:spPr>
          <a:xfrm>
            <a:off x="6994975" y="2275525"/>
            <a:ext cx="290474" cy="290476"/>
          </a:xfrm>
          <a:prstGeom prst="rect">
            <a:avLst/>
          </a:prstGeom>
          <a:noFill/>
          <a:ln>
            <a:noFill/>
          </a:ln>
        </p:spPr>
      </p:pic>
      <p:pic>
        <p:nvPicPr>
          <p:cNvPr id="273" name="Google Shape;273;p30"/>
          <p:cNvPicPr preferRelativeResize="0"/>
          <p:nvPr/>
        </p:nvPicPr>
        <p:blipFill>
          <a:blip r:embed="rId61">
            <a:alphaModFix/>
          </a:blip>
          <a:stretch>
            <a:fillRect/>
          </a:stretch>
        </p:blipFill>
        <p:spPr>
          <a:xfrm>
            <a:off x="7290075" y="2275525"/>
            <a:ext cx="290474" cy="290476"/>
          </a:xfrm>
          <a:prstGeom prst="rect">
            <a:avLst/>
          </a:prstGeom>
          <a:noFill/>
          <a:ln>
            <a:noFill/>
          </a:ln>
        </p:spPr>
      </p:pic>
      <p:pic>
        <p:nvPicPr>
          <p:cNvPr id="274" name="Google Shape;274;p30"/>
          <p:cNvPicPr preferRelativeResize="0"/>
          <p:nvPr/>
        </p:nvPicPr>
        <p:blipFill>
          <a:blip r:embed="rId62">
            <a:alphaModFix/>
          </a:blip>
          <a:stretch>
            <a:fillRect/>
          </a:stretch>
        </p:blipFill>
        <p:spPr>
          <a:xfrm>
            <a:off x="1542425" y="2583925"/>
            <a:ext cx="303000" cy="303000"/>
          </a:xfrm>
          <a:prstGeom prst="rect">
            <a:avLst/>
          </a:prstGeom>
          <a:noFill/>
          <a:ln>
            <a:noFill/>
          </a:ln>
        </p:spPr>
      </p:pic>
      <p:pic>
        <p:nvPicPr>
          <p:cNvPr id="275" name="Google Shape;275;p30"/>
          <p:cNvPicPr preferRelativeResize="0"/>
          <p:nvPr/>
        </p:nvPicPr>
        <p:blipFill>
          <a:blip r:embed="rId63">
            <a:alphaModFix/>
          </a:blip>
          <a:stretch>
            <a:fillRect/>
          </a:stretch>
        </p:blipFill>
        <p:spPr>
          <a:xfrm>
            <a:off x="1837375" y="2583925"/>
            <a:ext cx="303000" cy="303000"/>
          </a:xfrm>
          <a:prstGeom prst="rect">
            <a:avLst/>
          </a:prstGeom>
          <a:noFill/>
          <a:ln>
            <a:noFill/>
          </a:ln>
        </p:spPr>
      </p:pic>
      <p:pic>
        <p:nvPicPr>
          <p:cNvPr id="276" name="Google Shape;276;p30"/>
          <p:cNvPicPr preferRelativeResize="0"/>
          <p:nvPr/>
        </p:nvPicPr>
        <p:blipFill>
          <a:blip r:embed="rId64">
            <a:alphaModFix/>
          </a:blip>
          <a:stretch>
            <a:fillRect/>
          </a:stretch>
        </p:blipFill>
        <p:spPr>
          <a:xfrm>
            <a:off x="2149850" y="2575700"/>
            <a:ext cx="303000" cy="303000"/>
          </a:xfrm>
          <a:prstGeom prst="rect">
            <a:avLst/>
          </a:prstGeom>
          <a:noFill/>
          <a:ln>
            <a:noFill/>
          </a:ln>
        </p:spPr>
      </p:pic>
      <p:pic>
        <p:nvPicPr>
          <p:cNvPr id="277" name="Google Shape;277;p30"/>
          <p:cNvPicPr preferRelativeResize="0"/>
          <p:nvPr/>
        </p:nvPicPr>
        <p:blipFill>
          <a:blip r:embed="rId65">
            <a:alphaModFix/>
          </a:blip>
          <a:stretch>
            <a:fillRect/>
          </a:stretch>
        </p:blipFill>
        <p:spPr>
          <a:xfrm>
            <a:off x="2449275" y="2583925"/>
            <a:ext cx="290474" cy="290474"/>
          </a:xfrm>
          <a:prstGeom prst="rect">
            <a:avLst/>
          </a:prstGeom>
          <a:noFill/>
          <a:ln>
            <a:noFill/>
          </a:ln>
        </p:spPr>
      </p:pic>
      <p:pic>
        <p:nvPicPr>
          <p:cNvPr id="278" name="Google Shape;278;p30"/>
          <p:cNvPicPr preferRelativeResize="0"/>
          <p:nvPr/>
        </p:nvPicPr>
        <p:blipFill>
          <a:blip r:embed="rId66">
            <a:alphaModFix/>
          </a:blip>
          <a:stretch>
            <a:fillRect/>
          </a:stretch>
        </p:blipFill>
        <p:spPr>
          <a:xfrm>
            <a:off x="2757275" y="2583925"/>
            <a:ext cx="303000" cy="303000"/>
          </a:xfrm>
          <a:prstGeom prst="rect">
            <a:avLst/>
          </a:prstGeom>
          <a:noFill/>
          <a:ln>
            <a:noFill/>
          </a:ln>
        </p:spPr>
      </p:pic>
      <p:pic>
        <p:nvPicPr>
          <p:cNvPr id="279" name="Google Shape;279;p30"/>
          <p:cNvPicPr preferRelativeResize="0"/>
          <p:nvPr/>
        </p:nvPicPr>
        <p:blipFill>
          <a:blip r:embed="rId67">
            <a:alphaModFix/>
          </a:blip>
          <a:stretch>
            <a:fillRect/>
          </a:stretch>
        </p:blipFill>
        <p:spPr>
          <a:xfrm>
            <a:off x="3048650" y="2590175"/>
            <a:ext cx="290500" cy="290500"/>
          </a:xfrm>
          <a:prstGeom prst="rect">
            <a:avLst/>
          </a:prstGeom>
          <a:noFill/>
          <a:ln>
            <a:noFill/>
          </a:ln>
        </p:spPr>
      </p:pic>
      <p:pic>
        <p:nvPicPr>
          <p:cNvPr id="280" name="Google Shape;280;p30"/>
          <p:cNvPicPr preferRelativeResize="0"/>
          <p:nvPr/>
        </p:nvPicPr>
        <p:blipFill>
          <a:blip r:embed="rId68">
            <a:alphaModFix/>
          </a:blip>
          <a:stretch>
            <a:fillRect/>
          </a:stretch>
        </p:blipFill>
        <p:spPr>
          <a:xfrm>
            <a:off x="3364700" y="2577300"/>
            <a:ext cx="303000" cy="303000"/>
          </a:xfrm>
          <a:prstGeom prst="rect">
            <a:avLst/>
          </a:prstGeom>
          <a:noFill/>
          <a:ln>
            <a:noFill/>
          </a:ln>
        </p:spPr>
      </p:pic>
      <p:pic>
        <p:nvPicPr>
          <p:cNvPr id="281" name="Google Shape;281;p30"/>
          <p:cNvPicPr preferRelativeResize="0"/>
          <p:nvPr/>
        </p:nvPicPr>
        <p:blipFill>
          <a:blip r:embed="rId69">
            <a:alphaModFix/>
          </a:blip>
          <a:stretch>
            <a:fillRect/>
          </a:stretch>
        </p:blipFill>
        <p:spPr>
          <a:xfrm>
            <a:off x="3677163" y="2590188"/>
            <a:ext cx="290474" cy="290474"/>
          </a:xfrm>
          <a:prstGeom prst="rect">
            <a:avLst/>
          </a:prstGeom>
          <a:noFill/>
          <a:ln>
            <a:noFill/>
          </a:ln>
        </p:spPr>
      </p:pic>
      <p:pic>
        <p:nvPicPr>
          <p:cNvPr id="282" name="Google Shape;282;p30"/>
          <p:cNvPicPr preferRelativeResize="0"/>
          <p:nvPr/>
        </p:nvPicPr>
        <p:blipFill>
          <a:blip r:embed="rId70">
            <a:alphaModFix/>
          </a:blip>
          <a:stretch>
            <a:fillRect/>
          </a:stretch>
        </p:blipFill>
        <p:spPr>
          <a:xfrm>
            <a:off x="3977100" y="2576950"/>
            <a:ext cx="290450" cy="290450"/>
          </a:xfrm>
          <a:prstGeom prst="rect">
            <a:avLst/>
          </a:prstGeom>
          <a:noFill/>
          <a:ln>
            <a:noFill/>
          </a:ln>
        </p:spPr>
      </p:pic>
      <p:pic>
        <p:nvPicPr>
          <p:cNvPr id="283" name="Google Shape;283;p30"/>
          <p:cNvPicPr preferRelativeResize="0"/>
          <p:nvPr/>
        </p:nvPicPr>
        <p:blipFill>
          <a:blip r:embed="rId71">
            <a:alphaModFix/>
          </a:blip>
          <a:stretch>
            <a:fillRect/>
          </a:stretch>
        </p:blipFill>
        <p:spPr>
          <a:xfrm>
            <a:off x="4277025" y="2579650"/>
            <a:ext cx="290450" cy="290450"/>
          </a:xfrm>
          <a:prstGeom prst="rect">
            <a:avLst/>
          </a:prstGeom>
          <a:noFill/>
          <a:ln>
            <a:noFill/>
          </a:ln>
        </p:spPr>
      </p:pic>
      <p:pic>
        <p:nvPicPr>
          <p:cNvPr id="284" name="Google Shape;284;p30"/>
          <p:cNvPicPr preferRelativeResize="0"/>
          <p:nvPr/>
        </p:nvPicPr>
        <p:blipFill>
          <a:blip r:embed="rId72">
            <a:alphaModFix/>
          </a:blip>
          <a:stretch>
            <a:fillRect/>
          </a:stretch>
        </p:blipFill>
        <p:spPr>
          <a:xfrm>
            <a:off x="4564700" y="2573850"/>
            <a:ext cx="303000" cy="303000"/>
          </a:xfrm>
          <a:prstGeom prst="rect">
            <a:avLst/>
          </a:prstGeom>
          <a:noFill/>
          <a:ln>
            <a:noFill/>
          </a:ln>
        </p:spPr>
      </p:pic>
      <p:pic>
        <p:nvPicPr>
          <p:cNvPr id="285" name="Google Shape;285;p30"/>
          <p:cNvPicPr preferRelativeResize="0"/>
          <p:nvPr/>
        </p:nvPicPr>
        <p:blipFill>
          <a:blip r:embed="rId73">
            <a:alphaModFix/>
          </a:blip>
          <a:stretch>
            <a:fillRect/>
          </a:stretch>
        </p:blipFill>
        <p:spPr>
          <a:xfrm>
            <a:off x="4861819" y="2579650"/>
            <a:ext cx="308400" cy="308400"/>
          </a:xfrm>
          <a:prstGeom prst="rect">
            <a:avLst/>
          </a:prstGeom>
          <a:noFill/>
          <a:ln>
            <a:noFill/>
          </a:ln>
        </p:spPr>
      </p:pic>
      <p:pic>
        <p:nvPicPr>
          <p:cNvPr id="286" name="Google Shape;286;p30"/>
          <p:cNvPicPr preferRelativeResize="0"/>
          <p:nvPr/>
        </p:nvPicPr>
        <p:blipFill>
          <a:blip r:embed="rId74">
            <a:alphaModFix/>
          </a:blip>
          <a:stretch>
            <a:fillRect/>
          </a:stretch>
        </p:blipFill>
        <p:spPr>
          <a:xfrm>
            <a:off x="4556775" y="2264700"/>
            <a:ext cx="308400" cy="308400"/>
          </a:xfrm>
          <a:prstGeom prst="rect">
            <a:avLst/>
          </a:prstGeom>
          <a:noFill/>
          <a:ln>
            <a:noFill/>
          </a:ln>
        </p:spPr>
      </p:pic>
      <p:pic>
        <p:nvPicPr>
          <p:cNvPr id="287" name="Google Shape;287;p30"/>
          <p:cNvPicPr preferRelativeResize="0"/>
          <p:nvPr/>
        </p:nvPicPr>
        <p:blipFill>
          <a:blip r:embed="rId75">
            <a:alphaModFix/>
          </a:blip>
          <a:stretch>
            <a:fillRect/>
          </a:stretch>
        </p:blipFill>
        <p:spPr>
          <a:xfrm>
            <a:off x="5185763" y="2574600"/>
            <a:ext cx="290450" cy="290450"/>
          </a:xfrm>
          <a:prstGeom prst="rect">
            <a:avLst/>
          </a:prstGeom>
          <a:noFill/>
          <a:ln>
            <a:noFill/>
          </a:ln>
        </p:spPr>
      </p:pic>
      <p:pic>
        <p:nvPicPr>
          <p:cNvPr id="288" name="Google Shape;288;p30"/>
          <p:cNvPicPr preferRelativeResize="0"/>
          <p:nvPr/>
        </p:nvPicPr>
        <p:blipFill>
          <a:blip r:embed="rId76">
            <a:alphaModFix/>
          </a:blip>
          <a:stretch>
            <a:fillRect/>
          </a:stretch>
        </p:blipFill>
        <p:spPr>
          <a:xfrm>
            <a:off x="5491775" y="2589450"/>
            <a:ext cx="280274" cy="280276"/>
          </a:xfrm>
          <a:prstGeom prst="rect">
            <a:avLst/>
          </a:prstGeom>
          <a:noFill/>
          <a:ln>
            <a:noFill/>
          </a:ln>
        </p:spPr>
      </p:pic>
      <p:sp>
        <p:nvSpPr>
          <p:cNvPr id="289" name="Google Shape;289;p30"/>
          <p:cNvSpPr txBox="1"/>
          <p:nvPr>
            <p:ph idx="2" type="title"/>
          </p:nvPr>
        </p:nvSpPr>
        <p:spPr>
          <a:xfrm rot="-5400000">
            <a:off x="-1339225" y="2775575"/>
            <a:ext cx="3672300" cy="334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 O P Y  &amp;  P A S T E  I T  W H E R E  Y O U  W A N T </a:t>
            </a:r>
            <a:endParaRPr/>
          </a:p>
        </p:txBody>
      </p:sp>
      <p:pic>
        <p:nvPicPr>
          <p:cNvPr id="290" name="Google Shape;290;p30"/>
          <p:cNvPicPr preferRelativeResize="0"/>
          <p:nvPr/>
        </p:nvPicPr>
        <p:blipFill>
          <a:blip r:embed="rId77">
            <a:alphaModFix/>
          </a:blip>
          <a:stretch>
            <a:fillRect/>
          </a:stretch>
        </p:blipFill>
        <p:spPr>
          <a:xfrm>
            <a:off x="352975" y="360200"/>
            <a:ext cx="560700" cy="535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31"/>
          <p:cNvSpPr txBox="1"/>
          <p:nvPr>
            <p:ph type="title"/>
          </p:nvPr>
        </p:nvSpPr>
        <p:spPr>
          <a:xfrm>
            <a:off x="2059225" y="2371350"/>
            <a:ext cx="4756800" cy="727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 X %</a:t>
            </a:r>
            <a:endParaRPr/>
          </a:p>
        </p:txBody>
      </p:sp>
      <p:sp>
        <p:nvSpPr>
          <p:cNvPr id="296" name="Google Shape;296;p31"/>
          <p:cNvSpPr txBox="1"/>
          <p:nvPr>
            <p:ph idx="1" type="body"/>
          </p:nvPr>
        </p:nvSpPr>
        <p:spPr>
          <a:xfrm>
            <a:off x="2278425" y="2930725"/>
            <a:ext cx="4374900" cy="1857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pic>
        <p:nvPicPr>
          <p:cNvPr id="297" name="Google Shape;297;p31"/>
          <p:cNvPicPr preferRelativeResize="0"/>
          <p:nvPr/>
        </p:nvPicPr>
        <p:blipFill>
          <a:blip r:embed="rId3">
            <a:alphaModFix/>
          </a:blip>
          <a:stretch>
            <a:fillRect/>
          </a:stretch>
        </p:blipFill>
        <p:spPr>
          <a:xfrm>
            <a:off x="4291650" y="695375"/>
            <a:ext cx="560700" cy="535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sp>
        <p:nvSpPr>
          <p:cNvPr id="302" name="Google Shape;302;p32"/>
          <p:cNvSpPr txBox="1"/>
          <p:nvPr>
            <p:ph type="title"/>
          </p:nvPr>
        </p:nvSpPr>
        <p:spPr>
          <a:xfrm>
            <a:off x="2533100" y="2178375"/>
            <a:ext cx="4056600" cy="559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Ignorance, hatred and greed are killing nature</a:t>
            </a:r>
            <a:r>
              <a:rPr lang="en"/>
              <a:t>”</a:t>
            </a:r>
            <a:endParaRPr/>
          </a:p>
        </p:txBody>
      </p:sp>
      <p:sp>
        <p:nvSpPr>
          <p:cNvPr id="303" name="Google Shape;303;p32"/>
          <p:cNvSpPr txBox="1"/>
          <p:nvPr>
            <p:ph idx="1" type="body"/>
          </p:nvPr>
        </p:nvSpPr>
        <p:spPr>
          <a:xfrm>
            <a:off x="2533100" y="2899900"/>
            <a:ext cx="4056600" cy="3291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M A S A N O B U  F U K U O K A</a:t>
            </a:r>
            <a:endParaRPr/>
          </a:p>
        </p:txBody>
      </p:sp>
      <p:pic>
        <p:nvPicPr>
          <p:cNvPr id="304" name="Google Shape;304;p32"/>
          <p:cNvPicPr preferRelativeResize="0"/>
          <p:nvPr/>
        </p:nvPicPr>
        <p:blipFill>
          <a:blip r:embed="rId3">
            <a:alphaModFix/>
          </a:blip>
          <a:stretch>
            <a:fillRect/>
          </a:stretch>
        </p:blipFill>
        <p:spPr>
          <a:xfrm>
            <a:off x="2514000" y="1466800"/>
            <a:ext cx="560700" cy="535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8" name="Shape 308"/>
        <p:cNvGrpSpPr/>
        <p:nvPr/>
      </p:nvGrpSpPr>
      <p:grpSpPr>
        <a:xfrm>
          <a:off x="0" y="0"/>
          <a:ext cx="0" cy="0"/>
          <a:chOff x="0" y="0"/>
          <a:chExt cx="0" cy="0"/>
        </a:xfrm>
      </p:grpSpPr>
      <p:sp>
        <p:nvSpPr>
          <p:cNvPr id="309" name="Google Shape;309;p33"/>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 E S I G N</a:t>
            </a:r>
            <a:endParaRPr/>
          </a:p>
          <a:p>
            <a:pPr indent="0" lvl="0" marL="0" rtl="0" algn="l">
              <a:spcBef>
                <a:spcPts val="0"/>
              </a:spcBef>
              <a:spcAft>
                <a:spcPts val="0"/>
              </a:spcAft>
              <a:buNone/>
            </a:pPr>
            <a:r>
              <a:rPr lang="en"/>
              <a:t>N O T E S  &amp; </a:t>
            </a:r>
            <a:endParaRPr/>
          </a:p>
          <a:p>
            <a:pPr indent="0" lvl="0" marL="0" rtl="0" algn="l">
              <a:spcBef>
                <a:spcPts val="0"/>
              </a:spcBef>
              <a:spcAft>
                <a:spcPts val="0"/>
              </a:spcAft>
              <a:buNone/>
            </a:pPr>
            <a:r>
              <a:rPr lang="en"/>
              <a:t>C R E D I T S</a:t>
            </a:r>
            <a:endParaRPr/>
          </a:p>
        </p:txBody>
      </p:sp>
      <p:sp>
        <p:nvSpPr>
          <p:cNvPr id="310" name="Google Shape;310;p33"/>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lang="en" u="sng">
                <a:hlinkClick r:id="rId3"/>
              </a:rPr>
              <a:t>SlidesMedia</a:t>
            </a:r>
            <a:r>
              <a:rPr lang="en"/>
              <a:t>.</a:t>
            </a:r>
            <a:endParaRPr/>
          </a:p>
          <a:p>
            <a:pPr indent="-285750" lvl="0" marL="457200" rtl="0" algn="l">
              <a:spcBef>
                <a:spcPts val="0"/>
              </a:spcBef>
              <a:spcAft>
                <a:spcPts val="0"/>
              </a:spcAft>
              <a:buSzPts val="900"/>
              <a:buChar char="●"/>
            </a:pPr>
            <a:r>
              <a:rPr lang="en"/>
              <a:t>Photographs by </a:t>
            </a:r>
            <a:r>
              <a:rPr lang="en" u="sng">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85750" lvl="0" marL="457200" rtl="0" algn="l">
              <a:spcBef>
                <a:spcPts val="0"/>
              </a:spcBef>
              <a:spcAft>
                <a:spcPts val="0"/>
              </a:spcAft>
              <a:buSzPts val="900"/>
              <a:buChar char="●"/>
            </a:pPr>
            <a:r>
              <a:rPr lang="en"/>
              <a:t>Map by </a:t>
            </a:r>
            <a:r>
              <a:rPr lang="en" u="sng">
                <a:hlinkClick r:id="rId7"/>
              </a:rPr>
              <a:t>pngimage.net</a:t>
            </a:r>
            <a:endParaRPr/>
          </a:p>
        </p:txBody>
      </p:sp>
      <p:sp>
        <p:nvSpPr>
          <p:cNvPr id="311" name="Google Shape;311;p33"/>
          <p:cNvSpPr txBox="1"/>
          <p:nvPr>
            <p:ph idx="2" type="body"/>
          </p:nvPr>
        </p:nvSpPr>
        <p:spPr>
          <a:xfrm>
            <a:off x="3416575" y="222500"/>
            <a:ext cx="53841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Patua One</a:t>
            </a:r>
            <a:endParaRPr/>
          </a:p>
          <a:p>
            <a:pPr indent="-292100" lvl="0" marL="457200" rtl="0" algn="l">
              <a:spcBef>
                <a:spcPts val="0"/>
              </a:spcBef>
              <a:spcAft>
                <a:spcPts val="0"/>
              </a:spcAft>
              <a:buSzPts val="1000"/>
              <a:buChar char="●"/>
            </a:pPr>
            <a:r>
              <a:rPr lang="en"/>
              <a:t>Body: Bitter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Clr>
                <a:srgbClr val="FF0000"/>
              </a:buClr>
              <a:buSzPts val="1000"/>
              <a:buChar char="●"/>
            </a:pPr>
            <a:r>
              <a:rPr lang="en" u="sng">
                <a:solidFill>
                  <a:srgbClr val="FF0000"/>
                </a:solidFill>
                <a:hlinkClick r:id="rId8"/>
              </a:rPr>
              <a:t>https://fonts.google.com/specimen/Patua+One</a:t>
            </a:r>
            <a:endParaRPr>
              <a:solidFill>
                <a:srgbClr val="FF0000"/>
              </a:solidFill>
            </a:endParaRPr>
          </a:p>
          <a:p>
            <a:pPr indent="-292100" lvl="0" marL="457200" rtl="0" algn="l">
              <a:spcBef>
                <a:spcPts val="0"/>
              </a:spcBef>
              <a:spcAft>
                <a:spcPts val="0"/>
              </a:spcAft>
              <a:buClr>
                <a:srgbClr val="FF0000"/>
              </a:buClr>
              <a:buSzPts val="1000"/>
              <a:buChar char="●"/>
            </a:pPr>
            <a:r>
              <a:rPr lang="en" u="sng">
                <a:solidFill>
                  <a:srgbClr val="FF0000"/>
                </a:solidFill>
                <a:hlinkClick r:id="rId9"/>
              </a:rPr>
              <a:t>https://fonts.google.com/specimen/Bitter</a:t>
            </a:r>
            <a:endParaRPr>
              <a:solidFill>
                <a:srgbClr val="FF0000"/>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8"/>
          <p:cNvSpPr txBox="1"/>
          <p:nvPr>
            <p:ph type="title"/>
          </p:nvPr>
        </p:nvSpPr>
        <p:spPr>
          <a:xfrm>
            <a:off x="2878725" y="2569475"/>
            <a:ext cx="4088400" cy="57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 I T L E  O R  H E A D L I N E  S L I D E</a:t>
            </a:r>
            <a:endParaRPr/>
          </a:p>
        </p:txBody>
      </p:sp>
      <p:sp>
        <p:nvSpPr>
          <p:cNvPr id="90" name="Google Shape;90;p18"/>
          <p:cNvSpPr txBox="1"/>
          <p:nvPr>
            <p:ph idx="2" type="title"/>
          </p:nvPr>
        </p:nvSpPr>
        <p:spPr>
          <a:xfrm>
            <a:off x="2878725" y="1807425"/>
            <a:ext cx="4088400" cy="55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 N E</a:t>
            </a:r>
            <a:endParaRPr/>
          </a:p>
        </p:txBody>
      </p:sp>
      <p:pic>
        <p:nvPicPr>
          <p:cNvPr id="91" name="Google Shape;91;p18"/>
          <p:cNvPicPr preferRelativeResize="0"/>
          <p:nvPr/>
        </p:nvPicPr>
        <p:blipFill>
          <a:blip r:embed="rId3">
            <a:alphaModFix/>
          </a:blip>
          <a:stretch>
            <a:fillRect/>
          </a:stretch>
        </p:blipFill>
        <p:spPr>
          <a:xfrm>
            <a:off x="2124775" y="2590500"/>
            <a:ext cx="560700" cy="535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9"/>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 N S T R U C T I O N S  F O R  U S E  T H I S  P R E S E N T A T I O N</a:t>
            </a:r>
            <a:endParaRPr/>
          </a:p>
        </p:txBody>
      </p:sp>
      <p:sp>
        <p:nvSpPr>
          <p:cNvPr id="97" name="Google Shape;97;p19"/>
          <p:cNvSpPr txBox="1"/>
          <p:nvPr>
            <p:ph idx="1" type="body"/>
          </p:nvPr>
        </p:nvSpPr>
        <p:spPr>
          <a:xfrm>
            <a:off x="491150" y="1609900"/>
            <a:ext cx="3792900" cy="305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Please click on the button </a:t>
            </a:r>
            <a:r>
              <a:rPr lang="en">
                <a:solidFill>
                  <a:srgbClr val="FF0000"/>
                </a:solidFill>
              </a:rPr>
              <a:t>“Use theme on Google Slides”</a:t>
            </a:r>
            <a:r>
              <a:rPr lang="en"/>
              <a:t> under the presentation preview.</a:t>
            </a:r>
            <a:endParaRPr/>
          </a:p>
          <a:p>
            <a:pPr indent="0" lvl="0" marL="0" rtl="0" algn="l">
              <a:spcBef>
                <a:spcPts val="1600"/>
              </a:spcBef>
              <a:spcAft>
                <a:spcPts val="0"/>
              </a:spcAft>
              <a:buNone/>
            </a:pPr>
            <a:r>
              <a:rPr lang="en"/>
              <a:t>On click you will create a copy of this presentation on your Google Drive and will be able to edit, add or delete any slides.</a:t>
            </a:r>
            <a:endParaRPr/>
          </a:p>
          <a:p>
            <a:pPr indent="0" lvl="0" marL="0" rtl="0" algn="l">
              <a:spcBef>
                <a:spcPts val="1600"/>
              </a:spcBef>
              <a:spcAft>
                <a:spcPts val="1600"/>
              </a:spcAft>
              <a:buNone/>
            </a:pPr>
            <a:r>
              <a:rPr lang="en"/>
              <a:t>Remember, you need to be signed in to your Google Drive account. If you don’t have any Google account, you can create for free in Google.</a:t>
            </a:r>
            <a:endParaRPr/>
          </a:p>
        </p:txBody>
      </p:sp>
      <p:sp>
        <p:nvSpPr>
          <p:cNvPr id="98" name="Google Shape;98;p19"/>
          <p:cNvSpPr txBox="1"/>
          <p:nvPr>
            <p:ph idx="2" type="body"/>
          </p:nvPr>
        </p:nvSpPr>
        <p:spPr>
          <a:xfrm>
            <a:off x="4770575" y="1609900"/>
            <a:ext cx="3888300" cy="305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Please click on the button </a:t>
            </a:r>
            <a:r>
              <a:rPr lang="en">
                <a:solidFill>
                  <a:srgbClr val="FF0000"/>
                </a:solidFill>
              </a:rPr>
              <a:t>“Download for Powerpoint”</a:t>
            </a:r>
            <a:r>
              <a:rPr lang="en"/>
              <a: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160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p:txBody>
      </p:sp>
      <p:pic>
        <p:nvPicPr>
          <p:cNvPr id="99" name="Google Shape;99;p19"/>
          <p:cNvPicPr preferRelativeResize="0"/>
          <p:nvPr/>
        </p:nvPicPr>
        <p:blipFill>
          <a:blip r:embed="rId3">
            <a:alphaModFix/>
          </a:blip>
          <a:stretch>
            <a:fillRect/>
          </a:stretch>
        </p:blipFill>
        <p:spPr>
          <a:xfrm>
            <a:off x="352975" y="360200"/>
            <a:ext cx="560700" cy="535400"/>
          </a:xfrm>
          <a:prstGeom prst="rect">
            <a:avLst/>
          </a:prstGeom>
          <a:noFill/>
          <a:ln>
            <a:noFill/>
          </a:ln>
        </p:spPr>
      </p:pic>
      <p:sp>
        <p:nvSpPr>
          <p:cNvPr id="100" name="Google Shape;100;p19"/>
          <p:cNvSpPr txBox="1"/>
          <p:nvPr>
            <p:ph idx="3" type="title"/>
          </p:nvPr>
        </p:nvSpPr>
        <p:spPr>
          <a:xfrm>
            <a:off x="491150" y="1059625"/>
            <a:ext cx="38202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200"/>
              <a:t>E D I T  I N  G O O G L E  S L I D E S</a:t>
            </a:r>
            <a:endParaRPr sz="1200"/>
          </a:p>
        </p:txBody>
      </p:sp>
      <p:sp>
        <p:nvSpPr>
          <p:cNvPr id="101" name="Google Shape;101;p19"/>
          <p:cNvSpPr txBox="1"/>
          <p:nvPr>
            <p:ph idx="4" type="title"/>
          </p:nvPr>
        </p:nvSpPr>
        <p:spPr>
          <a:xfrm>
            <a:off x="4770575" y="1059550"/>
            <a:ext cx="38202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 X P O R T  &amp;  E D I T  I N  P O W E R P O I N 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0"/>
          <p:cNvSpPr txBox="1"/>
          <p:nvPr>
            <p:ph type="title"/>
          </p:nvPr>
        </p:nvSpPr>
        <p:spPr>
          <a:xfrm>
            <a:off x="2146525" y="404750"/>
            <a:ext cx="4352100" cy="63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 A B L E  O F  C O N T E N T S</a:t>
            </a:r>
            <a:endParaRPr/>
          </a:p>
        </p:txBody>
      </p:sp>
      <p:sp>
        <p:nvSpPr>
          <p:cNvPr id="107" name="Google Shape;107;p20"/>
          <p:cNvSpPr txBox="1"/>
          <p:nvPr>
            <p:ph idx="1" type="subTitle"/>
          </p:nvPr>
        </p:nvSpPr>
        <p:spPr>
          <a:xfrm>
            <a:off x="2796875" y="1141475"/>
            <a:ext cx="3970200" cy="304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 I T L E  O R  H E A D L I N E  1</a:t>
            </a:r>
            <a:endParaRPr/>
          </a:p>
        </p:txBody>
      </p:sp>
      <p:sp>
        <p:nvSpPr>
          <p:cNvPr id="108" name="Google Shape;108;p20"/>
          <p:cNvSpPr txBox="1"/>
          <p:nvPr>
            <p:ph idx="2" type="subTitle"/>
          </p:nvPr>
        </p:nvSpPr>
        <p:spPr>
          <a:xfrm>
            <a:off x="2796875" y="1853250"/>
            <a:ext cx="3970200" cy="304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 I T L E  O R  H E A D L I N E  2</a:t>
            </a:r>
            <a:endParaRPr/>
          </a:p>
        </p:txBody>
      </p:sp>
      <p:sp>
        <p:nvSpPr>
          <p:cNvPr id="109" name="Google Shape;109;p20"/>
          <p:cNvSpPr txBox="1"/>
          <p:nvPr>
            <p:ph idx="3" type="subTitle"/>
          </p:nvPr>
        </p:nvSpPr>
        <p:spPr>
          <a:xfrm>
            <a:off x="2796875" y="2566963"/>
            <a:ext cx="3970200" cy="3207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 I T L E  O R  H E A D L I N E  3</a:t>
            </a:r>
            <a:endParaRPr/>
          </a:p>
        </p:txBody>
      </p:sp>
      <p:sp>
        <p:nvSpPr>
          <p:cNvPr id="110" name="Google Shape;110;p20"/>
          <p:cNvSpPr txBox="1"/>
          <p:nvPr>
            <p:ph idx="4" type="subTitle"/>
          </p:nvPr>
        </p:nvSpPr>
        <p:spPr>
          <a:xfrm>
            <a:off x="2796875" y="3295000"/>
            <a:ext cx="3970200" cy="304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 I T L E  O R  H E A D L I N E  4</a:t>
            </a:r>
            <a:endParaRPr/>
          </a:p>
        </p:txBody>
      </p:sp>
      <p:sp>
        <p:nvSpPr>
          <p:cNvPr id="111" name="Google Shape;111;p20"/>
          <p:cNvSpPr txBox="1"/>
          <p:nvPr>
            <p:ph idx="5" type="subTitle"/>
          </p:nvPr>
        </p:nvSpPr>
        <p:spPr>
          <a:xfrm>
            <a:off x="2796875" y="4024975"/>
            <a:ext cx="3970200" cy="304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T I T L E  O R  H E A D L I N E  5</a:t>
            </a:r>
            <a:endParaRPr/>
          </a:p>
        </p:txBody>
      </p:sp>
      <p:sp>
        <p:nvSpPr>
          <p:cNvPr id="112" name="Google Shape;112;p20"/>
          <p:cNvSpPr txBox="1"/>
          <p:nvPr>
            <p:ph idx="6" type="body"/>
          </p:nvPr>
        </p:nvSpPr>
        <p:spPr>
          <a:xfrm>
            <a:off x="2805950" y="1505525"/>
            <a:ext cx="3970200" cy="30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a:t>
            </a:r>
            <a:endParaRPr/>
          </a:p>
        </p:txBody>
      </p:sp>
      <p:sp>
        <p:nvSpPr>
          <p:cNvPr id="113" name="Google Shape;113;p20"/>
          <p:cNvSpPr txBox="1"/>
          <p:nvPr>
            <p:ph idx="7" type="body"/>
          </p:nvPr>
        </p:nvSpPr>
        <p:spPr>
          <a:xfrm>
            <a:off x="2771875" y="2218225"/>
            <a:ext cx="3970200" cy="30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a:t>
            </a:r>
            <a:endParaRPr/>
          </a:p>
        </p:txBody>
      </p:sp>
      <p:sp>
        <p:nvSpPr>
          <p:cNvPr id="114" name="Google Shape;114;p20"/>
          <p:cNvSpPr txBox="1"/>
          <p:nvPr>
            <p:ph idx="8" type="body"/>
          </p:nvPr>
        </p:nvSpPr>
        <p:spPr>
          <a:xfrm>
            <a:off x="2805950" y="2939113"/>
            <a:ext cx="3970200" cy="30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a:t>
            </a:r>
            <a:endParaRPr/>
          </a:p>
        </p:txBody>
      </p:sp>
      <p:sp>
        <p:nvSpPr>
          <p:cNvPr id="115" name="Google Shape;115;p20"/>
          <p:cNvSpPr txBox="1"/>
          <p:nvPr>
            <p:ph idx="9" type="body"/>
          </p:nvPr>
        </p:nvSpPr>
        <p:spPr>
          <a:xfrm>
            <a:off x="2805950" y="3659988"/>
            <a:ext cx="3970200" cy="30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a:t>
            </a:r>
            <a:endParaRPr/>
          </a:p>
        </p:txBody>
      </p:sp>
      <p:sp>
        <p:nvSpPr>
          <p:cNvPr id="116" name="Google Shape;116;p20"/>
          <p:cNvSpPr txBox="1"/>
          <p:nvPr>
            <p:ph idx="13" type="body"/>
          </p:nvPr>
        </p:nvSpPr>
        <p:spPr>
          <a:xfrm>
            <a:off x="2805950" y="4389950"/>
            <a:ext cx="3970200" cy="30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a:t>
            </a:r>
            <a:endParaRPr sz="700"/>
          </a:p>
        </p:txBody>
      </p:sp>
      <p:pic>
        <p:nvPicPr>
          <p:cNvPr id="117" name="Google Shape;117;p20"/>
          <p:cNvPicPr preferRelativeResize="0"/>
          <p:nvPr/>
        </p:nvPicPr>
        <p:blipFill>
          <a:blip r:embed="rId3">
            <a:alphaModFix/>
          </a:blip>
          <a:stretch>
            <a:fillRect/>
          </a:stretch>
        </p:blipFill>
        <p:spPr>
          <a:xfrm>
            <a:off x="6824150" y="453100"/>
            <a:ext cx="560700" cy="535400"/>
          </a:xfrm>
          <a:prstGeom prst="rect">
            <a:avLst/>
          </a:prstGeom>
          <a:noFill/>
          <a:ln>
            <a:noFill/>
          </a:ln>
        </p:spPr>
      </p:pic>
      <p:pic>
        <p:nvPicPr>
          <p:cNvPr id="118" name="Google Shape;118;p20"/>
          <p:cNvPicPr preferRelativeResize="0"/>
          <p:nvPr/>
        </p:nvPicPr>
        <p:blipFill>
          <a:blip r:embed="rId4">
            <a:alphaModFix/>
          </a:blip>
          <a:stretch>
            <a:fillRect/>
          </a:stretch>
        </p:blipFill>
        <p:spPr>
          <a:xfrm>
            <a:off x="2146525" y="1290300"/>
            <a:ext cx="428975" cy="428975"/>
          </a:xfrm>
          <a:prstGeom prst="rect">
            <a:avLst/>
          </a:prstGeom>
          <a:noFill/>
          <a:ln>
            <a:noFill/>
          </a:ln>
        </p:spPr>
      </p:pic>
      <p:pic>
        <p:nvPicPr>
          <p:cNvPr id="119" name="Google Shape;119;p20"/>
          <p:cNvPicPr preferRelativeResize="0"/>
          <p:nvPr/>
        </p:nvPicPr>
        <p:blipFill>
          <a:blip r:embed="rId5">
            <a:alphaModFix/>
          </a:blip>
          <a:stretch>
            <a:fillRect/>
          </a:stretch>
        </p:blipFill>
        <p:spPr>
          <a:xfrm>
            <a:off x="2146525" y="2744850"/>
            <a:ext cx="428975" cy="428975"/>
          </a:xfrm>
          <a:prstGeom prst="rect">
            <a:avLst/>
          </a:prstGeom>
          <a:noFill/>
          <a:ln>
            <a:noFill/>
          </a:ln>
        </p:spPr>
      </p:pic>
      <p:pic>
        <p:nvPicPr>
          <p:cNvPr id="120" name="Google Shape;120;p20"/>
          <p:cNvPicPr preferRelativeResize="0"/>
          <p:nvPr/>
        </p:nvPicPr>
        <p:blipFill>
          <a:blip r:embed="rId6">
            <a:alphaModFix/>
          </a:blip>
          <a:stretch>
            <a:fillRect/>
          </a:stretch>
        </p:blipFill>
        <p:spPr>
          <a:xfrm>
            <a:off x="2170400" y="4175529"/>
            <a:ext cx="428975" cy="428975"/>
          </a:xfrm>
          <a:prstGeom prst="rect">
            <a:avLst/>
          </a:prstGeom>
          <a:noFill/>
          <a:ln>
            <a:noFill/>
          </a:ln>
        </p:spPr>
      </p:pic>
      <p:pic>
        <p:nvPicPr>
          <p:cNvPr id="121" name="Google Shape;121;p20"/>
          <p:cNvPicPr preferRelativeResize="0"/>
          <p:nvPr/>
        </p:nvPicPr>
        <p:blipFill>
          <a:blip r:embed="rId7">
            <a:alphaModFix/>
          </a:blip>
          <a:stretch>
            <a:fillRect/>
          </a:stretch>
        </p:blipFill>
        <p:spPr>
          <a:xfrm>
            <a:off x="7004575" y="2010675"/>
            <a:ext cx="428975" cy="428975"/>
          </a:xfrm>
          <a:prstGeom prst="rect">
            <a:avLst/>
          </a:prstGeom>
          <a:noFill/>
          <a:ln>
            <a:noFill/>
          </a:ln>
        </p:spPr>
      </p:pic>
      <p:pic>
        <p:nvPicPr>
          <p:cNvPr id="122" name="Google Shape;122;p20"/>
          <p:cNvPicPr preferRelativeResize="0"/>
          <p:nvPr/>
        </p:nvPicPr>
        <p:blipFill>
          <a:blip r:embed="rId8">
            <a:alphaModFix/>
          </a:blip>
          <a:stretch>
            <a:fillRect/>
          </a:stretch>
        </p:blipFill>
        <p:spPr>
          <a:xfrm>
            <a:off x="6984525" y="3461825"/>
            <a:ext cx="428975" cy="428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21"/>
          <p:cNvSpPr txBox="1"/>
          <p:nvPr>
            <p:ph idx="1" type="body"/>
          </p:nvPr>
        </p:nvSpPr>
        <p:spPr>
          <a:xfrm>
            <a:off x="2842350" y="966950"/>
            <a:ext cx="4111200" cy="522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 I ,  I ‘ M  K E N J I  M I Y A Z A K I</a:t>
            </a:r>
            <a:endParaRPr b="1"/>
          </a:p>
          <a:p>
            <a:pPr indent="0" lvl="0" marL="0" rtl="0" algn="ctr">
              <a:spcBef>
                <a:spcPts val="1600"/>
              </a:spcBef>
              <a:spcAft>
                <a:spcPts val="1200"/>
              </a:spcAft>
              <a:buNone/>
            </a:pPr>
            <a:r>
              <a:t/>
            </a:r>
            <a:endParaRPr>
              <a:latin typeface="Gothic A1 Thin"/>
              <a:ea typeface="Gothic A1 Thin"/>
              <a:cs typeface="Gothic A1 Thin"/>
              <a:sym typeface="Gothic A1 Thin"/>
            </a:endParaRPr>
          </a:p>
        </p:txBody>
      </p:sp>
      <p:sp>
        <p:nvSpPr>
          <p:cNvPr id="128" name="Google Shape;128;p21"/>
          <p:cNvSpPr txBox="1"/>
          <p:nvPr>
            <p:ph idx="2" type="body"/>
          </p:nvPr>
        </p:nvSpPr>
        <p:spPr>
          <a:xfrm>
            <a:off x="2146525" y="1725575"/>
            <a:ext cx="2223900" cy="2446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Nulla a tortor eu diam pretium auctor eget et est. Donec in faucibus leo, sed aliquet tortor. Praesent non risus eget dui cursus posuere sit amet in libero. Aliquam vitae lorem et sapien porttitor elementum et et neque. Aliquam scelerisque mauris sit amet diam suscipit iaculis. Etiam laoreet neque eu ipsum dapibus tristique. </a:t>
            </a:r>
            <a:endParaRPr/>
          </a:p>
        </p:txBody>
      </p:sp>
      <p:pic>
        <p:nvPicPr>
          <p:cNvPr id="129" name="Google Shape;129;p21"/>
          <p:cNvPicPr preferRelativeResize="0"/>
          <p:nvPr/>
        </p:nvPicPr>
        <p:blipFill>
          <a:blip r:embed="rId3">
            <a:alphaModFix/>
          </a:blip>
          <a:stretch>
            <a:fillRect/>
          </a:stretch>
        </p:blipFill>
        <p:spPr>
          <a:xfrm>
            <a:off x="4541375" y="1613775"/>
            <a:ext cx="2502875" cy="2670400"/>
          </a:xfrm>
          <a:prstGeom prst="rect">
            <a:avLst/>
          </a:prstGeom>
          <a:noFill/>
          <a:ln>
            <a:noFill/>
          </a:ln>
        </p:spPr>
      </p:pic>
      <p:pic>
        <p:nvPicPr>
          <p:cNvPr id="130" name="Google Shape;130;p21"/>
          <p:cNvPicPr preferRelativeResize="0"/>
          <p:nvPr/>
        </p:nvPicPr>
        <p:blipFill>
          <a:blip r:embed="rId4">
            <a:alphaModFix/>
          </a:blip>
          <a:stretch>
            <a:fillRect/>
          </a:stretch>
        </p:blipFill>
        <p:spPr>
          <a:xfrm>
            <a:off x="2081800" y="928525"/>
            <a:ext cx="560700" cy="535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2"/>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 N T R O</a:t>
            </a:r>
            <a:endParaRPr/>
          </a:p>
        </p:txBody>
      </p:sp>
      <p:sp>
        <p:nvSpPr>
          <p:cNvPr id="136" name="Google Shape;136;p22"/>
          <p:cNvSpPr txBox="1"/>
          <p:nvPr>
            <p:ph idx="4294967295" type="body"/>
          </p:nvPr>
        </p:nvSpPr>
        <p:spPr>
          <a:xfrm>
            <a:off x="888300" y="1165275"/>
            <a:ext cx="7798800" cy="35292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160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1600"/>
              </a:spcBef>
              <a:spcAft>
                <a:spcPts val="160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
        <p:nvSpPr>
          <p:cNvPr id="137" name="Google Shape;137;p22"/>
          <p:cNvSpPr txBox="1"/>
          <p:nvPr>
            <p:ph idx="2" type="title"/>
          </p:nvPr>
        </p:nvSpPr>
        <p:spPr>
          <a:xfrm rot="-5400000">
            <a:off x="-1348725" y="2765975"/>
            <a:ext cx="3672300" cy="35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 L I D E  T I T L E  E X A M P L E</a:t>
            </a:r>
            <a:endParaRPr/>
          </a:p>
        </p:txBody>
      </p:sp>
      <p:pic>
        <p:nvPicPr>
          <p:cNvPr id="138" name="Google Shape;138;p22"/>
          <p:cNvPicPr preferRelativeResize="0"/>
          <p:nvPr/>
        </p:nvPicPr>
        <p:blipFill>
          <a:blip r:embed="rId3">
            <a:alphaModFix/>
          </a:blip>
          <a:stretch>
            <a:fillRect/>
          </a:stretch>
        </p:blipFill>
        <p:spPr>
          <a:xfrm>
            <a:off x="352975" y="360200"/>
            <a:ext cx="560700" cy="53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3"/>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 I R S T  P O I N T  T W O  C O L U M N S</a:t>
            </a:r>
            <a:endParaRPr/>
          </a:p>
        </p:txBody>
      </p:sp>
      <p:sp>
        <p:nvSpPr>
          <p:cNvPr id="144" name="Google Shape;144;p23"/>
          <p:cNvSpPr txBox="1"/>
          <p:nvPr>
            <p:ph idx="1" type="body"/>
          </p:nvPr>
        </p:nvSpPr>
        <p:spPr>
          <a:xfrm>
            <a:off x="491150" y="1609900"/>
            <a:ext cx="3792900" cy="305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145" name="Google Shape;145;p23"/>
          <p:cNvSpPr txBox="1"/>
          <p:nvPr>
            <p:ph idx="2" type="body"/>
          </p:nvPr>
        </p:nvSpPr>
        <p:spPr>
          <a:xfrm>
            <a:off x="4770575" y="1609900"/>
            <a:ext cx="3888300" cy="305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l">
              <a:spcBef>
                <a:spcPts val="1600"/>
              </a:spcBef>
              <a:spcAft>
                <a:spcPts val="120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a:t>
            </a:r>
            <a:endParaRPr/>
          </a:p>
        </p:txBody>
      </p:sp>
      <p:pic>
        <p:nvPicPr>
          <p:cNvPr id="146" name="Google Shape;146;p23"/>
          <p:cNvPicPr preferRelativeResize="0"/>
          <p:nvPr/>
        </p:nvPicPr>
        <p:blipFill>
          <a:blip r:embed="rId3">
            <a:alphaModFix/>
          </a:blip>
          <a:stretch>
            <a:fillRect/>
          </a:stretch>
        </p:blipFill>
        <p:spPr>
          <a:xfrm>
            <a:off x="352975" y="360200"/>
            <a:ext cx="560700" cy="535400"/>
          </a:xfrm>
          <a:prstGeom prst="rect">
            <a:avLst/>
          </a:prstGeom>
          <a:noFill/>
          <a:ln>
            <a:noFill/>
          </a:ln>
        </p:spPr>
      </p:pic>
      <p:sp>
        <p:nvSpPr>
          <p:cNvPr id="147" name="Google Shape;147;p23"/>
          <p:cNvSpPr txBox="1"/>
          <p:nvPr>
            <p:ph idx="3" type="title"/>
          </p:nvPr>
        </p:nvSpPr>
        <p:spPr>
          <a:xfrm>
            <a:off x="491150" y="1059625"/>
            <a:ext cx="38202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 O R E M  I P S U M  D O L O R </a:t>
            </a:r>
            <a:endParaRPr/>
          </a:p>
        </p:txBody>
      </p:sp>
      <p:sp>
        <p:nvSpPr>
          <p:cNvPr id="148" name="Google Shape;148;p23"/>
          <p:cNvSpPr txBox="1"/>
          <p:nvPr>
            <p:ph idx="4" type="title"/>
          </p:nvPr>
        </p:nvSpPr>
        <p:spPr>
          <a:xfrm>
            <a:off x="4770575" y="1059550"/>
            <a:ext cx="38202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 U I S  U L L A M C O R P E 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2" name="Shape 152"/>
        <p:cNvGrpSpPr/>
        <p:nvPr/>
      </p:nvGrpSpPr>
      <p:grpSpPr>
        <a:xfrm>
          <a:off x="0" y="0"/>
          <a:ext cx="0" cy="0"/>
          <a:chOff x="0" y="0"/>
          <a:chExt cx="0" cy="0"/>
        </a:xfrm>
      </p:grpSpPr>
      <p:sp>
        <p:nvSpPr>
          <p:cNvPr id="153" name="Google Shape;153;p24"/>
          <p:cNvSpPr txBox="1"/>
          <p:nvPr>
            <p:ph type="title"/>
          </p:nvPr>
        </p:nvSpPr>
        <p:spPr>
          <a:xfrm>
            <a:off x="1838925" y="343350"/>
            <a:ext cx="6918600" cy="56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 N  T W O  O R  T H R E E  C O L U M N S</a:t>
            </a:r>
            <a:endParaRPr/>
          </a:p>
        </p:txBody>
      </p:sp>
      <p:sp>
        <p:nvSpPr>
          <p:cNvPr id="154" name="Google Shape;154;p24"/>
          <p:cNvSpPr txBox="1"/>
          <p:nvPr>
            <p:ph idx="1" type="body"/>
          </p:nvPr>
        </p:nvSpPr>
        <p:spPr>
          <a:xfrm>
            <a:off x="383550" y="1518875"/>
            <a:ext cx="2628600" cy="323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1600"/>
              </a:spcBef>
              <a:spcAft>
                <a:spcPts val="0"/>
              </a:spcAft>
              <a:buNone/>
            </a:pPr>
            <a:r>
              <a:rPr lang="en"/>
              <a:t>Incididunt ut labore et dolore</a:t>
            </a:r>
            <a:endParaRPr/>
          </a:p>
          <a:p>
            <a:pPr indent="0" lvl="0" marL="0" rtl="0" algn="l">
              <a:spcBef>
                <a:spcPts val="1600"/>
              </a:spcBef>
              <a:spcAft>
                <a:spcPts val="0"/>
              </a:spcAft>
              <a:buNone/>
            </a:pPr>
            <a:r>
              <a:rPr lang="en"/>
              <a:t>Consectetur adipiscing,  incididunt ut labore et dolore magna aliqua.</a:t>
            </a:r>
            <a:endParaRPr/>
          </a:p>
          <a:p>
            <a:pPr indent="0" lvl="0" marL="0" rtl="0" algn="l">
              <a:spcBef>
                <a:spcPts val="1600"/>
              </a:spcBef>
              <a:spcAft>
                <a:spcPts val="1600"/>
              </a:spcAft>
              <a:buNone/>
            </a:pPr>
            <a:r>
              <a:rPr lang="en"/>
              <a:t>Nulla viverra leo a ligula imperdiet, accumsan tincidunt mauris tincidunt. </a:t>
            </a:r>
            <a:endParaRPr/>
          </a:p>
        </p:txBody>
      </p:sp>
      <p:sp>
        <p:nvSpPr>
          <p:cNvPr id="155" name="Google Shape;155;p24"/>
          <p:cNvSpPr txBox="1"/>
          <p:nvPr>
            <p:ph idx="2" type="body"/>
          </p:nvPr>
        </p:nvSpPr>
        <p:spPr>
          <a:xfrm>
            <a:off x="6126675" y="1518875"/>
            <a:ext cx="2628600" cy="323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a:t>
            </a:r>
            <a:endParaRPr/>
          </a:p>
        </p:txBody>
      </p:sp>
      <p:sp>
        <p:nvSpPr>
          <p:cNvPr id="156" name="Google Shape;156;p24"/>
          <p:cNvSpPr txBox="1"/>
          <p:nvPr>
            <p:ph idx="6" type="body"/>
          </p:nvPr>
        </p:nvSpPr>
        <p:spPr>
          <a:xfrm>
            <a:off x="3255113" y="1107175"/>
            <a:ext cx="2628600" cy="323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Sed tincidunt nisl eget lacus volutpat, nec aliquam justo congue. Duis eget arcu felis. Donec gravida dui tellus, sed vestibulum odio eleifend at.</a:t>
            </a:r>
            <a:endParaRPr/>
          </a:p>
        </p:txBody>
      </p:sp>
      <p:sp>
        <p:nvSpPr>
          <p:cNvPr id="157" name="Google Shape;157;p24"/>
          <p:cNvSpPr txBox="1"/>
          <p:nvPr>
            <p:ph idx="3" type="title"/>
          </p:nvPr>
        </p:nvSpPr>
        <p:spPr>
          <a:xfrm>
            <a:off x="383550" y="1059625"/>
            <a:ext cx="26286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 I T L E  N U M B E R  O N E</a:t>
            </a:r>
            <a:endParaRPr/>
          </a:p>
        </p:txBody>
      </p:sp>
      <p:sp>
        <p:nvSpPr>
          <p:cNvPr id="158" name="Google Shape;158;p24"/>
          <p:cNvSpPr txBox="1"/>
          <p:nvPr>
            <p:ph idx="4" type="title"/>
          </p:nvPr>
        </p:nvSpPr>
        <p:spPr>
          <a:xfrm>
            <a:off x="6126675" y="1059550"/>
            <a:ext cx="26286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T I T L E  N U M B E R  T H R E E</a:t>
            </a:r>
            <a:endParaRPr/>
          </a:p>
        </p:txBody>
      </p:sp>
      <p:sp>
        <p:nvSpPr>
          <p:cNvPr id="159" name="Google Shape;159;p24"/>
          <p:cNvSpPr txBox="1"/>
          <p:nvPr>
            <p:ph idx="5" type="title"/>
          </p:nvPr>
        </p:nvSpPr>
        <p:spPr>
          <a:xfrm>
            <a:off x="3255113" y="4541300"/>
            <a:ext cx="2628600" cy="2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T I T L E  N U M B E R  T W O</a:t>
            </a:r>
            <a:endParaRPr/>
          </a:p>
        </p:txBody>
      </p:sp>
      <p:pic>
        <p:nvPicPr>
          <p:cNvPr id="160" name="Google Shape;160;p24"/>
          <p:cNvPicPr preferRelativeResize="0"/>
          <p:nvPr/>
        </p:nvPicPr>
        <p:blipFill>
          <a:blip r:embed="rId3">
            <a:alphaModFix/>
          </a:blip>
          <a:stretch>
            <a:fillRect/>
          </a:stretch>
        </p:blipFill>
        <p:spPr>
          <a:xfrm>
            <a:off x="352975" y="360200"/>
            <a:ext cx="560700" cy="535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25"/>
          <p:cNvSpPr txBox="1"/>
          <p:nvPr>
            <p:ph idx="1" type="body"/>
          </p:nvPr>
        </p:nvSpPr>
        <p:spPr>
          <a:xfrm>
            <a:off x="2091975" y="4081550"/>
            <a:ext cx="4875300" cy="725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 complex idea can be conveyed with just a single still image, namely making it possible to absorb large amounts of data quickly. </a:t>
            </a:r>
            <a:endParaRPr/>
          </a:p>
        </p:txBody>
      </p:sp>
      <p:pic>
        <p:nvPicPr>
          <p:cNvPr id="166" name="Google Shape;166;p25"/>
          <p:cNvPicPr preferRelativeResize="0"/>
          <p:nvPr/>
        </p:nvPicPr>
        <p:blipFill>
          <a:blip r:embed="rId3">
            <a:alphaModFix/>
          </a:blip>
          <a:stretch>
            <a:fillRect/>
          </a:stretch>
        </p:blipFill>
        <p:spPr>
          <a:xfrm>
            <a:off x="2091975" y="3327975"/>
            <a:ext cx="560700" cy="535400"/>
          </a:xfrm>
          <a:prstGeom prst="rect">
            <a:avLst/>
          </a:prstGeom>
          <a:noFill/>
          <a:ln>
            <a:noFill/>
          </a:ln>
        </p:spPr>
      </p:pic>
      <p:pic>
        <p:nvPicPr>
          <p:cNvPr id="167" name="Google Shape;167;p25"/>
          <p:cNvPicPr preferRelativeResize="0"/>
          <p:nvPr/>
        </p:nvPicPr>
        <p:blipFill>
          <a:blip r:embed="rId4">
            <a:alphaModFix/>
          </a:blip>
          <a:stretch>
            <a:fillRect/>
          </a:stretch>
        </p:blipFill>
        <p:spPr>
          <a:xfrm>
            <a:off x="2022775" y="391000"/>
            <a:ext cx="5024500" cy="2805625"/>
          </a:xfrm>
          <a:prstGeom prst="rect">
            <a:avLst/>
          </a:prstGeom>
          <a:noFill/>
          <a:ln>
            <a:noFill/>
          </a:ln>
        </p:spPr>
      </p:pic>
      <p:sp>
        <p:nvSpPr>
          <p:cNvPr id="168" name="Google Shape;168;p25"/>
          <p:cNvSpPr txBox="1"/>
          <p:nvPr>
            <p:ph type="title"/>
          </p:nvPr>
        </p:nvSpPr>
        <p:spPr>
          <a:xfrm>
            <a:off x="2887825" y="3358200"/>
            <a:ext cx="4047600" cy="47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 H O W  A N  I M A G 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atami">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