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Thin"/>
      <p:regular r:id="rId23"/>
      <p:bold r:id="rId24"/>
      <p:italic r:id="rId25"/>
      <p:boldItalic r:id="rId26"/>
    </p:embeddedFont>
    <p:embeddedFont>
      <p:font typeface="Istok Web"/>
      <p:regular r:id="rId27"/>
      <p:bold r:id="rId28"/>
      <p:italic r:id="rId29"/>
      <p:boldItalic r:id="rId30"/>
    </p:embeddedFont>
    <p:embeddedFont>
      <p:font typeface="Source Serif Pro"/>
      <p:regular r:id="rId31"/>
      <p:bold r:id="rId32"/>
    </p:embeddedFont>
    <p:embeddedFont>
      <p:font typeface="Sacramento"/>
      <p:regular r:id="rId33"/>
    </p:embeddedFont>
    <p:embeddedFont>
      <p:font typeface="Muli Regular"/>
      <p:regular r:id="rId34"/>
      <p:bold r:id="rId35"/>
      <p:italic r:id="rId36"/>
      <p:boldItalic r:id="rId37"/>
    </p:embeddedFont>
    <p:embeddedFont>
      <p:font typeface="Cabin"/>
      <p:regular r:id="rId38"/>
      <p:bold r:id="rId39"/>
      <p:italic r:id="rId40"/>
      <p:boldItalic r:id="rId41"/>
    </p:embeddedFont>
    <p:embeddedFont>
      <p:font typeface="Overpass"/>
      <p:regular r:id="rId42"/>
      <p:bold r:id="rId43"/>
      <p:italic r:id="rId44"/>
      <p:boldItalic r:id="rId45"/>
    </p:embeddedFont>
    <p:embeddedFont>
      <p:font typeface="Courgette"/>
      <p:regular r:id="rId46"/>
    </p:embeddedFont>
    <p:embeddedFont>
      <p:font typeface="Delius"/>
      <p:regular r:id="rId47"/>
    </p:embeddedFont>
    <p:embeddedFont>
      <p:font typeface="Montserrat Light"/>
      <p:regular r:id="rId48"/>
      <p:bold r:id="rId49"/>
      <p:italic r:id="rId50"/>
      <p:boldItalic r:id="rId51"/>
    </p:embeddedFont>
    <p:embeddedFont>
      <p:font typeface="Gothic A1 Thin"/>
      <p:regular r:id="rId52"/>
      <p:bold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1950BB3-1D6D-42F2-8D20-6F2700191AAA}">
  <a:tblStyle styleId="{21950BB3-1D6D-42F2-8D20-6F2700191AA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italic.fntdata"/><Relationship Id="rId42" Type="http://schemas.openxmlformats.org/officeDocument/2006/relationships/font" Target="fonts/Overpass-regular.fntdata"/><Relationship Id="rId41" Type="http://schemas.openxmlformats.org/officeDocument/2006/relationships/font" Target="fonts/Cabin-boldItalic.fntdata"/><Relationship Id="rId44" Type="http://schemas.openxmlformats.org/officeDocument/2006/relationships/font" Target="fonts/Overpass-italic.fntdata"/><Relationship Id="rId43" Type="http://schemas.openxmlformats.org/officeDocument/2006/relationships/font" Target="fonts/Overpass-bold.fntdata"/><Relationship Id="rId46" Type="http://schemas.openxmlformats.org/officeDocument/2006/relationships/font" Target="fonts/Courgette-regular.fntdata"/><Relationship Id="rId45" Type="http://schemas.openxmlformats.org/officeDocument/2006/relationships/font" Target="fonts/Overpas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Light-regular.fntdata"/><Relationship Id="rId47" Type="http://schemas.openxmlformats.org/officeDocument/2006/relationships/font" Target="fonts/Delius-regular.fntdata"/><Relationship Id="rId49" Type="http://schemas.openxmlformats.org/officeDocument/2006/relationships/font" Target="fonts/MontserratLigh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regular.fntdata"/><Relationship Id="rId30" Type="http://schemas.openxmlformats.org/officeDocument/2006/relationships/font" Target="fonts/IstokWeb-boldItalic.fntdata"/><Relationship Id="rId33" Type="http://schemas.openxmlformats.org/officeDocument/2006/relationships/font" Target="fonts/Sacramento-regular.fntdata"/><Relationship Id="rId32" Type="http://schemas.openxmlformats.org/officeDocument/2006/relationships/font" Target="fonts/SourceSerifPro-bold.fntdata"/><Relationship Id="rId35" Type="http://schemas.openxmlformats.org/officeDocument/2006/relationships/font" Target="fonts/MuliRegular-bold.fntdata"/><Relationship Id="rId34" Type="http://schemas.openxmlformats.org/officeDocument/2006/relationships/font" Target="fonts/MuliRegular-regular.fntdata"/><Relationship Id="rId37" Type="http://schemas.openxmlformats.org/officeDocument/2006/relationships/font" Target="fonts/MuliRegular-boldItalic.fntdata"/><Relationship Id="rId36" Type="http://schemas.openxmlformats.org/officeDocument/2006/relationships/font" Target="fonts/MuliRegular-italic.fntdata"/><Relationship Id="rId39" Type="http://schemas.openxmlformats.org/officeDocument/2006/relationships/font" Target="fonts/Cabin-bold.fntdata"/><Relationship Id="rId38" Type="http://schemas.openxmlformats.org/officeDocument/2006/relationships/font" Target="fonts/Cabin-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Thin-bold.fntdata"/><Relationship Id="rId23" Type="http://schemas.openxmlformats.org/officeDocument/2006/relationships/font" Target="fonts/RobotoThin-regular.fntdata"/><Relationship Id="rId26" Type="http://schemas.openxmlformats.org/officeDocument/2006/relationships/font" Target="fonts/RobotoThin-boldItalic.fntdata"/><Relationship Id="rId25" Type="http://schemas.openxmlformats.org/officeDocument/2006/relationships/font" Target="fonts/RobotoThin-italic.fntdata"/><Relationship Id="rId28" Type="http://schemas.openxmlformats.org/officeDocument/2006/relationships/font" Target="fonts/IstokWeb-bold.fntdata"/><Relationship Id="rId27" Type="http://schemas.openxmlformats.org/officeDocument/2006/relationships/font" Target="fonts/IstokWeb-regular.fntdata"/><Relationship Id="rId29" Type="http://schemas.openxmlformats.org/officeDocument/2006/relationships/font" Target="fonts/IstokWeb-italic.fntdata"/><Relationship Id="rId51" Type="http://schemas.openxmlformats.org/officeDocument/2006/relationships/font" Target="fonts/MontserratLight-boldItalic.fntdata"/><Relationship Id="rId50" Type="http://schemas.openxmlformats.org/officeDocument/2006/relationships/font" Target="fonts/MontserratLight-italic.fntdata"/><Relationship Id="rId53" Type="http://schemas.openxmlformats.org/officeDocument/2006/relationships/font" Target="fonts/GothicA1Thin-bold.fntdata"/><Relationship Id="rId52" Type="http://schemas.openxmlformats.org/officeDocument/2006/relationships/font" Target="fonts/GothicA1Thin-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70af9a80b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70af9a80b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588350" y="1871725"/>
            <a:ext cx="5967300" cy="1245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1C637D"/>
              </a:buClr>
              <a:buSzPts val="3600"/>
              <a:buNone/>
              <a:defRPr sz="3600">
                <a:solidFill>
                  <a:srgbClr val="1C637D"/>
                </a:solidFill>
              </a:defRPr>
            </a:lvl1pPr>
            <a:lvl2pPr lvl="1" algn="ctr">
              <a:spcBef>
                <a:spcPts val="0"/>
              </a:spcBef>
              <a:spcAft>
                <a:spcPts val="0"/>
              </a:spcAft>
              <a:buClr>
                <a:srgbClr val="1C637D"/>
              </a:buClr>
              <a:buSzPts val="5200"/>
              <a:buNone/>
              <a:defRPr sz="5200">
                <a:solidFill>
                  <a:srgbClr val="1C637D"/>
                </a:solidFill>
              </a:defRPr>
            </a:lvl2pPr>
            <a:lvl3pPr lvl="2" algn="ctr">
              <a:spcBef>
                <a:spcPts val="0"/>
              </a:spcBef>
              <a:spcAft>
                <a:spcPts val="0"/>
              </a:spcAft>
              <a:buClr>
                <a:srgbClr val="1C637D"/>
              </a:buClr>
              <a:buSzPts val="5200"/>
              <a:buNone/>
              <a:defRPr sz="5200">
                <a:solidFill>
                  <a:srgbClr val="1C637D"/>
                </a:solidFill>
              </a:defRPr>
            </a:lvl3pPr>
            <a:lvl4pPr lvl="3" algn="ctr">
              <a:spcBef>
                <a:spcPts val="0"/>
              </a:spcBef>
              <a:spcAft>
                <a:spcPts val="0"/>
              </a:spcAft>
              <a:buClr>
                <a:srgbClr val="1C637D"/>
              </a:buClr>
              <a:buSzPts val="5200"/>
              <a:buNone/>
              <a:defRPr sz="5200">
                <a:solidFill>
                  <a:srgbClr val="1C637D"/>
                </a:solidFill>
              </a:defRPr>
            </a:lvl4pPr>
            <a:lvl5pPr lvl="4" algn="ctr">
              <a:spcBef>
                <a:spcPts val="0"/>
              </a:spcBef>
              <a:spcAft>
                <a:spcPts val="0"/>
              </a:spcAft>
              <a:buClr>
                <a:srgbClr val="1C637D"/>
              </a:buClr>
              <a:buSzPts val="5200"/>
              <a:buNone/>
              <a:defRPr sz="5200">
                <a:solidFill>
                  <a:srgbClr val="1C637D"/>
                </a:solidFill>
              </a:defRPr>
            </a:lvl5pPr>
            <a:lvl6pPr lvl="5" algn="ctr">
              <a:spcBef>
                <a:spcPts val="0"/>
              </a:spcBef>
              <a:spcAft>
                <a:spcPts val="0"/>
              </a:spcAft>
              <a:buClr>
                <a:srgbClr val="1C637D"/>
              </a:buClr>
              <a:buSzPts val="5200"/>
              <a:buNone/>
              <a:defRPr sz="5200">
                <a:solidFill>
                  <a:srgbClr val="1C637D"/>
                </a:solidFill>
              </a:defRPr>
            </a:lvl6pPr>
            <a:lvl7pPr lvl="6" algn="ctr">
              <a:spcBef>
                <a:spcPts val="0"/>
              </a:spcBef>
              <a:spcAft>
                <a:spcPts val="0"/>
              </a:spcAft>
              <a:buClr>
                <a:srgbClr val="1C637D"/>
              </a:buClr>
              <a:buSzPts val="5200"/>
              <a:buNone/>
              <a:defRPr sz="5200">
                <a:solidFill>
                  <a:srgbClr val="1C637D"/>
                </a:solidFill>
              </a:defRPr>
            </a:lvl7pPr>
            <a:lvl8pPr lvl="7" algn="ctr">
              <a:spcBef>
                <a:spcPts val="0"/>
              </a:spcBef>
              <a:spcAft>
                <a:spcPts val="0"/>
              </a:spcAft>
              <a:buClr>
                <a:srgbClr val="1C637D"/>
              </a:buClr>
              <a:buSzPts val="5200"/>
              <a:buNone/>
              <a:defRPr sz="5200">
                <a:solidFill>
                  <a:srgbClr val="1C637D"/>
                </a:solidFill>
              </a:defRPr>
            </a:lvl8pPr>
            <a:lvl9pPr lvl="8" algn="ctr">
              <a:spcBef>
                <a:spcPts val="0"/>
              </a:spcBef>
              <a:spcAft>
                <a:spcPts val="0"/>
              </a:spcAft>
              <a:buClr>
                <a:srgbClr val="1C637D"/>
              </a:buClr>
              <a:buSzPts val="5200"/>
              <a:buNone/>
              <a:defRPr sz="5200">
                <a:solidFill>
                  <a:srgbClr val="1C637D"/>
                </a:solidFill>
              </a:defRPr>
            </a:lvl9pPr>
          </a:lstStyle>
          <a:p/>
        </p:txBody>
      </p:sp>
      <p:sp>
        <p:nvSpPr>
          <p:cNvPr id="11" name="Google Shape;11;p2"/>
          <p:cNvSpPr txBox="1"/>
          <p:nvPr>
            <p:ph idx="1" type="subTitle"/>
          </p:nvPr>
        </p:nvSpPr>
        <p:spPr>
          <a:xfrm>
            <a:off x="1657100" y="2774225"/>
            <a:ext cx="6060600" cy="1803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E78B80"/>
              </a:buClr>
              <a:buSzPts val="1800"/>
              <a:buFont typeface="Sacramento"/>
              <a:buNone/>
              <a:defRPr sz="1800">
                <a:solidFill>
                  <a:srgbClr val="E78B80"/>
                </a:solidFill>
                <a:latin typeface="Sacramento"/>
                <a:ea typeface="Sacramento"/>
                <a:cs typeface="Sacramento"/>
                <a:sym typeface="Sacramento"/>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50" name="Shape 50"/>
        <p:cNvGrpSpPr/>
        <p:nvPr/>
      </p:nvGrpSpPr>
      <p:grpSpPr>
        <a:xfrm>
          <a:off x="0" y="0"/>
          <a:ext cx="0" cy="0"/>
          <a:chOff x="0" y="0"/>
          <a:chExt cx="0" cy="0"/>
        </a:xfrm>
      </p:grpSpPr>
      <p:sp>
        <p:nvSpPr>
          <p:cNvPr id="51" name="Google Shape;51;p11"/>
          <p:cNvSpPr txBox="1"/>
          <p:nvPr>
            <p:ph type="title"/>
          </p:nvPr>
        </p:nvSpPr>
        <p:spPr>
          <a:xfrm>
            <a:off x="2048700" y="217785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800">
                <a:solidFill>
                  <a:srgbClr val="1C637D"/>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2"/>
          <p:cNvSpPr txBox="1"/>
          <p:nvPr>
            <p:ph hasCustomPrompt="1" type="title"/>
          </p:nvPr>
        </p:nvSpPr>
        <p:spPr>
          <a:xfrm>
            <a:off x="2899250" y="1035375"/>
            <a:ext cx="3217200" cy="18339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E78B80"/>
              </a:buClr>
              <a:buSzPts val="9600"/>
              <a:buNone/>
              <a:defRPr sz="9600">
                <a:solidFill>
                  <a:srgbClr val="E78B80"/>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2"/>
          <p:cNvSpPr txBox="1"/>
          <p:nvPr>
            <p:ph idx="1" type="body"/>
          </p:nvPr>
        </p:nvSpPr>
        <p:spPr>
          <a:xfrm>
            <a:off x="3283475" y="2690450"/>
            <a:ext cx="2619600" cy="20982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3F98BE"/>
              </a:buClr>
              <a:buSzPts val="1000"/>
              <a:buChar char="●"/>
              <a:defRPr>
                <a:solidFill>
                  <a:srgbClr val="3F98BE"/>
                </a:solidFill>
              </a:defRPr>
            </a:lvl1pPr>
            <a:lvl2pPr indent="-292100" lvl="1" marL="914400" algn="ctr">
              <a:spcBef>
                <a:spcPts val="1600"/>
              </a:spcBef>
              <a:spcAft>
                <a:spcPts val="0"/>
              </a:spcAft>
              <a:buClr>
                <a:srgbClr val="3F98BE"/>
              </a:buClr>
              <a:buSzPts val="1000"/>
              <a:buChar char="○"/>
              <a:defRPr>
                <a:solidFill>
                  <a:srgbClr val="3F98BE"/>
                </a:solidFill>
              </a:defRPr>
            </a:lvl2pPr>
            <a:lvl3pPr indent="-292100" lvl="2" marL="1371600" algn="ctr">
              <a:spcBef>
                <a:spcPts val="1600"/>
              </a:spcBef>
              <a:spcAft>
                <a:spcPts val="0"/>
              </a:spcAft>
              <a:buClr>
                <a:srgbClr val="3F98BE"/>
              </a:buClr>
              <a:buSzPts val="1000"/>
              <a:buChar char="■"/>
              <a:defRPr>
                <a:solidFill>
                  <a:srgbClr val="3F98BE"/>
                </a:solidFill>
              </a:defRPr>
            </a:lvl3pPr>
            <a:lvl4pPr indent="-317500" lvl="3" marL="1828800" algn="ctr">
              <a:spcBef>
                <a:spcPts val="1600"/>
              </a:spcBef>
              <a:spcAft>
                <a:spcPts val="0"/>
              </a:spcAft>
              <a:buClr>
                <a:srgbClr val="3F98BE"/>
              </a:buClr>
              <a:buSzPts val="1400"/>
              <a:buChar char="●"/>
              <a:defRPr>
                <a:solidFill>
                  <a:srgbClr val="3F98BE"/>
                </a:solidFill>
              </a:defRPr>
            </a:lvl4pPr>
            <a:lvl5pPr indent="-317500" lvl="4" marL="2286000" algn="ctr">
              <a:spcBef>
                <a:spcPts val="1600"/>
              </a:spcBef>
              <a:spcAft>
                <a:spcPts val="0"/>
              </a:spcAft>
              <a:buClr>
                <a:srgbClr val="3F98BE"/>
              </a:buClr>
              <a:buSzPts val="1400"/>
              <a:buChar char="○"/>
              <a:defRPr>
                <a:solidFill>
                  <a:srgbClr val="3F98BE"/>
                </a:solidFill>
              </a:defRPr>
            </a:lvl5pPr>
            <a:lvl6pPr indent="-317500" lvl="5" marL="2743200" algn="ctr">
              <a:spcBef>
                <a:spcPts val="1600"/>
              </a:spcBef>
              <a:spcAft>
                <a:spcPts val="0"/>
              </a:spcAft>
              <a:buClr>
                <a:srgbClr val="3F98BE"/>
              </a:buClr>
              <a:buSzPts val="1400"/>
              <a:buChar char="■"/>
              <a:defRPr>
                <a:solidFill>
                  <a:srgbClr val="3F98BE"/>
                </a:solidFill>
              </a:defRPr>
            </a:lvl6pPr>
            <a:lvl7pPr indent="-317500" lvl="6" marL="3200400" algn="ctr">
              <a:spcBef>
                <a:spcPts val="1600"/>
              </a:spcBef>
              <a:spcAft>
                <a:spcPts val="0"/>
              </a:spcAft>
              <a:buClr>
                <a:srgbClr val="3F98BE"/>
              </a:buClr>
              <a:buSzPts val="1400"/>
              <a:buChar char="●"/>
              <a:defRPr>
                <a:solidFill>
                  <a:srgbClr val="3F98BE"/>
                </a:solidFill>
              </a:defRPr>
            </a:lvl7pPr>
            <a:lvl8pPr indent="-317500" lvl="7" marL="3657600" algn="ctr">
              <a:spcBef>
                <a:spcPts val="1600"/>
              </a:spcBef>
              <a:spcAft>
                <a:spcPts val="0"/>
              </a:spcAft>
              <a:buClr>
                <a:srgbClr val="3F98BE"/>
              </a:buClr>
              <a:buSzPts val="1400"/>
              <a:buChar char="○"/>
              <a:defRPr>
                <a:solidFill>
                  <a:srgbClr val="3F98BE"/>
                </a:solidFill>
              </a:defRPr>
            </a:lvl8pPr>
            <a:lvl9pPr indent="-317500" lvl="8" marL="4114800" algn="ctr">
              <a:spcBef>
                <a:spcPts val="1600"/>
              </a:spcBef>
              <a:spcAft>
                <a:spcPts val="1600"/>
              </a:spcAft>
              <a:buClr>
                <a:srgbClr val="3F98BE"/>
              </a:buClr>
              <a:buSzPts val="1400"/>
              <a:buFont typeface="Montserrat Light"/>
              <a:buChar char="■"/>
              <a:defRPr>
                <a:solidFill>
                  <a:srgbClr val="3F98BE"/>
                </a:solidFill>
                <a:latin typeface="Montserrat Light"/>
                <a:ea typeface="Montserrat Light"/>
                <a:cs typeface="Montserrat Light"/>
                <a:sym typeface="Montserrat Light"/>
              </a:defRPr>
            </a:lvl9pPr>
          </a:lstStyle>
          <a:p/>
        </p:txBody>
      </p:sp>
      <p:sp>
        <p:nvSpPr>
          <p:cNvPr id="55" name="Google Shape;55;p12"/>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3"/>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3000"/>
              <a:buNone/>
              <a:defRPr sz="30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3"/>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59" name="Google Shape;59;p1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13"/>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0"/>
              </a:spcBef>
              <a:spcAft>
                <a:spcPts val="0"/>
              </a:spcAft>
              <a:buClr>
                <a:srgbClr val="666666"/>
              </a:buClr>
              <a:buSzPts val="1000"/>
              <a:buChar char="○"/>
              <a:defRPr>
                <a:solidFill>
                  <a:srgbClr val="666666"/>
                </a:solidFill>
              </a:defRPr>
            </a:lvl2pPr>
            <a:lvl3pPr indent="-292100" lvl="2" marL="1371600" rtl="0">
              <a:spcBef>
                <a:spcPts val="0"/>
              </a:spcBef>
              <a:spcAft>
                <a:spcPts val="0"/>
              </a:spcAft>
              <a:buClr>
                <a:srgbClr val="666666"/>
              </a:buClr>
              <a:buSzPts val="1000"/>
              <a:buChar char="■"/>
              <a:defRPr>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SzPts val="900"/>
              <a:buFont typeface="Cabin"/>
              <a:buChar char="■"/>
              <a:defRPr sz="900">
                <a:latin typeface="Cabin"/>
                <a:ea typeface="Cabin"/>
                <a:cs typeface="Cabin"/>
                <a:sym typeface="Cabin"/>
              </a:defRPr>
            </a:lvl9pPr>
          </a:lstStyle>
          <a:p/>
        </p:txBody>
      </p:sp>
    </p:spTree>
  </p:cSld>
  <p:clrMapOvr>
    <a:masterClrMapping/>
  </p:clrMapOvr>
  <p:extLst>
    <p:ext uri="{DCECCB84-F9BA-43D5-87BE-67443E8EF086}">
      <p15:sldGuideLst>
        <p15:guide id="1" pos="1872">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1823400" y="1641450"/>
            <a:ext cx="5497200" cy="1860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800">
                <a:solidFill>
                  <a:srgbClr val="F0BA4D"/>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3" name="Google Shape;63;p14"/>
          <p:cNvSpPr txBox="1"/>
          <p:nvPr>
            <p:ph idx="1" type="body"/>
          </p:nvPr>
        </p:nvSpPr>
        <p:spPr>
          <a:xfrm>
            <a:off x="3211650" y="2899900"/>
            <a:ext cx="2720700" cy="8280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rgbClr val="FFFFFF"/>
              </a:buClr>
              <a:buSzPts val="1200"/>
              <a:buChar char="●"/>
              <a:defRPr b="1" sz="1200">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1804750" y="2110150"/>
            <a:ext cx="5498100" cy="14484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3000"/>
              <a:buNone/>
              <a:defRPr b="0" sz="3000">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3844350" y="1221000"/>
            <a:ext cx="1455300" cy="15825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b="0" sz="4800">
                <a:solidFill>
                  <a:srgbClr val="FFFFFF"/>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CUSTOM_5">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3000">
                <a:solidFill>
                  <a:srgbClr val="1C637D"/>
                </a:solidFill>
              </a:defRPr>
            </a:lvl1pPr>
            <a:lvl2pPr lvl="1">
              <a:spcBef>
                <a:spcPts val="0"/>
              </a:spcBef>
              <a:spcAft>
                <a:spcPts val="0"/>
              </a:spcAft>
              <a:buNone/>
              <a:defRPr>
                <a:latin typeface="Delius"/>
                <a:ea typeface="Delius"/>
                <a:cs typeface="Delius"/>
                <a:sym typeface="Delius"/>
              </a:defRPr>
            </a:lvl2pPr>
            <a:lvl3pPr lvl="2">
              <a:spcBef>
                <a:spcPts val="0"/>
              </a:spcBef>
              <a:spcAft>
                <a:spcPts val="0"/>
              </a:spcAft>
              <a:buNone/>
              <a:defRPr>
                <a:latin typeface="Delius"/>
                <a:ea typeface="Delius"/>
                <a:cs typeface="Delius"/>
                <a:sym typeface="Delius"/>
              </a:defRPr>
            </a:lvl3pPr>
            <a:lvl4pPr lvl="3">
              <a:spcBef>
                <a:spcPts val="0"/>
              </a:spcBef>
              <a:spcAft>
                <a:spcPts val="0"/>
              </a:spcAft>
              <a:buNone/>
              <a:defRPr>
                <a:latin typeface="Delius"/>
                <a:ea typeface="Delius"/>
                <a:cs typeface="Delius"/>
                <a:sym typeface="Delius"/>
              </a:defRPr>
            </a:lvl4pPr>
            <a:lvl5pPr lvl="4">
              <a:spcBef>
                <a:spcPts val="0"/>
              </a:spcBef>
              <a:spcAft>
                <a:spcPts val="0"/>
              </a:spcAft>
              <a:buNone/>
              <a:defRPr>
                <a:latin typeface="Delius"/>
                <a:ea typeface="Delius"/>
                <a:cs typeface="Delius"/>
                <a:sym typeface="Delius"/>
              </a:defRPr>
            </a:lvl5pPr>
            <a:lvl6pPr lvl="5">
              <a:spcBef>
                <a:spcPts val="0"/>
              </a:spcBef>
              <a:spcAft>
                <a:spcPts val="0"/>
              </a:spcAft>
              <a:buNone/>
              <a:defRPr>
                <a:latin typeface="Delius"/>
                <a:ea typeface="Delius"/>
                <a:cs typeface="Delius"/>
                <a:sym typeface="Delius"/>
              </a:defRPr>
            </a:lvl6pPr>
            <a:lvl7pPr lvl="6">
              <a:spcBef>
                <a:spcPts val="0"/>
              </a:spcBef>
              <a:spcAft>
                <a:spcPts val="0"/>
              </a:spcAft>
              <a:buNone/>
              <a:defRPr>
                <a:latin typeface="Delius"/>
                <a:ea typeface="Delius"/>
                <a:cs typeface="Delius"/>
                <a:sym typeface="Delius"/>
              </a:defRPr>
            </a:lvl7pPr>
            <a:lvl8pPr lvl="7">
              <a:spcBef>
                <a:spcPts val="0"/>
              </a:spcBef>
              <a:spcAft>
                <a:spcPts val="0"/>
              </a:spcAft>
              <a:buNone/>
              <a:defRPr>
                <a:latin typeface="Delius"/>
                <a:ea typeface="Delius"/>
                <a:cs typeface="Delius"/>
                <a:sym typeface="Delius"/>
              </a:defRPr>
            </a:lvl8pPr>
            <a:lvl9pPr lvl="8">
              <a:spcBef>
                <a:spcPts val="0"/>
              </a:spcBef>
              <a:spcAft>
                <a:spcPts val="0"/>
              </a:spcAft>
              <a:buNone/>
              <a:defRPr>
                <a:latin typeface="Delius"/>
                <a:ea typeface="Delius"/>
                <a:cs typeface="Delius"/>
                <a:sym typeface="Delius"/>
              </a:defRPr>
            </a:lvl9pPr>
          </a:lstStyle>
          <a:p/>
        </p:txBody>
      </p:sp>
      <p:sp>
        <p:nvSpPr>
          <p:cNvPr id="19" name="Google Shape;19;p4"/>
          <p:cNvSpPr txBox="1"/>
          <p:nvPr>
            <p:ph idx="1" type="subTitle"/>
          </p:nvPr>
        </p:nvSpPr>
        <p:spPr>
          <a:xfrm>
            <a:off x="1746350" y="1509850"/>
            <a:ext cx="1755300" cy="4503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400">
                <a:solidFill>
                  <a:srgbClr val="1C637D"/>
                </a:solidFill>
                <a:latin typeface="Courgette"/>
                <a:ea typeface="Courgette"/>
                <a:cs typeface="Courgette"/>
                <a:sym typeface="Courgett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20" name="Google Shape;20;p4"/>
          <p:cNvSpPr txBox="1"/>
          <p:nvPr>
            <p:ph idx="2" type="subTitle"/>
          </p:nvPr>
        </p:nvSpPr>
        <p:spPr>
          <a:xfrm>
            <a:off x="3685200" y="1509850"/>
            <a:ext cx="1773600" cy="4503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400">
                <a:solidFill>
                  <a:srgbClr val="1C637D"/>
                </a:solidFill>
                <a:latin typeface="Courgette"/>
                <a:ea typeface="Courgette"/>
                <a:cs typeface="Courgette"/>
                <a:sym typeface="Courgett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1" name="Google Shape;21;p4"/>
          <p:cNvSpPr txBox="1"/>
          <p:nvPr>
            <p:ph idx="3" type="subTitle"/>
          </p:nvPr>
        </p:nvSpPr>
        <p:spPr>
          <a:xfrm>
            <a:off x="6721575" y="3556425"/>
            <a:ext cx="1878300" cy="4503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400">
                <a:solidFill>
                  <a:srgbClr val="1C637D"/>
                </a:solidFill>
                <a:latin typeface="Courgette"/>
                <a:ea typeface="Courgette"/>
                <a:cs typeface="Courgette"/>
                <a:sym typeface="Courgett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2" name="Google Shape;22;p4"/>
          <p:cNvSpPr txBox="1"/>
          <p:nvPr>
            <p:ph idx="4" type="subTitle"/>
          </p:nvPr>
        </p:nvSpPr>
        <p:spPr>
          <a:xfrm>
            <a:off x="4238450" y="3556425"/>
            <a:ext cx="1819200" cy="4503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400">
                <a:solidFill>
                  <a:srgbClr val="1C637D"/>
                </a:solidFill>
                <a:latin typeface="Courgette"/>
                <a:ea typeface="Courgette"/>
                <a:cs typeface="Courgette"/>
                <a:sym typeface="Courgett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3" name="Google Shape;23;p4"/>
          <p:cNvSpPr txBox="1"/>
          <p:nvPr>
            <p:ph idx="5" type="subTitle"/>
          </p:nvPr>
        </p:nvSpPr>
        <p:spPr>
          <a:xfrm>
            <a:off x="5762025" y="1509850"/>
            <a:ext cx="1800900" cy="4503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400">
                <a:solidFill>
                  <a:srgbClr val="1C637D"/>
                </a:solidFill>
                <a:latin typeface="Courgette"/>
                <a:ea typeface="Courgette"/>
                <a:cs typeface="Courgette"/>
                <a:sym typeface="Courgett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4" name="Google Shape;24;p4"/>
          <p:cNvSpPr txBox="1"/>
          <p:nvPr>
            <p:ph idx="6" type="body"/>
          </p:nvPr>
        </p:nvSpPr>
        <p:spPr>
          <a:xfrm>
            <a:off x="1746350" y="1828525"/>
            <a:ext cx="1755300" cy="916800"/>
          </a:xfrm>
          <a:prstGeom prst="rect">
            <a:avLst/>
          </a:prstGeom>
        </p:spPr>
        <p:txBody>
          <a:bodyPr anchorCtr="0" anchor="t" bIns="91425" lIns="91425" spcFirstLastPara="1" rIns="91425" wrap="square" tIns="91425">
            <a:noAutofit/>
          </a:bodyPr>
          <a:lstStyle>
            <a:lvl1pPr indent="-273050" lvl="0" marL="457200" algn="ctr">
              <a:spcBef>
                <a:spcPts val="0"/>
              </a:spcBef>
              <a:spcAft>
                <a:spcPts val="0"/>
              </a:spcAft>
              <a:buClr>
                <a:srgbClr val="666666"/>
              </a:buClr>
              <a:buSzPts val="700"/>
              <a:buChar char="●"/>
              <a:defRPr sz="700">
                <a:solidFill>
                  <a:srgbClr val="666666"/>
                </a:solidFill>
              </a:defRPr>
            </a:lvl1pPr>
            <a:lvl2pPr indent="-273050" lvl="1" marL="914400">
              <a:spcBef>
                <a:spcPts val="1600"/>
              </a:spcBef>
              <a:spcAft>
                <a:spcPts val="0"/>
              </a:spcAft>
              <a:buClr>
                <a:srgbClr val="666666"/>
              </a:buClr>
              <a:buSzPts val="700"/>
              <a:buChar char="○"/>
              <a:defRPr sz="700">
                <a:solidFill>
                  <a:srgbClr val="666666"/>
                </a:solidFill>
              </a:defRPr>
            </a:lvl2pPr>
            <a:lvl3pPr indent="-273050" lvl="2" marL="1371600">
              <a:spcBef>
                <a:spcPts val="1600"/>
              </a:spcBef>
              <a:spcAft>
                <a:spcPts val="0"/>
              </a:spcAft>
              <a:buClr>
                <a:srgbClr val="666666"/>
              </a:buClr>
              <a:buSzPts val="700"/>
              <a:buChar char="■"/>
              <a:defRPr sz="700">
                <a:solidFill>
                  <a:srgbClr val="666666"/>
                </a:solidFill>
              </a:defRPr>
            </a:lvl3pPr>
            <a:lvl4pPr indent="-273050" lvl="3" marL="1828800">
              <a:spcBef>
                <a:spcPts val="1600"/>
              </a:spcBef>
              <a:spcAft>
                <a:spcPts val="0"/>
              </a:spcAft>
              <a:buClr>
                <a:srgbClr val="666666"/>
              </a:buClr>
              <a:buSzPts val="700"/>
              <a:buChar char="●"/>
              <a:defRPr sz="700">
                <a:solidFill>
                  <a:srgbClr val="666666"/>
                </a:solidFill>
              </a:defRPr>
            </a:lvl4pPr>
            <a:lvl5pPr indent="-273050" lvl="4" marL="2286000">
              <a:spcBef>
                <a:spcPts val="1600"/>
              </a:spcBef>
              <a:spcAft>
                <a:spcPts val="0"/>
              </a:spcAft>
              <a:buClr>
                <a:srgbClr val="666666"/>
              </a:buClr>
              <a:buSzPts val="700"/>
              <a:buChar char="○"/>
              <a:defRPr sz="700">
                <a:solidFill>
                  <a:srgbClr val="666666"/>
                </a:solidFill>
              </a:defRPr>
            </a:lvl5pPr>
            <a:lvl6pPr indent="-273050" lvl="5" marL="2743200">
              <a:spcBef>
                <a:spcPts val="1600"/>
              </a:spcBef>
              <a:spcAft>
                <a:spcPts val="0"/>
              </a:spcAft>
              <a:buClr>
                <a:srgbClr val="666666"/>
              </a:buClr>
              <a:buSzPts val="700"/>
              <a:buChar char="■"/>
              <a:defRPr sz="700">
                <a:solidFill>
                  <a:srgbClr val="666666"/>
                </a:solidFill>
              </a:defRPr>
            </a:lvl6pPr>
            <a:lvl7pPr indent="-273050" lvl="6" marL="3200400">
              <a:spcBef>
                <a:spcPts val="1600"/>
              </a:spcBef>
              <a:spcAft>
                <a:spcPts val="0"/>
              </a:spcAft>
              <a:buClr>
                <a:srgbClr val="666666"/>
              </a:buClr>
              <a:buSzPts val="700"/>
              <a:buChar char="●"/>
              <a:defRPr sz="700">
                <a:solidFill>
                  <a:srgbClr val="666666"/>
                </a:solidFill>
              </a:defRPr>
            </a:lvl7pPr>
            <a:lvl8pPr indent="-273050" lvl="7" marL="3657600">
              <a:spcBef>
                <a:spcPts val="1600"/>
              </a:spcBef>
              <a:spcAft>
                <a:spcPts val="0"/>
              </a:spcAft>
              <a:buClr>
                <a:srgbClr val="666666"/>
              </a:buClr>
              <a:buSzPts val="700"/>
              <a:buChar char="○"/>
              <a:defRPr sz="700">
                <a:solidFill>
                  <a:srgbClr val="666666"/>
                </a:solidFill>
              </a:defRPr>
            </a:lvl8pPr>
            <a:lvl9pPr indent="-273050" lvl="8" marL="4114800">
              <a:spcBef>
                <a:spcPts val="1600"/>
              </a:spcBef>
              <a:spcAft>
                <a:spcPts val="1600"/>
              </a:spcAft>
              <a:buSzPts val="700"/>
              <a:buChar char="■"/>
              <a:defRPr sz="700"/>
            </a:lvl9pPr>
          </a:lstStyle>
          <a:p/>
        </p:txBody>
      </p:sp>
      <p:sp>
        <p:nvSpPr>
          <p:cNvPr id="25" name="Google Shape;25;p4"/>
          <p:cNvSpPr txBox="1"/>
          <p:nvPr>
            <p:ph idx="7" type="body"/>
          </p:nvPr>
        </p:nvSpPr>
        <p:spPr>
          <a:xfrm>
            <a:off x="3645125" y="1828525"/>
            <a:ext cx="1755300" cy="916800"/>
          </a:xfrm>
          <a:prstGeom prst="rect">
            <a:avLst/>
          </a:prstGeom>
        </p:spPr>
        <p:txBody>
          <a:bodyPr anchorCtr="0" anchor="t" bIns="91425" lIns="91425" spcFirstLastPara="1" rIns="91425" wrap="square" tIns="91425">
            <a:noAutofit/>
          </a:bodyPr>
          <a:lstStyle>
            <a:lvl1pPr indent="-273050" lvl="0" marL="457200" rtl="0" algn="ctr">
              <a:spcBef>
                <a:spcPts val="0"/>
              </a:spcBef>
              <a:spcAft>
                <a:spcPts val="0"/>
              </a:spcAft>
              <a:buClr>
                <a:srgbClr val="666666"/>
              </a:buClr>
              <a:buSzPts val="700"/>
              <a:buChar char="●"/>
              <a:defRPr sz="700">
                <a:solidFill>
                  <a:srgbClr val="666666"/>
                </a:solidFill>
              </a:defRPr>
            </a:lvl1pPr>
            <a:lvl2pPr indent="-273050" lvl="1" marL="914400" rtl="0" algn="ctr">
              <a:spcBef>
                <a:spcPts val="1600"/>
              </a:spcBef>
              <a:spcAft>
                <a:spcPts val="0"/>
              </a:spcAft>
              <a:buClr>
                <a:srgbClr val="666666"/>
              </a:buClr>
              <a:buSzPts val="700"/>
              <a:buChar char="○"/>
              <a:defRPr sz="700">
                <a:solidFill>
                  <a:srgbClr val="666666"/>
                </a:solidFill>
              </a:defRPr>
            </a:lvl2pPr>
            <a:lvl3pPr indent="-273050" lvl="2" marL="1371600" rtl="0" algn="ctr">
              <a:spcBef>
                <a:spcPts val="1600"/>
              </a:spcBef>
              <a:spcAft>
                <a:spcPts val="0"/>
              </a:spcAft>
              <a:buClr>
                <a:srgbClr val="666666"/>
              </a:buClr>
              <a:buSzPts val="700"/>
              <a:buChar char="■"/>
              <a:defRPr sz="700">
                <a:solidFill>
                  <a:srgbClr val="666666"/>
                </a:solidFill>
              </a:defRPr>
            </a:lvl3pPr>
            <a:lvl4pPr indent="-273050" lvl="3" marL="1828800" rtl="0" algn="ctr">
              <a:spcBef>
                <a:spcPts val="1600"/>
              </a:spcBef>
              <a:spcAft>
                <a:spcPts val="0"/>
              </a:spcAft>
              <a:buClr>
                <a:srgbClr val="666666"/>
              </a:buClr>
              <a:buSzPts val="700"/>
              <a:buChar char="●"/>
              <a:defRPr sz="700">
                <a:solidFill>
                  <a:srgbClr val="666666"/>
                </a:solidFill>
              </a:defRPr>
            </a:lvl4pPr>
            <a:lvl5pPr indent="-273050" lvl="4" marL="2286000" rtl="0" algn="ctr">
              <a:spcBef>
                <a:spcPts val="1600"/>
              </a:spcBef>
              <a:spcAft>
                <a:spcPts val="0"/>
              </a:spcAft>
              <a:buClr>
                <a:srgbClr val="666666"/>
              </a:buClr>
              <a:buSzPts val="700"/>
              <a:buChar char="○"/>
              <a:defRPr sz="700">
                <a:solidFill>
                  <a:srgbClr val="666666"/>
                </a:solidFill>
              </a:defRPr>
            </a:lvl5pPr>
            <a:lvl6pPr indent="-273050" lvl="5" marL="2743200" rtl="0" algn="ctr">
              <a:spcBef>
                <a:spcPts val="1600"/>
              </a:spcBef>
              <a:spcAft>
                <a:spcPts val="0"/>
              </a:spcAft>
              <a:buClr>
                <a:srgbClr val="666666"/>
              </a:buClr>
              <a:buSzPts val="700"/>
              <a:buChar char="■"/>
              <a:defRPr sz="700">
                <a:solidFill>
                  <a:srgbClr val="666666"/>
                </a:solidFill>
              </a:defRPr>
            </a:lvl6pPr>
            <a:lvl7pPr indent="-273050" lvl="6" marL="3200400" rtl="0" algn="ctr">
              <a:spcBef>
                <a:spcPts val="1600"/>
              </a:spcBef>
              <a:spcAft>
                <a:spcPts val="0"/>
              </a:spcAft>
              <a:buClr>
                <a:srgbClr val="666666"/>
              </a:buClr>
              <a:buSzPts val="700"/>
              <a:buChar char="●"/>
              <a:defRPr sz="700">
                <a:solidFill>
                  <a:srgbClr val="666666"/>
                </a:solidFill>
              </a:defRPr>
            </a:lvl7pPr>
            <a:lvl8pPr indent="-273050" lvl="7" marL="3657600" rtl="0" algn="ctr">
              <a:spcBef>
                <a:spcPts val="1600"/>
              </a:spcBef>
              <a:spcAft>
                <a:spcPts val="0"/>
              </a:spcAft>
              <a:buClr>
                <a:srgbClr val="666666"/>
              </a:buClr>
              <a:buSzPts val="700"/>
              <a:buChar char="○"/>
              <a:defRPr sz="700">
                <a:solidFill>
                  <a:srgbClr val="666666"/>
                </a:solidFill>
              </a:defRPr>
            </a:lvl8pPr>
            <a:lvl9pPr indent="-273050" lvl="8" marL="4114800" rtl="0" algn="ctr">
              <a:spcBef>
                <a:spcPts val="1600"/>
              </a:spcBef>
              <a:spcAft>
                <a:spcPts val="1600"/>
              </a:spcAft>
              <a:buSzPts val="700"/>
              <a:buChar char="■"/>
              <a:defRPr sz="700"/>
            </a:lvl9pPr>
          </a:lstStyle>
          <a:p/>
        </p:txBody>
      </p:sp>
      <p:sp>
        <p:nvSpPr>
          <p:cNvPr id="26" name="Google Shape;26;p4"/>
          <p:cNvSpPr txBox="1"/>
          <p:nvPr>
            <p:ph idx="8" type="body"/>
          </p:nvPr>
        </p:nvSpPr>
        <p:spPr>
          <a:xfrm>
            <a:off x="5784825" y="1828525"/>
            <a:ext cx="1755300" cy="916800"/>
          </a:xfrm>
          <a:prstGeom prst="rect">
            <a:avLst/>
          </a:prstGeom>
        </p:spPr>
        <p:txBody>
          <a:bodyPr anchorCtr="0" anchor="t" bIns="91425" lIns="91425" spcFirstLastPara="1" rIns="91425" wrap="square" tIns="91425">
            <a:noAutofit/>
          </a:bodyPr>
          <a:lstStyle>
            <a:lvl1pPr indent="-273050" lvl="0" marL="457200" rtl="0" algn="ctr">
              <a:spcBef>
                <a:spcPts val="0"/>
              </a:spcBef>
              <a:spcAft>
                <a:spcPts val="0"/>
              </a:spcAft>
              <a:buClr>
                <a:srgbClr val="666666"/>
              </a:buClr>
              <a:buSzPts val="700"/>
              <a:buChar char="●"/>
              <a:defRPr sz="700">
                <a:solidFill>
                  <a:srgbClr val="666666"/>
                </a:solidFill>
              </a:defRPr>
            </a:lvl1pPr>
            <a:lvl2pPr indent="-273050" lvl="1" marL="914400" rtl="0">
              <a:spcBef>
                <a:spcPts val="1600"/>
              </a:spcBef>
              <a:spcAft>
                <a:spcPts val="0"/>
              </a:spcAft>
              <a:buClr>
                <a:srgbClr val="666666"/>
              </a:buClr>
              <a:buSzPts val="700"/>
              <a:buChar char="○"/>
              <a:defRPr sz="700">
                <a:solidFill>
                  <a:srgbClr val="666666"/>
                </a:solidFill>
              </a:defRPr>
            </a:lvl2pPr>
            <a:lvl3pPr indent="-273050" lvl="2" marL="1371600" rtl="0">
              <a:spcBef>
                <a:spcPts val="1600"/>
              </a:spcBef>
              <a:spcAft>
                <a:spcPts val="0"/>
              </a:spcAft>
              <a:buClr>
                <a:srgbClr val="666666"/>
              </a:buClr>
              <a:buSzPts val="700"/>
              <a:buChar char="■"/>
              <a:defRPr sz="700">
                <a:solidFill>
                  <a:srgbClr val="666666"/>
                </a:solidFill>
              </a:defRPr>
            </a:lvl3pPr>
            <a:lvl4pPr indent="-273050" lvl="3" marL="1828800" rtl="0">
              <a:spcBef>
                <a:spcPts val="1600"/>
              </a:spcBef>
              <a:spcAft>
                <a:spcPts val="0"/>
              </a:spcAft>
              <a:buClr>
                <a:srgbClr val="666666"/>
              </a:buClr>
              <a:buSzPts val="700"/>
              <a:buChar char="●"/>
              <a:defRPr sz="700">
                <a:solidFill>
                  <a:srgbClr val="666666"/>
                </a:solidFill>
              </a:defRPr>
            </a:lvl4pPr>
            <a:lvl5pPr indent="-273050" lvl="4" marL="2286000" rtl="0">
              <a:spcBef>
                <a:spcPts val="1600"/>
              </a:spcBef>
              <a:spcAft>
                <a:spcPts val="0"/>
              </a:spcAft>
              <a:buClr>
                <a:srgbClr val="666666"/>
              </a:buClr>
              <a:buSzPts val="700"/>
              <a:buChar char="○"/>
              <a:defRPr sz="700">
                <a:solidFill>
                  <a:srgbClr val="666666"/>
                </a:solidFill>
              </a:defRPr>
            </a:lvl5pPr>
            <a:lvl6pPr indent="-273050" lvl="5" marL="2743200" rtl="0">
              <a:spcBef>
                <a:spcPts val="1600"/>
              </a:spcBef>
              <a:spcAft>
                <a:spcPts val="0"/>
              </a:spcAft>
              <a:buClr>
                <a:srgbClr val="666666"/>
              </a:buClr>
              <a:buSzPts val="700"/>
              <a:buChar char="■"/>
              <a:defRPr sz="700">
                <a:solidFill>
                  <a:srgbClr val="666666"/>
                </a:solidFill>
              </a:defRPr>
            </a:lvl6pPr>
            <a:lvl7pPr indent="-273050" lvl="6" marL="3200400" rtl="0">
              <a:spcBef>
                <a:spcPts val="1600"/>
              </a:spcBef>
              <a:spcAft>
                <a:spcPts val="0"/>
              </a:spcAft>
              <a:buClr>
                <a:srgbClr val="666666"/>
              </a:buClr>
              <a:buSzPts val="700"/>
              <a:buChar char="●"/>
              <a:defRPr sz="700">
                <a:solidFill>
                  <a:srgbClr val="666666"/>
                </a:solidFill>
              </a:defRPr>
            </a:lvl7pPr>
            <a:lvl8pPr indent="-273050" lvl="7" marL="3657600" rtl="0">
              <a:spcBef>
                <a:spcPts val="1600"/>
              </a:spcBef>
              <a:spcAft>
                <a:spcPts val="0"/>
              </a:spcAft>
              <a:buClr>
                <a:srgbClr val="666666"/>
              </a:buClr>
              <a:buSzPts val="700"/>
              <a:buChar char="○"/>
              <a:defRPr sz="700">
                <a:solidFill>
                  <a:srgbClr val="666666"/>
                </a:solidFill>
              </a:defRPr>
            </a:lvl8pPr>
            <a:lvl9pPr indent="-273050" lvl="8" marL="4114800" rtl="0">
              <a:spcBef>
                <a:spcPts val="1600"/>
              </a:spcBef>
              <a:spcAft>
                <a:spcPts val="1600"/>
              </a:spcAft>
              <a:buSzPts val="700"/>
              <a:buChar char="■"/>
              <a:defRPr sz="700"/>
            </a:lvl9pPr>
          </a:lstStyle>
          <a:p/>
        </p:txBody>
      </p:sp>
      <p:sp>
        <p:nvSpPr>
          <p:cNvPr id="27" name="Google Shape;27;p4"/>
          <p:cNvSpPr txBox="1"/>
          <p:nvPr>
            <p:ph idx="9" type="body"/>
          </p:nvPr>
        </p:nvSpPr>
        <p:spPr>
          <a:xfrm>
            <a:off x="1746350" y="3713275"/>
            <a:ext cx="1755300" cy="916800"/>
          </a:xfrm>
          <a:prstGeom prst="rect">
            <a:avLst/>
          </a:prstGeom>
        </p:spPr>
        <p:txBody>
          <a:bodyPr anchorCtr="0" anchor="t" bIns="91425" lIns="91425" spcFirstLastPara="1" rIns="91425" wrap="square" tIns="91425">
            <a:noAutofit/>
          </a:bodyPr>
          <a:lstStyle>
            <a:lvl1pPr indent="-273050" lvl="0" marL="457200" rtl="0" algn="ctr">
              <a:spcBef>
                <a:spcPts val="0"/>
              </a:spcBef>
              <a:spcAft>
                <a:spcPts val="0"/>
              </a:spcAft>
              <a:buClr>
                <a:srgbClr val="666666"/>
              </a:buClr>
              <a:buSzPts val="700"/>
              <a:buChar char="●"/>
              <a:defRPr sz="700">
                <a:solidFill>
                  <a:srgbClr val="666666"/>
                </a:solidFill>
              </a:defRPr>
            </a:lvl1pPr>
            <a:lvl2pPr indent="-273050" lvl="1" marL="914400" rtl="0">
              <a:spcBef>
                <a:spcPts val="1600"/>
              </a:spcBef>
              <a:spcAft>
                <a:spcPts val="0"/>
              </a:spcAft>
              <a:buClr>
                <a:srgbClr val="666666"/>
              </a:buClr>
              <a:buSzPts val="700"/>
              <a:buChar char="○"/>
              <a:defRPr sz="700">
                <a:solidFill>
                  <a:srgbClr val="666666"/>
                </a:solidFill>
              </a:defRPr>
            </a:lvl2pPr>
            <a:lvl3pPr indent="-273050" lvl="2" marL="1371600" rtl="0">
              <a:spcBef>
                <a:spcPts val="1600"/>
              </a:spcBef>
              <a:spcAft>
                <a:spcPts val="0"/>
              </a:spcAft>
              <a:buClr>
                <a:srgbClr val="666666"/>
              </a:buClr>
              <a:buSzPts val="700"/>
              <a:buChar char="■"/>
              <a:defRPr sz="700">
                <a:solidFill>
                  <a:srgbClr val="666666"/>
                </a:solidFill>
              </a:defRPr>
            </a:lvl3pPr>
            <a:lvl4pPr indent="-273050" lvl="3" marL="1828800" rtl="0">
              <a:spcBef>
                <a:spcPts val="1600"/>
              </a:spcBef>
              <a:spcAft>
                <a:spcPts val="0"/>
              </a:spcAft>
              <a:buClr>
                <a:srgbClr val="666666"/>
              </a:buClr>
              <a:buSzPts val="700"/>
              <a:buChar char="●"/>
              <a:defRPr sz="700">
                <a:solidFill>
                  <a:srgbClr val="666666"/>
                </a:solidFill>
              </a:defRPr>
            </a:lvl4pPr>
            <a:lvl5pPr indent="-273050" lvl="4" marL="2286000" rtl="0">
              <a:spcBef>
                <a:spcPts val="1600"/>
              </a:spcBef>
              <a:spcAft>
                <a:spcPts val="0"/>
              </a:spcAft>
              <a:buClr>
                <a:srgbClr val="666666"/>
              </a:buClr>
              <a:buSzPts val="700"/>
              <a:buChar char="○"/>
              <a:defRPr sz="700">
                <a:solidFill>
                  <a:srgbClr val="666666"/>
                </a:solidFill>
              </a:defRPr>
            </a:lvl5pPr>
            <a:lvl6pPr indent="-273050" lvl="5" marL="2743200" rtl="0">
              <a:spcBef>
                <a:spcPts val="1600"/>
              </a:spcBef>
              <a:spcAft>
                <a:spcPts val="0"/>
              </a:spcAft>
              <a:buClr>
                <a:srgbClr val="666666"/>
              </a:buClr>
              <a:buSzPts val="700"/>
              <a:buChar char="■"/>
              <a:defRPr sz="700">
                <a:solidFill>
                  <a:srgbClr val="666666"/>
                </a:solidFill>
              </a:defRPr>
            </a:lvl6pPr>
            <a:lvl7pPr indent="-273050" lvl="6" marL="3200400" rtl="0">
              <a:spcBef>
                <a:spcPts val="1600"/>
              </a:spcBef>
              <a:spcAft>
                <a:spcPts val="0"/>
              </a:spcAft>
              <a:buClr>
                <a:srgbClr val="666666"/>
              </a:buClr>
              <a:buSzPts val="700"/>
              <a:buChar char="●"/>
              <a:defRPr sz="700">
                <a:solidFill>
                  <a:srgbClr val="666666"/>
                </a:solidFill>
              </a:defRPr>
            </a:lvl7pPr>
            <a:lvl8pPr indent="-273050" lvl="7" marL="3657600" rtl="0">
              <a:spcBef>
                <a:spcPts val="1600"/>
              </a:spcBef>
              <a:spcAft>
                <a:spcPts val="0"/>
              </a:spcAft>
              <a:buClr>
                <a:srgbClr val="666666"/>
              </a:buClr>
              <a:buSzPts val="700"/>
              <a:buChar char="○"/>
              <a:defRPr sz="700">
                <a:solidFill>
                  <a:srgbClr val="666666"/>
                </a:solidFill>
              </a:defRPr>
            </a:lvl8pPr>
            <a:lvl9pPr indent="-273050" lvl="8" marL="4114800" rtl="0">
              <a:spcBef>
                <a:spcPts val="1600"/>
              </a:spcBef>
              <a:spcAft>
                <a:spcPts val="1600"/>
              </a:spcAft>
              <a:buSzPts val="700"/>
              <a:buChar char="■"/>
              <a:defRPr sz="700"/>
            </a:lvl9pPr>
          </a:lstStyle>
          <a:p/>
        </p:txBody>
      </p:sp>
      <p:sp>
        <p:nvSpPr>
          <p:cNvPr id="28" name="Google Shape;28;p4"/>
          <p:cNvSpPr txBox="1"/>
          <p:nvPr>
            <p:ph idx="13" type="body"/>
          </p:nvPr>
        </p:nvSpPr>
        <p:spPr>
          <a:xfrm>
            <a:off x="6789850" y="3904450"/>
            <a:ext cx="1755300" cy="916800"/>
          </a:xfrm>
          <a:prstGeom prst="rect">
            <a:avLst/>
          </a:prstGeom>
        </p:spPr>
        <p:txBody>
          <a:bodyPr anchorCtr="0" anchor="t" bIns="91425" lIns="91425" spcFirstLastPara="1" rIns="91425" wrap="square" tIns="91425">
            <a:noAutofit/>
          </a:bodyPr>
          <a:lstStyle>
            <a:lvl1pPr indent="-279400" lvl="0" marL="457200" rtl="0" algn="ctr">
              <a:spcBef>
                <a:spcPts val="0"/>
              </a:spcBef>
              <a:spcAft>
                <a:spcPts val="0"/>
              </a:spcAft>
              <a:buClr>
                <a:srgbClr val="666666"/>
              </a:buClr>
              <a:buSzPts val="800"/>
              <a:buChar char="●"/>
              <a:defRPr sz="800">
                <a:solidFill>
                  <a:srgbClr val="666666"/>
                </a:solidFill>
              </a:defRPr>
            </a:lvl1pPr>
            <a:lvl2pPr indent="-279400" lvl="1" marL="914400" rtl="0">
              <a:spcBef>
                <a:spcPts val="1600"/>
              </a:spcBef>
              <a:spcAft>
                <a:spcPts val="0"/>
              </a:spcAft>
              <a:buClr>
                <a:srgbClr val="666666"/>
              </a:buClr>
              <a:buSzPts val="800"/>
              <a:buChar char="○"/>
              <a:defRPr sz="800">
                <a:solidFill>
                  <a:srgbClr val="666666"/>
                </a:solidFill>
              </a:defRPr>
            </a:lvl2pPr>
            <a:lvl3pPr indent="-279400" lvl="2" marL="1371600" rtl="0">
              <a:spcBef>
                <a:spcPts val="1600"/>
              </a:spcBef>
              <a:spcAft>
                <a:spcPts val="0"/>
              </a:spcAft>
              <a:buClr>
                <a:srgbClr val="666666"/>
              </a:buClr>
              <a:buSzPts val="800"/>
              <a:buChar char="■"/>
              <a:defRPr sz="800">
                <a:solidFill>
                  <a:srgbClr val="666666"/>
                </a:solidFill>
              </a:defRPr>
            </a:lvl3pPr>
            <a:lvl4pPr indent="-279400" lvl="3" marL="1828800" rtl="0">
              <a:spcBef>
                <a:spcPts val="1600"/>
              </a:spcBef>
              <a:spcAft>
                <a:spcPts val="0"/>
              </a:spcAft>
              <a:buClr>
                <a:srgbClr val="666666"/>
              </a:buClr>
              <a:buSzPts val="800"/>
              <a:buChar char="●"/>
              <a:defRPr sz="800">
                <a:solidFill>
                  <a:srgbClr val="666666"/>
                </a:solidFill>
              </a:defRPr>
            </a:lvl4pPr>
            <a:lvl5pPr indent="-279400" lvl="4" marL="2286000" rtl="0">
              <a:spcBef>
                <a:spcPts val="1600"/>
              </a:spcBef>
              <a:spcAft>
                <a:spcPts val="0"/>
              </a:spcAft>
              <a:buClr>
                <a:srgbClr val="666666"/>
              </a:buClr>
              <a:buSzPts val="800"/>
              <a:buChar char="○"/>
              <a:defRPr sz="800">
                <a:solidFill>
                  <a:srgbClr val="666666"/>
                </a:solidFill>
              </a:defRPr>
            </a:lvl5pPr>
            <a:lvl6pPr indent="-279400" lvl="5" marL="2743200" rtl="0">
              <a:spcBef>
                <a:spcPts val="1600"/>
              </a:spcBef>
              <a:spcAft>
                <a:spcPts val="0"/>
              </a:spcAft>
              <a:buClr>
                <a:srgbClr val="666666"/>
              </a:buClr>
              <a:buSzPts val="800"/>
              <a:buChar char="■"/>
              <a:defRPr sz="800">
                <a:solidFill>
                  <a:srgbClr val="666666"/>
                </a:solidFill>
              </a:defRPr>
            </a:lvl6pPr>
            <a:lvl7pPr indent="-279400" lvl="6" marL="3200400" rtl="0">
              <a:spcBef>
                <a:spcPts val="1600"/>
              </a:spcBef>
              <a:spcAft>
                <a:spcPts val="0"/>
              </a:spcAft>
              <a:buClr>
                <a:srgbClr val="666666"/>
              </a:buClr>
              <a:buSzPts val="800"/>
              <a:buChar char="●"/>
              <a:defRPr sz="800">
                <a:solidFill>
                  <a:srgbClr val="666666"/>
                </a:solidFill>
              </a:defRPr>
            </a:lvl7pPr>
            <a:lvl8pPr indent="-279400" lvl="7" marL="3657600" rtl="0">
              <a:spcBef>
                <a:spcPts val="1600"/>
              </a:spcBef>
              <a:spcAft>
                <a:spcPts val="0"/>
              </a:spcAft>
              <a:buClr>
                <a:srgbClr val="666666"/>
              </a:buClr>
              <a:buSzPts val="800"/>
              <a:buChar char="○"/>
              <a:defRPr sz="800">
                <a:solidFill>
                  <a:srgbClr val="666666"/>
                </a:solidFill>
              </a:defRPr>
            </a:lvl8pPr>
            <a:lvl9pPr indent="-279400" lvl="8" marL="4114800" rtl="0">
              <a:spcBef>
                <a:spcPts val="1600"/>
              </a:spcBef>
              <a:spcAft>
                <a:spcPts val="1600"/>
              </a:spcAft>
              <a:buSzPts val="800"/>
              <a:buChar char="■"/>
              <a:defRPr sz="800"/>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One Column">
  <p:cSld name="CUSTOM_5_1">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5"/>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3000">
                <a:solidFill>
                  <a:srgbClr val="1C637D"/>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1" name="Google Shape;31;p5"/>
          <p:cNvSpPr txBox="1"/>
          <p:nvPr>
            <p:ph idx="1" type="body"/>
          </p:nvPr>
        </p:nvSpPr>
        <p:spPr>
          <a:xfrm>
            <a:off x="841325" y="1609900"/>
            <a:ext cx="7239900" cy="2565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p:cSld name="CUSTOM_5_1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6"/>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3000">
                <a:solidFill>
                  <a:srgbClr val="1C637D"/>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4" name="Google Shape;34;p6"/>
          <p:cNvSpPr txBox="1"/>
          <p:nvPr>
            <p:ph idx="1" type="body"/>
          </p:nvPr>
        </p:nvSpPr>
        <p:spPr>
          <a:xfrm>
            <a:off x="841325" y="1609900"/>
            <a:ext cx="35655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
        <p:nvSpPr>
          <p:cNvPr id="35" name="Google Shape;35;p6"/>
          <p:cNvSpPr txBox="1"/>
          <p:nvPr>
            <p:ph idx="2" type="body"/>
          </p:nvPr>
        </p:nvSpPr>
        <p:spPr>
          <a:xfrm>
            <a:off x="4586450" y="1609900"/>
            <a:ext cx="35655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hree Columns">
  <p:cSld name="CUSTOM_5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3000">
                <a:solidFill>
                  <a:srgbClr val="1C637D"/>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8" name="Google Shape;38;p7"/>
          <p:cNvSpPr txBox="1"/>
          <p:nvPr>
            <p:ph idx="1" type="body"/>
          </p:nvPr>
        </p:nvSpPr>
        <p:spPr>
          <a:xfrm>
            <a:off x="8413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
        <p:nvSpPr>
          <p:cNvPr id="39" name="Google Shape;39;p7"/>
          <p:cNvSpPr txBox="1"/>
          <p:nvPr>
            <p:ph idx="2" type="body"/>
          </p:nvPr>
        </p:nvSpPr>
        <p:spPr>
          <a:xfrm>
            <a:off x="33267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
        <p:nvSpPr>
          <p:cNvPr id="40" name="Google Shape;40;p7"/>
          <p:cNvSpPr txBox="1"/>
          <p:nvPr>
            <p:ph idx="3" type="body"/>
          </p:nvPr>
        </p:nvSpPr>
        <p:spPr>
          <a:xfrm>
            <a:off x="58121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3" name="Google Shape;43;p8"/>
          <p:cNvSpPr txBox="1"/>
          <p:nvPr>
            <p:ph idx="1" type="body"/>
          </p:nvPr>
        </p:nvSpPr>
        <p:spPr>
          <a:xfrm>
            <a:off x="5930150" y="1028700"/>
            <a:ext cx="2947800" cy="2943900"/>
          </a:xfrm>
          <a:prstGeom prst="rect">
            <a:avLst/>
          </a:prstGeom>
        </p:spPr>
        <p:txBody>
          <a:bodyPr anchorCtr="0" anchor="ctr"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44" name="Shape 44"/>
        <p:cNvGrpSpPr/>
        <p:nvPr/>
      </p:nvGrpSpPr>
      <p:grpSpPr>
        <a:xfrm>
          <a:off x="0" y="0"/>
          <a:ext cx="0" cy="0"/>
          <a:chOff x="0" y="0"/>
          <a:chExt cx="0" cy="0"/>
        </a:xfrm>
      </p:grpSpPr>
      <p:sp>
        <p:nvSpPr>
          <p:cNvPr id="45" name="Google Shape;45;p9"/>
          <p:cNvSpPr txBox="1"/>
          <p:nvPr/>
        </p:nvSpPr>
        <p:spPr>
          <a:xfrm>
            <a:off x="336525" y="563925"/>
            <a:ext cx="3283500" cy="41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5248"/>
              </a:solidFill>
              <a:latin typeface="Gothic A1 Thin"/>
              <a:ea typeface="Gothic A1 Thin"/>
              <a:cs typeface="Gothic A1 Thin"/>
              <a:sym typeface="Gothic A1 Thin"/>
            </a:endParaRPr>
          </a:p>
        </p:txBody>
      </p:sp>
      <p:sp>
        <p:nvSpPr>
          <p:cNvPr id="46" name="Google Shape;46;p9"/>
          <p:cNvSpPr txBox="1"/>
          <p:nvPr>
            <p:ph idx="1" type="body"/>
          </p:nvPr>
        </p:nvSpPr>
        <p:spPr>
          <a:xfrm>
            <a:off x="1847850" y="3060625"/>
            <a:ext cx="5448300" cy="979800"/>
          </a:xfrm>
          <a:prstGeom prst="rect">
            <a:avLst/>
          </a:prstGeom>
        </p:spPr>
        <p:txBody>
          <a:bodyPr anchorCtr="0" anchor="t" bIns="91425" lIns="91425" spcFirstLastPara="1" rIns="91425" wrap="square" tIns="91425">
            <a:noAutofit/>
          </a:bodyPr>
          <a:lstStyle>
            <a:lvl1pPr indent="-419100" lvl="0" marL="457200" algn="ctr">
              <a:spcBef>
                <a:spcPts val="0"/>
              </a:spcBef>
              <a:spcAft>
                <a:spcPts val="0"/>
              </a:spcAft>
              <a:buClr>
                <a:srgbClr val="E78B80"/>
              </a:buClr>
              <a:buSzPts val="3000"/>
              <a:buFont typeface="Courgette"/>
              <a:buChar char="●"/>
              <a:defRPr b="1" sz="3000">
                <a:solidFill>
                  <a:srgbClr val="E78B80"/>
                </a:solidFill>
                <a:latin typeface="Courgette"/>
                <a:ea typeface="Courgette"/>
                <a:cs typeface="Courgette"/>
                <a:sym typeface="Courgette"/>
              </a:defRPr>
            </a:lvl1pPr>
            <a:lvl2pPr indent="-292100" lvl="1" marL="914400" algn="ctr">
              <a:spcBef>
                <a:spcPts val="1600"/>
              </a:spcBef>
              <a:spcAft>
                <a:spcPts val="0"/>
              </a:spcAft>
              <a:buClr>
                <a:srgbClr val="E78B80"/>
              </a:buClr>
              <a:buSzPts val="1000"/>
              <a:buChar char="○"/>
              <a:defRPr>
                <a:solidFill>
                  <a:srgbClr val="E78B80"/>
                </a:solidFill>
              </a:defRPr>
            </a:lvl2pPr>
            <a:lvl3pPr indent="-292100" lvl="2" marL="1371600" algn="ctr">
              <a:spcBef>
                <a:spcPts val="1600"/>
              </a:spcBef>
              <a:spcAft>
                <a:spcPts val="0"/>
              </a:spcAft>
              <a:buClr>
                <a:srgbClr val="E78B80"/>
              </a:buClr>
              <a:buSzPts val="1000"/>
              <a:buChar char="■"/>
              <a:defRPr>
                <a:solidFill>
                  <a:srgbClr val="E78B80"/>
                </a:solidFill>
              </a:defRPr>
            </a:lvl3pPr>
            <a:lvl4pPr indent="-317500" lvl="3" marL="1828800" algn="ctr">
              <a:spcBef>
                <a:spcPts val="1600"/>
              </a:spcBef>
              <a:spcAft>
                <a:spcPts val="0"/>
              </a:spcAft>
              <a:buClr>
                <a:srgbClr val="E78B80"/>
              </a:buClr>
              <a:buSzPts val="1400"/>
              <a:buChar char="●"/>
              <a:defRPr>
                <a:solidFill>
                  <a:srgbClr val="E78B80"/>
                </a:solidFill>
              </a:defRPr>
            </a:lvl4pPr>
            <a:lvl5pPr indent="-317500" lvl="4" marL="2286000" algn="ctr">
              <a:spcBef>
                <a:spcPts val="1600"/>
              </a:spcBef>
              <a:spcAft>
                <a:spcPts val="0"/>
              </a:spcAft>
              <a:buClr>
                <a:srgbClr val="E78B80"/>
              </a:buClr>
              <a:buSzPts val="1400"/>
              <a:buChar char="○"/>
              <a:defRPr>
                <a:solidFill>
                  <a:srgbClr val="E78B80"/>
                </a:solidFill>
              </a:defRPr>
            </a:lvl5pPr>
            <a:lvl6pPr indent="-317500" lvl="5" marL="2743200" algn="ctr">
              <a:spcBef>
                <a:spcPts val="1600"/>
              </a:spcBef>
              <a:spcAft>
                <a:spcPts val="0"/>
              </a:spcAft>
              <a:buClr>
                <a:srgbClr val="E78B80"/>
              </a:buClr>
              <a:buSzPts val="1400"/>
              <a:buChar char="■"/>
              <a:defRPr>
                <a:solidFill>
                  <a:srgbClr val="E78B80"/>
                </a:solidFill>
              </a:defRPr>
            </a:lvl6pPr>
            <a:lvl7pPr indent="-317500" lvl="6" marL="3200400" algn="ctr">
              <a:spcBef>
                <a:spcPts val="1600"/>
              </a:spcBef>
              <a:spcAft>
                <a:spcPts val="0"/>
              </a:spcAft>
              <a:buClr>
                <a:srgbClr val="E78B80"/>
              </a:buClr>
              <a:buSzPts val="1400"/>
              <a:buChar char="●"/>
              <a:defRPr>
                <a:solidFill>
                  <a:srgbClr val="E78B80"/>
                </a:solidFill>
              </a:defRPr>
            </a:lvl7pPr>
            <a:lvl8pPr indent="-317500" lvl="7" marL="3657600" algn="ctr">
              <a:spcBef>
                <a:spcPts val="1600"/>
              </a:spcBef>
              <a:spcAft>
                <a:spcPts val="0"/>
              </a:spcAft>
              <a:buClr>
                <a:srgbClr val="E78B80"/>
              </a:buClr>
              <a:buSzPts val="1400"/>
              <a:buChar char="○"/>
              <a:defRPr>
                <a:solidFill>
                  <a:srgbClr val="E78B80"/>
                </a:solidFill>
              </a:defRPr>
            </a:lvl8pPr>
            <a:lvl9pPr indent="-317500" lvl="8" marL="4114800" algn="ctr">
              <a:spcBef>
                <a:spcPts val="1600"/>
              </a:spcBef>
              <a:spcAft>
                <a:spcPts val="1600"/>
              </a:spcAft>
              <a:buClr>
                <a:srgbClr val="E78B80"/>
              </a:buClr>
              <a:buSzPts val="1400"/>
              <a:buFont typeface="Delius"/>
              <a:buChar char="■"/>
              <a:defRPr>
                <a:solidFill>
                  <a:srgbClr val="E78B80"/>
                </a:solidFill>
                <a:latin typeface="Delius"/>
                <a:ea typeface="Delius"/>
                <a:cs typeface="Delius"/>
                <a:sym typeface="Delius"/>
              </a:defRPr>
            </a:lvl9pPr>
          </a:lstStyle>
          <a:p/>
        </p:txBody>
      </p:sp>
      <p:sp>
        <p:nvSpPr>
          <p:cNvPr id="47" name="Google Shape;47;p9"/>
          <p:cNvSpPr txBox="1"/>
          <p:nvPr>
            <p:ph idx="2" type="subTitle"/>
          </p:nvPr>
        </p:nvSpPr>
        <p:spPr>
          <a:xfrm>
            <a:off x="1652550" y="3521925"/>
            <a:ext cx="6060600" cy="190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1C637D"/>
              </a:buClr>
              <a:buSzPts val="1400"/>
              <a:buFont typeface="Sacramento"/>
              <a:buNone/>
              <a:defRPr sz="1400">
                <a:solidFill>
                  <a:srgbClr val="1C637D"/>
                </a:solidFill>
                <a:latin typeface="Sacramento"/>
                <a:ea typeface="Sacramento"/>
                <a:cs typeface="Sacramento"/>
                <a:sym typeface="Sacramento"/>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2918525" y="1847925"/>
            <a:ext cx="3430500" cy="1056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30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Courgette"/>
              <a:buNone/>
              <a:defRPr b="1" sz="2400">
                <a:latin typeface="Courgette"/>
                <a:ea typeface="Courgette"/>
                <a:cs typeface="Courgette"/>
                <a:sym typeface="Courgett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Delius"/>
              <a:buChar char="●"/>
              <a:defRPr sz="1000">
                <a:latin typeface="Delius"/>
                <a:ea typeface="Delius"/>
                <a:cs typeface="Delius"/>
                <a:sym typeface="Delius"/>
              </a:defRPr>
            </a:lvl1pPr>
            <a:lvl2pPr indent="-292100" lvl="1" marL="914400">
              <a:lnSpc>
                <a:spcPct val="115000"/>
              </a:lnSpc>
              <a:spcBef>
                <a:spcPts val="1600"/>
              </a:spcBef>
              <a:spcAft>
                <a:spcPts val="0"/>
              </a:spcAft>
              <a:buSzPts val="1000"/>
              <a:buFont typeface="Delius"/>
              <a:buChar char="○"/>
              <a:defRPr sz="1000">
                <a:latin typeface="Delius"/>
                <a:ea typeface="Delius"/>
                <a:cs typeface="Delius"/>
                <a:sym typeface="Delius"/>
              </a:defRPr>
            </a:lvl2pPr>
            <a:lvl3pPr indent="-292100" lvl="2" marL="1371600">
              <a:lnSpc>
                <a:spcPct val="115000"/>
              </a:lnSpc>
              <a:spcBef>
                <a:spcPts val="1600"/>
              </a:spcBef>
              <a:spcAft>
                <a:spcPts val="0"/>
              </a:spcAft>
              <a:buSzPts val="1000"/>
              <a:buFont typeface="Delius"/>
              <a:buChar char="■"/>
              <a:defRPr sz="1000">
                <a:latin typeface="Delius"/>
                <a:ea typeface="Delius"/>
                <a:cs typeface="Delius"/>
                <a:sym typeface="Delius"/>
              </a:defRPr>
            </a:lvl3pPr>
            <a:lvl4pPr indent="-317500" lvl="3" marL="1828800">
              <a:lnSpc>
                <a:spcPct val="115000"/>
              </a:lnSpc>
              <a:spcBef>
                <a:spcPts val="1600"/>
              </a:spcBef>
              <a:spcAft>
                <a:spcPts val="0"/>
              </a:spcAft>
              <a:buSzPts val="1400"/>
              <a:buFont typeface="Delius"/>
              <a:buChar char="●"/>
              <a:defRPr>
                <a:latin typeface="Delius"/>
                <a:ea typeface="Delius"/>
                <a:cs typeface="Delius"/>
                <a:sym typeface="Delius"/>
              </a:defRPr>
            </a:lvl4pPr>
            <a:lvl5pPr indent="-317500" lvl="4" marL="2286000">
              <a:lnSpc>
                <a:spcPct val="115000"/>
              </a:lnSpc>
              <a:spcBef>
                <a:spcPts val="1600"/>
              </a:spcBef>
              <a:spcAft>
                <a:spcPts val="0"/>
              </a:spcAft>
              <a:buSzPts val="1400"/>
              <a:buFont typeface="Delius"/>
              <a:buChar char="○"/>
              <a:defRPr>
                <a:latin typeface="Delius"/>
                <a:ea typeface="Delius"/>
                <a:cs typeface="Delius"/>
                <a:sym typeface="Delius"/>
              </a:defRPr>
            </a:lvl5pPr>
            <a:lvl6pPr indent="-317500" lvl="5" marL="2743200">
              <a:lnSpc>
                <a:spcPct val="115000"/>
              </a:lnSpc>
              <a:spcBef>
                <a:spcPts val="1600"/>
              </a:spcBef>
              <a:spcAft>
                <a:spcPts val="0"/>
              </a:spcAft>
              <a:buSzPts val="1400"/>
              <a:buFont typeface="Delius"/>
              <a:buChar char="■"/>
              <a:defRPr>
                <a:latin typeface="Delius"/>
                <a:ea typeface="Delius"/>
                <a:cs typeface="Delius"/>
                <a:sym typeface="Delius"/>
              </a:defRPr>
            </a:lvl6pPr>
            <a:lvl7pPr indent="-317500" lvl="6" marL="3200400">
              <a:lnSpc>
                <a:spcPct val="115000"/>
              </a:lnSpc>
              <a:spcBef>
                <a:spcPts val="1600"/>
              </a:spcBef>
              <a:spcAft>
                <a:spcPts val="0"/>
              </a:spcAft>
              <a:buSzPts val="1400"/>
              <a:buFont typeface="Delius"/>
              <a:buChar char="●"/>
              <a:defRPr>
                <a:latin typeface="Delius"/>
                <a:ea typeface="Delius"/>
                <a:cs typeface="Delius"/>
                <a:sym typeface="Delius"/>
              </a:defRPr>
            </a:lvl7pPr>
            <a:lvl8pPr indent="-317500" lvl="7" marL="3657600">
              <a:lnSpc>
                <a:spcPct val="115000"/>
              </a:lnSpc>
              <a:spcBef>
                <a:spcPts val="1600"/>
              </a:spcBef>
              <a:spcAft>
                <a:spcPts val="0"/>
              </a:spcAft>
              <a:buSzPts val="1400"/>
              <a:buFont typeface="Delius"/>
              <a:buChar char="○"/>
              <a:defRPr>
                <a:latin typeface="Delius"/>
                <a:ea typeface="Delius"/>
                <a:cs typeface="Delius"/>
                <a:sym typeface="Delius"/>
              </a:defRPr>
            </a:lvl8pPr>
            <a:lvl9pPr indent="-317500" lvl="8" marL="4114800">
              <a:lnSpc>
                <a:spcPct val="115000"/>
              </a:lnSpc>
              <a:spcBef>
                <a:spcPts val="1600"/>
              </a:spcBef>
              <a:spcAft>
                <a:spcPts val="1600"/>
              </a:spcAft>
              <a:buClr>
                <a:srgbClr val="666666"/>
              </a:buClr>
              <a:buSzPts val="1400"/>
              <a:buFont typeface="Overpass"/>
              <a:buChar char="■"/>
              <a:defRPr>
                <a:solidFill>
                  <a:srgbClr val="666666"/>
                </a:solidFill>
                <a:latin typeface="Overpass"/>
                <a:ea typeface="Overpass"/>
                <a:cs typeface="Overpass"/>
                <a:sym typeface="Overpas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5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3.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40" Type="http://schemas.openxmlformats.org/officeDocument/2006/relationships/image" Target="../media/image54.png"/><Relationship Id="rId42" Type="http://schemas.openxmlformats.org/officeDocument/2006/relationships/image" Target="../media/image57.png"/><Relationship Id="rId41" Type="http://schemas.openxmlformats.org/officeDocument/2006/relationships/image" Target="../media/image53.png"/><Relationship Id="rId44" Type="http://schemas.openxmlformats.org/officeDocument/2006/relationships/image" Target="../media/image77.png"/><Relationship Id="rId43" Type="http://schemas.openxmlformats.org/officeDocument/2006/relationships/image" Target="../media/image60.png"/><Relationship Id="rId46" Type="http://schemas.openxmlformats.org/officeDocument/2006/relationships/image" Target="../media/image59.png"/><Relationship Id="rId45" Type="http://schemas.openxmlformats.org/officeDocument/2006/relationships/image" Target="../media/image64.png"/><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26.png"/><Relationship Id="rId48" Type="http://schemas.openxmlformats.org/officeDocument/2006/relationships/image" Target="../media/image58.png"/><Relationship Id="rId47" Type="http://schemas.openxmlformats.org/officeDocument/2006/relationships/image" Target="../media/image61.png"/><Relationship Id="rId49" Type="http://schemas.openxmlformats.org/officeDocument/2006/relationships/image" Target="../media/image63.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21.png"/><Relationship Id="rId8" Type="http://schemas.openxmlformats.org/officeDocument/2006/relationships/image" Target="../media/image20.png"/><Relationship Id="rId73" Type="http://schemas.openxmlformats.org/officeDocument/2006/relationships/image" Target="../media/image92.png"/><Relationship Id="rId72" Type="http://schemas.openxmlformats.org/officeDocument/2006/relationships/image" Target="../media/image80.png"/><Relationship Id="rId31" Type="http://schemas.openxmlformats.org/officeDocument/2006/relationships/image" Target="../media/image45.png"/><Relationship Id="rId75" Type="http://schemas.openxmlformats.org/officeDocument/2006/relationships/image" Target="../media/image87.png"/><Relationship Id="rId30" Type="http://schemas.openxmlformats.org/officeDocument/2006/relationships/image" Target="../media/image55.png"/><Relationship Id="rId74" Type="http://schemas.openxmlformats.org/officeDocument/2006/relationships/image" Target="../media/image86.png"/><Relationship Id="rId33" Type="http://schemas.openxmlformats.org/officeDocument/2006/relationships/image" Target="../media/image50.png"/><Relationship Id="rId32" Type="http://schemas.openxmlformats.org/officeDocument/2006/relationships/image" Target="../media/image44.png"/><Relationship Id="rId76" Type="http://schemas.openxmlformats.org/officeDocument/2006/relationships/image" Target="../media/image91.png"/><Relationship Id="rId35" Type="http://schemas.openxmlformats.org/officeDocument/2006/relationships/image" Target="../media/image51.png"/><Relationship Id="rId34" Type="http://schemas.openxmlformats.org/officeDocument/2006/relationships/image" Target="../media/image46.png"/><Relationship Id="rId71" Type="http://schemas.openxmlformats.org/officeDocument/2006/relationships/image" Target="../media/image78.png"/><Relationship Id="rId70" Type="http://schemas.openxmlformats.org/officeDocument/2006/relationships/image" Target="../media/image84.png"/><Relationship Id="rId37" Type="http://schemas.openxmlformats.org/officeDocument/2006/relationships/image" Target="../media/image40.png"/><Relationship Id="rId36" Type="http://schemas.openxmlformats.org/officeDocument/2006/relationships/image" Target="../media/image43.png"/><Relationship Id="rId39" Type="http://schemas.openxmlformats.org/officeDocument/2006/relationships/image" Target="../media/image48.png"/><Relationship Id="rId38" Type="http://schemas.openxmlformats.org/officeDocument/2006/relationships/image" Target="../media/image47.png"/><Relationship Id="rId62" Type="http://schemas.openxmlformats.org/officeDocument/2006/relationships/image" Target="../media/image70.png"/><Relationship Id="rId61" Type="http://schemas.openxmlformats.org/officeDocument/2006/relationships/image" Target="../media/image69.png"/><Relationship Id="rId20" Type="http://schemas.openxmlformats.org/officeDocument/2006/relationships/image" Target="../media/image37.png"/><Relationship Id="rId64" Type="http://schemas.openxmlformats.org/officeDocument/2006/relationships/image" Target="../media/image79.png"/><Relationship Id="rId63" Type="http://schemas.openxmlformats.org/officeDocument/2006/relationships/image" Target="../media/image76.png"/><Relationship Id="rId22" Type="http://schemas.openxmlformats.org/officeDocument/2006/relationships/image" Target="../media/image32.png"/><Relationship Id="rId66" Type="http://schemas.openxmlformats.org/officeDocument/2006/relationships/image" Target="../media/image81.png"/><Relationship Id="rId21" Type="http://schemas.openxmlformats.org/officeDocument/2006/relationships/image" Target="../media/image24.png"/><Relationship Id="rId65" Type="http://schemas.openxmlformats.org/officeDocument/2006/relationships/image" Target="../media/image82.png"/><Relationship Id="rId24" Type="http://schemas.openxmlformats.org/officeDocument/2006/relationships/image" Target="../media/image35.png"/><Relationship Id="rId68" Type="http://schemas.openxmlformats.org/officeDocument/2006/relationships/image" Target="../media/image85.png"/><Relationship Id="rId23" Type="http://schemas.openxmlformats.org/officeDocument/2006/relationships/image" Target="../media/image28.png"/><Relationship Id="rId67" Type="http://schemas.openxmlformats.org/officeDocument/2006/relationships/image" Target="../media/image90.png"/><Relationship Id="rId60" Type="http://schemas.openxmlformats.org/officeDocument/2006/relationships/image" Target="../media/image67.png"/><Relationship Id="rId26" Type="http://schemas.openxmlformats.org/officeDocument/2006/relationships/image" Target="../media/image38.png"/><Relationship Id="rId25" Type="http://schemas.openxmlformats.org/officeDocument/2006/relationships/image" Target="../media/image41.png"/><Relationship Id="rId69" Type="http://schemas.openxmlformats.org/officeDocument/2006/relationships/image" Target="../media/image83.png"/><Relationship Id="rId28" Type="http://schemas.openxmlformats.org/officeDocument/2006/relationships/image" Target="../media/image56.png"/><Relationship Id="rId27" Type="http://schemas.openxmlformats.org/officeDocument/2006/relationships/image" Target="../media/image39.png"/><Relationship Id="rId29" Type="http://schemas.openxmlformats.org/officeDocument/2006/relationships/image" Target="../media/image42.png"/><Relationship Id="rId51" Type="http://schemas.openxmlformats.org/officeDocument/2006/relationships/image" Target="../media/image62.png"/><Relationship Id="rId50" Type="http://schemas.openxmlformats.org/officeDocument/2006/relationships/image" Target="../media/image72.png"/><Relationship Id="rId53" Type="http://schemas.openxmlformats.org/officeDocument/2006/relationships/image" Target="../media/image66.png"/><Relationship Id="rId52" Type="http://schemas.openxmlformats.org/officeDocument/2006/relationships/image" Target="../media/image68.png"/><Relationship Id="rId11" Type="http://schemas.openxmlformats.org/officeDocument/2006/relationships/image" Target="../media/image23.png"/><Relationship Id="rId55" Type="http://schemas.openxmlformats.org/officeDocument/2006/relationships/image" Target="../media/image89.png"/><Relationship Id="rId10" Type="http://schemas.openxmlformats.org/officeDocument/2006/relationships/image" Target="../media/image27.png"/><Relationship Id="rId54" Type="http://schemas.openxmlformats.org/officeDocument/2006/relationships/image" Target="../media/image73.png"/><Relationship Id="rId13" Type="http://schemas.openxmlformats.org/officeDocument/2006/relationships/image" Target="../media/image25.png"/><Relationship Id="rId57" Type="http://schemas.openxmlformats.org/officeDocument/2006/relationships/image" Target="../media/image75.png"/><Relationship Id="rId12" Type="http://schemas.openxmlformats.org/officeDocument/2006/relationships/image" Target="../media/image33.png"/><Relationship Id="rId56" Type="http://schemas.openxmlformats.org/officeDocument/2006/relationships/image" Target="../media/image74.png"/><Relationship Id="rId15" Type="http://schemas.openxmlformats.org/officeDocument/2006/relationships/image" Target="../media/image36.png"/><Relationship Id="rId59" Type="http://schemas.openxmlformats.org/officeDocument/2006/relationships/image" Target="../media/image65.png"/><Relationship Id="rId14" Type="http://schemas.openxmlformats.org/officeDocument/2006/relationships/image" Target="../media/image30.png"/><Relationship Id="rId58" Type="http://schemas.openxmlformats.org/officeDocument/2006/relationships/image" Target="../media/image71.png"/><Relationship Id="rId17" Type="http://schemas.openxmlformats.org/officeDocument/2006/relationships/image" Target="../media/image49.png"/><Relationship Id="rId16" Type="http://schemas.openxmlformats.org/officeDocument/2006/relationships/image" Target="../media/image31.png"/><Relationship Id="rId19" Type="http://schemas.openxmlformats.org/officeDocument/2006/relationships/image" Target="../media/image34.png"/><Relationship Id="rId18"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Sacramen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Courgette" TargetMode="External"/><Relationship Id="rId10" Type="http://schemas.openxmlformats.org/officeDocument/2006/relationships/hyperlink" Target="https://fonts.google.com/specimen/Deli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s://slidesmedia.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5"/>
          <p:cNvSpPr txBox="1"/>
          <p:nvPr>
            <p:ph type="ctrTitle"/>
          </p:nvPr>
        </p:nvSpPr>
        <p:spPr>
          <a:xfrm>
            <a:off x="1588350" y="1871725"/>
            <a:ext cx="5967300" cy="1245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69" name="Google Shape;69;p15"/>
          <p:cNvSpPr txBox="1"/>
          <p:nvPr>
            <p:ph idx="1" type="subTitle"/>
          </p:nvPr>
        </p:nvSpPr>
        <p:spPr>
          <a:xfrm>
            <a:off x="1657100" y="2774225"/>
            <a:ext cx="6060600" cy="1803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2918525" y="1847925"/>
            <a:ext cx="3430500" cy="105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rPr>
              <a:t>Big Concept</a:t>
            </a:r>
            <a:endParaRPr>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25"/>
          <p:cNvSpPr txBox="1"/>
          <p:nvPr>
            <p:ph type="title"/>
          </p:nvPr>
        </p:nvSpPr>
        <p:spPr>
          <a:xfrm>
            <a:off x="2048700" y="217785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800"/>
              <a:t>Searching for impact? Use a big image.</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Table example</a:t>
            </a:r>
            <a:endParaRPr/>
          </a:p>
        </p:txBody>
      </p:sp>
      <p:sp>
        <p:nvSpPr>
          <p:cNvPr id="153" name="Google Shape;153;p26"/>
          <p:cNvSpPr txBox="1"/>
          <p:nvPr>
            <p:ph idx="1" type="body"/>
          </p:nvPr>
        </p:nvSpPr>
        <p:spPr>
          <a:xfrm>
            <a:off x="841300" y="1321350"/>
            <a:ext cx="7239900" cy="285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a:t>
            </a:r>
            <a:r>
              <a:rPr lang="en"/>
              <a:t>Create table with data and compare data.</a:t>
            </a:r>
            <a:endParaRPr/>
          </a:p>
        </p:txBody>
      </p:sp>
      <p:graphicFrame>
        <p:nvGraphicFramePr>
          <p:cNvPr id="154" name="Google Shape;154;p26"/>
          <p:cNvGraphicFramePr/>
          <p:nvPr/>
        </p:nvGraphicFramePr>
        <p:xfrm>
          <a:off x="1010225" y="1680600"/>
          <a:ext cx="3000000" cy="3000000"/>
        </p:xfrm>
        <a:graphic>
          <a:graphicData uri="http://schemas.openxmlformats.org/drawingml/2006/table">
            <a:tbl>
              <a:tblPr>
                <a:noFill/>
                <a:tableStyleId>{21950BB3-1D6D-42F2-8D20-6F2700191AAA}</a:tableStyleId>
              </a:tblPr>
              <a:tblGrid>
                <a:gridCol w="1636650"/>
                <a:gridCol w="1315150"/>
                <a:gridCol w="1315150"/>
                <a:gridCol w="1315150"/>
                <a:gridCol w="1315150"/>
              </a:tblGrid>
              <a:tr h="360075">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E78B80"/>
                          </a:solidFill>
                          <a:latin typeface="Delius"/>
                          <a:ea typeface="Delius"/>
                          <a:cs typeface="Delius"/>
                          <a:sym typeface="Delius"/>
                        </a:rPr>
                        <a:t>A</a:t>
                      </a:r>
                      <a:endParaRPr b="1" sz="12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E78B80"/>
                          </a:solidFill>
                          <a:latin typeface="Delius"/>
                          <a:ea typeface="Delius"/>
                          <a:cs typeface="Delius"/>
                          <a:sym typeface="Delius"/>
                        </a:rPr>
                        <a:t>B</a:t>
                      </a:r>
                      <a:endParaRPr b="1" sz="12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E78B80"/>
                          </a:solidFill>
                          <a:latin typeface="Delius"/>
                          <a:ea typeface="Delius"/>
                          <a:cs typeface="Delius"/>
                          <a:sym typeface="Delius"/>
                        </a:rPr>
                        <a:t>C</a:t>
                      </a:r>
                      <a:endParaRPr b="1" sz="12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E78B80"/>
                          </a:solidFill>
                          <a:latin typeface="Delius"/>
                          <a:ea typeface="Delius"/>
                          <a:cs typeface="Delius"/>
                          <a:sym typeface="Delius"/>
                        </a:rPr>
                        <a:t>D</a:t>
                      </a:r>
                      <a:endParaRPr b="1" sz="12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Slides</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12</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24</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48</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64</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Space</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33</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55</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77</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99</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Love</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Free</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Quotes</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E78B80"/>
                          </a:solidFill>
                          <a:latin typeface="Delius"/>
                          <a:ea typeface="Delius"/>
                          <a:cs typeface="Delius"/>
                          <a:sym typeface="Delius"/>
                        </a:rPr>
                        <a:t>Presentation</a:t>
                      </a:r>
                      <a:endParaRPr b="1" sz="1000">
                        <a:solidFill>
                          <a:srgbClr val="E78B80"/>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Google</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Powerpoint</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Keynote</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Impress</a:t>
                      </a:r>
                      <a:endParaRPr sz="900">
                        <a:solidFill>
                          <a:srgbClr val="666666"/>
                        </a:solidFill>
                        <a:latin typeface="Delius"/>
                        <a:ea typeface="Delius"/>
                        <a:cs typeface="Delius"/>
                        <a:sym typeface="Delius"/>
                      </a:endParaRPr>
                    </a:p>
                  </a:txBody>
                  <a:tcPr marT="91425" marB="91425" marR="91425" marL="91425" anchor="ctr">
                    <a:lnL cap="flat" cmpd="sng" w="9525">
                      <a:solidFill>
                        <a:srgbClr val="3F98BE"/>
                      </a:solidFill>
                      <a:prstDash val="solid"/>
                      <a:round/>
                      <a:headEnd len="sm" w="sm" type="none"/>
                      <a:tailEnd len="sm" w="sm" type="none"/>
                    </a:lnL>
                    <a:lnR cap="flat" cmpd="sng" w="9525">
                      <a:solidFill>
                        <a:srgbClr val="3F98BE"/>
                      </a:solidFill>
                      <a:prstDash val="solid"/>
                      <a:round/>
                      <a:headEnd len="sm" w="sm" type="none"/>
                      <a:tailEnd len="sm" w="sm" type="none"/>
                    </a:lnR>
                    <a:lnT cap="flat" cmpd="sng" w="9525">
                      <a:solidFill>
                        <a:srgbClr val="3F98BE"/>
                      </a:solidFill>
                      <a:prstDash val="solid"/>
                      <a:round/>
                      <a:headEnd len="sm" w="sm" type="none"/>
                      <a:tailEnd len="sm" w="sm" type="none"/>
                    </a:lnT>
                    <a:lnB cap="flat" cmpd="sng" w="9525">
                      <a:solidFill>
                        <a:srgbClr val="3F98BE"/>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7"/>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Example map</a:t>
            </a:r>
            <a:endParaRPr/>
          </a:p>
        </p:txBody>
      </p:sp>
      <p:sp>
        <p:nvSpPr>
          <p:cNvPr id="160" name="Google Shape;160;p27"/>
          <p:cNvSpPr txBox="1"/>
          <p:nvPr>
            <p:ph idx="1" type="body"/>
          </p:nvPr>
        </p:nvSpPr>
        <p:spPr>
          <a:xfrm>
            <a:off x="983675" y="1331150"/>
            <a:ext cx="7097700" cy="64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1" name="Google Shape;161;p27"/>
          <p:cNvPicPr preferRelativeResize="0"/>
          <p:nvPr/>
        </p:nvPicPr>
        <p:blipFill>
          <a:blip r:embed="rId3">
            <a:alphaModFix/>
          </a:blip>
          <a:stretch>
            <a:fillRect/>
          </a:stretch>
        </p:blipFill>
        <p:spPr>
          <a:xfrm>
            <a:off x="1694163" y="1070475"/>
            <a:ext cx="5755673" cy="2858651"/>
          </a:xfrm>
          <a:prstGeom prst="rect">
            <a:avLst/>
          </a:prstGeom>
          <a:noFill/>
          <a:ln>
            <a:noFill/>
          </a:ln>
        </p:spPr>
      </p:pic>
      <p:pic>
        <p:nvPicPr>
          <p:cNvPr id="162" name="Google Shape;162;p27"/>
          <p:cNvPicPr preferRelativeResize="0"/>
          <p:nvPr/>
        </p:nvPicPr>
        <p:blipFill>
          <a:blip r:embed="rId4">
            <a:alphaModFix/>
          </a:blip>
          <a:stretch>
            <a:fillRect/>
          </a:stretch>
        </p:blipFill>
        <p:spPr>
          <a:xfrm>
            <a:off x="2630008" y="1902450"/>
            <a:ext cx="197050" cy="197050"/>
          </a:xfrm>
          <a:prstGeom prst="rect">
            <a:avLst/>
          </a:prstGeom>
          <a:noFill/>
          <a:ln>
            <a:noFill/>
          </a:ln>
        </p:spPr>
      </p:pic>
      <p:pic>
        <p:nvPicPr>
          <p:cNvPr id="163" name="Google Shape;163;p27"/>
          <p:cNvPicPr preferRelativeResize="0"/>
          <p:nvPr/>
        </p:nvPicPr>
        <p:blipFill>
          <a:blip r:embed="rId4">
            <a:alphaModFix/>
          </a:blip>
          <a:stretch>
            <a:fillRect/>
          </a:stretch>
        </p:blipFill>
        <p:spPr>
          <a:xfrm>
            <a:off x="3364783" y="2740000"/>
            <a:ext cx="197050" cy="197050"/>
          </a:xfrm>
          <a:prstGeom prst="rect">
            <a:avLst/>
          </a:prstGeom>
          <a:noFill/>
          <a:ln>
            <a:noFill/>
          </a:ln>
        </p:spPr>
      </p:pic>
      <p:pic>
        <p:nvPicPr>
          <p:cNvPr id="164" name="Google Shape;164;p27"/>
          <p:cNvPicPr preferRelativeResize="0"/>
          <p:nvPr/>
        </p:nvPicPr>
        <p:blipFill>
          <a:blip r:embed="rId4">
            <a:alphaModFix/>
          </a:blip>
          <a:stretch>
            <a:fillRect/>
          </a:stretch>
        </p:blipFill>
        <p:spPr>
          <a:xfrm>
            <a:off x="4055533" y="1805950"/>
            <a:ext cx="197050" cy="197050"/>
          </a:xfrm>
          <a:prstGeom prst="rect">
            <a:avLst/>
          </a:prstGeom>
          <a:noFill/>
          <a:ln>
            <a:noFill/>
          </a:ln>
        </p:spPr>
      </p:pic>
      <p:pic>
        <p:nvPicPr>
          <p:cNvPr id="165" name="Google Shape;165;p27"/>
          <p:cNvPicPr preferRelativeResize="0"/>
          <p:nvPr/>
        </p:nvPicPr>
        <p:blipFill>
          <a:blip r:embed="rId4">
            <a:alphaModFix/>
          </a:blip>
          <a:stretch>
            <a:fillRect/>
          </a:stretch>
        </p:blipFill>
        <p:spPr>
          <a:xfrm>
            <a:off x="4105133" y="1508100"/>
            <a:ext cx="197050" cy="197050"/>
          </a:xfrm>
          <a:prstGeom prst="rect">
            <a:avLst/>
          </a:prstGeom>
          <a:noFill/>
          <a:ln>
            <a:noFill/>
          </a:ln>
        </p:spPr>
      </p:pic>
      <p:pic>
        <p:nvPicPr>
          <p:cNvPr id="166" name="Google Shape;166;p27"/>
          <p:cNvPicPr preferRelativeResize="0"/>
          <p:nvPr/>
        </p:nvPicPr>
        <p:blipFill>
          <a:blip r:embed="rId4">
            <a:alphaModFix/>
          </a:blip>
          <a:stretch>
            <a:fillRect/>
          </a:stretch>
        </p:blipFill>
        <p:spPr>
          <a:xfrm>
            <a:off x="6684908" y="3079750"/>
            <a:ext cx="197050" cy="197050"/>
          </a:xfrm>
          <a:prstGeom prst="rect">
            <a:avLst/>
          </a:prstGeom>
          <a:noFill/>
          <a:ln>
            <a:noFill/>
          </a:ln>
        </p:spPr>
      </p:pic>
      <p:pic>
        <p:nvPicPr>
          <p:cNvPr id="167" name="Google Shape;167;p27"/>
          <p:cNvPicPr preferRelativeResize="0"/>
          <p:nvPr/>
        </p:nvPicPr>
        <p:blipFill>
          <a:blip r:embed="rId4">
            <a:alphaModFix/>
          </a:blip>
          <a:stretch>
            <a:fillRect/>
          </a:stretch>
        </p:blipFill>
        <p:spPr>
          <a:xfrm>
            <a:off x="4473483" y="1651425"/>
            <a:ext cx="197050" cy="197050"/>
          </a:xfrm>
          <a:prstGeom prst="rect">
            <a:avLst/>
          </a:prstGeom>
          <a:noFill/>
          <a:ln>
            <a:noFill/>
          </a:ln>
        </p:spPr>
      </p:pic>
      <p:pic>
        <p:nvPicPr>
          <p:cNvPr id="168" name="Google Shape;168;p27"/>
          <p:cNvPicPr preferRelativeResize="0"/>
          <p:nvPr/>
        </p:nvPicPr>
        <p:blipFill>
          <a:blip r:embed="rId4">
            <a:alphaModFix/>
          </a:blip>
          <a:stretch>
            <a:fillRect/>
          </a:stretch>
        </p:blipFill>
        <p:spPr>
          <a:xfrm>
            <a:off x="4841833" y="1454375"/>
            <a:ext cx="197050" cy="197050"/>
          </a:xfrm>
          <a:prstGeom prst="rect">
            <a:avLst/>
          </a:prstGeom>
          <a:noFill/>
          <a:ln>
            <a:noFill/>
          </a:ln>
        </p:spPr>
      </p:pic>
      <p:pic>
        <p:nvPicPr>
          <p:cNvPr id="169" name="Google Shape;169;p27"/>
          <p:cNvPicPr preferRelativeResize="0"/>
          <p:nvPr/>
        </p:nvPicPr>
        <p:blipFill>
          <a:blip r:embed="rId4">
            <a:alphaModFix/>
          </a:blip>
          <a:stretch>
            <a:fillRect/>
          </a:stretch>
        </p:blipFill>
        <p:spPr>
          <a:xfrm>
            <a:off x="4509208" y="3223725"/>
            <a:ext cx="197050" cy="197050"/>
          </a:xfrm>
          <a:prstGeom prst="rect">
            <a:avLst/>
          </a:prstGeom>
          <a:noFill/>
          <a:ln>
            <a:noFill/>
          </a:ln>
        </p:spPr>
      </p:pic>
      <p:pic>
        <p:nvPicPr>
          <p:cNvPr id="170" name="Google Shape;170;p27"/>
          <p:cNvPicPr preferRelativeResize="0"/>
          <p:nvPr/>
        </p:nvPicPr>
        <p:blipFill>
          <a:blip r:embed="rId4">
            <a:alphaModFix/>
          </a:blip>
          <a:stretch>
            <a:fillRect/>
          </a:stretch>
        </p:blipFill>
        <p:spPr>
          <a:xfrm>
            <a:off x="6359783" y="1902450"/>
            <a:ext cx="197050" cy="197050"/>
          </a:xfrm>
          <a:prstGeom prst="rect">
            <a:avLst/>
          </a:prstGeom>
          <a:noFill/>
          <a:ln>
            <a:noFill/>
          </a:ln>
        </p:spPr>
      </p:pic>
      <p:pic>
        <p:nvPicPr>
          <p:cNvPr id="171" name="Google Shape;171;p27"/>
          <p:cNvPicPr preferRelativeResize="0"/>
          <p:nvPr/>
        </p:nvPicPr>
        <p:blipFill>
          <a:blip r:embed="rId4">
            <a:alphaModFix/>
          </a:blip>
          <a:stretch>
            <a:fillRect/>
          </a:stretch>
        </p:blipFill>
        <p:spPr>
          <a:xfrm>
            <a:off x="5474683" y="2143575"/>
            <a:ext cx="197050" cy="197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8"/>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Icons</a:t>
            </a:r>
            <a:endParaRPr/>
          </a:p>
        </p:txBody>
      </p:sp>
      <p:sp>
        <p:nvSpPr>
          <p:cNvPr id="177" name="Google Shape;177;p28"/>
          <p:cNvSpPr txBox="1"/>
          <p:nvPr>
            <p:ph idx="1" type="body"/>
          </p:nvPr>
        </p:nvSpPr>
        <p:spPr>
          <a:xfrm>
            <a:off x="841325" y="1609900"/>
            <a:ext cx="7239900" cy="303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Use this icons in your presentation.</a:t>
            </a:r>
            <a:endParaRPr/>
          </a:p>
        </p:txBody>
      </p:sp>
      <p:pic>
        <p:nvPicPr>
          <p:cNvPr id="178" name="Google Shape;178;p28"/>
          <p:cNvPicPr preferRelativeResize="0"/>
          <p:nvPr/>
        </p:nvPicPr>
        <p:blipFill>
          <a:blip r:embed="rId3">
            <a:alphaModFix/>
          </a:blip>
          <a:stretch>
            <a:fillRect/>
          </a:stretch>
        </p:blipFill>
        <p:spPr>
          <a:xfrm>
            <a:off x="1252575" y="2372325"/>
            <a:ext cx="303000" cy="303000"/>
          </a:xfrm>
          <a:prstGeom prst="rect">
            <a:avLst/>
          </a:prstGeom>
          <a:noFill/>
          <a:ln>
            <a:noFill/>
          </a:ln>
        </p:spPr>
      </p:pic>
      <p:pic>
        <p:nvPicPr>
          <p:cNvPr id="179" name="Google Shape;179;p28"/>
          <p:cNvPicPr preferRelativeResize="0"/>
          <p:nvPr/>
        </p:nvPicPr>
        <p:blipFill>
          <a:blip r:embed="rId4">
            <a:alphaModFix/>
          </a:blip>
          <a:stretch>
            <a:fillRect/>
          </a:stretch>
        </p:blipFill>
        <p:spPr>
          <a:xfrm>
            <a:off x="1555425" y="2369625"/>
            <a:ext cx="308400" cy="308400"/>
          </a:xfrm>
          <a:prstGeom prst="rect">
            <a:avLst/>
          </a:prstGeom>
          <a:noFill/>
          <a:ln>
            <a:noFill/>
          </a:ln>
        </p:spPr>
      </p:pic>
      <p:pic>
        <p:nvPicPr>
          <p:cNvPr id="180" name="Google Shape;180;p28"/>
          <p:cNvPicPr preferRelativeResize="0"/>
          <p:nvPr/>
        </p:nvPicPr>
        <p:blipFill>
          <a:blip r:embed="rId5">
            <a:alphaModFix/>
          </a:blip>
          <a:stretch>
            <a:fillRect/>
          </a:stretch>
        </p:blipFill>
        <p:spPr>
          <a:xfrm>
            <a:off x="1854850" y="2369625"/>
            <a:ext cx="308400" cy="308400"/>
          </a:xfrm>
          <a:prstGeom prst="rect">
            <a:avLst/>
          </a:prstGeom>
          <a:noFill/>
          <a:ln>
            <a:noFill/>
          </a:ln>
        </p:spPr>
      </p:pic>
      <p:pic>
        <p:nvPicPr>
          <p:cNvPr id="181" name="Google Shape;181;p28"/>
          <p:cNvPicPr preferRelativeResize="0"/>
          <p:nvPr/>
        </p:nvPicPr>
        <p:blipFill>
          <a:blip r:embed="rId6">
            <a:alphaModFix/>
          </a:blip>
          <a:stretch>
            <a:fillRect/>
          </a:stretch>
        </p:blipFill>
        <p:spPr>
          <a:xfrm>
            <a:off x="2166825" y="2372315"/>
            <a:ext cx="303000" cy="303000"/>
          </a:xfrm>
          <a:prstGeom prst="rect">
            <a:avLst/>
          </a:prstGeom>
          <a:noFill/>
          <a:ln>
            <a:noFill/>
          </a:ln>
        </p:spPr>
      </p:pic>
      <p:pic>
        <p:nvPicPr>
          <p:cNvPr id="182" name="Google Shape;182;p28"/>
          <p:cNvPicPr preferRelativeResize="0"/>
          <p:nvPr/>
        </p:nvPicPr>
        <p:blipFill>
          <a:blip r:embed="rId7">
            <a:alphaModFix/>
          </a:blip>
          <a:stretch>
            <a:fillRect/>
          </a:stretch>
        </p:blipFill>
        <p:spPr>
          <a:xfrm>
            <a:off x="2462525" y="2369625"/>
            <a:ext cx="308400" cy="308400"/>
          </a:xfrm>
          <a:prstGeom prst="rect">
            <a:avLst/>
          </a:prstGeom>
          <a:noFill/>
          <a:ln>
            <a:noFill/>
          </a:ln>
        </p:spPr>
      </p:pic>
      <p:pic>
        <p:nvPicPr>
          <p:cNvPr id="183" name="Google Shape;183;p28"/>
          <p:cNvPicPr preferRelativeResize="0"/>
          <p:nvPr/>
        </p:nvPicPr>
        <p:blipFill>
          <a:blip r:embed="rId8">
            <a:alphaModFix/>
          </a:blip>
          <a:stretch>
            <a:fillRect/>
          </a:stretch>
        </p:blipFill>
        <p:spPr>
          <a:xfrm>
            <a:off x="1256400" y="2075475"/>
            <a:ext cx="303000" cy="303000"/>
          </a:xfrm>
          <a:prstGeom prst="rect">
            <a:avLst/>
          </a:prstGeom>
          <a:noFill/>
          <a:ln>
            <a:noFill/>
          </a:ln>
        </p:spPr>
      </p:pic>
      <p:pic>
        <p:nvPicPr>
          <p:cNvPr id="184" name="Google Shape;184;p28"/>
          <p:cNvPicPr preferRelativeResize="0"/>
          <p:nvPr/>
        </p:nvPicPr>
        <p:blipFill>
          <a:blip r:embed="rId9">
            <a:alphaModFix/>
          </a:blip>
          <a:stretch>
            <a:fillRect/>
          </a:stretch>
        </p:blipFill>
        <p:spPr>
          <a:xfrm>
            <a:off x="1558125" y="2075475"/>
            <a:ext cx="303000" cy="303000"/>
          </a:xfrm>
          <a:prstGeom prst="rect">
            <a:avLst/>
          </a:prstGeom>
          <a:noFill/>
          <a:ln>
            <a:noFill/>
          </a:ln>
        </p:spPr>
      </p:pic>
      <p:pic>
        <p:nvPicPr>
          <p:cNvPr id="185" name="Google Shape;185;p28"/>
          <p:cNvPicPr preferRelativeResize="0"/>
          <p:nvPr/>
        </p:nvPicPr>
        <p:blipFill>
          <a:blip r:embed="rId10">
            <a:alphaModFix/>
          </a:blip>
          <a:stretch>
            <a:fillRect/>
          </a:stretch>
        </p:blipFill>
        <p:spPr>
          <a:xfrm>
            <a:off x="1863675" y="2072775"/>
            <a:ext cx="308400" cy="308400"/>
          </a:xfrm>
          <a:prstGeom prst="rect">
            <a:avLst/>
          </a:prstGeom>
          <a:noFill/>
          <a:ln>
            <a:noFill/>
          </a:ln>
        </p:spPr>
      </p:pic>
      <p:pic>
        <p:nvPicPr>
          <p:cNvPr id="186" name="Google Shape;186;p28"/>
          <p:cNvPicPr preferRelativeResize="0"/>
          <p:nvPr/>
        </p:nvPicPr>
        <p:blipFill>
          <a:blip r:embed="rId11">
            <a:alphaModFix/>
          </a:blip>
          <a:stretch>
            <a:fillRect/>
          </a:stretch>
        </p:blipFill>
        <p:spPr>
          <a:xfrm>
            <a:off x="2164125" y="2072775"/>
            <a:ext cx="308400" cy="308400"/>
          </a:xfrm>
          <a:prstGeom prst="rect">
            <a:avLst/>
          </a:prstGeom>
          <a:noFill/>
          <a:ln>
            <a:noFill/>
          </a:ln>
        </p:spPr>
      </p:pic>
      <p:pic>
        <p:nvPicPr>
          <p:cNvPr id="187" name="Google Shape;187;p28"/>
          <p:cNvPicPr preferRelativeResize="0"/>
          <p:nvPr/>
        </p:nvPicPr>
        <p:blipFill>
          <a:blip r:embed="rId12">
            <a:alphaModFix/>
          </a:blip>
          <a:stretch>
            <a:fillRect/>
          </a:stretch>
        </p:blipFill>
        <p:spPr>
          <a:xfrm>
            <a:off x="2458688" y="2072775"/>
            <a:ext cx="308400" cy="308400"/>
          </a:xfrm>
          <a:prstGeom prst="rect">
            <a:avLst/>
          </a:prstGeom>
          <a:noFill/>
          <a:ln>
            <a:noFill/>
          </a:ln>
        </p:spPr>
      </p:pic>
      <p:pic>
        <p:nvPicPr>
          <p:cNvPr id="188" name="Google Shape;188;p28"/>
          <p:cNvPicPr preferRelativeResize="0"/>
          <p:nvPr/>
        </p:nvPicPr>
        <p:blipFill>
          <a:blip r:embed="rId13">
            <a:alphaModFix/>
          </a:blip>
          <a:stretch>
            <a:fillRect/>
          </a:stretch>
        </p:blipFill>
        <p:spPr>
          <a:xfrm>
            <a:off x="2775525" y="2075475"/>
            <a:ext cx="303000" cy="303000"/>
          </a:xfrm>
          <a:prstGeom prst="rect">
            <a:avLst/>
          </a:prstGeom>
          <a:noFill/>
          <a:ln>
            <a:noFill/>
          </a:ln>
        </p:spPr>
      </p:pic>
      <p:pic>
        <p:nvPicPr>
          <p:cNvPr id="189" name="Google Shape;189;p28"/>
          <p:cNvPicPr preferRelativeResize="0"/>
          <p:nvPr/>
        </p:nvPicPr>
        <p:blipFill>
          <a:blip r:embed="rId14">
            <a:alphaModFix/>
          </a:blip>
          <a:stretch>
            <a:fillRect/>
          </a:stretch>
        </p:blipFill>
        <p:spPr>
          <a:xfrm>
            <a:off x="3070488" y="2075475"/>
            <a:ext cx="303000" cy="303000"/>
          </a:xfrm>
          <a:prstGeom prst="rect">
            <a:avLst/>
          </a:prstGeom>
          <a:noFill/>
          <a:ln>
            <a:noFill/>
          </a:ln>
        </p:spPr>
      </p:pic>
      <p:pic>
        <p:nvPicPr>
          <p:cNvPr id="190" name="Google Shape;190;p28"/>
          <p:cNvPicPr preferRelativeResize="0"/>
          <p:nvPr/>
        </p:nvPicPr>
        <p:blipFill>
          <a:blip r:embed="rId15">
            <a:alphaModFix/>
          </a:blip>
          <a:stretch>
            <a:fillRect/>
          </a:stretch>
        </p:blipFill>
        <p:spPr>
          <a:xfrm>
            <a:off x="3364675" y="2075475"/>
            <a:ext cx="303000" cy="303000"/>
          </a:xfrm>
          <a:prstGeom prst="rect">
            <a:avLst/>
          </a:prstGeom>
          <a:noFill/>
          <a:ln>
            <a:noFill/>
          </a:ln>
        </p:spPr>
      </p:pic>
      <p:pic>
        <p:nvPicPr>
          <p:cNvPr id="191" name="Google Shape;191;p28"/>
          <p:cNvPicPr preferRelativeResize="0"/>
          <p:nvPr/>
        </p:nvPicPr>
        <p:blipFill>
          <a:blip r:embed="rId16">
            <a:alphaModFix/>
          </a:blip>
          <a:stretch>
            <a:fillRect/>
          </a:stretch>
        </p:blipFill>
        <p:spPr>
          <a:xfrm>
            <a:off x="3676900" y="2072775"/>
            <a:ext cx="308400" cy="308400"/>
          </a:xfrm>
          <a:prstGeom prst="rect">
            <a:avLst/>
          </a:prstGeom>
          <a:noFill/>
          <a:ln>
            <a:noFill/>
          </a:ln>
        </p:spPr>
      </p:pic>
      <p:pic>
        <p:nvPicPr>
          <p:cNvPr id="192" name="Google Shape;192;p28"/>
          <p:cNvPicPr preferRelativeResize="0"/>
          <p:nvPr/>
        </p:nvPicPr>
        <p:blipFill>
          <a:blip r:embed="rId17">
            <a:alphaModFix/>
          </a:blip>
          <a:stretch>
            <a:fillRect/>
          </a:stretch>
        </p:blipFill>
        <p:spPr>
          <a:xfrm>
            <a:off x="3989438" y="2081725"/>
            <a:ext cx="290500" cy="290500"/>
          </a:xfrm>
          <a:prstGeom prst="rect">
            <a:avLst/>
          </a:prstGeom>
          <a:noFill/>
          <a:ln>
            <a:noFill/>
          </a:ln>
        </p:spPr>
      </p:pic>
      <p:pic>
        <p:nvPicPr>
          <p:cNvPr id="193" name="Google Shape;193;p28"/>
          <p:cNvPicPr preferRelativeResize="0"/>
          <p:nvPr/>
        </p:nvPicPr>
        <p:blipFill>
          <a:blip r:embed="rId18">
            <a:alphaModFix/>
          </a:blip>
          <a:stretch>
            <a:fillRect/>
          </a:stretch>
        </p:blipFill>
        <p:spPr>
          <a:xfrm>
            <a:off x="4288700" y="2075475"/>
            <a:ext cx="303000" cy="303000"/>
          </a:xfrm>
          <a:prstGeom prst="rect">
            <a:avLst/>
          </a:prstGeom>
          <a:noFill/>
          <a:ln>
            <a:noFill/>
          </a:ln>
        </p:spPr>
      </p:pic>
      <p:pic>
        <p:nvPicPr>
          <p:cNvPr id="194" name="Google Shape;194;p28"/>
          <p:cNvPicPr preferRelativeResize="0"/>
          <p:nvPr/>
        </p:nvPicPr>
        <p:blipFill>
          <a:blip r:embed="rId19">
            <a:alphaModFix/>
          </a:blip>
          <a:stretch>
            <a:fillRect/>
          </a:stretch>
        </p:blipFill>
        <p:spPr>
          <a:xfrm>
            <a:off x="4578475" y="2072775"/>
            <a:ext cx="308400" cy="308400"/>
          </a:xfrm>
          <a:prstGeom prst="rect">
            <a:avLst/>
          </a:prstGeom>
          <a:noFill/>
          <a:ln>
            <a:noFill/>
          </a:ln>
        </p:spPr>
      </p:pic>
      <p:pic>
        <p:nvPicPr>
          <p:cNvPr id="195" name="Google Shape;195;p28"/>
          <p:cNvPicPr preferRelativeResize="0"/>
          <p:nvPr/>
        </p:nvPicPr>
        <p:blipFill>
          <a:blip r:embed="rId20">
            <a:alphaModFix/>
          </a:blip>
          <a:stretch>
            <a:fillRect/>
          </a:stretch>
        </p:blipFill>
        <p:spPr>
          <a:xfrm>
            <a:off x="4887800" y="2075475"/>
            <a:ext cx="303000" cy="303000"/>
          </a:xfrm>
          <a:prstGeom prst="rect">
            <a:avLst/>
          </a:prstGeom>
          <a:noFill/>
          <a:ln>
            <a:noFill/>
          </a:ln>
        </p:spPr>
      </p:pic>
      <p:pic>
        <p:nvPicPr>
          <p:cNvPr id="196" name="Google Shape;196;p28"/>
          <p:cNvPicPr preferRelativeResize="0"/>
          <p:nvPr/>
        </p:nvPicPr>
        <p:blipFill>
          <a:blip r:embed="rId21">
            <a:alphaModFix/>
          </a:blip>
          <a:stretch>
            <a:fillRect/>
          </a:stretch>
        </p:blipFill>
        <p:spPr>
          <a:xfrm>
            <a:off x="5190775" y="2075475"/>
            <a:ext cx="303000" cy="303000"/>
          </a:xfrm>
          <a:prstGeom prst="rect">
            <a:avLst/>
          </a:prstGeom>
          <a:noFill/>
          <a:ln>
            <a:noFill/>
          </a:ln>
        </p:spPr>
      </p:pic>
      <p:pic>
        <p:nvPicPr>
          <p:cNvPr id="197" name="Google Shape;197;p28"/>
          <p:cNvPicPr preferRelativeResize="0"/>
          <p:nvPr/>
        </p:nvPicPr>
        <p:blipFill>
          <a:blip r:embed="rId22">
            <a:alphaModFix/>
          </a:blip>
          <a:stretch>
            <a:fillRect/>
          </a:stretch>
        </p:blipFill>
        <p:spPr>
          <a:xfrm>
            <a:off x="5509625" y="2081725"/>
            <a:ext cx="290500" cy="290500"/>
          </a:xfrm>
          <a:prstGeom prst="rect">
            <a:avLst/>
          </a:prstGeom>
          <a:noFill/>
          <a:ln>
            <a:noFill/>
          </a:ln>
        </p:spPr>
      </p:pic>
      <p:pic>
        <p:nvPicPr>
          <p:cNvPr id="198" name="Google Shape;198;p28"/>
          <p:cNvPicPr preferRelativeResize="0"/>
          <p:nvPr/>
        </p:nvPicPr>
        <p:blipFill>
          <a:blip r:embed="rId23">
            <a:alphaModFix/>
          </a:blip>
          <a:stretch>
            <a:fillRect/>
          </a:stretch>
        </p:blipFill>
        <p:spPr>
          <a:xfrm>
            <a:off x="5815975" y="2075475"/>
            <a:ext cx="303000" cy="303000"/>
          </a:xfrm>
          <a:prstGeom prst="rect">
            <a:avLst/>
          </a:prstGeom>
          <a:noFill/>
          <a:ln>
            <a:noFill/>
          </a:ln>
        </p:spPr>
      </p:pic>
      <p:pic>
        <p:nvPicPr>
          <p:cNvPr id="199" name="Google Shape;199;p28"/>
          <p:cNvPicPr preferRelativeResize="0"/>
          <p:nvPr/>
        </p:nvPicPr>
        <p:blipFill>
          <a:blip r:embed="rId24">
            <a:alphaModFix/>
          </a:blip>
          <a:stretch>
            <a:fillRect/>
          </a:stretch>
        </p:blipFill>
        <p:spPr>
          <a:xfrm>
            <a:off x="6105438" y="2075475"/>
            <a:ext cx="303000" cy="303000"/>
          </a:xfrm>
          <a:prstGeom prst="rect">
            <a:avLst/>
          </a:prstGeom>
          <a:noFill/>
          <a:ln>
            <a:noFill/>
          </a:ln>
        </p:spPr>
      </p:pic>
      <p:pic>
        <p:nvPicPr>
          <p:cNvPr id="200" name="Google Shape;200;p28"/>
          <p:cNvPicPr preferRelativeResize="0"/>
          <p:nvPr/>
        </p:nvPicPr>
        <p:blipFill>
          <a:blip r:embed="rId25">
            <a:alphaModFix/>
          </a:blip>
          <a:stretch>
            <a:fillRect/>
          </a:stretch>
        </p:blipFill>
        <p:spPr>
          <a:xfrm>
            <a:off x="6410575" y="2081725"/>
            <a:ext cx="290500" cy="290500"/>
          </a:xfrm>
          <a:prstGeom prst="rect">
            <a:avLst/>
          </a:prstGeom>
          <a:noFill/>
          <a:ln>
            <a:noFill/>
          </a:ln>
        </p:spPr>
      </p:pic>
      <p:pic>
        <p:nvPicPr>
          <p:cNvPr id="201" name="Google Shape;201;p28"/>
          <p:cNvPicPr preferRelativeResize="0"/>
          <p:nvPr/>
        </p:nvPicPr>
        <p:blipFill>
          <a:blip r:embed="rId26">
            <a:alphaModFix/>
          </a:blip>
          <a:stretch>
            <a:fillRect/>
          </a:stretch>
        </p:blipFill>
        <p:spPr>
          <a:xfrm>
            <a:off x="6713750" y="2081725"/>
            <a:ext cx="290500" cy="290500"/>
          </a:xfrm>
          <a:prstGeom prst="rect">
            <a:avLst/>
          </a:prstGeom>
          <a:noFill/>
          <a:ln>
            <a:noFill/>
          </a:ln>
        </p:spPr>
      </p:pic>
      <p:pic>
        <p:nvPicPr>
          <p:cNvPr id="202" name="Google Shape;202;p28"/>
          <p:cNvPicPr preferRelativeResize="0"/>
          <p:nvPr/>
        </p:nvPicPr>
        <p:blipFill>
          <a:blip r:embed="rId27">
            <a:alphaModFix/>
          </a:blip>
          <a:stretch>
            <a:fillRect/>
          </a:stretch>
        </p:blipFill>
        <p:spPr>
          <a:xfrm>
            <a:off x="7010975" y="2072775"/>
            <a:ext cx="308400" cy="308400"/>
          </a:xfrm>
          <a:prstGeom prst="rect">
            <a:avLst/>
          </a:prstGeom>
          <a:noFill/>
          <a:ln>
            <a:noFill/>
          </a:ln>
        </p:spPr>
      </p:pic>
      <p:pic>
        <p:nvPicPr>
          <p:cNvPr id="203" name="Google Shape;203;p28"/>
          <p:cNvPicPr preferRelativeResize="0"/>
          <p:nvPr/>
        </p:nvPicPr>
        <p:blipFill>
          <a:blip r:embed="rId28">
            <a:alphaModFix/>
          </a:blip>
          <a:stretch>
            <a:fillRect/>
          </a:stretch>
        </p:blipFill>
        <p:spPr>
          <a:xfrm>
            <a:off x="2766875" y="2369625"/>
            <a:ext cx="308400" cy="308400"/>
          </a:xfrm>
          <a:prstGeom prst="rect">
            <a:avLst/>
          </a:prstGeom>
          <a:noFill/>
          <a:ln>
            <a:noFill/>
          </a:ln>
        </p:spPr>
      </p:pic>
      <p:pic>
        <p:nvPicPr>
          <p:cNvPr id="204" name="Google Shape;204;p28"/>
          <p:cNvPicPr preferRelativeResize="0"/>
          <p:nvPr/>
        </p:nvPicPr>
        <p:blipFill>
          <a:blip r:embed="rId29">
            <a:alphaModFix/>
          </a:blip>
          <a:stretch>
            <a:fillRect/>
          </a:stretch>
        </p:blipFill>
        <p:spPr>
          <a:xfrm>
            <a:off x="3069713" y="2369625"/>
            <a:ext cx="308400" cy="308400"/>
          </a:xfrm>
          <a:prstGeom prst="rect">
            <a:avLst/>
          </a:prstGeom>
          <a:noFill/>
          <a:ln>
            <a:noFill/>
          </a:ln>
        </p:spPr>
      </p:pic>
      <p:pic>
        <p:nvPicPr>
          <p:cNvPr id="205" name="Google Shape;205;p28"/>
          <p:cNvPicPr preferRelativeResize="0"/>
          <p:nvPr/>
        </p:nvPicPr>
        <p:blipFill>
          <a:blip r:embed="rId30">
            <a:alphaModFix/>
          </a:blip>
          <a:stretch>
            <a:fillRect/>
          </a:stretch>
        </p:blipFill>
        <p:spPr>
          <a:xfrm>
            <a:off x="3369625" y="2369625"/>
            <a:ext cx="308400" cy="308400"/>
          </a:xfrm>
          <a:prstGeom prst="rect">
            <a:avLst/>
          </a:prstGeom>
          <a:noFill/>
          <a:ln>
            <a:noFill/>
          </a:ln>
        </p:spPr>
      </p:pic>
      <p:pic>
        <p:nvPicPr>
          <p:cNvPr id="206" name="Google Shape;206;p28"/>
          <p:cNvPicPr preferRelativeResize="0"/>
          <p:nvPr/>
        </p:nvPicPr>
        <p:blipFill>
          <a:blip r:embed="rId31">
            <a:alphaModFix/>
          </a:blip>
          <a:stretch>
            <a:fillRect/>
          </a:stretch>
        </p:blipFill>
        <p:spPr>
          <a:xfrm>
            <a:off x="3676925" y="2372325"/>
            <a:ext cx="303000" cy="303000"/>
          </a:xfrm>
          <a:prstGeom prst="rect">
            <a:avLst/>
          </a:prstGeom>
          <a:noFill/>
          <a:ln>
            <a:noFill/>
          </a:ln>
        </p:spPr>
      </p:pic>
      <p:pic>
        <p:nvPicPr>
          <p:cNvPr id="207" name="Google Shape;207;p28"/>
          <p:cNvPicPr preferRelativeResize="0"/>
          <p:nvPr/>
        </p:nvPicPr>
        <p:blipFill>
          <a:blip r:embed="rId32">
            <a:alphaModFix/>
          </a:blip>
          <a:stretch>
            <a:fillRect/>
          </a:stretch>
        </p:blipFill>
        <p:spPr>
          <a:xfrm>
            <a:off x="3971569" y="2372325"/>
            <a:ext cx="303000" cy="303000"/>
          </a:xfrm>
          <a:prstGeom prst="rect">
            <a:avLst/>
          </a:prstGeom>
          <a:noFill/>
          <a:ln>
            <a:noFill/>
          </a:ln>
        </p:spPr>
      </p:pic>
      <p:pic>
        <p:nvPicPr>
          <p:cNvPr id="208" name="Google Shape;208;p28"/>
          <p:cNvPicPr preferRelativeResize="0"/>
          <p:nvPr/>
        </p:nvPicPr>
        <p:blipFill>
          <a:blip r:embed="rId33">
            <a:alphaModFix/>
          </a:blip>
          <a:stretch>
            <a:fillRect/>
          </a:stretch>
        </p:blipFill>
        <p:spPr>
          <a:xfrm>
            <a:off x="4284075" y="2369625"/>
            <a:ext cx="303000" cy="303000"/>
          </a:xfrm>
          <a:prstGeom prst="rect">
            <a:avLst/>
          </a:prstGeom>
          <a:noFill/>
          <a:ln>
            <a:noFill/>
          </a:ln>
        </p:spPr>
      </p:pic>
      <p:pic>
        <p:nvPicPr>
          <p:cNvPr id="209" name="Google Shape;209;p28"/>
          <p:cNvPicPr preferRelativeResize="0"/>
          <p:nvPr/>
        </p:nvPicPr>
        <p:blipFill>
          <a:blip r:embed="rId34">
            <a:alphaModFix/>
          </a:blip>
          <a:stretch>
            <a:fillRect/>
          </a:stretch>
        </p:blipFill>
        <p:spPr>
          <a:xfrm>
            <a:off x="4578475" y="2378475"/>
            <a:ext cx="303000" cy="303000"/>
          </a:xfrm>
          <a:prstGeom prst="rect">
            <a:avLst/>
          </a:prstGeom>
          <a:noFill/>
          <a:ln>
            <a:noFill/>
          </a:ln>
        </p:spPr>
      </p:pic>
      <p:pic>
        <p:nvPicPr>
          <p:cNvPr id="210" name="Google Shape;210;p28"/>
          <p:cNvPicPr preferRelativeResize="0"/>
          <p:nvPr/>
        </p:nvPicPr>
        <p:blipFill>
          <a:blip r:embed="rId35">
            <a:alphaModFix/>
          </a:blip>
          <a:stretch>
            <a:fillRect/>
          </a:stretch>
        </p:blipFill>
        <p:spPr>
          <a:xfrm>
            <a:off x="4895100" y="2372325"/>
            <a:ext cx="308400" cy="308400"/>
          </a:xfrm>
          <a:prstGeom prst="rect">
            <a:avLst/>
          </a:prstGeom>
          <a:noFill/>
          <a:ln>
            <a:noFill/>
          </a:ln>
        </p:spPr>
      </p:pic>
      <p:pic>
        <p:nvPicPr>
          <p:cNvPr id="211" name="Google Shape;211;p28"/>
          <p:cNvPicPr preferRelativeResize="0"/>
          <p:nvPr/>
        </p:nvPicPr>
        <p:blipFill>
          <a:blip r:embed="rId36">
            <a:alphaModFix/>
          </a:blip>
          <a:stretch>
            <a:fillRect/>
          </a:stretch>
        </p:blipFill>
        <p:spPr>
          <a:xfrm>
            <a:off x="5191725" y="2372325"/>
            <a:ext cx="308400" cy="308400"/>
          </a:xfrm>
          <a:prstGeom prst="rect">
            <a:avLst/>
          </a:prstGeom>
          <a:noFill/>
          <a:ln>
            <a:noFill/>
          </a:ln>
        </p:spPr>
      </p:pic>
      <p:pic>
        <p:nvPicPr>
          <p:cNvPr id="212" name="Google Shape;212;p28"/>
          <p:cNvPicPr preferRelativeResize="0"/>
          <p:nvPr/>
        </p:nvPicPr>
        <p:blipFill>
          <a:blip r:embed="rId37">
            <a:alphaModFix/>
          </a:blip>
          <a:stretch>
            <a:fillRect/>
          </a:stretch>
        </p:blipFill>
        <p:spPr>
          <a:xfrm>
            <a:off x="5506900" y="2372325"/>
            <a:ext cx="290500" cy="290500"/>
          </a:xfrm>
          <a:prstGeom prst="rect">
            <a:avLst/>
          </a:prstGeom>
          <a:noFill/>
          <a:ln>
            <a:noFill/>
          </a:ln>
        </p:spPr>
      </p:pic>
      <p:pic>
        <p:nvPicPr>
          <p:cNvPr id="213" name="Google Shape;213;p28"/>
          <p:cNvPicPr preferRelativeResize="0"/>
          <p:nvPr/>
        </p:nvPicPr>
        <p:blipFill>
          <a:blip r:embed="rId38">
            <a:alphaModFix/>
          </a:blip>
          <a:stretch>
            <a:fillRect/>
          </a:stretch>
        </p:blipFill>
        <p:spPr>
          <a:xfrm>
            <a:off x="5804175" y="2381175"/>
            <a:ext cx="290500" cy="290500"/>
          </a:xfrm>
          <a:prstGeom prst="rect">
            <a:avLst/>
          </a:prstGeom>
          <a:noFill/>
          <a:ln>
            <a:noFill/>
          </a:ln>
        </p:spPr>
      </p:pic>
      <p:pic>
        <p:nvPicPr>
          <p:cNvPr id="214" name="Google Shape;214;p28"/>
          <p:cNvPicPr preferRelativeResize="0"/>
          <p:nvPr/>
        </p:nvPicPr>
        <p:blipFill>
          <a:blip r:embed="rId39">
            <a:alphaModFix/>
          </a:blip>
          <a:stretch>
            <a:fillRect/>
          </a:stretch>
        </p:blipFill>
        <p:spPr>
          <a:xfrm>
            <a:off x="6100800" y="2369625"/>
            <a:ext cx="303000" cy="303000"/>
          </a:xfrm>
          <a:prstGeom prst="rect">
            <a:avLst/>
          </a:prstGeom>
          <a:noFill/>
          <a:ln>
            <a:noFill/>
          </a:ln>
        </p:spPr>
      </p:pic>
      <p:pic>
        <p:nvPicPr>
          <p:cNvPr id="215" name="Google Shape;215;p28"/>
          <p:cNvPicPr preferRelativeResize="0"/>
          <p:nvPr/>
        </p:nvPicPr>
        <p:blipFill>
          <a:blip r:embed="rId40">
            <a:alphaModFix/>
          </a:blip>
          <a:stretch>
            <a:fillRect/>
          </a:stretch>
        </p:blipFill>
        <p:spPr>
          <a:xfrm>
            <a:off x="6398725" y="2372325"/>
            <a:ext cx="303000" cy="303000"/>
          </a:xfrm>
          <a:prstGeom prst="rect">
            <a:avLst/>
          </a:prstGeom>
          <a:noFill/>
          <a:ln>
            <a:noFill/>
          </a:ln>
        </p:spPr>
      </p:pic>
      <p:pic>
        <p:nvPicPr>
          <p:cNvPr id="216" name="Google Shape;216;p28"/>
          <p:cNvPicPr preferRelativeResize="0"/>
          <p:nvPr/>
        </p:nvPicPr>
        <p:blipFill>
          <a:blip r:embed="rId41">
            <a:alphaModFix/>
          </a:blip>
          <a:stretch>
            <a:fillRect/>
          </a:stretch>
        </p:blipFill>
        <p:spPr>
          <a:xfrm>
            <a:off x="6703200" y="2369625"/>
            <a:ext cx="290500" cy="290500"/>
          </a:xfrm>
          <a:prstGeom prst="rect">
            <a:avLst/>
          </a:prstGeom>
          <a:noFill/>
          <a:ln>
            <a:noFill/>
          </a:ln>
        </p:spPr>
      </p:pic>
      <p:pic>
        <p:nvPicPr>
          <p:cNvPr id="217" name="Google Shape;217;p28"/>
          <p:cNvPicPr preferRelativeResize="0"/>
          <p:nvPr/>
        </p:nvPicPr>
        <p:blipFill>
          <a:blip r:embed="rId42">
            <a:alphaModFix/>
          </a:blip>
          <a:stretch>
            <a:fillRect/>
          </a:stretch>
        </p:blipFill>
        <p:spPr>
          <a:xfrm>
            <a:off x="7013775" y="2372325"/>
            <a:ext cx="290500" cy="290500"/>
          </a:xfrm>
          <a:prstGeom prst="rect">
            <a:avLst/>
          </a:prstGeom>
          <a:noFill/>
          <a:ln>
            <a:noFill/>
          </a:ln>
        </p:spPr>
      </p:pic>
      <p:pic>
        <p:nvPicPr>
          <p:cNvPr id="218" name="Google Shape;218;p28"/>
          <p:cNvPicPr preferRelativeResize="0"/>
          <p:nvPr/>
        </p:nvPicPr>
        <p:blipFill>
          <a:blip r:embed="rId43">
            <a:alphaModFix/>
          </a:blip>
          <a:stretch>
            <a:fillRect/>
          </a:stretch>
        </p:blipFill>
        <p:spPr>
          <a:xfrm>
            <a:off x="1252575" y="2681525"/>
            <a:ext cx="290500" cy="290500"/>
          </a:xfrm>
          <a:prstGeom prst="rect">
            <a:avLst/>
          </a:prstGeom>
          <a:noFill/>
          <a:ln>
            <a:noFill/>
          </a:ln>
        </p:spPr>
      </p:pic>
      <p:pic>
        <p:nvPicPr>
          <p:cNvPr id="219" name="Google Shape;219;p28"/>
          <p:cNvPicPr preferRelativeResize="0"/>
          <p:nvPr/>
        </p:nvPicPr>
        <p:blipFill>
          <a:blip r:embed="rId44">
            <a:alphaModFix/>
          </a:blip>
          <a:stretch>
            <a:fillRect/>
          </a:stretch>
        </p:blipFill>
        <p:spPr>
          <a:xfrm>
            <a:off x="1551341" y="2678025"/>
            <a:ext cx="303000" cy="303008"/>
          </a:xfrm>
          <a:prstGeom prst="rect">
            <a:avLst/>
          </a:prstGeom>
          <a:noFill/>
          <a:ln>
            <a:noFill/>
          </a:ln>
        </p:spPr>
      </p:pic>
      <p:pic>
        <p:nvPicPr>
          <p:cNvPr id="220" name="Google Shape;220;p28"/>
          <p:cNvPicPr preferRelativeResize="0"/>
          <p:nvPr/>
        </p:nvPicPr>
        <p:blipFill>
          <a:blip r:embed="rId45">
            <a:alphaModFix/>
          </a:blip>
          <a:stretch>
            <a:fillRect/>
          </a:stretch>
        </p:blipFill>
        <p:spPr>
          <a:xfrm>
            <a:off x="1862625" y="2680725"/>
            <a:ext cx="303000" cy="303000"/>
          </a:xfrm>
          <a:prstGeom prst="rect">
            <a:avLst/>
          </a:prstGeom>
          <a:noFill/>
          <a:ln>
            <a:noFill/>
          </a:ln>
        </p:spPr>
      </p:pic>
      <p:pic>
        <p:nvPicPr>
          <p:cNvPr id="221" name="Google Shape;221;p28"/>
          <p:cNvPicPr preferRelativeResize="0"/>
          <p:nvPr/>
        </p:nvPicPr>
        <p:blipFill>
          <a:blip r:embed="rId46">
            <a:alphaModFix/>
          </a:blip>
          <a:stretch>
            <a:fillRect/>
          </a:stretch>
        </p:blipFill>
        <p:spPr>
          <a:xfrm>
            <a:off x="2173900" y="2680725"/>
            <a:ext cx="303000" cy="303000"/>
          </a:xfrm>
          <a:prstGeom prst="rect">
            <a:avLst/>
          </a:prstGeom>
          <a:noFill/>
          <a:ln>
            <a:noFill/>
          </a:ln>
        </p:spPr>
      </p:pic>
      <p:pic>
        <p:nvPicPr>
          <p:cNvPr id="222" name="Google Shape;222;p28"/>
          <p:cNvPicPr preferRelativeResize="0"/>
          <p:nvPr/>
        </p:nvPicPr>
        <p:blipFill>
          <a:blip r:embed="rId47">
            <a:alphaModFix/>
          </a:blip>
          <a:stretch>
            <a:fillRect/>
          </a:stretch>
        </p:blipFill>
        <p:spPr>
          <a:xfrm>
            <a:off x="2467650" y="2681525"/>
            <a:ext cx="290500" cy="290500"/>
          </a:xfrm>
          <a:prstGeom prst="rect">
            <a:avLst/>
          </a:prstGeom>
          <a:noFill/>
          <a:ln>
            <a:noFill/>
          </a:ln>
        </p:spPr>
      </p:pic>
      <p:pic>
        <p:nvPicPr>
          <p:cNvPr id="223" name="Google Shape;223;p28"/>
          <p:cNvPicPr preferRelativeResize="0"/>
          <p:nvPr/>
        </p:nvPicPr>
        <p:blipFill>
          <a:blip r:embed="rId48">
            <a:alphaModFix/>
          </a:blip>
          <a:stretch>
            <a:fillRect/>
          </a:stretch>
        </p:blipFill>
        <p:spPr>
          <a:xfrm>
            <a:off x="2763917" y="2694217"/>
            <a:ext cx="290474" cy="290476"/>
          </a:xfrm>
          <a:prstGeom prst="rect">
            <a:avLst/>
          </a:prstGeom>
          <a:noFill/>
          <a:ln>
            <a:noFill/>
          </a:ln>
        </p:spPr>
      </p:pic>
      <p:pic>
        <p:nvPicPr>
          <p:cNvPr id="224" name="Google Shape;224;p28"/>
          <p:cNvPicPr preferRelativeResize="0"/>
          <p:nvPr/>
        </p:nvPicPr>
        <p:blipFill>
          <a:blip r:embed="rId49">
            <a:alphaModFix/>
          </a:blip>
          <a:stretch>
            <a:fillRect/>
          </a:stretch>
        </p:blipFill>
        <p:spPr>
          <a:xfrm>
            <a:off x="3060175" y="2681525"/>
            <a:ext cx="303000" cy="303000"/>
          </a:xfrm>
          <a:prstGeom prst="rect">
            <a:avLst/>
          </a:prstGeom>
          <a:noFill/>
          <a:ln>
            <a:noFill/>
          </a:ln>
        </p:spPr>
      </p:pic>
      <p:pic>
        <p:nvPicPr>
          <p:cNvPr id="225" name="Google Shape;225;p28"/>
          <p:cNvPicPr preferRelativeResize="0"/>
          <p:nvPr/>
        </p:nvPicPr>
        <p:blipFill>
          <a:blip r:embed="rId50">
            <a:alphaModFix/>
          </a:blip>
          <a:stretch>
            <a:fillRect/>
          </a:stretch>
        </p:blipFill>
        <p:spPr>
          <a:xfrm>
            <a:off x="3377375" y="2681525"/>
            <a:ext cx="290474" cy="290476"/>
          </a:xfrm>
          <a:prstGeom prst="rect">
            <a:avLst/>
          </a:prstGeom>
          <a:noFill/>
          <a:ln>
            <a:noFill/>
          </a:ln>
        </p:spPr>
      </p:pic>
      <p:pic>
        <p:nvPicPr>
          <p:cNvPr id="226" name="Google Shape;226;p28"/>
          <p:cNvPicPr preferRelativeResize="0"/>
          <p:nvPr/>
        </p:nvPicPr>
        <p:blipFill>
          <a:blip r:embed="rId51">
            <a:alphaModFix/>
          </a:blip>
          <a:stretch>
            <a:fillRect/>
          </a:stretch>
        </p:blipFill>
        <p:spPr>
          <a:xfrm>
            <a:off x="3682050" y="2686241"/>
            <a:ext cx="290500" cy="290500"/>
          </a:xfrm>
          <a:prstGeom prst="rect">
            <a:avLst/>
          </a:prstGeom>
          <a:noFill/>
          <a:ln>
            <a:noFill/>
          </a:ln>
        </p:spPr>
      </p:pic>
      <p:pic>
        <p:nvPicPr>
          <p:cNvPr id="227" name="Google Shape;227;p28"/>
          <p:cNvPicPr preferRelativeResize="0"/>
          <p:nvPr/>
        </p:nvPicPr>
        <p:blipFill>
          <a:blip r:embed="rId52">
            <a:alphaModFix/>
          </a:blip>
          <a:stretch>
            <a:fillRect/>
          </a:stretch>
        </p:blipFill>
        <p:spPr>
          <a:xfrm>
            <a:off x="3986750" y="2686250"/>
            <a:ext cx="290476" cy="290474"/>
          </a:xfrm>
          <a:prstGeom prst="rect">
            <a:avLst/>
          </a:prstGeom>
          <a:noFill/>
          <a:ln>
            <a:noFill/>
          </a:ln>
        </p:spPr>
      </p:pic>
      <p:pic>
        <p:nvPicPr>
          <p:cNvPr id="228" name="Google Shape;228;p28"/>
          <p:cNvPicPr preferRelativeResize="0"/>
          <p:nvPr/>
        </p:nvPicPr>
        <p:blipFill>
          <a:blip r:embed="rId53">
            <a:alphaModFix/>
          </a:blip>
          <a:stretch>
            <a:fillRect/>
          </a:stretch>
        </p:blipFill>
        <p:spPr>
          <a:xfrm>
            <a:off x="4585875" y="2686263"/>
            <a:ext cx="290476" cy="290476"/>
          </a:xfrm>
          <a:prstGeom prst="rect">
            <a:avLst/>
          </a:prstGeom>
          <a:noFill/>
          <a:ln>
            <a:noFill/>
          </a:ln>
        </p:spPr>
      </p:pic>
      <p:pic>
        <p:nvPicPr>
          <p:cNvPr id="229" name="Google Shape;229;p28"/>
          <p:cNvPicPr preferRelativeResize="0"/>
          <p:nvPr/>
        </p:nvPicPr>
        <p:blipFill>
          <a:blip r:embed="rId54">
            <a:alphaModFix/>
          </a:blip>
          <a:stretch>
            <a:fillRect/>
          </a:stretch>
        </p:blipFill>
        <p:spPr>
          <a:xfrm>
            <a:off x="4877350" y="2681525"/>
            <a:ext cx="303000" cy="303000"/>
          </a:xfrm>
          <a:prstGeom prst="rect">
            <a:avLst/>
          </a:prstGeom>
          <a:noFill/>
          <a:ln>
            <a:noFill/>
          </a:ln>
        </p:spPr>
      </p:pic>
      <p:pic>
        <p:nvPicPr>
          <p:cNvPr id="230" name="Google Shape;230;p28"/>
          <p:cNvPicPr preferRelativeResize="0"/>
          <p:nvPr/>
        </p:nvPicPr>
        <p:blipFill>
          <a:blip r:embed="rId55">
            <a:alphaModFix/>
          </a:blip>
          <a:stretch>
            <a:fillRect/>
          </a:stretch>
        </p:blipFill>
        <p:spPr>
          <a:xfrm>
            <a:off x="5185000" y="2686250"/>
            <a:ext cx="308400" cy="308400"/>
          </a:xfrm>
          <a:prstGeom prst="rect">
            <a:avLst/>
          </a:prstGeom>
          <a:noFill/>
          <a:ln>
            <a:noFill/>
          </a:ln>
        </p:spPr>
      </p:pic>
      <p:pic>
        <p:nvPicPr>
          <p:cNvPr id="231" name="Google Shape;231;p28"/>
          <p:cNvPicPr preferRelativeResize="0"/>
          <p:nvPr/>
        </p:nvPicPr>
        <p:blipFill>
          <a:blip r:embed="rId56">
            <a:alphaModFix/>
          </a:blip>
          <a:stretch>
            <a:fillRect/>
          </a:stretch>
        </p:blipFill>
        <p:spPr>
          <a:xfrm>
            <a:off x="5498050" y="2686250"/>
            <a:ext cx="290500" cy="290500"/>
          </a:xfrm>
          <a:prstGeom prst="rect">
            <a:avLst/>
          </a:prstGeom>
          <a:noFill/>
          <a:ln>
            <a:noFill/>
          </a:ln>
        </p:spPr>
      </p:pic>
      <p:pic>
        <p:nvPicPr>
          <p:cNvPr id="232" name="Google Shape;232;p28"/>
          <p:cNvPicPr preferRelativeResize="0"/>
          <p:nvPr/>
        </p:nvPicPr>
        <p:blipFill>
          <a:blip r:embed="rId57">
            <a:alphaModFix/>
          </a:blip>
          <a:stretch>
            <a:fillRect/>
          </a:stretch>
        </p:blipFill>
        <p:spPr>
          <a:xfrm>
            <a:off x="5793200" y="2686250"/>
            <a:ext cx="303000" cy="303000"/>
          </a:xfrm>
          <a:prstGeom prst="rect">
            <a:avLst/>
          </a:prstGeom>
          <a:noFill/>
          <a:ln>
            <a:noFill/>
          </a:ln>
        </p:spPr>
      </p:pic>
      <p:pic>
        <p:nvPicPr>
          <p:cNvPr id="233" name="Google Shape;233;p28"/>
          <p:cNvPicPr preferRelativeResize="0"/>
          <p:nvPr/>
        </p:nvPicPr>
        <p:blipFill>
          <a:blip r:embed="rId58">
            <a:alphaModFix/>
          </a:blip>
          <a:stretch>
            <a:fillRect/>
          </a:stretch>
        </p:blipFill>
        <p:spPr>
          <a:xfrm>
            <a:off x="6100825" y="2686250"/>
            <a:ext cx="290474" cy="290476"/>
          </a:xfrm>
          <a:prstGeom prst="rect">
            <a:avLst/>
          </a:prstGeom>
          <a:noFill/>
          <a:ln>
            <a:noFill/>
          </a:ln>
        </p:spPr>
      </p:pic>
      <p:pic>
        <p:nvPicPr>
          <p:cNvPr id="234" name="Google Shape;234;p28"/>
          <p:cNvPicPr preferRelativeResize="0"/>
          <p:nvPr/>
        </p:nvPicPr>
        <p:blipFill>
          <a:blip r:embed="rId59">
            <a:alphaModFix/>
          </a:blip>
          <a:stretch>
            <a:fillRect/>
          </a:stretch>
        </p:blipFill>
        <p:spPr>
          <a:xfrm>
            <a:off x="6395925" y="2686250"/>
            <a:ext cx="308400" cy="308400"/>
          </a:xfrm>
          <a:prstGeom prst="rect">
            <a:avLst/>
          </a:prstGeom>
          <a:noFill/>
          <a:ln>
            <a:noFill/>
          </a:ln>
        </p:spPr>
      </p:pic>
      <p:pic>
        <p:nvPicPr>
          <p:cNvPr id="235" name="Google Shape;235;p28"/>
          <p:cNvPicPr preferRelativeResize="0"/>
          <p:nvPr/>
        </p:nvPicPr>
        <p:blipFill>
          <a:blip r:embed="rId60">
            <a:alphaModFix/>
          </a:blip>
          <a:stretch>
            <a:fillRect/>
          </a:stretch>
        </p:blipFill>
        <p:spPr>
          <a:xfrm>
            <a:off x="6708950" y="2686250"/>
            <a:ext cx="290474" cy="290476"/>
          </a:xfrm>
          <a:prstGeom prst="rect">
            <a:avLst/>
          </a:prstGeom>
          <a:noFill/>
          <a:ln>
            <a:noFill/>
          </a:ln>
        </p:spPr>
      </p:pic>
      <p:pic>
        <p:nvPicPr>
          <p:cNvPr id="236" name="Google Shape;236;p28"/>
          <p:cNvPicPr preferRelativeResize="0"/>
          <p:nvPr/>
        </p:nvPicPr>
        <p:blipFill>
          <a:blip r:embed="rId61">
            <a:alphaModFix/>
          </a:blip>
          <a:stretch>
            <a:fillRect/>
          </a:stretch>
        </p:blipFill>
        <p:spPr>
          <a:xfrm>
            <a:off x="7004050" y="2686250"/>
            <a:ext cx="290474" cy="290476"/>
          </a:xfrm>
          <a:prstGeom prst="rect">
            <a:avLst/>
          </a:prstGeom>
          <a:noFill/>
          <a:ln>
            <a:noFill/>
          </a:ln>
        </p:spPr>
      </p:pic>
      <p:pic>
        <p:nvPicPr>
          <p:cNvPr id="237" name="Google Shape;237;p28"/>
          <p:cNvPicPr preferRelativeResize="0"/>
          <p:nvPr/>
        </p:nvPicPr>
        <p:blipFill>
          <a:blip r:embed="rId62">
            <a:alphaModFix/>
          </a:blip>
          <a:stretch>
            <a:fillRect/>
          </a:stretch>
        </p:blipFill>
        <p:spPr>
          <a:xfrm>
            <a:off x="1256400" y="2994650"/>
            <a:ext cx="303000" cy="303000"/>
          </a:xfrm>
          <a:prstGeom prst="rect">
            <a:avLst/>
          </a:prstGeom>
          <a:noFill/>
          <a:ln>
            <a:noFill/>
          </a:ln>
        </p:spPr>
      </p:pic>
      <p:pic>
        <p:nvPicPr>
          <p:cNvPr id="238" name="Google Shape;238;p28"/>
          <p:cNvPicPr preferRelativeResize="0"/>
          <p:nvPr/>
        </p:nvPicPr>
        <p:blipFill>
          <a:blip r:embed="rId63">
            <a:alphaModFix/>
          </a:blip>
          <a:stretch>
            <a:fillRect/>
          </a:stretch>
        </p:blipFill>
        <p:spPr>
          <a:xfrm>
            <a:off x="1551350" y="2994650"/>
            <a:ext cx="303000" cy="303000"/>
          </a:xfrm>
          <a:prstGeom prst="rect">
            <a:avLst/>
          </a:prstGeom>
          <a:noFill/>
          <a:ln>
            <a:noFill/>
          </a:ln>
        </p:spPr>
      </p:pic>
      <p:pic>
        <p:nvPicPr>
          <p:cNvPr id="239" name="Google Shape;239;p28"/>
          <p:cNvPicPr preferRelativeResize="0"/>
          <p:nvPr/>
        </p:nvPicPr>
        <p:blipFill>
          <a:blip r:embed="rId64">
            <a:alphaModFix/>
          </a:blip>
          <a:stretch>
            <a:fillRect/>
          </a:stretch>
        </p:blipFill>
        <p:spPr>
          <a:xfrm>
            <a:off x="1863825" y="2986425"/>
            <a:ext cx="303000" cy="303000"/>
          </a:xfrm>
          <a:prstGeom prst="rect">
            <a:avLst/>
          </a:prstGeom>
          <a:noFill/>
          <a:ln>
            <a:noFill/>
          </a:ln>
        </p:spPr>
      </p:pic>
      <p:pic>
        <p:nvPicPr>
          <p:cNvPr id="240" name="Google Shape;240;p28"/>
          <p:cNvPicPr preferRelativeResize="0"/>
          <p:nvPr/>
        </p:nvPicPr>
        <p:blipFill>
          <a:blip r:embed="rId65">
            <a:alphaModFix/>
          </a:blip>
          <a:stretch>
            <a:fillRect/>
          </a:stretch>
        </p:blipFill>
        <p:spPr>
          <a:xfrm>
            <a:off x="2163250" y="2994650"/>
            <a:ext cx="290474" cy="290474"/>
          </a:xfrm>
          <a:prstGeom prst="rect">
            <a:avLst/>
          </a:prstGeom>
          <a:noFill/>
          <a:ln>
            <a:noFill/>
          </a:ln>
        </p:spPr>
      </p:pic>
      <p:pic>
        <p:nvPicPr>
          <p:cNvPr id="241" name="Google Shape;241;p28"/>
          <p:cNvPicPr preferRelativeResize="0"/>
          <p:nvPr/>
        </p:nvPicPr>
        <p:blipFill>
          <a:blip r:embed="rId66">
            <a:alphaModFix/>
          </a:blip>
          <a:stretch>
            <a:fillRect/>
          </a:stretch>
        </p:blipFill>
        <p:spPr>
          <a:xfrm>
            <a:off x="2471250" y="2994650"/>
            <a:ext cx="303000" cy="303000"/>
          </a:xfrm>
          <a:prstGeom prst="rect">
            <a:avLst/>
          </a:prstGeom>
          <a:noFill/>
          <a:ln>
            <a:noFill/>
          </a:ln>
        </p:spPr>
      </p:pic>
      <p:pic>
        <p:nvPicPr>
          <p:cNvPr id="242" name="Google Shape;242;p28"/>
          <p:cNvPicPr preferRelativeResize="0"/>
          <p:nvPr/>
        </p:nvPicPr>
        <p:blipFill>
          <a:blip r:embed="rId67">
            <a:alphaModFix/>
          </a:blip>
          <a:stretch>
            <a:fillRect/>
          </a:stretch>
        </p:blipFill>
        <p:spPr>
          <a:xfrm>
            <a:off x="2762625" y="3000900"/>
            <a:ext cx="290500" cy="290500"/>
          </a:xfrm>
          <a:prstGeom prst="rect">
            <a:avLst/>
          </a:prstGeom>
          <a:noFill/>
          <a:ln>
            <a:noFill/>
          </a:ln>
        </p:spPr>
      </p:pic>
      <p:pic>
        <p:nvPicPr>
          <p:cNvPr id="243" name="Google Shape;243;p28"/>
          <p:cNvPicPr preferRelativeResize="0"/>
          <p:nvPr/>
        </p:nvPicPr>
        <p:blipFill>
          <a:blip r:embed="rId68">
            <a:alphaModFix/>
          </a:blip>
          <a:stretch>
            <a:fillRect/>
          </a:stretch>
        </p:blipFill>
        <p:spPr>
          <a:xfrm>
            <a:off x="3078675" y="2988025"/>
            <a:ext cx="303000" cy="303000"/>
          </a:xfrm>
          <a:prstGeom prst="rect">
            <a:avLst/>
          </a:prstGeom>
          <a:noFill/>
          <a:ln>
            <a:noFill/>
          </a:ln>
        </p:spPr>
      </p:pic>
      <p:pic>
        <p:nvPicPr>
          <p:cNvPr id="244" name="Google Shape;244;p28"/>
          <p:cNvPicPr preferRelativeResize="0"/>
          <p:nvPr/>
        </p:nvPicPr>
        <p:blipFill>
          <a:blip r:embed="rId69">
            <a:alphaModFix/>
          </a:blip>
          <a:stretch>
            <a:fillRect/>
          </a:stretch>
        </p:blipFill>
        <p:spPr>
          <a:xfrm>
            <a:off x="3391138" y="3000913"/>
            <a:ext cx="290474" cy="290474"/>
          </a:xfrm>
          <a:prstGeom prst="rect">
            <a:avLst/>
          </a:prstGeom>
          <a:noFill/>
          <a:ln>
            <a:noFill/>
          </a:ln>
        </p:spPr>
      </p:pic>
      <p:pic>
        <p:nvPicPr>
          <p:cNvPr id="245" name="Google Shape;245;p28"/>
          <p:cNvPicPr preferRelativeResize="0"/>
          <p:nvPr/>
        </p:nvPicPr>
        <p:blipFill>
          <a:blip r:embed="rId70">
            <a:alphaModFix/>
          </a:blip>
          <a:stretch>
            <a:fillRect/>
          </a:stretch>
        </p:blipFill>
        <p:spPr>
          <a:xfrm>
            <a:off x="3691075" y="2987675"/>
            <a:ext cx="290450" cy="290450"/>
          </a:xfrm>
          <a:prstGeom prst="rect">
            <a:avLst/>
          </a:prstGeom>
          <a:noFill/>
          <a:ln>
            <a:noFill/>
          </a:ln>
        </p:spPr>
      </p:pic>
      <p:pic>
        <p:nvPicPr>
          <p:cNvPr id="246" name="Google Shape;246;p28"/>
          <p:cNvPicPr preferRelativeResize="0"/>
          <p:nvPr/>
        </p:nvPicPr>
        <p:blipFill>
          <a:blip r:embed="rId71">
            <a:alphaModFix/>
          </a:blip>
          <a:stretch>
            <a:fillRect/>
          </a:stretch>
        </p:blipFill>
        <p:spPr>
          <a:xfrm>
            <a:off x="3991000" y="2990375"/>
            <a:ext cx="290450" cy="290450"/>
          </a:xfrm>
          <a:prstGeom prst="rect">
            <a:avLst/>
          </a:prstGeom>
          <a:noFill/>
          <a:ln>
            <a:noFill/>
          </a:ln>
        </p:spPr>
      </p:pic>
      <p:pic>
        <p:nvPicPr>
          <p:cNvPr id="247" name="Google Shape;247;p28"/>
          <p:cNvPicPr preferRelativeResize="0"/>
          <p:nvPr/>
        </p:nvPicPr>
        <p:blipFill>
          <a:blip r:embed="rId72">
            <a:alphaModFix/>
          </a:blip>
          <a:stretch>
            <a:fillRect/>
          </a:stretch>
        </p:blipFill>
        <p:spPr>
          <a:xfrm>
            <a:off x="4278675" y="2984575"/>
            <a:ext cx="303000" cy="303000"/>
          </a:xfrm>
          <a:prstGeom prst="rect">
            <a:avLst/>
          </a:prstGeom>
          <a:noFill/>
          <a:ln>
            <a:noFill/>
          </a:ln>
        </p:spPr>
      </p:pic>
      <p:pic>
        <p:nvPicPr>
          <p:cNvPr id="248" name="Google Shape;248;p28"/>
          <p:cNvPicPr preferRelativeResize="0"/>
          <p:nvPr/>
        </p:nvPicPr>
        <p:blipFill>
          <a:blip r:embed="rId73">
            <a:alphaModFix/>
          </a:blip>
          <a:stretch>
            <a:fillRect/>
          </a:stretch>
        </p:blipFill>
        <p:spPr>
          <a:xfrm>
            <a:off x="4575794" y="2990375"/>
            <a:ext cx="308400" cy="308400"/>
          </a:xfrm>
          <a:prstGeom prst="rect">
            <a:avLst/>
          </a:prstGeom>
          <a:noFill/>
          <a:ln>
            <a:noFill/>
          </a:ln>
        </p:spPr>
      </p:pic>
      <p:pic>
        <p:nvPicPr>
          <p:cNvPr id="249" name="Google Shape;249;p28"/>
          <p:cNvPicPr preferRelativeResize="0"/>
          <p:nvPr/>
        </p:nvPicPr>
        <p:blipFill>
          <a:blip r:embed="rId74">
            <a:alphaModFix/>
          </a:blip>
          <a:stretch>
            <a:fillRect/>
          </a:stretch>
        </p:blipFill>
        <p:spPr>
          <a:xfrm>
            <a:off x="4270750" y="2675425"/>
            <a:ext cx="308400" cy="308400"/>
          </a:xfrm>
          <a:prstGeom prst="rect">
            <a:avLst/>
          </a:prstGeom>
          <a:noFill/>
          <a:ln>
            <a:noFill/>
          </a:ln>
        </p:spPr>
      </p:pic>
      <p:pic>
        <p:nvPicPr>
          <p:cNvPr id="250" name="Google Shape;250;p28"/>
          <p:cNvPicPr preferRelativeResize="0"/>
          <p:nvPr/>
        </p:nvPicPr>
        <p:blipFill>
          <a:blip r:embed="rId75">
            <a:alphaModFix/>
          </a:blip>
          <a:stretch>
            <a:fillRect/>
          </a:stretch>
        </p:blipFill>
        <p:spPr>
          <a:xfrm>
            <a:off x="4899738" y="2985325"/>
            <a:ext cx="290450" cy="290450"/>
          </a:xfrm>
          <a:prstGeom prst="rect">
            <a:avLst/>
          </a:prstGeom>
          <a:noFill/>
          <a:ln>
            <a:noFill/>
          </a:ln>
        </p:spPr>
      </p:pic>
      <p:pic>
        <p:nvPicPr>
          <p:cNvPr id="251" name="Google Shape;251;p28"/>
          <p:cNvPicPr preferRelativeResize="0"/>
          <p:nvPr/>
        </p:nvPicPr>
        <p:blipFill>
          <a:blip r:embed="rId76">
            <a:alphaModFix/>
          </a:blip>
          <a:stretch>
            <a:fillRect/>
          </a:stretch>
        </p:blipFill>
        <p:spPr>
          <a:xfrm>
            <a:off x="5205750" y="300017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sp>
        <p:nvSpPr>
          <p:cNvPr id="256" name="Google Shape;256;p29"/>
          <p:cNvSpPr txBox="1"/>
          <p:nvPr>
            <p:ph type="title"/>
          </p:nvPr>
        </p:nvSpPr>
        <p:spPr>
          <a:xfrm>
            <a:off x="3049775" y="1106125"/>
            <a:ext cx="3102300" cy="196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57" name="Google Shape;257;p29"/>
          <p:cNvSpPr txBox="1"/>
          <p:nvPr>
            <p:ph idx="1" type="body"/>
          </p:nvPr>
        </p:nvSpPr>
        <p:spPr>
          <a:xfrm>
            <a:off x="3283475" y="2916775"/>
            <a:ext cx="2619600" cy="18717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30"/>
          <p:cNvSpPr txBox="1"/>
          <p:nvPr>
            <p:ph type="title"/>
          </p:nvPr>
        </p:nvSpPr>
        <p:spPr>
          <a:xfrm>
            <a:off x="1823400" y="1466800"/>
            <a:ext cx="5497200" cy="203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“All I want for Christmas, is youuuu”</a:t>
            </a:r>
            <a:endParaRPr/>
          </a:p>
        </p:txBody>
      </p:sp>
      <p:sp>
        <p:nvSpPr>
          <p:cNvPr id="263" name="Google Shape;263;p30"/>
          <p:cNvSpPr txBox="1"/>
          <p:nvPr>
            <p:ph idx="1" type="body"/>
          </p:nvPr>
        </p:nvSpPr>
        <p:spPr>
          <a:xfrm>
            <a:off x="3211650" y="2899900"/>
            <a:ext cx="2720700" cy="8280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Mariah Carey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31"/>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69" name="Google Shape;269;p31"/>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85750" lvl="0" marL="457200" rtl="0" algn="l">
              <a:spcBef>
                <a:spcPts val="0"/>
              </a:spcBef>
              <a:spcAft>
                <a:spcPts val="0"/>
              </a:spcAft>
              <a:buSzPts val="900"/>
              <a:buChar char="●"/>
            </a:pPr>
            <a:r>
              <a:rPr lang="en"/>
              <a:t>Map by </a:t>
            </a:r>
            <a:r>
              <a:rPr lang="en" u="sng">
                <a:hlinkClick r:id="rId7"/>
              </a:rPr>
              <a:t>pngimage.net</a:t>
            </a:r>
            <a:endParaRPr/>
          </a:p>
        </p:txBody>
      </p:sp>
      <p:sp>
        <p:nvSpPr>
          <p:cNvPr id="270" name="Google Shape;270;p31"/>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Courgette</a:t>
            </a:r>
            <a:endParaRPr/>
          </a:p>
          <a:p>
            <a:pPr indent="-292100" lvl="0" marL="457200" rtl="0" algn="l">
              <a:spcBef>
                <a:spcPts val="0"/>
              </a:spcBef>
              <a:spcAft>
                <a:spcPts val="0"/>
              </a:spcAft>
              <a:buSzPts val="1000"/>
              <a:buChar char="●"/>
            </a:pPr>
            <a:r>
              <a:rPr lang="en"/>
              <a:t>Subtitle: Sacramento</a:t>
            </a:r>
            <a:endParaRPr/>
          </a:p>
          <a:p>
            <a:pPr indent="-292100" lvl="0" marL="457200" rtl="0" algn="l">
              <a:spcBef>
                <a:spcPts val="0"/>
              </a:spcBef>
              <a:spcAft>
                <a:spcPts val="0"/>
              </a:spcAft>
              <a:buSzPts val="1000"/>
              <a:buChar char="●"/>
            </a:pPr>
            <a:r>
              <a:rPr lang="en"/>
              <a:t>Body: Delius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3F98BE"/>
              </a:buClr>
              <a:buSzPts val="1000"/>
              <a:buChar char="●"/>
            </a:pPr>
            <a:r>
              <a:rPr lang="en" u="sng">
                <a:solidFill>
                  <a:srgbClr val="3F98BE"/>
                </a:solidFill>
                <a:hlinkClick r:id="rId8"/>
              </a:rPr>
              <a:t>https://fonts.google.com/specimen/Courgette</a:t>
            </a:r>
            <a:endParaRPr>
              <a:solidFill>
                <a:srgbClr val="3F98BE"/>
              </a:solidFill>
            </a:endParaRPr>
          </a:p>
          <a:p>
            <a:pPr indent="-292100" lvl="0" marL="457200" rtl="0" algn="l">
              <a:spcBef>
                <a:spcPts val="0"/>
              </a:spcBef>
              <a:spcAft>
                <a:spcPts val="0"/>
              </a:spcAft>
              <a:buClr>
                <a:srgbClr val="3F98BE"/>
              </a:buClr>
              <a:buSzPts val="1000"/>
              <a:buChar char="●"/>
            </a:pPr>
            <a:r>
              <a:rPr lang="en" u="sng">
                <a:solidFill>
                  <a:srgbClr val="3F98BE"/>
                </a:solidFill>
                <a:hlinkClick r:id="rId9"/>
              </a:rPr>
              <a:t>https://fonts.google.com/specimen/Sacramento</a:t>
            </a:r>
            <a:endParaRPr>
              <a:solidFill>
                <a:srgbClr val="3F98BE"/>
              </a:solidFill>
            </a:endParaRPr>
          </a:p>
          <a:p>
            <a:pPr indent="-292100" lvl="0" marL="457200" rtl="0" algn="l">
              <a:spcBef>
                <a:spcPts val="0"/>
              </a:spcBef>
              <a:spcAft>
                <a:spcPts val="0"/>
              </a:spcAft>
              <a:buClr>
                <a:srgbClr val="3F98BE"/>
              </a:buClr>
              <a:buSzPts val="1000"/>
              <a:buChar char="●"/>
            </a:pPr>
            <a:r>
              <a:rPr lang="en" u="sng">
                <a:solidFill>
                  <a:srgbClr val="3F98BE"/>
                </a:solidFill>
                <a:hlinkClick r:id="rId10"/>
              </a:rPr>
              <a:t>https://fonts.google.com/specimen/Delius</a:t>
            </a:r>
            <a:endParaRPr>
              <a:solidFill>
                <a:srgbClr val="3F98BE"/>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6"/>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Instructions for use this presentation</a:t>
            </a:r>
            <a:endParaRPr/>
          </a:p>
        </p:txBody>
      </p:sp>
      <p:sp>
        <p:nvSpPr>
          <p:cNvPr id="75" name="Google Shape;75;p16"/>
          <p:cNvSpPr txBox="1"/>
          <p:nvPr>
            <p:ph idx="1" type="body"/>
          </p:nvPr>
        </p:nvSpPr>
        <p:spPr>
          <a:xfrm>
            <a:off x="841325" y="1609900"/>
            <a:ext cx="35655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1C637D"/>
                </a:solidFill>
                <a:latin typeface="Courgette"/>
                <a:ea typeface="Courgette"/>
                <a:cs typeface="Courgette"/>
                <a:sym typeface="Courgette"/>
              </a:rPr>
              <a:t>Edit in Google Slides</a:t>
            </a:r>
            <a:endParaRPr b="1" sz="1200">
              <a:solidFill>
                <a:srgbClr val="1C637D"/>
              </a:solidFill>
              <a:latin typeface="Courgette"/>
              <a:ea typeface="Courgette"/>
              <a:cs typeface="Courgette"/>
              <a:sym typeface="Courgette"/>
            </a:endParaRPr>
          </a:p>
          <a:p>
            <a:pPr indent="0" lvl="0" marL="0" rtl="0" algn="l">
              <a:spcBef>
                <a:spcPts val="1600"/>
              </a:spcBef>
              <a:spcAft>
                <a:spcPts val="0"/>
              </a:spcAft>
              <a:buNone/>
            </a:pPr>
            <a:r>
              <a:rPr lang="en"/>
              <a:t>Please click on the button </a:t>
            </a:r>
            <a:r>
              <a:rPr lang="en">
                <a:solidFill>
                  <a:srgbClr val="666666"/>
                </a:solidFill>
              </a:rPr>
              <a:t>“Use theme on Google Slides”</a:t>
            </a:r>
            <a:r>
              <a:rPr lang="en"/>
              <a:t> under the presentation preview.</a:t>
            </a:r>
            <a:endParaRPr/>
          </a:p>
          <a:p>
            <a:pPr indent="0" lvl="0" marL="0" rtl="0" algn="l">
              <a:spcBef>
                <a:spcPts val="1600"/>
              </a:spcBef>
              <a:spcAft>
                <a:spcPts val="0"/>
              </a:spcAft>
              <a:buNone/>
            </a:pPr>
            <a:r>
              <a:rPr lang="en"/>
              <a:t>On click you will create a copy of this presentation on your Google Drive and will be able to edit, add or delete any slides.</a:t>
            </a:r>
            <a:endParaRPr/>
          </a:p>
          <a:p>
            <a:pPr indent="0" lvl="0" marL="0" rtl="0" algn="l">
              <a:spcBef>
                <a:spcPts val="1600"/>
              </a:spcBef>
              <a:spcAft>
                <a:spcPts val="1600"/>
              </a:spcAft>
              <a:buNone/>
            </a:pPr>
            <a:r>
              <a:rPr lang="en"/>
              <a:t>Remember, you need to be signed in to your Google Drive account. If you don’t have any Google account, you can create for free in Google.</a:t>
            </a:r>
            <a:endParaRPr/>
          </a:p>
        </p:txBody>
      </p:sp>
      <p:sp>
        <p:nvSpPr>
          <p:cNvPr id="76" name="Google Shape;76;p16"/>
          <p:cNvSpPr txBox="1"/>
          <p:nvPr>
            <p:ph idx="2" type="body"/>
          </p:nvPr>
        </p:nvSpPr>
        <p:spPr>
          <a:xfrm>
            <a:off x="4586450" y="1609900"/>
            <a:ext cx="35655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rgbClr val="1C637D"/>
                </a:solidFill>
                <a:latin typeface="Courgette"/>
                <a:ea typeface="Courgette"/>
                <a:cs typeface="Courgette"/>
                <a:sym typeface="Courgette"/>
              </a:rPr>
              <a:t>Export &amp; edit in Microsoft Powerpoint®</a:t>
            </a:r>
            <a:endParaRPr b="1" sz="1100">
              <a:solidFill>
                <a:srgbClr val="1C637D"/>
              </a:solidFill>
              <a:latin typeface="Courgette"/>
              <a:ea typeface="Courgette"/>
              <a:cs typeface="Courgette"/>
              <a:sym typeface="Courgette"/>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sp>
        <p:nvSpPr>
          <p:cNvPr id="77" name="Google Shape;77;p16"/>
          <p:cNvSpPr txBox="1"/>
          <p:nvPr/>
        </p:nvSpPr>
        <p:spPr>
          <a:xfrm>
            <a:off x="3066050" y="4606475"/>
            <a:ext cx="2684100" cy="3468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400">
                <a:solidFill>
                  <a:srgbClr val="666666"/>
                </a:solidFill>
                <a:latin typeface="Cabin"/>
                <a:ea typeface="Cabin"/>
                <a:cs typeface="Cabin"/>
                <a:sym typeface="Cabin"/>
              </a:rPr>
              <a:t>More info about this templates and Creative Commons Attribution license in </a:t>
            </a:r>
            <a:r>
              <a:rPr lang="en" sz="400" u="sng">
                <a:solidFill>
                  <a:srgbClr val="666666"/>
                </a:solidFill>
                <a:latin typeface="Cabin"/>
                <a:ea typeface="Cabin"/>
                <a:cs typeface="Cabin"/>
                <a:sym typeface="Cabin"/>
                <a:hlinkClick r:id="rId3"/>
              </a:rPr>
              <a:t>https://slidesmedia.com</a:t>
            </a:r>
            <a:r>
              <a:rPr lang="en" sz="400">
                <a:solidFill>
                  <a:srgbClr val="666666"/>
                </a:solidFill>
                <a:latin typeface="Cabin"/>
                <a:ea typeface="Cabin"/>
                <a:cs typeface="Cabin"/>
                <a:sym typeface="Cabin"/>
              </a:rPr>
              <a:t>.</a:t>
            </a:r>
            <a:br>
              <a:rPr lang="en" sz="400">
                <a:solidFill>
                  <a:srgbClr val="666666"/>
                </a:solidFill>
                <a:latin typeface="Cabin"/>
                <a:ea typeface="Cabin"/>
                <a:cs typeface="Cabin"/>
                <a:sym typeface="Cabin"/>
              </a:rPr>
            </a:br>
            <a:r>
              <a:rPr lang="en" sz="400">
                <a:solidFill>
                  <a:srgbClr val="666666"/>
                </a:solidFill>
                <a:latin typeface="Cabin"/>
                <a:ea typeface="Cabin"/>
                <a:cs typeface="Cabin"/>
                <a:sym typeface="Cabin"/>
              </a:rPr>
              <a:t>You can remove our Credits slide or mention to SlidesMedia but I love is you credit our site.</a:t>
            </a:r>
            <a:endParaRPr sz="400">
              <a:solidFill>
                <a:srgbClr val="666666"/>
              </a:solidFill>
              <a:latin typeface="Cabin"/>
              <a:ea typeface="Cabin"/>
              <a:cs typeface="Cabin"/>
              <a:sym typeface="Cabi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txBox="1"/>
          <p:nvPr>
            <p:ph type="title"/>
          </p:nvPr>
        </p:nvSpPr>
        <p:spPr>
          <a:xfrm>
            <a:off x="1804750" y="2110150"/>
            <a:ext cx="5498100" cy="1448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83" name="Google Shape;83;p17"/>
          <p:cNvSpPr txBox="1"/>
          <p:nvPr>
            <p:ph idx="2" type="title"/>
          </p:nvPr>
        </p:nvSpPr>
        <p:spPr>
          <a:xfrm>
            <a:off x="3844350" y="1221000"/>
            <a:ext cx="1455300" cy="1582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8"/>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Table of Contents</a:t>
            </a:r>
            <a:endParaRPr/>
          </a:p>
        </p:txBody>
      </p:sp>
      <p:sp>
        <p:nvSpPr>
          <p:cNvPr id="89" name="Google Shape;89;p18"/>
          <p:cNvSpPr txBox="1"/>
          <p:nvPr>
            <p:ph idx="1" type="subTitle"/>
          </p:nvPr>
        </p:nvSpPr>
        <p:spPr>
          <a:xfrm>
            <a:off x="1746350" y="1509850"/>
            <a:ext cx="1755300" cy="45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Title or headline 1</a:t>
            </a:r>
            <a:endParaRPr/>
          </a:p>
        </p:txBody>
      </p:sp>
      <p:sp>
        <p:nvSpPr>
          <p:cNvPr id="90" name="Google Shape;90;p18"/>
          <p:cNvSpPr txBox="1"/>
          <p:nvPr>
            <p:ph idx="2" type="subTitle"/>
          </p:nvPr>
        </p:nvSpPr>
        <p:spPr>
          <a:xfrm>
            <a:off x="3685200" y="1509850"/>
            <a:ext cx="1773600" cy="45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Title or headline 2</a:t>
            </a:r>
            <a:endParaRPr/>
          </a:p>
        </p:txBody>
      </p:sp>
      <p:sp>
        <p:nvSpPr>
          <p:cNvPr id="91" name="Google Shape;91;p18"/>
          <p:cNvSpPr txBox="1"/>
          <p:nvPr>
            <p:ph idx="3" type="subTitle"/>
          </p:nvPr>
        </p:nvSpPr>
        <p:spPr>
          <a:xfrm>
            <a:off x="4650075" y="3208000"/>
            <a:ext cx="1878300" cy="45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Title or headline 5</a:t>
            </a:r>
            <a:endParaRPr/>
          </a:p>
        </p:txBody>
      </p:sp>
      <p:sp>
        <p:nvSpPr>
          <p:cNvPr id="92" name="Google Shape;92;p18"/>
          <p:cNvSpPr txBox="1"/>
          <p:nvPr>
            <p:ph idx="4" type="subTitle"/>
          </p:nvPr>
        </p:nvSpPr>
        <p:spPr>
          <a:xfrm>
            <a:off x="2645188" y="3208000"/>
            <a:ext cx="1819200" cy="45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Title or headline 4</a:t>
            </a:r>
            <a:endParaRPr/>
          </a:p>
        </p:txBody>
      </p:sp>
      <p:sp>
        <p:nvSpPr>
          <p:cNvPr id="93" name="Google Shape;93;p18"/>
          <p:cNvSpPr txBox="1"/>
          <p:nvPr>
            <p:ph idx="5" type="subTitle"/>
          </p:nvPr>
        </p:nvSpPr>
        <p:spPr>
          <a:xfrm>
            <a:off x="5762025" y="1509850"/>
            <a:ext cx="1800900" cy="45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Title or headline 3</a:t>
            </a:r>
            <a:endParaRPr/>
          </a:p>
        </p:txBody>
      </p:sp>
      <p:pic>
        <p:nvPicPr>
          <p:cNvPr id="94" name="Google Shape;94;p18"/>
          <p:cNvPicPr preferRelativeResize="0"/>
          <p:nvPr/>
        </p:nvPicPr>
        <p:blipFill>
          <a:blip r:embed="rId3">
            <a:alphaModFix/>
          </a:blip>
          <a:stretch>
            <a:fillRect/>
          </a:stretch>
        </p:blipFill>
        <p:spPr>
          <a:xfrm>
            <a:off x="3313938" y="2651313"/>
            <a:ext cx="481716" cy="450300"/>
          </a:xfrm>
          <a:prstGeom prst="rect">
            <a:avLst/>
          </a:prstGeom>
          <a:noFill/>
          <a:ln>
            <a:noFill/>
          </a:ln>
        </p:spPr>
      </p:pic>
      <p:pic>
        <p:nvPicPr>
          <p:cNvPr id="95" name="Google Shape;95;p18"/>
          <p:cNvPicPr preferRelativeResize="0"/>
          <p:nvPr/>
        </p:nvPicPr>
        <p:blipFill>
          <a:blip r:embed="rId4">
            <a:alphaModFix/>
          </a:blip>
          <a:stretch>
            <a:fillRect/>
          </a:stretch>
        </p:blipFill>
        <p:spPr>
          <a:xfrm>
            <a:off x="5423495" y="2651313"/>
            <a:ext cx="331448" cy="475075"/>
          </a:xfrm>
          <a:prstGeom prst="rect">
            <a:avLst/>
          </a:prstGeom>
          <a:noFill/>
          <a:ln>
            <a:noFill/>
          </a:ln>
        </p:spPr>
      </p:pic>
      <p:pic>
        <p:nvPicPr>
          <p:cNvPr id="96" name="Google Shape;96;p18"/>
          <p:cNvPicPr preferRelativeResize="0"/>
          <p:nvPr/>
        </p:nvPicPr>
        <p:blipFill>
          <a:blip r:embed="rId5">
            <a:alphaModFix/>
          </a:blip>
          <a:stretch>
            <a:fillRect/>
          </a:stretch>
        </p:blipFill>
        <p:spPr>
          <a:xfrm>
            <a:off x="2431563" y="959925"/>
            <a:ext cx="384875" cy="461850"/>
          </a:xfrm>
          <a:prstGeom prst="rect">
            <a:avLst/>
          </a:prstGeom>
          <a:noFill/>
          <a:ln>
            <a:noFill/>
          </a:ln>
        </p:spPr>
      </p:pic>
      <p:pic>
        <p:nvPicPr>
          <p:cNvPr id="97" name="Google Shape;97;p18"/>
          <p:cNvPicPr preferRelativeResize="0"/>
          <p:nvPr/>
        </p:nvPicPr>
        <p:blipFill>
          <a:blip r:embed="rId6">
            <a:alphaModFix/>
          </a:blip>
          <a:stretch>
            <a:fillRect/>
          </a:stretch>
        </p:blipFill>
        <p:spPr>
          <a:xfrm>
            <a:off x="4367300" y="959925"/>
            <a:ext cx="409389" cy="549925"/>
          </a:xfrm>
          <a:prstGeom prst="rect">
            <a:avLst/>
          </a:prstGeom>
          <a:noFill/>
          <a:ln>
            <a:noFill/>
          </a:ln>
        </p:spPr>
      </p:pic>
      <p:pic>
        <p:nvPicPr>
          <p:cNvPr id="98" name="Google Shape;98;p18"/>
          <p:cNvPicPr preferRelativeResize="0"/>
          <p:nvPr/>
        </p:nvPicPr>
        <p:blipFill>
          <a:blip r:embed="rId7">
            <a:alphaModFix/>
          </a:blip>
          <a:stretch>
            <a:fillRect/>
          </a:stretch>
        </p:blipFill>
        <p:spPr>
          <a:xfrm>
            <a:off x="6470037" y="997350"/>
            <a:ext cx="384875" cy="475075"/>
          </a:xfrm>
          <a:prstGeom prst="rect">
            <a:avLst/>
          </a:prstGeom>
          <a:noFill/>
          <a:ln>
            <a:noFill/>
          </a:ln>
        </p:spPr>
      </p:pic>
      <p:sp>
        <p:nvSpPr>
          <p:cNvPr id="99" name="Google Shape;99;p18"/>
          <p:cNvSpPr txBox="1"/>
          <p:nvPr>
            <p:ph idx="6" type="body"/>
          </p:nvPr>
        </p:nvSpPr>
        <p:spPr>
          <a:xfrm>
            <a:off x="1746350" y="1828525"/>
            <a:ext cx="1755300" cy="91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Lorem ipsum dolor sit amet, consectetur adipiscing elit. Vivamus id ex ut nunc rutrum scelerisque et nec metus. </a:t>
            </a:r>
            <a:endParaRPr/>
          </a:p>
          <a:p>
            <a:pPr indent="0" lvl="0" marL="0" rtl="0" algn="ctr">
              <a:spcBef>
                <a:spcPts val="0"/>
              </a:spcBef>
              <a:spcAft>
                <a:spcPts val="1600"/>
              </a:spcAft>
              <a:buNone/>
            </a:pPr>
            <a:r>
              <a:t/>
            </a:r>
            <a:endParaRPr/>
          </a:p>
        </p:txBody>
      </p:sp>
      <p:sp>
        <p:nvSpPr>
          <p:cNvPr id="100" name="Google Shape;100;p18"/>
          <p:cNvSpPr txBox="1"/>
          <p:nvPr>
            <p:ph idx="7" type="body"/>
          </p:nvPr>
        </p:nvSpPr>
        <p:spPr>
          <a:xfrm>
            <a:off x="3645125" y="1828525"/>
            <a:ext cx="1755300" cy="91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Lorem ipsum dolor sit amet, consectetur adipiscing elit. Vivamus id ex ut nunc rutrum scelerisque et nec metus. </a:t>
            </a:r>
            <a:endParaRPr/>
          </a:p>
        </p:txBody>
      </p:sp>
      <p:sp>
        <p:nvSpPr>
          <p:cNvPr id="101" name="Google Shape;101;p18"/>
          <p:cNvSpPr txBox="1"/>
          <p:nvPr>
            <p:ph idx="8" type="body"/>
          </p:nvPr>
        </p:nvSpPr>
        <p:spPr>
          <a:xfrm>
            <a:off x="5784825" y="1828525"/>
            <a:ext cx="1755300" cy="91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Lorem ipsum dolor sit amet, consectetur adipiscing elit. Vivamus id ex ut nunc rutrum scelerisque et nec metus. </a:t>
            </a:r>
            <a:endParaRPr/>
          </a:p>
        </p:txBody>
      </p:sp>
      <p:sp>
        <p:nvSpPr>
          <p:cNvPr id="102" name="Google Shape;102;p18"/>
          <p:cNvSpPr txBox="1"/>
          <p:nvPr>
            <p:ph idx="9" type="body"/>
          </p:nvPr>
        </p:nvSpPr>
        <p:spPr>
          <a:xfrm>
            <a:off x="2677150" y="3584175"/>
            <a:ext cx="1755300" cy="91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Lorem ipsum dolor sit amet, consectetur adipiscing elit. Vivamus id ex ut nunc rutrum scelerisque et nec metus. </a:t>
            </a:r>
            <a:endParaRPr/>
          </a:p>
        </p:txBody>
      </p:sp>
      <p:sp>
        <p:nvSpPr>
          <p:cNvPr id="103" name="Google Shape;103;p18"/>
          <p:cNvSpPr txBox="1"/>
          <p:nvPr>
            <p:ph idx="13" type="body"/>
          </p:nvPr>
        </p:nvSpPr>
        <p:spPr>
          <a:xfrm>
            <a:off x="4711575" y="3556425"/>
            <a:ext cx="1755300" cy="91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700"/>
              <a:t>Lorem ipsum dolor sit amet, consectetur adipiscing elit. Vivamus id ex ut nunc rutrum scelerisque et nec metus. </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9"/>
          <p:cNvSpPr txBox="1"/>
          <p:nvPr>
            <p:ph idx="1" type="body"/>
          </p:nvPr>
        </p:nvSpPr>
        <p:spPr>
          <a:xfrm>
            <a:off x="1847850" y="3060625"/>
            <a:ext cx="5448300" cy="979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Hello, I’m Eve Mallick</a:t>
            </a:r>
            <a:endParaRPr b="1"/>
          </a:p>
          <a:p>
            <a:pPr indent="0" lvl="0" marL="0" rtl="0" algn="ctr">
              <a:spcBef>
                <a:spcPts val="1600"/>
              </a:spcBef>
              <a:spcAft>
                <a:spcPts val="1200"/>
              </a:spcAft>
              <a:buNone/>
            </a:pPr>
            <a:r>
              <a:t/>
            </a:r>
            <a:endParaRPr>
              <a:latin typeface="Gothic A1 Thin"/>
              <a:ea typeface="Gothic A1 Thin"/>
              <a:cs typeface="Gothic A1 Thin"/>
              <a:sym typeface="Gothic A1 Thin"/>
            </a:endParaRPr>
          </a:p>
        </p:txBody>
      </p:sp>
      <p:pic>
        <p:nvPicPr>
          <p:cNvPr id="109" name="Google Shape;109;p19"/>
          <p:cNvPicPr preferRelativeResize="0"/>
          <p:nvPr/>
        </p:nvPicPr>
        <p:blipFill>
          <a:blip r:embed="rId3">
            <a:alphaModFix/>
          </a:blip>
          <a:stretch>
            <a:fillRect/>
          </a:stretch>
        </p:blipFill>
        <p:spPr>
          <a:xfrm>
            <a:off x="3662538" y="1064550"/>
            <a:ext cx="1818900" cy="1818900"/>
          </a:xfrm>
          <a:prstGeom prst="ellipse">
            <a:avLst/>
          </a:prstGeom>
          <a:noFill/>
          <a:ln>
            <a:noFill/>
          </a:ln>
        </p:spPr>
      </p:pic>
      <p:sp>
        <p:nvSpPr>
          <p:cNvPr id="110" name="Google Shape;110;p19"/>
          <p:cNvSpPr txBox="1"/>
          <p:nvPr>
            <p:ph idx="2" type="subTitle"/>
          </p:nvPr>
        </p:nvSpPr>
        <p:spPr>
          <a:xfrm>
            <a:off x="1652550" y="3605625"/>
            <a:ext cx="6060600" cy="1818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Journalist at The Marvelous City Inc.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Intro</a:t>
            </a:r>
            <a:endParaRPr/>
          </a:p>
        </p:txBody>
      </p:sp>
      <p:sp>
        <p:nvSpPr>
          <p:cNvPr id="116" name="Google Shape;116;p20"/>
          <p:cNvSpPr txBox="1"/>
          <p:nvPr>
            <p:ph idx="1" type="body"/>
          </p:nvPr>
        </p:nvSpPr>
        <p:spPr>
          <a:xfrm>
            <a:off x="841325" y="1609900"/>
            <a:ext cx="7239900" cy="25650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160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1600"/>
              </a:spcBef>
              <a:spcAft>
                <a:spcPts val="160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First point 2 columns</a:t>
            </a:r>
            <a:endParaRPr/>
          </a:p>
        </p:txBody>
      </p:sp>
      <p:sp>
        <p:nvSpPr>
          <p:cNvPr id="122" name="Google Shape;122;p21"/>
          <p:cNvSpPr txBox="1"/>
          <p:nvPr>
            <p:ph idx="1" type="body"/>
          </p:nvPr>
        </p:nvSpPr>
        <p:spPr>
          <a:xfrm>
            <a:off x="841325" y="1609900"/>
            <a:ext cx="35655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123" name="Google Shape;123;p21"/>
          <p:cNvSpPr txBox="1"/>
          <p:nvPr>
            <p:ph idx="2" type="body"/>
          </p:nvPr>
        </p:nvSpPr>
        <p:spPr>
          <a:xfrm>
            <a:off x="4586450" y="1609900"/>
            <a:ext cx="35655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l">
              <a:spcBef>
                <a:spcPts val="16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 two or three columns</a:t>
            </a:r>
            <a:endParaRPr/>
          </a:p>
        </p:txBody>
      </p:sp>
      <p:sp>
        <p:nvSpPr>
          <p:cNvPr id="129" name="Google Shape;129;p22"/>
          <p:cNvSpPr txBox="1"/>
          <p:nvPr>
            <p:ph idx="1" type="body"/>
          </p:nvPr>
        </p:nvSpPr>
        <p:spPr>
          <a:xfrm>
            <a:off x="841325" y="1609900"/>
            <a:ext cx="22602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Incididunt ut labore et dolore</a:t>
            </a:r>
            <a:endParaRPr/>
          </a:p>
          <a:p>
            <a:pPr indent="0" lvl="0" marL="0" rtl="0" algn="l">
              <a:spcBef>
                <a:spcPts val="1600"/>
              </a:spcBef>
              <a:spcAft>
                <a:spcPts val="0"/>
              </a:spcAft>
              <a:buNone/>
            </a:pPr>
            <a:r>
              <a:rPr lang="en"/>
              <a:t>Consectetur adipiscing,  incididunt ut labore et dolore magna aliqua.</a:t>
            </a:r>
            <a:endParaRPr/>
          </a:p>
          <a:p>
            <a:pPr indent="0" lvl="0" marL="0" rtl="0" algn="l">
              <a:spcBef>
                <a:spcPts val="1600"/>
              </a:spcBef>
              <a:spcAft>
                <a:spcPts val="1600"/>
              </a:spcAft>
              <a:buNone/>
            </a:pPr>
            <a:r>
              <a:rPr lang="en"/>
              <a:t>Nulla viverra leo a ligula imperdiet, accumsan tincidunt mauris tincidunt. </a:t>
            </a:r>
            <a:endParaRPr/>
          </a:p>
        </p:txBody>
      </p:sp>
      <p:sp>
        <p:nvSpPr>
          <p:cNvPr id="130" name="Google Shape;130;p22"/>
          <p:cNvSpPr txBox="1"/>
          <p:nvPr>
            <p:ph idx="2" type="body"/>
          </p:nvPr>
        </p:nvSpPr>
        <p:spPr>
          <a:xfrm>
            <a:off x="3326725" y="1609900"/>
            <a:ext cx="22602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a:t>
            </a:r>
            <a:endParaRPr/>
          </a:p>
        </p:txBody>
      </p:sp>
      <p:sp>
        <p:nvSpPr>
          <p:cNvPr id="131" name="Google Shape;131;p22"/>
          <p:cNvSpPr txBox="1"/>
          <p:nvPr>
            <p:ph idx="3" type="body"/>
          </p:nvPr>
        </p:nvSpPr>
        <p:spPr>
          <a:xfrm>
            <a:off x="5812125" y="1609900"/>
            <a:ext cx="2260200" cy="25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Sed tincidunt nisl eget lacus volutpat, nec aliquam justo congue. Duis eget arcu felis. Donec gravida dui tellus, sed vestibulum odio eleifend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3"/>
          <p:cNvSpPr txBox="1"/>
          <p:nvPr>
            <p:ph idx="1" type="body"/>
          </p:nvPr>
        </p:nvSpPr>
        <p:spPr>
          <a:xfrm>
            <a:off x="5930150" y="1028700"/>
            <a:ext cx="2947800" cy="2943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37" name="Google Shape;137;p23"/>
          <p:cNvPicPr preferRelativeResize="0"/>
          <p:nvPr/>
        </p:nvPicPr>
        <p:blipFill>
          <a:blip r:embed="rId3">
            <a:alphaModFix/>
          </a:blip>
          <a:stretch>
            <a:fillRect/>
          </a:stretch>
        </p:blipFill>
        <p:spPr>
          <a:xfrm>
            <a:off x="-2001975" y="0"/>
            <a:ext cx="7714594" cy="51435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nter Christma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