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62"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Roboto Thin"/>
      <p:regular r:id="rId22"/>
      <p:bold r:id="rId23"/>
      <p:italic r:id="rId24"/>
      <p:boldItalic r:id="rId25"/>
    </p:embeddedFont>
    <p:embeddedFont>
      <p:font typeface="Istok Web"/>
      <p:regular r:id="rId26"/>
      <p:bold r:id="rId27"/>
      <p:italic r:id="rId28"/>
      <p:boldItalic r:id="rId29"/>
    </p:embeddedFont>
    <p:embeddedFont>
      <p:font typeface="Source Serif Pro"/>
      <p:regular r:id="rId30"/>
      <p:bold r:id="rId31"/>
    </p:embeddedFont>
    <p:embeddedFont>
      <p:font typeface="Muli Regular"/>
      <p:regular r:id="rId32"/>
      <p:bold r:id="rId33"/>
      <p:italic r:id="rId34"/>
      <p:boldItalic r:id="rId35"/>
    </p:embeddedFont>
    <p:embeddedFont>
      <p:font typeface="Cabin"/>
      <p:regular r:id="rId36"/>
      <p:bold r:id="rId37"/>
      <p:italic r:id="rId38"/>
      <p:boldItalic r:id="rId39"/>
    </p:embeddedFont>
    <p:embeddedFont>
      <p:font typeface="Overpass"/>
      <p:regular r:id="rId40"/>
      <p:bold r:id="rId41"/>
      <p:italic r:id="rId42"/>
      <p:boldItalic r:id="rId43"/>
    </p:embeddedFont>
    <p:embeddedFont>
      <p:font typeface="Delius"/>
      <p:regular r:id="rId44"/>
    </p:embeddedFont>
    <p:embeddedFont>
      <p:font typeface="Montserrat Light"/>
      <p:regular r:id="rId45"/>
      <p:bold r:id="rId46"/>
      <p:italic r:id="rId47"/>
      <p:boldItalic r:id="rId48"/>
    </p:embeddedFont>
    <p:embeddedFont>
      <p:font typeface="Gothic A1 Thin"/>
      <p:regular r:id="rId49"/>
      <p:bold r:id="rId50"/>
    </p:embeddedFont>
    <p:embeddedFont>
      <p:font typeface="DM Serif Display"/>
      <p:regular r:id="rId51"/>
      <p:italic r:id="rId5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tableStyles.xml><?xml version="1.0" encoding="utf-8"?>
<a:tblStyleLst xmlns:a="http://schemas.openxmlformats.org/drawingml/2006/main" xmlns:r="http://schemas.openxmlformats.org/officeDocument/2006/relationships" def="{706C0722-AA9E-4DF9-BAA4-A6B3AF4354C5}">
  <a:tblStyle styleId="{706C0722-AA9E-4DF9-BAA4-A6B3AF4354C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Overpass-regular.fntdata"/><Relationship Id="rId42" Type="http://schemas.openxmlformats.org/officeDocument/2006/relationships/font" Target="fonts/Overpass-italic.fntdata"/><Relationship Id="rId41" Type="http://schemas.openxmlformats.org/officeDocument/2006/relationships/font" Target="fonts/Overpass-bold.fntdata"/><Relationship Id="rId44" Type="http://schemas.openxmlformats.org/officeDocument/2006/relationships/font" Target="fonts/Delius-regular.fntdata"/><Relationship Id="rId43" Type="http://schemas.openxmlformats.org/officeDocument/2006/relationships/font" Target="fonts/Overpass-boldItalic.fntdata"/><Relationship Id="rId46" Type="http://schemas.openxmlformats.org/officeDocument/2006/relationships/font" Target="fonts/MontserratLight-bold.fntdata"/><Relationship Id="rId45" Type="http://schemas.openxmlformats.org/officeDocument/2006/relationships/font" Target="fonts/MontserratLigh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MontserratLight-boldItalic.fntdata"/><Relationship Id="rId47" Type="http://schemas.openxmlformats.org/officeDocument/2006/relationships/font" Target="fonts/MontserratLight-italic.fntdata"/><Relationship Id="rId49" Type="http://schemas.openxmlformats.org/officeDocument/2006/relationships/font" Target="fonts/GothicA1Thin-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SourceSerifPro-bold.fntdata"/><Relationship Id="rId30" Type="http://schemas.openxmlformats.org/officeDocument/2006/relationships/font" Target="fonts/SourceSerifPro-regular.fntdata"/><Relationship Id="rId33" Type="http://schemas.openxmlformats.org/officeDocument/2006/relationships/font" Target="fonts/MuliRegular-bold.fntdata"/><Relationship Id="rId32" Type="http://schemas.openxmlformats.org/officeDocument/2006/relationships/font" Target="fonts/MuliRegular-regular.fntdata"/><Relationship Id="rId35" Type="http://schemas.openxmlformats.org/officeDocument/2006/relationships/font" Target="fonts/MuliRegular-boldItalic.fntdata"/><Relationship Id="rId34" Type="http://schemas.openxmlformats.org/officeDocument/2006/relationships/font" Target="fonts/MuliRegular-italic.fntdata"/><Relationship Id="rId37" Type="http://schemas.openxmlformats.org/officeDocument/2006/relationships/font" Target="fonts/Cabin-bold.fntdata"/><Relationship Id="rId36" Type="http://schemas.openxmlformats.org/officeDocument/2006/relationships/font" Target="fonts/Cabin-regular.fntdata"/><Relationship Id="rId39" Type="http://schemas.openxmlformats.org/officeDocument/2006/relationships/font" Target="fonts/Cabin-boldItalic.fntdata"/><Relationship Id="rId38" Type="http://schemas.openxmlformats.org/officeDocument/2006/relationships/font" Target="fonts/Cabin-italic.fntdata"/><Relationship Id="rId20" Type="http://schemas.openxmlformats.org/officeDocument/2006/relationships/slide" Target="slides/slide15.xml"/><Relationship Id="rId22" Type="http://schemas.openxmlformats.org/officeDocument/2006/relationships/font" Target="fonts/RobotoThin-regular.fntdata"/><Relationship Id="rId21" Type="http://schemas.openxmlformats.org/officeDocument/2006/relationships/slide" Target="slides/slide16.xml"/><Relationship Id="rId24" Type="http://schemas.openxmlformats.org/officeDocument/2006/relationships/font" Target="fonts/RobotoThin-italic.fntdata"/><Relationship Id="rId23" Type="http://schemas.openxmlformats.org/officeDocument/2006/relationships/font" Target="fonts/RobotoThin-bold.fntdata"/><Relationship Id="rId26" Type="http://schemas.openxmlformats.org/officeDocument/2006/relationships/font" Target="fonts/IstokWeb-regular.fntdata"/><Relationship Id="rId25" Type="http://schemas.openxmlformats.org/officeDocument/2006/relationships/font" Target="fonts/RobotoThin-boldItalic.fntdata"/><Relationship Id="rId28" Type="http://schemas.openxmlformats.org/officeDocument/2006/relationships/font" Target="fonts/IstokWeb-italic.fntdata"/><Relationship Id="rId27" Type="http://schemas.openxmlformats.org/officeDocument/2006/relationships/font" Target="fonts/IstokWeb-bold.fntdata"/><Relationship Id="rId29" Type="http://schemas.openxmlformats.org/officeDocument/2006/relationships/font" Target="fonts/IstokWeb-boldItalic.fntdata"/><Relationship Id="rId51" Type="http://schemas.openxmlformats.org/officeDocument/2006/relationships/font" Target="fonts/DMSerifDisplay-regular.fntdata"/><Relationship Id="rId50" Type="http://schemas.openxmlformats.org/officeDocument/2006/relationships/font" Target="fonts/GothicA1Thin-bold.fntdata"/><Relationship Id="rId52" Type="http://schemas.openxmlformats.org/officeDocument/2006/relationships/font" Target="fonts/DMSerifDisplay-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c6f73a04f_0_0: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c6f73a04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3" name="Shape 123"/>
        <p:cNvGrpSpPr/>
        <p:nvPr/>
      </p:nvGrpSpPr>
      <p:grpSpPr>
        <a:xfrm>
          <a:off x="0" y="0"/>
          <a:ext cx="0" cy="0"/>
          <a:chOff x="0" y="0"/>
          <a:chExt cx="0" cy="0"/>
        </a:xfrm>
      </p:grpSpPr>
      <p:sp>
        <p:nvSpPr>
          <p:cNvPr id="124" name="Google Shape;124;g50a0bedfe8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50a0bedfe8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505b84bff6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505b84bff6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5" name="Shape 135"/>
        <p:cNvGrpSpPr/>
        <p:nvPr/>
      </p:nvGrpSpPr>
      <p:grpSpPr>
        <a:xfrm>
          <a:off x="0" y="0"/>
          <a:ext cx="0" cy="0"/>
          <a:chOff x="0" y="0"/>
          <a:chExt cx="0" cy="0"/>
        </a:xfrm>
      </p:grpSpPr>
      <p:sp>
        <p:nvSpPr>
          <p:cNvPr id="136" name="Google Shape;136;g507bb93273_0_6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507bb93273_0_6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4ff04f3cd2_1_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4ff04f3cd2_1_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5" name="Shape 235"/>
        <p:cNvGrpSpPr/>
        <p:nvPr/>
      </p:nvGrpSpPr>
      <p:grpSpPr>
        <a:xfrm>
          <a:off x="0" y="0"/>
          <a:ext cx="0" cy="0"/>
          <a:chOff x="0" y="0"/>
          <a:chExt cx="0" cy="0"/>
        </a:xfrm>
      </p:grpSpPr>
      <p:sp>
        <p:nvSpPr>
          <p:cNvPr id="236" name="Google Shape;236;gc6f73a04f_0_2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37" name="Google Shape;237;gc6f73a04f_0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1" name="Shape 241"/>
        <p:cNvGrpSpPr/>
        <p:nvPr/>
      </p:nvGrpSpPr>
      <p:grpSpPr>
        <a:xfrm>
          <a:off x="0" y="0"/>
          <a:ext cx="0" cy="0"/>
          <a:chOff x="0" y="0"/>
          <a:chExt cx="0" cy="0"/>
        </a:xfrm>
      </p:grpSpPr>
      <p:sp>
        <p:nvSpPr>
          <p:cNvPr id="242" name="Google Shape;242;gc6f73a04f_0_36: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c6f73a04f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7" name="Shape 247"/>
        <p:cNvGrpSpPr/>
        <p:nvPr/>
      </p:nvGrpSpPr>
      <p:grpSpPr>
        <a:xfrm>
          <a:off x="0" y="0"/>
          <a:ext cx="0" cy="0"/>
          <a:chOff x="0" y="0"/>
          <a:chExt cx="0" cy="0"/>
        </a:xfrm>
      </p:grpSpPr>
      <p:sp>
        <p:nvSpPr>
          <p:cNvPr id="248" name="Google Shape;248;g505b84bff6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505b84bff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1" name="Shape 71"/>
        <p:cNvGrpSpPr/>
        <p:nvPr/>
      </p:nvGrpSpPr>
      <p:grpSpPr>
        <a:xfrm>
          <a:off x="0" y="0"/>
          <a:ext cx="0" cy="0"/>
          <a:chOff x="0" y="0"/>
          <a:chExt cx="0" cy="0"/>
        </a:xfrm>
      </p:grpSpPr>
      <p:sp>
        <p:nvSpPr>
          <p:cNvPr id="72" name="Google Shape;72;gc6f73a04f_0_5: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73" name="Google Shape;73;gc6f73a04f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7" name="Shape 77"/>
        <p:cNvGrpSpPr/>
        <p:nvPr/>
      </p:nvGrpSpPr>
      <p:grpSpPr>
        <a:xfrm>
          <a:off x="0" y="0"/>
          <a:ext cx="0" cy="0"/>
          <a:chOff x="0" y="0"/>
          <a:chExt cx="0" cy="0"/>
        </a:xfrm>
      </p:grpSpPr>
      <p:sp>
        <p:nvSpPr>
          <p:cNvPr id="78" name="Google Shape;78;g505b84bff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 name="Google Shape;79;g505b84bff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5" name="Shape 85"/>
        <p:cNvGrpSpPr/>
        <p:nvPr/>
      </p:nvGrpSpPr>
      <p:grpSpPr>
        <a:xfrm>
          <a:off x="0" y="0"/>
          <a:ext cx="0" cy="0"/>
          <a:chOff x="0" y="0"/>
          <a:chExt cx="0" cy="0"/>
        </a:xfrm>
      </p:grpSpPr>
      <p:sp>
        <p:nvSpPr>
          <p:cNvPr id="86" name="Google Shape;86;g50a0bedfe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50a0bedfe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1" name="Shape 91"/>
        <p:cNvGrpSpPr/>
        <p:nvPr/>
      </p:nvGrpSpPr>
      <p:grpSpPr>
        <a:xfrm>
          <a:off x="0" y="0"/>
          <a:ext cx="0" cy="0"/>
          <a:chOff x="0" y="0"/>
          <a:chExt cx="0" cy="0"/>
        </a:xfrm>
      </p:grpSpPr>
      <p:sp>
        <p:nvSpPr>
          <p:cNvPr id="92" name="Google Shape;92;gc6f73a04f_0_9: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c6f73a04f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7" name="Shape 97"/>
        <p:cNvGrpSpPr/>
        <p:nvPr/>
      </p:nvGrpSpPr>
      <p:grpSpPr>
        <a:xfrm>
          <a:off x="0" y="0"/>
          <a:ext cx="0" cy="0"/>
          <a:chOff x="0" y="0"/>
          <a:chExt cx="0" cy="0"/>
        </a:xfrm>
      </p:grpSpPr>
      <p:sp>
        <p:nvSpPr>
          <p:cNvPr id="98" name="Google Shape;98;gc6f73a04f_0_14: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c6f73a04f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4" name="Shape 104"/>
        <p:cNvGrpSpPr/>
        <p:nvPr/>
      </p:nvGrpSpPr>
      <p:grpSpPr>
        <a:xfrm>
          <a:off x="0" y="0"/>
          <a:ext cx="0" cy="0"/>
          <a:chOff x="0" y="0"/>
          <a:chExt cx="0" cy="0"/>
        </a:xfrm>
      </p:grpSpPr>
      <p:sp>
        <p:nvSpPr>
          <p:cNvPr id="105" name="Google Shape;105;g50a0bedfe8_0_23:notes"/>
          <p:cNvSpPr/>
          <p:nvPr>
            <p:ph idx="2" type="sldImg"/>
          </p:nvPr>
        </p:nvSpPr>
        <p:spPr>
          <a:xfrm>
            <a:off x="381188" y="685800"/>
            <a:ext cx="60963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50a0bedfe8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2" name="Shape 112"/>
        <p:cNvGrpSpPr/>
        <p:nvPr/>
      </p:nvGrpSpPr>
      <p:grpSpPr>
        <a:xfrm>
          <a:off x="0" y="0"/>
          <a:ext cx="0" cy="0"/>
          <a:chOff x="0" y="0"/>
          <a:chExt cx="0" cy="0"/>
        </a:xfrm>
      </p:grpSpPr>
      <p:sp>
        <p:nvSpPr>
          <p:cNvPr id="113" name="Google Shape;113;g50a0bedf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50a0bedf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50a0bedfe8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50a0bedfe8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ntro" type="title">
  <p:cSld name="TITLE">
    <p:bg>
      <p:bgPr>
        <a:blipFill>
          <a:blip r:embed="rId2">
            <a:alphaModFix/>
          </a:blip>
          <a:stretch>
            <a:fillRect/>
          </a:stretch>
        </a:blipFill>
      </p:bgPr>
    </p:bg>
    <p:spTree>
      <p:nvGrpSpPr>
        <p:cNvPr id="9" name="Shape 9"/>
        <p:cNvGrpSpPr/>
        <p:nvPr/>
      </p:nvGrpSpPr>
      <p:grpSpPr>
        <a:xfrm>
          <a:off x="0" y="0"/>
          <a:ext cx="0" cy="0"/>
          <a:chOff x="0" y="0"/>
          <a:chExt cx="0" cy="0"/>
        </a:xfrm>
      </p:grpSpPr>
      <p:sp>
        <p:nvSpPr>
          <p:cNvPr id="10" name="Google Shape;10;p2"/>
          <p:cNvSpPr txBox="1"/>
          <p:nvPr>
            <p:ph type="ctrTitle"/>
          </p:nvPr>
        </p:nvSpPr>
        <p:spPr>
          <a:xfrm>
            <a:off x="4917875" y="1871725"/>
            <a:ext cx="4021800" cy="1245300"/>
          </a:xfrm>
          <a:prstGeom prst="rect">
            <a:avLst/>
          </a:prstGeom>
          <a:noFill/>
        </p:spPr>
        <p:txBody>
          <a:bodyPr anchorCtr="0" anchor="ctr" bIns="91425" lIns="91425" spcFirstLastPara="1" rIns="91425" wrap="square" tIns="91425">
            <a:noAutofit/>
          </a:bodyPr>
          <a:lstStyle>
            <a:lvl1pPr lvl="0" algn="ctr">
              <a:spcBef>
                <a:spcPts val="0"/>
              </a:spcBef>
              <a:spcAft>
                <a:spcPts val="0"/>
              </a:spcAft>
              <a:buClr>
                <a:schemeClr val="lt1"/>
              </a:buClr>
              <a:buSzPts val="2400"/>
              <a:buNone/>
              <a:defRPr sz="2400">
                <a:solidFill>
                  <a:schemeClr val="lt1"/>
                </a:solidFill>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4917875" y="3233700"/>
            <a:ext cx="4021800" cy="1344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rgbClr val="FFFFFF"/>
              </a:buClr>
              <a:buSzPts val="1000"/>
              <a:buNone/>
              <a:defRPr sz="1000">
                <a:solidFill>
                  <a:srgbClr val="FFFFFF"/>
                </a:solidFill>
              </a:defRPr>
            </a:lvl1pPr>
            <a:lvl2pPr lvl="1">
              <a:lnSpc>
                <a:spcPct val="100000"/>
              </a:lnSpc>
              <a:spcBef>
                <a:spcPts val="0"/>
              </a:spcBef>
              <a:spcAft>
                <a:spcPts val="0"/>
              </a:spcAft>
              <a:buSzPts val="2800"/>
              <a:buNone/>
              <a:defRPr sz="2800"/>
            </a:lvl2pPr>
            <a:lvl3pPr lvl="2">
              <a:lnSpc>
                <a:spcPct val="100000"/>
              </a:lnSpc>
              <a:spcBef>
                <a:spcPts val="0"/>
              </a:spcBef>
              <a:spcAft>
                <a:spcPts val="0"/>
              </a:spcAft>
              <a:buSzPts val="2800"/>
              <a:buNone/>
              <a:defRPr sz="2800"/>
            </a:lvl3pPr>
            <a:lvl4pPr lvl="3">
              <a:lnSpc>
                <a:spcPct val="100000"/>
              </a:lnSpc>
              <a:spcBef>
                <a:spcPts val="0"/>
              </a:spcBef>
              <a:spcAft>
                <a:spcPts val="0"/>
              </a:spcAft>
              <a:buSzPts val="2800"/>
              <a:buNone/>
              <a:defRPr sz="2800"/>
            </a:lvl4pPr>
            <a:lvl5pPr lvl="4">
              <a:lnSpc>
                <a:spcPct val="100000"/>
              </a:lnSpc>
              <a:spcBef>
                <a:spcPts val="0"/>
              </a:spcBef>
              <a:spcAft>
                <a:spcPts val="0"/>
              </a:spcAft>
              <a:buSzPts val="2800"/>
              <a:buNone/>
              <a:defRPr sz="2800"/>
            </a:lvl5pPr>
            <a:lvl6pPr lvl="5">
              <a:lnSpc>
                <a:spcPct val="100000"/>
              </a:lnSpc>
              <a:spcBef>
                <a:spcPts val="0"/>
              </a:spcBef>
              <a:spcAft>
                <a:spcPts val="0"/>
              </a:spcAft>
              <a:buSzPts val="2800"/>
              <a:buNone/>
              <a:defRPr sz="2800"/>
            </a:lvl6pPr>
            <a:lvl7pPr lvl="6">
              <a:lnSpc>
                <a:spcPct val="100000"/>
              </a:lnSpc>
              <a:spcBef>
                <a:spcPts val="0"/>
              </a:spcBef>
              <a:spcAft>
                <a:spcPts val="0"/>
              </a:spcAft>
              <a:buSzPts val="2800"/>
              <a:buNone/>
              <a:defRPr sz="2800"/>
            </a:lvl7pPr>
            <a:lvl8pPr lvl="7">
              <a:lnSpc>
                <a:spcPct val="100000"/>
              </a:lnSpc>
              <a:spcBef>
                <a:spcPts val="0"/>
              </a:spcBef>
              <a:spcAft>
                <a:spcPts val="0"/>
              </a:spcAft>
              <a:buSzPts val="2800"/>
              <a:buNone/>
              <a:defRPr sz="2800"/>
            </a:lvl8pPr>
            <a:lvl9pPr lvl="8">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3894900" y="4461775"/>
            <a:ext cx="1354200" cy="498300"/>
          </a:xfrm>
          <a:prstGeom prst="rect">
            <a:avLst/>
          </a:prstGeom>
        </p:spPr>
        <p:txBody>
          <a:bodyPr anchorCtr="0" anchor="ctr" bIns="91425" lIns="91425" spcFirstLastPara="1" rIns="91425" wrap="square" tIns="91425">
            <a:noAutofit/>
          </a:bodyPr>
          <a:lstStyle>
            <a:lvl1pPr lvl="0" algn="ctr">
              <a:buNone/>
              <a:defRPr b="1">
                <a:solidFill>
                  <a:srgbClr val="FFFFFF"/>
                </a:solidFill>
                <a:latin typeface="Source Serif Pro"/>
                <a:ea typeface="Source Serif Pro"/>
                <a:cs typeface="Source Serif Pro"/>
                <a:sym typeface="Source Serif Pro"/>
              </a:defRPr>
            </a:lvl1pPr>
            <a:lvl2pPr lvl="1" algn="ctr">
              <a:buNone/>
              <a:defRPr b="1">
                <a:solidFill>
                  <a:srgbClr val="FFFFFF"/>
                </a:solidFill>
                <a:latin typeface="Source Serif Pro"/>
                <a:ea typeface="Source Serif Pro"/>
                <a:cs typeface="Source Serif Pro"/>
                <a:sym typeface="Source Serif Pro"/>
              </a:defRPr>
            </a:lvl2pPr>
            <a:lvl3pPr lvl="2" algn="ctr">
              <a:buNone/>
              <a:defRPr b="1">
                <a:solidFill>
                  <a:srgbClr val="FFFFFF"/>
                </a:solidFill>
                <a:latin typeface="Source Serif Pro"/>
                <a:ea typeface="Source Serif Pro"/>
                <a:cs typeface="Source Serif Pro"/>
                <a:sym typeface="Source Serif Pro"/>
              </a:defRPr>
            </a:lvl3pPr>
            <a:lvl4pPr lvl="3" algn="ctr">
              <a:buNone/>
              <a:defRPr b="1">
                <a:solidFill>
                  <a:srgbClr val="FFFFFF"/>
                </a:solidFill>
                <a:latin typeface="Source Serif Pro"/>
                <a:ea typeface="Source Serif Pro"/>
                <a:cs typeface="Source Serif Pro"/>
                <a:sym typeface="Source Serif Pro"/>
              </a:defRPr>
            </a:lvl4pPr>
            <a:lvl5pPr lvl="4" algn="ctr">
              <a:buNone/>
              <a:defRPr b="1">
                <a:solidFill>
                  <a:srgbClr val="FFFFFF"/>
                </a:solidFill>
                <a:latin typeface="Source Serif Pro"/>
                <a:ea typeface="Source Serif Pro"/>
                <a:cs typeface="Source Serif Pro"/>
                <a:sym typeface="Source Serif Pro"/>
              </a:defRPr>
            </a:lvl5pPr>
            <a:lvl6pPr lvl="5" algn="ctr">
              <a:buNone/>
              <a:defRPr b="1">
                <a:solidFill>
                  <a:srgbClr val="FFFFFF"/>
                </a:solidFill>
                <a:latin typeface="Source Serif Pro"/>
                <a:ea typeface="Source Serif Pro"/>
                <a:cs typeface="Source Serif Pro"/>
                <a:sym typeface="Source Serif Pro"/>
              </a:defRPr>
            </a:lvl6pPr>
            <a:lvl7pPr lvl="6" algn="ctr">
              <a:buNone/>
              <a:defRPr b="1">
                <a:solidFill>
                  <a:srgbClr val="FFFFFF"/>
                </a:solidFill>
                <a:latin typeface="Source Serif Pro"/>
                <a:ea typeface="Source Serif Pro"/>
                <a:cs typeface="Source Serif Pro"/>
                <a:sym typeface="Source Serif Pro"/>
              </a:defRPr>
            </a:lvl7pPr>
            <a:lvl8pPr lvl="7" algn="ctr">
              <a:buNone/>
              <a:defRPr b="1">
                <a:solidFill>
                  <a:srgbClr val="FFFFFF"/>
                </a:solidFill>
                <a:latin typeface="Source Serif Pro"/>
                <a:ea typeface="Source Serif Pro"/>
                <a:cs typeface="Source Serif Pro"/>
                <a:sym typeface="Source Serif Pro"/>
              </a:defRPr>
            </a:lvl8pPr>
            <a:lvl9pPr lvl="8" algn="ctr">
              <a:buNone/>
              <a:defRPr b="1">
                <a:solidFill>
                  <a:srgbClr val="FFFFFF"/>
                </a:solidFill>
                <a:latin typeface="Source Serif Pro"/>
                <a:ea typeface="Source Serif Pro"/>
                <a:cs typeface="Source Serif Pro"/>
                <a:sym typeface="Source Serif Pro"/>
              </a:defRPr>
            </a:lvl9pPr>
          </a:lstStyle>
          <a:p>
            <a:pPr indent="0" lvl="0" marL="0" rtl="0" algn="ct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275">
          <p15:clr>
            <a:srgbClr val="FA7B17"/>
          </p15:clr>
        </p15:guide>
        <p15:guide id="2" pos="2501">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concept">
  <p:cSld name="CUSTOM_2">
    <p:bg>
      <p:bgPr>
        <a:blipFill>
          <a:blip r:embed="rId2">
            <a:alphaModFix/>
          </a:blip>
          <a:stretch>
            <a:fillRect/>
          </a:stretch>
        </a:blipFill>
      </p:bgPr>
    </p:bg>
    <p:spTree>
      <p:nvGrpSpPr>
        <p:cNvPr id="49" name="Shape 49"/>
        <p:cNvGrpSpPr/>
        <p:nvPr/>
      </p:nvGrpSpPr>
      <p:grpSpPr>
        <a:xfrm>
          <a:off x="0" y="0"/>
          <a:ext cx="0" cy="0"/>
          <a:chOff x="0" y="0"/>
          <a:chExt cx="0" cy="0"/>
        </a:xfrm>
      </p:grpSpPr>
      <p:sp>
        <p:nvSpPr>
          <p:cNvPr id="50" name="Google Shape;50;p11"/>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sz="4800">
                <a:solidFill>
                  <a:srgbClr val="F7BE16"/>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extLst>
    <p:ext uri="{DCECCB84-F9BA-43D5-87BE-67443E8EF086}">
      <p15:sldGuideLst>
        <p15:guide id="1" pos="864">
          <p15:clr>
            <a:srgbClr val="FA7B17"/>
          </p15:clr>
        </p15:guide>
        <p15:guide id="2" pos="4896">
          <p15:clr>
            <a:srgbClr val="FA7B17"/>
          </p15:clr>
        </p15:guide>
        <p15:guide id="3" orient="horz" pos="1620">
          <p15:clr>
            <a:srgbClr val="FA7B17"/>
          </p15:clr>
        </p15:guide>
      </p15:sldGuideLst>
    </p:ext>
  </p:extLs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Image">
  <p:cSld name="CUSTOM_4">
    <p:spTree>
      <p:nvGrpSpPr>
        <p:cNvPr id="51" name="Shape 51"/>
        <p:cNvGrpSpPr/>
        <p:nvPr/>
      </p:nvGrpSpPr>
      <p:grpSpPr>
        <a:xfrm>
          <a:off x="0" y="0"/>
          <a:ext cx="0" cy="0"/>
          <a:chOff x="0" y="0"/>
          <a:chExt cx="0" cy="0"/>
        </a:xfrm>
      </p:grpSpPr>
      <p:sp>
        <p:nvSpPr>
          <p:cNvPr id="52" name="Google Shape;52;p12"/>
          <p:cNvSpPr txBox="1"/>
          <p:nvPr>
            <p:ph type="title"/>
          </p:nvPr>
        </p:nvSpPr>
        <p:spPr>
          <a:xfrm>
            <a:off x="2048700" y="2177850"/>
            <a:ext cx="5046600" cy="787800"/>
          </a:xfrm>
          <a:prstGeom prst="rect">
            <a:avLst/>
          </a:prstGeom>
          <a:noFill/>
        </p:spPr>
        <p:txBody>
          <a:bodyPr anchorCtr="0" anchor="ctr" bIns="91425" lIns="91425" spcFirstLastPara="1" rIns="91425" wrap="square" tIns="91425">
            <a:noAutofit/>
          </a:bodyPr>
          <a:lstStyle>
            <a:lvl1pPr lvl="0" rtl="0" algn="ctr">
              <a:spcBef>
                <a:spcPts val="0"/>
              </a:spcBef>
              <a:spcAft>
                <a:spcPts val="0"/>
              </a:spcAft>
              <a:buNone/>
              <a:defRPr sz="1000">
                <a:solidFill>
                  <a:srgbClr val="F3F4EE"/>
                </a:solidFill>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extLst>
    <p:ext uri="{DCECCB84-F9BA-43D5-87BE-67443E8EF086}">
      <p15:sldGuideLst>
        <p15:guide id="1" orient="horz" pos="249">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blipFill>
          <a:blip r:embed="rId2">
            <a:alphaModFix/>
          </a:blip>
          <a:stretch>
            <a:fillRect/>
          </a:stretch>
        </a:blipFill>
      </p:bgPr>
    </p:bg>
    <p:spTree>
      <p:nvGrpSpPr>
        <p:cNvPr id="53" name="Shape 53"/>
        <p:cNvGrpSpPr/>
        <p:nvPr/>
      </p:nvGrpSpPr>
      <p:grpSpPr>
        <a:xfrm>
          <a:off x="0" y="0"/>
          <a:ext cx="0" cy="0"/>
          <a:chOff x="0" y="0"/>
          <a:chExt cx="0" cy="0"/>
        </a:xfrm>
      </p:grpSpPr>
      <p:sp>
        <p:nvSpPr>
          <p:cNvPr id="54" name="Google Shape;54;p13"/>
          <p:cNvSpPr txBox="1"/>
          <p:nvPr>
            <p:ph hasCustomPrompt="1" type="title"/>
          </p:nvPr>
        </p:nvSpPr>
        <p:spPr>
          <a:xfrm>
            <a:off x="2899250" y="1106125"/>
            <a:ext cx="32172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FFFFFF"/>
              </a:buClr>
              <a:buSzPts val="12000"/>
              <a:buNone/>
              <a:defRPr sz="12000">
                <a:solidFill>
                  <a:srgbClr val="FFFFFF"/>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5" name="Google Shape;55;p13"/>
          <p:cNvSpPr txBox="1"/>
          <p:nvPr>
            <p:ph idx="1" type="body"/>
          </p:nvPr>
        </p:nvSpPr>
        <p:spPr>
          <a:xfrm>
            <a:off x="3283475" y="3517375"/>
            <a:ext cx="2619600" cy="1271400"/>
          </a:xfrm>
          <a:prstGeom prst="rect">
            <a:avLst/>
          </a:prstGeom>
        </p:spPr>
        <p:txBody>
          <a:bodyPr anchorCtr="0" anchor="t" bIns="91425" lIns="91425" spcFirstLastPara="1" rIns="91425" wrap="square" tIns="91425">
            <a:noAutofit/>
          </a:bodyPr>
          <a:lstStyle>
            <a:lvl1pPr indent="-292100" lvl="0" marL="457200" algn="ctr">
              <a:spcBef>
                <a:spcPts val="0"/>
              </a:spcBef>
              <a:spcAft>
                <a:spcPts val="0"/>
              </a:spcAft>
              <a:buClr>
                <a:srgbClr val="FFFFFF"/>
              </a:buClr>
              <a:buSzPts val="1000"/>
              <a:buChar char="●"/>
              <a:defRPr>
                <a:solidFill>
                  <a:srgbClr val="FFFFFF"/>
                </a:solidFill>
              </a:defRPr>
            </a:lvl1pPr>
            <a:lvl2pPr indent="-292100" lvl="1" marL="914400" algn="ctr">
              <a:spcBef>
                <a:spcPts val="1600"/>
              </a:spcBef>
              <a:spcAft>
                <a:spcPts val="0"/>
              </a:spcAft>
              <a:buClr>
                <a:srgbClr val="FFFFFF"/>
              </a:buClr>
              <a:buSzPts val="1000"/>
              <a:buChar char="○"/>
              <a:defRPr>
                <a:solidFill>
                  <a:srgbClr val="FFFFFF"/>
                </a:solidFill>
              </a:defRPr>
            </a:lvl2pPr>
            <a:lvl3pPr indent="-292100" lvl="2" marL="1371600" algn="ctr">
              <a:spcBef>
                <a:spcPts val="1600"/>
              </a:spcBef>
              <a:spcAft>
                <a:spcPts val="0"/>
              </a:spcAft>
              <a:buClr>
                <a:srgbClr val="FFFFFF"/>
              </a:buClr>
              <a:buSzPts val="1000"/>
              <a:buChar char="■"/>
              <a:defRPr>
                <a:solidFill>
                  <a:srgbClr val="FFFFFF"/>
                </a:solidFill>
              </a:defRPr>
            </a:lvl3pPr>
            <a:lvl4pPr indent="-317500" lvl="3" marL="1828800" algn="ctr">
              <a:spcBef>
                <a:spcPts val="1600"/>
              </a:spcBef>
              <a:spcAft>
                <a:spcPts val="0"/>
              </a:spcAft>
              <a:buClr>
                <a:srgbClr val="FFFFFF"/>
              </a:buClr>
              <a:buSzPts val="1400"/>
              <a:buChar char="●"/>
              <a:defRPr>
                <a:solidFill>
                  <a:srgbClr val="FFFFFF"/>
                </a:solidFill>
              </a:defRPr>
            </a:lvl4pPr>
            <a:lvl5pPr indent="-317500" lvl="4" marL="2286000" algn="ctr">
              <a:spcBef>
                <a:spcPts val="1600"/>
              </a:spcBef>
              <a:spcAft>
                <a:spcPts val="0"/>
              </a:spcAft>
              <a:buClr>
                <a:srgbClr val="FFFFFF"/>
              </a:buClr>
              <a:buSzPts val="1400"/>
              <a:buChar char="○"/>
              <a:defRPr>
                <a:solidFill>
                  <a:srgbClr val="FFFFFF"/>
                </a:solidFill>
              </a:defRPr>
            </a:lvl5pPr>
            <a:lvl6pPr indent="-317500" lvl="5" marL="2743200" algn="ctr">
              <a:spcBef>
                <a:spcPts val="1600"/>
              </a:spcBef>
              <a:spcAft>
                <a:spcPts val="0"/>
              </a:spcAft>
              <a:buClr>
                <a:srgbClr val="FFFFFF"/>
              </a:buClr>
              <a:buSzPts val="1400"/>
              <a:buChar char="■"/>
              <a:defRPr>
                <a:solidFill>
                  <a:srgbClr val="FFFFFF"/>
                </a:solidFill>
              </a:defRPr>
            </a:lvl6pPr>
            <a:lvl7pPr indent="-317500" lvl="6" marL="3200400" algn="ctr">
              <a:spcBef>
                <a:spcPts val="1600"/>
              </a:spcBef>
              <a:spcAft>
                <a:spcPts val="0"/>
              </a:spcAft>
              <a:buClr>
                <a:srgbClr val="FFFFFF"/>
              </a:buClr>
              <a:buSzPts val="1400"/>
              <a:buChar char="●"/>
              <a:defRPr>
                <a:solidFill>
                  <a:srgbClr val="FFFFFF"/>
                </a:solidFill>
              </a:defRPr>
            </a:lvl7pPr>
            <a:lvl8pPr indent="-317500" lvl="7" marL="3657600" algn="ctr">
              <a:spcBef>
                <a:spcPts val="1600"/>
              </a:spcBef>
              <a:spcAft>
                <a:spcPts val="0"/>
              </a:spcAft>
              <a:buClr>
                <a:srgbClr val="FFFFFF"/>
              </a:buClr>
              <a:buSzPts val="1400"/>
              <a:buChar char="○"/>
              <a:defRPr>
                <a:solidFill>
                  <a:srgbClr val="FFFFFF"/>
                </a:solidFill>
              </a:defRPr>
            </a:lvl8pPr>
            <a:lvl9pPr indent="-317500" lvl="8" marL="4114800" algn="ctr">
              <a:spcBef>
                <a:spcPts val="1600"/>
              </a:spcBef>
              <a:spcAft>
                <a:spcPts val="1600"/>
              </a:spcAft>
              <a:buClr>
                <a:srgbClr val="FFFFFF"/>
              </a:buClr>
              <a:buSzPts val="1400"/>
              <a:buFont typeface="Montserrat Light"/>
              <a:buChar char="■"/>
              <a:defRPr>
                <a:solidFill>
                  <a:srgbClr val="FFFFFF"/>
                </a:solidFill>
                <a:latin typeface="Montserrat Light"/>
                <a:ea typeface="Montserrat Light"/>
                <a:cs typeface="Montserrat Light"/>
                <a:sym typeface="Montserrat Light"/>
              </a:defRPr>
            </a:lvl9pPr>
          </a:lstStyle>
          <a:p/>
        </p:txBody>
      </p:sp>
      <p:sp>
        <p:nvSpPr>
          <p:cNvPr id="56" name="Google Shape;56;p1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redits">
  <p:cSld name="ONE_COLUMN_TEXT_1">
    <p:bg>
      <p:bgPr>
        <a:blipFill>
          <a:blip r:embed="rId2">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lvl1pPr lvl="0" rtl="0">
              <a:spcBef>
                <a:spcPts val="0"/>
              </a:spcBef>
              <a:spcAft>
                <a:spcPts val="0"/>
              </a:spcAft>
              <a:buClr>
                <a:srgbClr val="FFFFFF"/>
              </a:buClr>
              <a:buSzPts val="3000"/>
              <a:buNone/>
              <a:defRPr sz="3000">
                <a:solidFill>
                  <a:srgbClr val="FFFFFF"/>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9" name="Google Shape;59;p14"/>
          <p:cNvSpPr txBox="1"/>
          <p:nvPr>
            <p:ph idx="1" type="body"/>
          </p:nvPr>
        </p:nvSpPr>
        <p:spPr>
          <a:xfrm>
            <a:off x="167425" y="2274275"/>
            <a:ext cx="2240100" cy="2354700"/>
          </a:xfrm>
          <a:prstGeom prst="rect">
            <a:avLst/>
          </a:prstGeom>
        </p:spPr>
        <p:txBody>
          <a:bodyPr anchorCtr="0" anchor="t" bIns="91425" lIns="91425" spcFirstLastPara="1" rIns="91425" wrap="square" tIns="91425">
            <a:noAutofit/>
          </a:bodyPr>
          <a:lstStyle>
            <a:lvl1pPr indent="-285750" lvl="0" marL="457200" rtl="0">
              <a:spcBef>
                <a:spcPts val="0"/>
              </a:spcBef>
              <a:spcAft>
                <a:spcPts val="0"/>
              </a:spcAft>
              <a:buClr>
                <a:srgbClr val="FFFFFF"/>
              </a:buClr>
              <a:buSzPts val="900"/>
              <a:buChar char="●"/>
              <a:defRPr sz="900">
                <a:solidFill>
                  <a:srgbClr val="FFFFFF"/>
                </a:solidFill>
              </a:defRPr>
            </a:lvl1pPr>
            <a:lvl2pPr indent="-285750" lvl="1" marL="914400" rtl="0">
              <a:spcBef>
                <a:spcPts val="0"/>
              </a:spcBef>
              <a:spcAft>
                <a:spcPts val="0"/>
              </a:spcAft>
              <a:buClr>
                <a:srgbClr val="FFFFFF"/>
              </a:buClr>
              <a:buSzPts val="900"/>
              <a:buChar char="○"/>
              <a:defRPr sz="900">
                <a:solidFill>
                  <a:srgbClr val="FFFFFF"/>
                </a:solidFill>
              </a:defRPr>
            </a:lvl2pPr>
            <a:lvl3pPr indent="-292100" lvl="2" marL="1371600" rtl="0">
              <a:spcBef>
                <a:spcPts val="0"/>
              </a:spcBef>
              <a:spcAft>
                <a:spcPts val="0"/>
              </a:spcAft>
              <a:buClr>
                <a:srgbClr val="FFFFFF"/>
              </a:buClr>
              <a:buSzPts val="1000"/>
              <a:buChar char="■"/>
              <a:defRPr>
                <a:solidFill>
                  <a:srgbClr val="FFFFFF"/>
                </a:solidFill>
              </a:defRPr>
            </a:lvl3pPr>
            <a:lvl4pPr indent="-317500" lvl="3" marL="18288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4pPr>
            <a:lvl5pPr indent="-317500" lvl="4" marL="2286000" rtl="0">
              <a:spcBef>
                <a:spcPts val="0"/>
              </a:spcBef>
              <a:spcAft>
                <a:spcPts val="0"/>
              </a:spcAft>
              <a:buClr>
                <a:srgbClr val="FFFFFF"/>
              </a:buClr>
              <a:buSzPts val="1400"/>
              <a:buFont typeface="Istok Web"/>
              <a:buChar char="○"/>
              <a:defRPr>
                <a:solidFill>
                  <a:srgbClr val="FFFFFF"/>
                </a:solidFill>
                <a:latin typeface="Istok Web"/>
                <a:ea typeface="Istok Web"/>
                <a:cs typeface="Istok Web"/>
                <a:sym typeface="Istok Web"/>
              </a:defRPr>
            </a:lvl5pPr>
            <a:lvl6pPr indent="-304800" lvl="5" marL="27432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6pPr>
            <a:lvl7pPr indent="-304800" lvl="6" marL="32004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7pPr>
            <a:lvl8pPr indent="-304800" lvl="7" marL="36576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8pPr>
            <a:lvl9pPr indent="-304800" lvl="8" marL="4114800" rtl="0">
              <a:spcBef>
                <a:spcPts val="0"/>
              </a:spcBef>
              <a:spcAft>
                <a:spcPts val="0"/>
              </a:spcAft>
              <a:buClr>
                <a:srgbClr val="FFFFFF"/>
              </a:buClr>
              <a:buSzPts val="1200"/>
              <a:buFont typeface="Istok Web"/>
              <a:buChar char="■"/>
              <a:defRPr sz="1200">
                <a:solidFill>
                  <a:srgbClr val="FFFFFF"/>
                </a:solidFill>
                <a:latin typeface="Istok Web"/>
                <a:ea typeface="Istok Web"/>
                <a:cs typeface="Istok Web"/>
                <a:sym typeface="Istok Web"/>
              </a:defRPr>
            </a:lvl9pPr>
          </a:lstStyle>
          <a:p/>
        </p:txBody>
      </p:sp>
      <p:sp>
        <p:nvSpPr>
          <p:cNvPr id="60" name="Google Shape;60;p14"/>
          <p:cNvSpPr txBox="1"/>
          <p:nvPr>
            <p:ph idx="12" type="sldNum"/>
          </p:nvPr>
        </p:nvSpPr>
        <p:spPr>
          <a:xfrm>
            <a:off x="8523541" y="4695623"/>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61" name="Google Shape;61;p14"/>
          <p:cNvSpPr txBox="1"/>
          <p:nvPr>
            <p:ph idx="2" type="body"/>
          </p:nvPr>
        </p:nvSpPr>
        <p:spPr>
          <a:xfrm>
            <a:off x="3176075" y="222500"/>
            <a:ext cx="5624700" cy="4669800"/>
          </a:xfrm>
          <a:prstGeom prst="rect">
            <a:avLst/>
          </a:prstGeom>
        </p:spPr>
        <p:txBody>
          <a:bodyPr anchorCtr="0" anchor="t" bIns="91425" lIns="91425" spcFirstLastPara="1" rIns="91425" wrap="square" tIns="91425">
            <a:noAutofit/>
          </a:bodyPr>
          <a:lstStyle>
            <a:lvl1pPr indent="-292100" lvl="0" marL="457200" rtl="0">
              <a:spcBef>
                <a:spcPts val="0"/>
              </a:spcBef>
              <a:spcAft>
                <a:spcPts val="0"/>
              </a:spcAft>
              <a:buClr>
                <a:srgbClr val="666666"/>
              </a:buClr>
              <a:buSzPts val="1000"/>
              <a:buChar char="●"/>
              <a:defRPr>
                <a:solidFill>
                  <a:srgbClr val="666666"/>
                </a:solidFill>
              </a:defRPr>
            </a:lvl1pPr>
            <a:lvl2pPr indent="-292100" lvl="1" marL="914400" rtl="0">
              <a:spcBef>
                <a:spcPts val="0"/>
              </a:spcBef>
              <a:spcAft>
                <a:spcPts val="0"/>
              </a:spcAft>
              <a:buClr>
                <a:srgbClr val="666666"/>
              </a:buClr>
              <a:buSzPts val="1000"/>
              <a:buChar char="○"/>
              <a:defRPr>
                <a:solidFill>
                  <a:srgbClr val="666666"/>
                </a:solidFill>
              </a:defRPr>
            </a:lvl2pPr>
            <a:lvl3pPr indent="-292100" lvl="2" marL="1371600" rtl="0">
              <a:spcBef>
                <a:spcPts val="0"/>
              </a:spcBef>
              <a:spcAft>
                <a:spcPts val="0"/>
              </a:spcAft>
              <a:buClr>
                <a:srgbClr val="666666"/>
              </a:buClr>
              <a:buSzPts val="1000"/>
              <a:buChar char="■"/>
              <a:defRPr>
                <a:solidFill>
                  <a:srgbClr val="666666"/>
                </a:solidFill>
              </a:defRPr>
            </a:lvl3pPr>
            <a:lvl4pPr indent="-285750" lvl="3" marL="1828800" rtl="0">
              <a:spcBef>
                <a:spcPts val="0"/>
              </a:spcBef>
              <a:spcAft>
                <a:spcPts val="0"/>
              </a:spcAft>
              <a:buClr>
                <a:srgbClr val="666666"/>
              </a:buClr>
              <a:buSzPts val="900"/>
              <a:buChar char="●"/>
              <a:defRPr sz="900">
                <a:solidFill>
                  <a:srgbClr val="666666"/>
                </a:solidFill>
              </a:defRPr>
            </a:lvl4pPr>
            <a:lvl5pPr indent="-285750" lvl="4" marL="2286000" rtl="0">
              <a:spcBef>
                <a:spcPts val="0"/>
              </a:spcBef>
              <a:spcAft>
                <a:spcPts val="0"/>
              </a:spcAft>
              <a:buClr>
                <a:srgbClr val="666666"/>
              </a:buClr>
              <a:buSzPts val="900"/>
              <a:buChar char="○"/>
              <a:defRPr sz="900">
                <a:solidFill>
                  <a:srgbClr val="666666"/>
                </a:solidFill>
              </a:defRPr>
            </a:lvl5pPr>
            <a:lvl6pPr indent="-285750" lvl="5" marL="2743200" rtl="0">
              <a:spcBef>
                <a:spcPts val="0"/>
              </a:spcBef>
              <a:spcAft>
                <a:spcPts val="0"/>
              </a:spcAft>
              <a:buClr>
                <a:srgbClr val="666666"/>
              </a:buClr>
              <a:buSzPts val="900"/>
              <a:buChar char="■"/>
              <a:defRPr sz="900">
                <a:solidFill>
                  <a:srgbClr val="666666"/>
                </a:solidFill>
              </a:defRPr>
            </a:lvl6pPr>
            <a:lvl7pPr indent="-285750" lvl="6" marL="3200400" rtl="0">
              <a:spcBef>
                <a:spcPts val="0"/>
              </a:spcBef>
              <a:spcAft>
                <a:spcPts val="0"/>
              </a:spcAft>
              <a:buClr>
                <a:srgbClr val="666666"/>
              </a:buClr>
              <a:buSzPts val="900"/>
              <a:buChar char="●"/>
              <a:defRPr sz="900">
                <a:solidFill>
                  <a:srgbClr val="666666"/>
                </a:solidFill>
              </a:defRPr>
            </a:lvl7pPr>
            <a:lvl8pPr indent="-285750" lvl="7" marL="3657600" rtl="0">
              <a:spcBef>
                <a:spcPts val="0"/>
              </a:spcBef>
              <a:spcAft>
                <a:spcPts val="0"/>
              </a:spcAft>
              <a:buClr>
                <a:srgbClr val="666666"/>
              </a:buClr>
              <a:buSzPts val="900"/>
              <a:buChar char="○"/>
              <a:defRPr sz="900">
                <a:solidFill>
                  <a:srgbClr val="666666"/>
                </a:solidFill>
              </a:defRPr>
            </a:lvl8pPr>
            <a:lvl9pPr indent="-285750" lvl="8" marL="4114800" rtl="0">
              <a:spcBef>
                <a:spcPts val="0"/>
              </a:spcBef>
              <a:spcAft>
                <a:spcPts val="0"/>
              </a:spcAft>
              <a:buSzPts val="900"/>
              <a:buFont typeface="Cabin"/>
              <a:buChar char="■"/>
              <a:defRPr sz="900">
                <a:latin typeface="Cabin"/>
                <a:ea typeface="Cabin"/>
                <a:cs typeface="Cabin"/>
                <a:sym typeface="Cabin"/>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Quotes">
  <p:cSld name="CUSTOM">
    <p:bg>
      <p:bgPr>
        <a:blipFill>
          <a:blip r:embed="rId2">
            <a:alphaModFix/>
          </a:blip>
          <a:stretch>
            <a:fillRect/>
          </a:stretch>
        </a:blipFill>
      </p:bgPr>
    </p:bg>
    <p:spTree>
      <p:nvGrpSpPr>
        <p:cNvPr id="62" name="Shape 62"/>
        <p:cNvGrpSpPr/>
        <p:nvPr/>
      </p:nvGrpSpPr>
      <p:grpSpPr>
        <a:xfrm>
          <a:off x="0" y="0"/>
          <a:ext cx="0" cy="0"/>
          <a:chOff x="0" y="0"/>
          <a:chExt cx="0" cy="0"/>
        </a:xfrm>
      </p:grpSpPr>
      <p:sp>
        <p:nvSpPr>
          <p:cNvPr id="63" name="Google Shape;63;p15"/>
          <p:cNvSpPr txBox="1"/>
          <p:nvPr>
            <p:ph type="title"/>
          </p:nvPr>
        </p:nvSpPr>
        <p:spPr>
          <a:xfrm>
            <a:off x="5676650" y="1447300"/>
            <a:ext cx="2516100" cy="1860600"/>
          </a:xfrm>
          <a:prstGeom prst="rect">
            <a:avLst/>
          </a:prstGeom>
        </p:spPr>
        <p:txBody>
          <a:bodyPr anchorCtr="0" anchor="ctr" bIns="91425" lIns="91425" spcFirstLastPara="1" rIns="91425" wrap="square" tIns="91425">
            <a:noAutofit/>
          </a:bodyPr>
          <a:lstStyle>
            <a:lvl1pPr lvl="0" algn="ctr">
              <a:spcBef>
                <a:spcPts val="0"/>
              </a:spcBef>
              <a:spcAft>
                <a:spcPts val="0"/>
              </a:spcAft>
              <a:buNone/>
              <a:defRPr b="0" sz="1000">
                <a:solidFill>
                  <a:srgbClr val="434343"/>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
        <p:nvSpPr>
          <p:cNvPr id="64" name="Google Shape;64;p15"/>
          <p:cNvSpPr txBox="1"/>
          <p:nvPr>
            <p:ph idx="1" type="body"/>
          </p:nvPr>
        </p:nvSpPr>
        <p:spPr>
          <a:xfrm>
            <a:off x="5620400" y="2737750"/>
            <a:ext cx="2720700" cy="990300"/>
          </a:xfrm>
          <a:prstGeom prst="rect">
            <a:avLst/>
          </a:prstGeom>
        </p:spPr>
        <p:txBody>
          <a:bodyPr anchorCtr="0" anchor="t" bIns="91425" lIns="91425" spcFirstLastPara="1" rIns="91425" wrap="square" tIns="91425">
            <a:noAutofit/>
          </a:bodyPr>
          <a:lstStyle>
            <a:lvl1pPr indent="-304800" lvl="0" marL="457200" algn="ctr">
              <a:spcBef>
                <a:spcPts val="0"/>
              </a:spcBef>
              <a:spcAft>
                <a:spcPts val="0"/>
              </a:spcAft>
              <a:buClr>
                <a:srgbClr val="434343"/>
              </a:buClr>
              <a:buSzPts val="1200"/>
              <a:buChar char="●"/>
              <a:defRPr b="1" sz="1200">
                <a:solidFill>
                  <a:srgbClr val="434343"/>
                </a:solidFill>
              </a:defRPr>
            </a:lvl1pPr>
            <a:lvl2pPr indent="-292100" lvl="1" marL="914400" algn="ctr">
              <a:spcBef>
                <a:spcPts val="1600"/>
              </a:spcBef>
              <a:spcAft>
                <a:spcPts val="0"/>
              </a:spcAft>
              <a:buClr>
                <a:schemeClr val="accent1"/>
              </a:buClr>
              <a:buSzPts val="1000"/>
              <a:buChar char="○"/>
              <a:defRPr>
                <a:solidFill>
                  <a:schemeClr val="accent1"/>
                </a:solidFill>
              </a:defRPr>
            </a:lvl2pPr>
            <a:lvl3pPr indent="-292100" lvl="2" marL="1371600" algn="ctr">
              <a:spcBef>
                <a:spcPts val="1600"/>
              </a:spcBef>
              <a:spcAft>
                <a:spcPts val="0"/>
              </a:spcAft>
              <a:buClr>
                <a:schemeClr val="accent1"/>
              </a:buClr>
              <a:buSzPts val="1000"/>
              <a:buChar char="■"/>
              <a:defRPr>
                <a:solidFill>
                  <a:schemeClr val="accent1"/>
                </a:solidFill>
              </a:defRPr>
            </a:lvl3pPr>
            <a:lvl4pPr indent="-317500" lvl="3" marL="1828800" algn="ctr">
              <a:spcBef>
                <a:spcPts val="1600"/>
              </a:spcBef>
              <a:spcAft>
                <a:spcPts val="0"/>
              </a:spcAft>
              <a:buClr>
                <a:schemeClr val="accent1"/>
              </a:buClr>
              <a:buSzPts val="1400"/>
              <a:buChar char="●"/>
              <a:defRPr>
                <a:solidFill>
                  <a:schemeClr val="accent1"/>
                </a:solidFill>
              </a:defRPr>
            </a:lvl4pPr>
            <a:lvl5pPr indent="-317500" lvl="4" marL="2286000" algn="ctr">
              <a:spcBef>
                <a:spcPts val="1600"/>
              </a:spcBef>
              <a:spcAft>
                <a:spcPts val="0"/>
              </a:spcAft>
              <a:buClr>
                <a:schemeClr val="accent1"/>
              </a:buClr>
              <a:buSzPts val="1400"/>
              <a:buFont typeface="Muli Regular"/>
              <a:buChar char="○"/>
              <a:defRPr>
                <a:solidFill>
                  <a:schemeClr val="accent1"/>
                </a:solidFill>
                <a:latin typeface="Muli Regular"/>
                <a:ea typeface="Muli Regular"/>
                <a:cs typeface="Muli Regular"/>
                <a:sym typeface="Muli Regular"/>
              </a:defRPr>
            </a:lvl5pPr>
            <a:lvl6pPr indent="-317500" lvl="5" marL="27432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6pPr>
            <a:lvl7pPr indent="-317500" lvl="6" marL="3200400">
              <a:spcBef>
                <a:spcPts val="1600"/>
              </a:spcBef>
              <a:spcAft>
                <a:spcPts val="0"/>
              </a:spcAft>
              <a:buClr>
                <a:srgbClr val="FFFFFF"/>
              </a:buClr>
              <a:buSzPts val="1400"/>
              <a:buFont typeface="Roboto Thin"/>
              <a:buChar char="●"/>
              <a:defRPr>
                <a:solidFill>
                  <a:srgbClr val="FFFFFF"/>
                </a:solidFill>
                <a:latin typeface="Roboto Thin"/>
                <a:ea typeface="Roboto Thin"/>
                <a:cs typeface="Roboto Thin"/>
                <a:sym typeface="Roboto Thin"/>
              </a:defRPr>
            </a:lvl7pPr>
            <a:lvl8pPr indent="-317500" lvl="7" marL="3657600">
              <a:spcBef>
                <a:spcPts val="1600"/>
              </a:spcBef>
              <a:spcAft>
                <a:spcPts val="0"/>
              </a:spcAft>
              <a:buSzPts val="1400"/>
              <a:buFont typeface="Roboto Thin"/>
              <a:buChar char="○"/>
              <a:defRPr>
                <a:latin typeface="Roboto Thin"/>
                <a:ea typeface="Roboto Thin"/>
                <a:cs typeface="Roboto Thin"/>
                <a:sym typeface="Roboto Thin"/>
              </a:defRPr>
            </a:lvl8pPr>
            <a:lvl9pPr indent="-317500" lvl="8" marL="4114800">
              <a:spcBef>
                <a:spcPts val="1600"/>
              </a:spcBef>
              <a:spcAft>
                <a:spcPts val="1600"/>
              </a:spcAft>
              <a:buSzPts val="1400"/>
              <a:buFont typeface="Roboto Thin"/>
              <a:buChar char="■"/>
              <a:defRPr>
                <a:latin typeface="Roboto Thin"/>
                <a:ea typeface="Roboto Thin"/>
                <a:cs typeface="Roboto Thin"/>
                <a:sym typeface="Roboto Thin"/>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adline" type="secHead">
  <p:cSld name="SECTION_HEADER">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p3"/>
          <p:cNvSpPr txBox="1"/>
          <p:nvPr>
            <p:ph type="title"/>
          </p:nvPr>
        </p:nvSpPr>
        <p:spPr>
          <a:xfrm>
            <a:off x="2956025" y="1900950"/>
            <a:ext cx="5498100" cy="1227900"/>
          </a:xfrm>
          <a:prstGeom prst="rect">
            <a:avLst/>
          </a:prstGeom>
          <a:noFill/>
        </p:spPr>
        <p:txBody>
          <a:bodyPr anchorCtr="0" anchor="ctr" bIns="91425" lIns="91425" spcFirstLastPara="1" rIns="91425" wrap="square" tIns="91425">
            <a:noAutofit/>
          </a:bodyPr>
          <a:lstStyle>
            <a:lvl1pPr lvl="0">
              <a:spcBef>
                <a:spcPts val="0"/>
              </a:spcBef>
              <a:spcAft>
                <a:spcPts val="0"/>
              </a:spcAft>
              <a:buClr>
                <a:schemeClr val="lt1"/>
              </a:buClr>
              <a:buSzPts val="3000"/>
              <a:buNone/>
              <a:defRPr b="0" sz="3000">
                <a:solidFill>
                  <a:schemeClr val="lt1"/>
                </a:solidFill>
              </a:defRPr>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5" name="Google Shape;15;p3"/>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txBox="1"/>
          <p:nvPr>
            <p:ph idx="2" type="title"/>
          </p:nvPr>
        </p:nvSpPr>
        <p:spPr>
          <a:xfrm>
            <a:off x="418400" y="2203350"/>
            <a:ext cx="1455300" cy="736800"/>
          </a:xfrm>
          <a:prstGeom prst="rect">
            <a:avLst/>
          </a:prstGeom>
          <a:noFill/>
        </p:spPr>
        <p:txBody>
          <a:bodyPr anchorCtr="0" anchor="ctr" bIns="91425" lIns="91425" spcFirstLastPara="1" rIns="91425" wrap="square" tIns="91425">
            <a:noAutofit/>
          </a:bodyPr>
          <a:lstStyle>
            <a:lvl1pPr lvl="0" algn="ctr">
              <a:spcBef>
                <a:spcPts val="0"/>
              </a:spcBef>
              <a:spcAft>
                <a:spcPts val="0"/>
              </a:spcAft>
              <a:buNone/>
              <a:defRPr b="0" sz="4800">
                <a:solidFill>
                  <a:srgbClr val="F7BE16"/>
                </a:solidFill>
              </a:defRPr>
            </a:lvl1pPr>
            <a:lvl2pPr lvl="1">
              <a:spcBef>
                <a:spcPts val="0"/>
              </a:spcBef>
              <a:spcAft>
                <a:spcPts val="0"/>
              </a:spcAft>
              <a:buNone/>
              <a:defRPr>
                <a:latin typeface="Roboto Thin"/>
                <a:ea typeface="Roboto Thin"/>
                <a:cs typeface="Roboto Thin"/>
                <a:sym typeface="Roboto Thin"/>
              </a:defRPr>
            </a:lvl2pPr>
            <a:lvl3pPr lvl="2">
              <a:spcBef>
                <a:spcPts val="0"/>
              </a:spcBef>
              <a:spcAft>
                <a:spcPts val="0"/>
              </a:spcAft>
              <a:buNone/>
              <a:defRPr>
                <a:latin typeface="Roboto Thin"/>
                <a:ea typeface="Roboto Thin"/>
                <a:cs typeface="Roboto Thin"/>
                <a:sym typeface="Roboto Thin"/>
              </a:defRPr>
            </a:lvl3pPr>
            <a:lvl4pPr lvl="3">
              <a:spcBef>
                <a:spcPts val="0"/>
              </a:spcBef>
              <a:spcAft>
                <a:spcPts val="0"/>
              </a:spcAft>
              <a:buNone/>
              <a:defRPr>
                <a:latin typeface="Roboto Thin"/>
                <a:ea typeface="Roboto Thin"/>
                <a:cs typeface="Roboto Thin"/>
                <a:sym typeface="Roboto Thin"/>
              </a:defRPr>
            </a:lvl4pPr>
            <a:lvl5pPr lvl="4">
              <a:spcBef>
                <a:spcPts val="0"/>
              </a:spcBef>
              <a:spcAft>
                <a:spcPts val="0"/>
              </a:spcAft>
              <a:buNone/>
              <a:defRPr>
                <a:latin typeface="Roboto Thin"/>
                <a:ea typeface="Roboto Thin"/>
                <a:cs typeface="Roboto Thin"/>
                <a:sym typeface="Roboto Thin"/>
              </a:defRPr>
            </a:lvl5pPr>
            <a:lvl6pPr lvl="5">
              <a:spcBef>
                <a:spcPts val="0"/>
              </a:spcBef>
              <a:spcAft>
                <a:spcPts val="0"/>
              </a:spcAft>
              <a:buNone/>
              <a:defRPr>
                <a:latin typeface="Roboto Thin"/>
                <a:ea typeface="Roboto Thin"/>
                <a:cs typeface="Roboto Thin"/>
                <a:sym typeface="Roboto Thin"/>
              </a:defRPr>
            </a:lvl6pPr>
            <a:lvl7pPr lvl="6">
              <a:spcBef>
                <a:spcPts val="0"/>
              </a:spcBef>
              <a:spcAft>
                <a:spcPts val="0"/>
              </a:spcAft>
              <a:buNone/>
              <a:defRPr>
                <a:latin typeface="Roboto Thin"/>
                <a:ea typeface="Roboto Thin"/>
                <a:cs typeface="Roboto Thin"/>
                <a:sym typeface="Roboto Thin"/>
              </a:defRPr>
            </a:lvl7pPr>
            <a:lvl8pPr lvl="7">
              <a:spcBef>
                <a:spcPts val="0"/>
              </a:spcBef>
              <a:spcAft>
                <a:spcPts val="0"/>
              </a:spcAft>
              <a:buNone/>
              <a:defRPr>
                <a:latin typeface="Roboto Thin"/>
                <a:ea typeface="Roboto Thin"/>
                <a:cs typeface="Roboto Thin"/>
                <a:sym typeface="Roboto Thin"/>
              </a:defRPr>
            </a:lvl8pPr>
            <a:lvl9pPr lvl="8">
              <a:spcBef>
                <a:spcPts val="0"/>
              </a:spcBef>
              <a:spcAft>
                <a:spcPts val="0"/>
              </a:spcAft>
              <a:buNone/>
              <a:defRPr>
                <a:latin typeface="Roboto Thin"/>
                <a:ea typeface="Roboto Thin"/>
                <a:cs typeface="Roboto Thin"/>
                <a:sym typeface="Roboto Thin"/>
              </a:defRPr>
            </a:lvl9pPr>
          </a:lstStyle>
          <a:p/>
        </p:txBody>
      </p:sp>
    </p:spTree>
  </p:cSld>
  <p:clrMapOvr>
    <a:masterClrMapping/>
  </p:clrMapOvr>
  <p:extLst>
    <p:ext uri="{DCECCB84-F9BA-43D5-87BE-67443E8EF086}">
      <p15:sldGuideLst>
        <p15:guide id="1" pos="2016">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type="tx">
  <p:cSld name="TITLE_AND_BODY">
    <p:bg>
      <p:bgPr>
        <a:blipFill>
          <a:blip r:embed="rId2">
            <a:alphaModFix/>
          </a:blip>
          <a:stretch>
            <a:fillRect/>
          </a:stretch>
        </a:blipFill>
      </p:bgPr>
    </p:bg>
    <p:spTree>
      <p:nvGrpSpPr>
        <p:cNvPr id="17" name="Shape 17"/>
        <p:cNvGrpSpPr/>
        <p:nvPr/>
      </p:nvGrpSpPr>
      <p:grpSpPr>
        <a:xfrm>
          <a:off x="0" y="0"/>
          <a:ext cx="0" cy="0"/>
          <a:chOff x="0" y="0"/>
          <a:chExt cx="0" cy="0"/>
        </a:xfrm>
      </p:grpSpPr>
      <p:sp>
        <p:nvSpPr>
          <p:cNvPr id="18" name="Google Shape;18;p4"/>
          <p:cNvSpPr txBox="1"/>
          <p:nvPr>
            <p:ph type="title"/>
          </p:nvPr>
        </p:nvSpPr>
        <p:spPr>
          <a:xfrm>
            <a:off x="350175" y="1264275"/>
            <a:ext cx="6403200" cy="914100"/>
          </a:xfrm>
          <a:prstGeom prst="rect">
            <a:avLst/>
          </a:prstGeom>
          <a:noFill/>
        </p:spPr>
        <p:txBody>
          <a:bodyPr anchorCtr="0" anchor="t" bIns="91425" lIns="91425" spcFirstLastPara="1" rIns="91425" wrap="square" tIns="91425">
            <a:noAutofit/>
          </a:bodyPr>
          <a:lstStyle>
            <a:lvl1pPr lvl="0">
              <a:spcBef>
                <a:spcPts val="0"/>
              </a:spcBef>
              <a:spcAft>
                <a:spcPts val="0"/>
              </a:spcAft>
              <a:buClr>
                <a:srgbClr val="434343"/>
              </a:buClr>
              <a:buSzPts val="2400"/>
              <a:buNone/>
              <a:defRPr b="0">
                <a:solidFill>
                  <a:srgbClr val="434343"/>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9" name="Google Shape;19;p4"/>
          <p:cNvSpPr txBox="1"/>
          <p:nvPr>
            <p:ph idx="1" type="body"/>
          </p:nvPr>
        </p:nvSpPr>
        <p:spPr>
          <a:xfrm>
            <a:off x="350125" y="2009300"/>
            <a:ext cx="6403200" cy="2365500"/>
          </a:xfrm>
          <a:prstGeom prst="rect">
            <a:avLst/>
          </a:prstGeom>
        </p:spPr>
        <p:txBody>
          <a:bodyPr anchorCtr="0" anchor="t" bIns="91425" lIns="91425" spcFirstLastPara="1" rIns="91425" wrap="square" tIns="91425">
            <a:noAutofit/>
          </a:bodyPr>
          <a:lstStyle>
            <a:lvl1pPr indent="-292100" lvl="0" marL="457200" algn="just">
              <a:lnSpc>
                <a:spcPct val="115000"/>
              </a:lnSpc>
              <a:spcBef>
                <a:spcPts val="0"/>
              </a:spcBef>
              <a:spcAft>
                <a:spcPts val="0"/>
              </a:spcAft>
              <a:buClr>
                <a:srgbClr val="666666"/>
              </a:buClr>
              <a:buSzPts val="1000"/>
              <a:buChar char="●"/>
              <a:defRPr>
                <a:solidFill>
                  <a:srgbClr val="666666"/>
                </a:solidFill>
              </a:defRPr>
            </a:lvl1pPr>
            <a:lvl2pPr indent="-292100" lvl="1" marL="914400" algn="just">
              <a:spcBef>
                <a:spcPts val="0"/>
              </a:spcBef>
              <a:spcAft>
                <a:spcPts val="0"/>
              </a:spcAft>
              <a:buClr>
                <a:srgbClr val="666666"/>
              </a:buClr>
              <a:buSzPts val="1000"/>
              <a:buChar char="○"/>
              <a:defRPr>
                <a:solidFill>
                  <a:srgbClr val="666666"/>
                </a:solidFill>
              </a:defRPr>
            </a:lvl2pPr>
            <a:lvl3pPr indent="-292100" lvl="2" marL="1371600" algn="just">
              <a:spcBef>
                <a:spcPts val="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Font typeface="Cabin"/>
              <a:buChar char="■"/>
              <a:defRPr>
                <a:latin typeface="Cabin"/>
                <a:ea typeface="Cabin"/>
                <a:cs typeface="Cabin"/>
                <a:sym typeface="Cabin"/>
              </a:defRPr>
            </a:lvl9pPr>
          </a:lstStyle>
          <a:p/>
        </p:txBody>
      </p:sp>
      <p:sp>
        <p:nvSpPr>
          <p:cNvPr id="20" name="Google Shape;20;p4"/>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p15:guide id="1" pos="5294">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1">
  <p:cSld name="TITLE_AND_BODY_9">
    <p:bg>
      <p:bgPr>
        <a:blipFill>
          <a:blip r:embed="rId2">
            <a:alphaModFix/>
          </a:blip>
          <a:stretch>
            <a:fillRect/>
          </a:stretch>
        </a:blipFill>
      </p:bgPr>
    </p:bg>
    <p:spTree>
      <p:nvGrpSpPr>
        <p:cNvPr id="21" name="Shape 21"/>
        <p:cNvGrpSpPr/>
        <p:nvPr/>
      </p:nvGrpSpPr>
      <p:grpSpPr>
        <a:xfrm>
          <a:off x="0" y="0"/>
          <a:ext cx="0" cy="0"/>
          <a:chOff x="0" y="0"/>
          <a:chExt cx="0" cy="0"/>
        </a:xfrm>
      </p:grpSpPr>
      <p:sp>
        <p:nvSpPr>
          <p:cNvPr id="22" name="Google Shape;22;p5"/>
          <p:cNvSpPr txBox="1"/>
          <p:nvPr>
            <p:ph type="title"/>
          </p:nvPr>
        </p:nvSpPr>
        <p:spPr>
          <a:xfrm>
            <a:off x="350175" y="1264275"/>
            <a:ext cx="6403200" cy="9141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434343"/>
              </a:buClr>
              <a:buSzPts val="2400"/>
              <a:buNone/>
              <a:defRPr b="0">
                <a:solidFill>
                  <a:srgbClr val="43434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3" name="Google Shape;23;p5"/>
          <p:cNvSpPr txBox="1"/>
          <p:nvPr>
            <p:ph idx="1" type="body"/>
          </p:nvPr>
        </p:nvSpPr>
        <p:spPr>
          <a:xfrm>
            <a:off x="350125" y="2009300"/>
            <a:ext cx="3183600" cy="23655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
        <p:nvSpPr>
          <p:cNvPr id="24" name="Google Shape;24;p5"/>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25" name="Google Shape;25;p5"/>
          <p:cNvSpPr txBox="1"/>
          <p:nvPr>
            <p:ph idx="2" type="body"/>
          </p:nvPr>
        </p:nvSpPr>
        <p:spPr>
          <a:xfrm>
            <a:off x="3604075" y="2009300"/>
            <a:ext cx="3183600" cy="23655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sldGuideLst>
    </p:ext>
  </p:extLst>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One Column 1 1">
  <p:cSld name="TITLE_AND_BODY_9_1">
    <p:bg>
      <p:bgPr>
        <a:blipFill>
          <a:blip r:embed="rId2">
            <a:alphaModFix/>
          </a:blip>
          <a:stretch>
            <a:fillRect/>
          </a:stretch>
        </a:blipFill>
      </p:bgPr>
    </p:bg>
    <p:spTree>
      <p:nvGrpSpPr>
        <p:cNvPr id="26" name="Shape 26"/>
        <p:cNvGrpSpPr/>
        <p:nvPr/>
      </p:nvGrpSpPr>
      <p:grpSpPr>
        <a:xfrm>
          <a:off x="0" y="0"/>
          <a:ext cx="0" cy="0"/>
          <a:chOff x="0" y="0"/>
          <a:chExt cx="0" cy="0"/>
        </a:xfrm>
      </p:grpSpPr>
      <p:sp>
        <p:nvSpPr>
          <p:cNvPr id="27" name="Google Shape;27;p6"/>
          <p:cNvSpPr txBox="1"/>
          <p:nvPr>
            <p:ph type="title"/>
          </p:nvPr>
        </p:nvSpPr>
        <p:spPr>
          <a:xfrm>
            <a:off x="350175" y="1264275"/>
            <a:ext cx="6403200" cy="9141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434343"/>
              </a:buClr>
              <a:buSzPts val="2400"/>
              <a:buNone/>
              <a:defRPr b="0">
                <a:solidFill>
                  <a:srgbClr val="434343"/>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8" name="Google Shape;28;p6"/>
          <p:cNvSpPr txBox="1"/>
          <p:nvPr>
            <p:ph idx="1" type="body"/>
          </p:nvPr>
        </p:nvSpPr>
        <p:spPr>
          <a:xfrm>
            <a:off x="350125" y="2009300"/>
            <a:ext cx="2310300" cy="23655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
        <p:nvSpPr>
          <p:cNvPr id="29" name="Google Shape;29;p6"/>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0" name="Google Shape;30;p6"/>
          <p:cNvSpPr txBox="1"/>
          <p:nvPr>
            <p:ph idx="2" type="body"/>
          </p:nvPr>
        </p:nvSpPr>
        <p:spPr>
          <a:xfrm>
            <a:off x="2758200" y="2009300"/>
            <a:ext cx="2310300" cy="23655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
        <p:nvSpPr>
          <p:cNvPr id="31" name="Google Shape;31;p6"/>
          <p:cNvSpPr txBox="1"/>
          <p:nvPr>
            <p:ph idx="3" type="body"/>
          </p:nvPr>
        </p:nvSpPr>
        <p:spPr>
          <a:xfrm>
            <a:off x="5166275" y="2009300"/>
            <a:ext cx="2310300" cy="23655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666666"/>
              </a:buClr>
              <a:buSzPts val="1000"/>
              <a:buChar char="●"/>
              <a:defRPr>
                <a:solidFill>
                  <a:srgbClr val="666666"/>
                </a:solidFill>
              </a:defRPr>
            </a:lvl1pPr>
            <a:lvl2pPr indent="-292100" lvl="1" marL="914400" rtl="0" algn="just">
              <a:spcBef>
                <a:spcPts val="0"/>
              </a:spcBef>
              <a:spcAft>
                <a:spcPts val="0"/>
              </a:spcAft>
              <a:buClr>
                <a:srgbClr val="666666"/>
              </a:buClr>
              <a:buSzPts val="1000"/>
              <a:buChar char="○"/>
              <a:defRPr>
                <a:solidFill>
                  <a:srgbClr val="666666"/>
                </a:solidFill>
              </a:defRPr>
            </a:lvl2pPr>
            <a:lvl3pPr indent="-292100" lvl="2" marL="1371600" rtl="0" algn="just">
              <a:spcBef>
                <a:spcPts val="0"/>
              </a:spcBef>
              <a:spcAft>
                <a:spcPts val="0"/>
              </a:spcAft>
              <a:buClr>
                <a:srgbClr val="666666"/>
              </a:buClr>
              <a:buSzPts val="1000"/>
              <a:buChar char="■"/>
              <a:defRPr>
                <a:solidFill>
                  <a:srgbClr val="666666"/>
                </a:solidFill>
              </a:defRPr>
            </a:lvl3pPr>
            <a:lvl4pPr indent="-317500" lvl="3" marL="1828800" rtl="0">
              <a:spcBef>
                <a:spcPts val="1600"/>
              </a:spcBef>
              <a:spcAft>
                <a:spcPts val="0"/>
              </a:spcAft>
              <a:buClr>
                <a:srgbClr val="666666"/>
              </a:buClr>
              <a:buSzPts val="1400"/>
              <a:buChar char="●"/>
              <a:defRPr>
                <a:solidFill>
                  <a:srgbClr val="666666"/>
                </a:solidFill>
              </a:defRPr>
            </a:lvl4pPr>
            <a:lvl5pPr indent="-317500" lvl="4" marL="2286000" rtl="0">
              <a:spcBef>
                <a:spcPts val="1600"/>
              </a:spcBef>
              <a:spcAft>
                <a:spcPts val="0"/>
              </a:spcAft>
              <a:buClr>
                <a:srgbClr val="666666"/>
              </a:buClr>
              <a:buSzPts val="1400"/>
              <a:buChar char="○"/>
              <a:defRPr>
                <a:solidFill>
                  <a:srgbClr val="666666"/>
                </a:solidFill>
              </a:defRPr>
            </a:lvl5pPr>
            <a:lvl6pPr indent="-317500" lvl="5" marL="2743200" rtl="0">
              <a:spcBef>
                <a:spcPts val="1600"/>
              </a:spcBef>
              <a:spcAft>
                <a:spcPts val="0"/>
              </a:spcAft>
              <a:buClr>
                <a:srgbClr val="666666"/>
              </a:buClr>
              <a:buSzPts val="1400"/>
              <a:buChar char="■"/>
              <a:defRPr>
                <a:solidFill>
                  <a:srgbClr val="666666"/>
                </a:solidFill>
              </a:defRPr>
            </a:lvl6pPr>
            <a:lvl7pPr indent="-317500" lvl="6" marL="3200400" rtl="0">
              <a:spcBef>
                <a:spcPts val="1600"/>
              </a:spcBef>
              <a:spcAft>
                <a:spcPts val="0"/>
              </a:spcAft>
              <a:buClr>
                <a:srgbClr val="666666"/>
              </a:buClr>
              <a:buSzPts val="1400"/>
              <a:buChar char="●"/>
              <a:defRPr>
                <a:solidFill>
                  <a:srgbClr val="666666"/>
                </a:solidFill>
              </a:defRPr>
            </a:lvl7pPr>
            <a:lvl8pPr indent="-317500" lvl="7" marL="3657600" rtl="0">
              <a:spcBef>
                <a:spcPts val="1600"/>
              </a:spcBef>
              <a:spcAft>
                <a:spcPts val="0"/>
              </a:spcAft>
              <a:buClr>
                <a:srgbClr val="666666"/>
              </a:buClr>
              <a:buSzPts val="1400"/>
              <a:buChar char="○"/>
              <a:defRPr>
                <a:solidFill>
                  <a:srgbClr val="666666"/>
                </a:solidFill>
              </a:defRPr>
            </a:lvl8pPr>
            <a:lvl9pPr indent="-317500" lvl="8" marL="4114800" rtl="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orient="horz" pos="1266">
          <p15:clr>
            <a:srgbClr val="FA7B17"/>
          </p15:clr>
        </p15:guide>
      </p15:sldGuideLst>
    </p:ext>
  </p:extLs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wo Columns">
  <p:cSld name="TITLE_AND_BODY_8">
    <p:bg>
      <p:bgPr>
        <a:blipFill>
          <a:blip r:embed="rId2">
            <a:alphaModFix/>
          </a:blip>
          <a:stretch>
            <a:fillRect/>
          </a:stretch>
        </a:blipFill>
      </p:bgPr>
    </p:bg>
    <p:spTree>
      <p:nvGrpSpPr>
        <p:cNvPr id="32" name="Shape 32"/>
        <p:cNvGrpSpPr/>
        <p:nvPr/>
      </p:nvGrpSpPr>
      <p:grpSpPr>
        <a:xfrm>
          <a:off x="0" y="0"/>
          <a:ext cx="0" cy="0"/>
          <a:chOff x="0" y="0"/>
          <a:chExt cx="0" cy="0"/>
        </a:xfrm>
      </p:grpSpPr>
      <p:sp>
        <p:nvSpPr>
          <p:cNvPr id="33" name="Google Shape;33;p7"/>
          <p:cNvSpPr txBox="1"/>
          <p:nvPr>
            <p:ph type="title"/>
          </p:nvPr>
        </p:nvSpPr>
        <p:spPr>
          <a:xfrm>
            <a:off x="172825" y="393075"/>
            <a:ext cx="1687200" cy="21036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D97F5E"/>
              </a:buClr>
              <a:buSzPts val="2400"/>
              <a:buNone/>
              <a:defRPr b="0">
                <a:solidFill>
                  <a:srgbClr val="D97F5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4" name="Google Shape;34;p7"/>
          <p:cNvSpPr txBox="1"/>
          <p:nvPr>
            <p:ph idx="1" type="body"/>
          </p:nvPr>
        </p:nvSpPr>
        <p:spPr>
          <a:xfrm>
            <a:off x="2195425" y="618500"/>
            <a:ext cx="28833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35" name="Google Shape;35;p7"/>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36" name="Google Shape;36;p7"/>
          <p:cNvSpPr txBox="1"/>
          <p:nvPr>
            <p:ph idx="2" type="body"/>
          </p:nvPr>
        </p:nvSpPr>
        <p:spPr>
          <a:xfrm>
            <a:off x="5336800" y="618500"/>
            <a:ext cx="28833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orient="horz" pos="390">
          <p15:clr>
            <a:srgbClr val="FA7B17"/>
          </p15:clr>
        </p15:guide>
      </p15:sldGuideLst>
    </p:ext>
  </p:extLs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mp; Three Columns">
  <p:cSld name="TITLE_AND_BODY_8_1">
    <p:bg>
      <p:bgPr>
        <a:blipFill>
          <a:blip r:embed="rId2">
            <a:alphaModFix/>
          </a:blip>
          <a:stretch>
            <a:fillRect/>
          </a:stretch>
        </a:blipFill>
      </p:bgPr>
    </p:bg>
    <p:spTree>
      <p:nvGrpSpPr>
        <p:cNvPr id="37" name="Shape 37"/>
        <p:cNvGrpSpPr/>
        <p:nvPr/>
      </p:nvGrpSpPr>
      <p:grpSpPr>
        <a:xfrm>
          <a:off x="0" y="0"/>
          <a:ext cx="0" cy="0"/>
          <a:chOff x="0" y="0"/>
          <a:chExt cx="0" cy="0"/>
        </a:xfrm>
      </p:grpSpPr>
      <p:sp>
        <p:nvSpPr>
          <p:cNvPr id="38" name="Google Shape;38;p8"/>
          <p:cNvSpPr txBox="1"/>
          <p:nvPr>
            <p:ph type="title"/>
          </p:nvPr>
        </p:nvSpPr>
        <p:spPr>
          <a:xfrm>
            <a:off x="172825" y="393075"/>
            <a:ext cx="1687200" cy="2103600"/>
          </a:xfrm>
          <a:prstGeom prst="rect">
            <a:avLst/>
          </a:prstGeom>
          <a:noFill/>
        </p:spPr>
        <p:txBody>
          <a:bodyPr anchorCtr="0" anchor="t" bIns="91425" lIns="91425" spcFirstLastPara="1" rIns="91425" wrap="square" tIns="91425">
            <a:noAutofit/>
          </a:bodyPr>
          <a:lstStyle>
            <a:lvl1pPr lvl="0" rtl="0">
              <a:spcBef>
                <a:spcPts val="0"/>
              </a:spcBef>
              <a:spcAft>
                <a:spcPts val="0"/>
              </a:spcAft>
              <a:buClr>
                <a:srgbClr val="D97F5E"/>
              </a:buClr>
              <a:buSzPts val="2400"/>
              <a:buNone/>
              <a:defRPr b="0">
                <a:solidFill>
                  <a:srgbClr val="D97F5E"/>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9" name="Google Shape;39;p8"/>
          <p:cNvSpPr txBox="1"/>
          <p:nvPr>
            <p:ph idx="1" type="body"/>
          </p:nvPr>
        </p:nvSpPr>
        <p:spPr>
          <a:xfrm>
            <a:off x="2123825" y="618500"/>
            <a:ext cx="20385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40" name="Google Shape;40;p8"/>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1" name="Google Shape;41;p8"/>
          <p:cNvSpPr txBox="1"/>
          <p:nvPr>
            <p:ph idx="2" type="body"/>
          </p:nvPr>
        </p:nvSpPr>
        <p:spPr>
          <a:xfrm>
            <a:off x="4286400" y="618500"/>
            <a:ext cx="20385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
        <p:nvSpPr>
          <p:cNvPr id="42" name="Google Shape;42;p8"/>
          <p:cNvSpPr txBox="1"/>
          <p:nvPr>
            <p:ph idx="3" type="body"/>
          </p:nvPr>
        </p:nvSpPr>
        <p:spPr>
          <a:xfrm>
            <a:off x="6365725" y="618500"/>
            <a:ext cx="2038500" cy="3756300"/>
          </a:xfrm>
          <a:prstGeom prst="rect">
            <a:avLst/>
          </a:prstGeom>
        </p:spPr>
        <p:txBody>
          <a:bodyPr anchorCtr="0" anchor="t" bIns="91425" lIns="91425" spcFirstLastPara="1" rIns="91425" wrap="square" tIns="91425">
            <a:noAutofit/>
          </a:bodyPr>
          <a:lstStyle>
            <a:lvl1pPr indent="-292100" lvl="0" marL="457200" rtl="0" algn="just">
              <a:lnSpc>
                <a:spcPct val="115000"/>
              </a:lnSpc>
              <a:spcBef>
                <a:spcPts val="0"/>
              </a:spcBef>
              <a:spcAft>
                <a:spcPts val="0"/>
              </a:spcAft>
              <a:buClr>
                <a:srgbClr val="999999"/>
              </a:buClr>
              <a:buSzPts val="1000"/>
              <a:buChar char="●"/>
              <a:defRPr>
                <a:solidFill>
                  <a:srgbClr val="999999"/>
                </a:solidFill>
              </a:defRPr>
            </a:lvl1pPr>
            <a:lvl2pPr indent="-292100" lvl="1" marL="914400" rtl="0" algn="just">
              <a:spcBef>
                <a:spcPts val="0"/>
              </a:spcBef>
              <a:spcAft>
                <a:spcPts val="0"/>
              </a:spcAft>
              <a:buClr>
                <a:srgbClr val="999999"/>
              </a:buClr>
              <a:buSzPts val="1000"/>
              <a:buChar char="○"/>
              <a:defRPr>
                <a:solidFill>
                  <a:srgbClr val="999999"/>
                </a:solidFill>
              </a:defRPr>
            </a:lvl2pPr>
            <a:lvl3pPr indent="-292100" lvl="2" marL="1371600" rtl="0" algn="just">
              <a:spcBef>
                <a:spcPts val="0"/>
              </a:spcBef>
              <a:spcAft>
                <a:spcPts val="0"/>
              </a:spcAft>
              <a:buClr>
                <a:srgbClr val="999999"/>
              </a:buClr>
              <a:buSzPts val="1000"/>
              <a:buChar char="■"/>
              <a:defRPr>
                <a:solidFill>
                  <a:srgbClr val="999999"/>
                </a:solidFill>
              </a:defRPr>
            </a:lvl3pPr>
            <a:lvl4pPr indent="-317500" lvl="3" marL="1828800" rtl="0">
              <a:spcBef>
                <a:spcPts val="1600"/>
              </a:spcBef>
              <a:spcAft>
                <a:spcPts val="0"/>
              </a:spcAft>
              <a:buClr>
                <a:srgbClr val="999999"/>
              </a:buClr>
              <a:buSzPts val="1400"/>
              <a:buChar char="●"/>
              <a:defRPr>
                <a:solidFill>
                  <a:srgbClr val="999999"/>
                </a:solidFill>
              </a:defRPr>
            </a:lvl4pPr>
            <a:lvl5pPr indent="-317500" lvl="4" marL="2286000" rtl="0">
              <a:spcBef>
                <a:spcPts val="1600"/>
              </a:spcBef>
              <a:spcAft>
                <a:spcPts val="0"/>
              </a:spcAft>
              <a:buClr>
                <a:srgbClr val="999999"/>
              </a:buClr>
              <a:buSzPts val="1400"/>
              <a:buChar char="○"/>
              <a:defRPr>
                <a:solidFill>
                  <a:srgbClr val="999999"/>
                </a:solidFill>
              </a:defRPr>
            </a:lvl5pPr>
            <a:lvl6pPr indent="-317500" lvl="5" marL="2743200" rtl="0">
              <a:spcBef>
                <a:spcPts val="1600"/>
              </a:spcBef>
              <a:spcAft>
                <a:spcPts val="0"/>
              </a:spcAft>
              <a:buClr>
                <a:srgbClr val="999999"/>
              </a:buClr>
              <a:buSzPts val="1400"/>
              <a:buChar char="■"/>
              <a:defRPr>
                <a:solidFill>
                  <a:srgbClr val="999999"/>
                </a:solidFill>
              </a:defRPr>
            </a:lvl6pPr>
            <a:lvl7pPr indent="-317500" lvl="6" marL="3200400" rtl="0">
              <a:spcBef>
                <a:spcPts val="1600"/>
              </a:spcBef>
              <a:spcAft>
                <a:spcPts val="0"/>
              </a:spcAft>
              <a:buClr>
                <a:srgbClr val="999999"/>
              </a:buClr>
              <a:buSzPts val="1400"/>
              <a:buChar char="●"/>
              <a:defRPr>
                <a:solidFill>
                  <a:srgbClr val="999999"/>
                </a:solidFill>
              </a:defRPr>
            </a:lvl7pPr>
            <a:lvl8pPr indent="-317500" lvl="7" marL="3657600" rtl="0">
              <a:spcBef>
                <a:spcPts val="1600"/>
              </a:spcBef>
              <a:spcAft>
                <a:spcPts val="0"/>
              </a:spcAft>
              <a:buClr>
                <a:srgbClr val="999999"/>
              </a:buClr>
              <a:buSzPts val="1400"/>
              <a:buChar char="○"/>
              <a:defRPr>
                <a:solidFill>
                  <a:srgbClr val="999999"/>
                </a:solidFill>
              </a:defRPr>
            </a:lvl8pPr>
            <a:lvl9pPr indent="-317500" lvl="8" marL="4114800" rtl="0">
              <a:spcBef>
                <a:spcPts val="1600"/>
              </a:spcBef>
              <a:spcAft>
                <a:spcPts val="1600"/>
              </a:spcAft>
              <a:buClr>
                <a:srgbClr val="999999"/>
              </a:buClr>
              <a:buSzPts val="1400"/>
              <a:buFont typeface="Cabin"/>
              <a:buChar char="■"/>
              <a:defRPr>
                <a:solidFill>
                  <a:srgbClr val="999999"/>
                </a:solidFill>
                <a:latin typeface="Cabin"/>
                <a:ea typeface="Cabin"/>
                <a:cs typeface="Cabin"/>
                <a:sym typeface="Cabin"/>
              </a:defRPr>
            </a:lvl9pPr>
          </a:lstStyle>
          <a:p/>
        </p:txBody>
      </p:sp>
    </p:spTree>
  </p:cSld>
  <p:clrMapOvr>
    <a:masterClrMapping/>
  </p:clrMapOvr>
  <p:extLst>
    <p:ext uri="{DCECCB84-F9BA-43D5-87BE-67443E8EF086}">
      <p15:sldGuideLst>
        <p15:guide id="1" pos="5294">
          <p15:clr>
            <a:srgbClr val="FA7B17"/>
          </p15:clr>
        </p15:guide>
        <p15:guide id="2" orient="horz" pos="390">
          <p15:clr>
            <a:srgbClr val="FA7B17"/>
          </p15:clr>
        </p15:guide>
      </p15:sldGuideLst>
    </p:ext>
  </p:extLs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Image">
  <p:cSld name="TITLE_AND_BODY_6">
    <p:bg>
      <p:bgPr>
        <a:blipFill>
          <a:blip r:embed="rId2">
            <a:alphaModFix/>
          </a:blip>
          <a:stretch>
            <a:fillRect/>
          </a:stretch>
        </a:blipFill>
      </p:bgPr>
    </p:bg>
    <p:spTree>
      <p:nvGrpSpPr>
        <p:cNvPr id="43" name="Shape 43"/>
        <p:cNvGrpSpPr/>
        <p:nvPr/>
      </p:nvGrpSpPr>
      <p:grpSpPr>
        <a:xfrm>
          <a:off x="0" y="0"/>
          <a:ext cx="0" cy="0"/>
          <a:chOff x="0" y="0"/>
          <a:chExt cx="0" cy="0"/>
        </a:xfrm>
      </p:grpSpPr>
      <p:sp>
        <p:nvSpPr>
          <p:cNvPr id="44" name="Google Shape;44;p9"/>
          <p:cNvSpPr txBox="1"/>
          <p:nvPr>
            <p:ph idx="12" type="sldNum"/>
          </p:nvPr>
        </p:nvSpPr>
        <p:spPr>
          <a:xfrm>
            <a:off x="3427350" y="4461775"/>
            <a:ext cx="1354200" cy="4983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
        <p:nvSpPr>
          <p:cNvPr id="45" name="Google Shape;45;p9"/>
          <p:cNvSpPr txBox="1"/>
          <p:nvPr>
            <p:ph idx="1" type="body"/>
          </p:nvPr>
        </p:nvSpPr>
        <p:spPr>
          <a:xfrm>
            <a:off x="6111350" y="2940600"/>
            <a:ext cx="2766600" cy="1991700"/>
          </a:xfrm>
          <a:prstGeom prst="rect">
            <a:avLst/>
          </a:prstGeom>
        </p:spPr>
        <p:txBody>
          <a:bodyPr anchorCtr="0" anchor="t" bIns="91425" lIns="91425" spcFirstLastPara="1" rIns="91425" wrap="square" tIns="91425">
            <a:noAutofit/>
          </a:bodyPr>
          <a:lstStyle>
            <a:lvl1pPr indent="-292100" lvl="0" marL="457200">
              <a:spcBef>
                <a:spcPts val="0"/>
              </a:spcBef>
              <a:spcAft>
                <a:spcPts val="0"/>
              </a:spcAft>
              <a:buClr>
                <a:srgbClr val="666666"/>
              </a:buClr>
              <a:buSzPts val="1000"/>
              <a:buChar char="●"/>
              <a:defRPr>
                <a:solidFill>
                  <a:srgbClr val="666666"/>
                </a:solidFill>
              </a:defRPr>
            </a:lvl1pPr>
            <a:lvl2pPr indent="-292100" lvl="1" marL="914400">
              <a:spcBef>
                <a:spcPts val="1600"/>
              </a:spcBef>
              <a:spcAft>
                <a:spcPts val="0"/>
              </a:spcAft>
              <a:buClr>
                <a:srgbClr val="666666"/>
              </a:buClr>
              <a:buSzPts val="1000"/>
              <a:buChar char="○"/>
              <a:defRPr>
                <a:solidFill>
                  <a:srgbClr val="666666"/>
                </a:solidFill>
              </a:defRPr>
            </a:lvl2pPr>
            <a:lvl3pPr indent="-292100" lvl="2" marL="1371600">
              <a:spcBef>
                <a:spcPts val="1600"/>
              </a:spcBef>
              <a:spcAft>
                <a:spcPts val="0"/>
              </a:spcAft>
              <a:buClr>
                <a:srgbClr val="666666"/>
              </a:buClr>
              <a:buSzPts val="1000"/>
              <a:buChar char="■"/>
              <a:defRPr>
                <a:solidFill>
                  <a:srgbClr val="666666"/>
                </a:solidFill>
              </a:defRPr>
            </a:lvl3pPr>
            <a:lvl4pPr indent="-317500" lvl="3" marL="1828800">
              <a:spcBef>
                <a:spcPts val="1600"/>
              </a:spcBef>
              <a:spcAft>
                <a:spcPts val="0"/>
              </a:spcAft>
              <a:buClr>
                <a:srgbClr val="666666"/>
              </a:buClr>
              <a:buSzPts val="1400"/>
              <a:buChar char="●"/>
              <a:defRPr>
                <a:solidFill>
                  <a:srgbClr val="666666"/>
                </a:solidFill>
              </a:defRPr>
            </a:lvl4pPr>
            <a:lvl5pPr indent="-317500" lvl="4" marL="2286000">
              <a:spcBef>
                <a:spcPts val="1600"/>
              </a:spcBef>
              <a:spcAft>
                <a:spcPts val="0"/>
              </a:spcAft>
              <a:buClr>
                <a:srgbClr val="666666"/>
              </a:buClr>
              <a:buSzPts val="1400"/>
              <a:buChar char="○"/>
              <a:defRPr>
                <a:solidFill>
                  <a:srgbClr val="666666"/>
                </a:solidFill>
              </a:defRPr>
            </a:lvl5pPr>
            <a:lvl6pPr indent="-317500" lvl="5" marL="2743200">
              <a:spcBef>
                <a:spcPts val="1600"/>
              </a:spcBef>
              <a:spcAft>
                <a:spcPts val="0"/>
              </a:spcAft>
              <a:buClr>
                <a:srgbClr val="666666"/>
              </a:buClr>
              <a:buSzPts val="1400"/>
              <a:buChar char="■"/>
              <a:defRPr>
                <a:solidFill>
                  <a:srgbClr val="666666"/>
                </a:solidFill>
              </a:defRPr>
            </a:lvl6pPr>
            <a:lvl7pPr indent="-317500" lvl="6" marL="3200400">
              <a:spcBef>
                <a:spcPts val="1600"/>
              </a:spcBef>
              <a:spcAft>
                <a:spcPts val="0"/>
              </a:spcAft>
              <a:buClr>
                <a:srgbClr val="666666"/>
              </a:buClr>
              <a:buSzPts val="1400"/>
              <a:buChar char="●"/>
              <a:defRPr>
                <a:solidFill>
                  <a:srgbClr val="666666"/>
                </a:solidFill>
              </a:defRPr>
            </a:lvl7pPr>
            <a:lvl8pPr indent="-317500" lvl="7" marL="3657600">
              <a:spcBef>
                <a:spcPts val="1600"/>
              </a:spcBef>
              <a:spcAft>
                <a:spcPts val="0"/>
              </a:spcAft>
              <a:buClr>
                <a:srgbClr val="666666"/>
              </a:buClr>
              <a:buSzPts val="1400"/>
              <a:buChar char="○"/>
              <a:defRPr>
                <a:solidFill>
                  <a:srgbClr val="666666"/>
                </a:solidFill>
              </a:defRPr>
            </a:lvl8pPr>
            <a:lvl9pPr indent="-317500" lvl="8" marL="4114800">
              <a:spcBef>
                <a:spcPts val="1600"/>
              </a:spcBef>
              <a:spcAft>
                <a:spcPts val="1600"/>
              </a:spcAft>
              <a:buSzPts val="1400"/>
              <a:buFont typeface="Cabin"/>
              <a:buChar char="■"/>
              <a:defRPr>
                <a:latin typeface="Cabin"/>
                <a:ea typeface="Cabin"/>
                <a:cs typeface="Cabin"/>
                <a:sym typeface="Cabin"/>
              </a:defRPr>
            </a:lvl9pPr>
          </a:lstStyle>
          <a:p/>
        </p:txBody>
      </p:sp>
    </p:spTree>
  </p:cSld>
  <p:clrMapOvr>
    <a:masterClrMapping/>
  </p:clrMapOvr>
  <p:extLst>
    <p:ext uri="{DCECCB84-F9BA-43D5-87BE-67443E8EF086}">
      <p15:sldGuideLst>
        <p15:guide id="1" pos="1318">
          <p15:clr>
            <a:srgbClr val="FA7B17"/>
          </p15:clr>
        </p15:guide>
        <p15:guide id="2" pos="5294">
          <p15:clr>
            <a:srgbClr val="FA7B17"/>
          </p15:clr>
        </p15:guide>
        <p15:guide id="3" orient="horz" pos="648">
          <p15:clr>
            <a:srgbClr val="FA7B17"/>
          </p15:clr>
        </p15:guide>
        <p15:guide id="4" orient="horz" pos="753">
          <p15:clr>
            <a:srgbClr val="FA7B17"/>
          </p15:clr>
        </p15:guide>
      </p15:sldGuideLst>
    </p:ext>
  </p:extLs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Hello I'm">
  <p:cSld name="CUSTOM_1">
    <p:bg>
      <p:bgPr>
        <a:blipFill>
          <a:blip r:embed="rId2">
            <a:alphaModFix/>
          </a:blip>
          <a:stretch>
            <a:fillRect/>
          </a:stretch>
        </a:blipFill>
      </p:bgPr>
    </p:bg>
    <p:spTree>
      <p:nvGrpSpPr>
        <p:cNvPr id="46" name="Shape 46"/>
        <p:cNvGrpSpPr/>
        <p:nvPr/>
      </p:nvGrpSpPr>
      <p:grpSpPr>
        <a:xfrm>
          <a:off x="0" y="0"/>
          <a:ext cx="0" cy="0"/>
          <a:chOff x="0" y="0"/>
          <a:chExt cx="0" cy="0"/>
        </a:xfrm>
      </p:grpSpPr>
      <p:sp>
        <p:nvSpPr>
          <p:cNvPr id="47" name="Google Shape;47;p10"/>
          <p:cNvSpPr txBox="1"/>
          <p:nvPr/>
        </p:nvSpPr>
        <p:spPr>
          <a:xfrm>
            <a:off x="336525" y="563925"/>
            <a:ext cx="3283500" cy="4134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000">
              <a:solidFill>
                <a:srgbClr val="005248"/>
              </a:solidFill>
              <a:latin typeface="Gothic A1 Thin"/>
              <a:ea typeface="Gothic A1 Thin"/>
              <a:cs typeface="Gothic A1 Thin"/>
              <a:sym typeface="Gothic A1 Thin"/>
            </a:endParaRPr>
          </a:p>
        </p:txBody>
      </p:sp>
      <p:sp>
        <p:nvSpPr>
          <p:cNvPr id="48" name="Google Shape;48;p10"/>
          <p:cNvSpPr txBox="1"/>
          <p:nvPr>
            <p:ph idx="1" type="body"/>
          </p:nvPr>
        </p:nvSpPr>
        <p:spPr>
          <a:xfrm>
            <a:off x="3369875" y="1394850"/>
            <a:ext cx="5448300" cy="2353800"/>
          </a:xfrm>
          <a:prstGeom prst="rect">
            <a:avLst/>
          </a:prstGeom>
        </p:spPr>
        <p:txBody>
          <a:bodyPr anchorCtr="0" anchor="t" bIns="91425" lIns="91425" spcFirstLastPara="1" rIns="91425" wrap="square" tIns="91425">
            <a:noAutofit/>
          </a:bodyPr>
          <a:lstStyle>
            <a:lvl1pPr indent="-457200" lvl="0" marL="457200">
              <a:spcBef>
                <a:spcPts val="0"/>
              </a:spcBef>
              <a:spcAft>
                <a:spcPts val="0"/>
              </a:spcAft>
              <a:buClr>
                <a:srgbClr val="FFFFFF"/>
              </a:buClr>
              <a:buSzPts val="3600"/>
              <a:buChar char="●"/>
              <a:defRPr b="1" sz="3600">
                <a:solidFill>
                  <a:srgbClr val="FFFFFF"/>
                </a:solidFill>
              </a:defRPr>
            </a:lvl1pPr>
            <a:lvl2pPr indent="-292100" lvl="1" marL="914400">
              <a:spcBef>
                <a:spcPts val="1600"/>
              </a:spcBef>
              <a:spcAft>
                <a:spcPts val="0"/>
              </a:spcAft>
              <a:buClr>
                <a:srgbClr val="FFFFFF"/>
              </a:buClr>
              <a:buSzPts val="1000"/>
              <a:buChar char="○"/>
              <a:defRPr>
                <a:solidFill>
                  <a:srgbClr val="FFFFFF"/>
                </a:solidFill>
              </a:defRPr>
            </a:lvl2pPr>
            <a:lvl3pPr indent="-292100" lvl="2" marL="1371600">
              <a:spcBef>
                <a:spcPts val="1600"/>
              </a:spcBef>
              <a:spcAft>
                <a:spcPts val="0"/>
              </a:spcAft>
              <a:buClr>
                <a:srgbClr val="FFFFFF"/>
              </a:buClr>
              <a:buSzPts val="1000"/>
              <a:buChar char="■"/>
              <a:defRPr>
                <a:solidFill>
                  <a:srgbClr val="FFFFFF"/>
                </a:solidFill>
              </a:defRPr>
            </a:lvl3pPr>
            <a:lvl4pPr indent="-317500" lvl="3" marL="1828800">
              <a:spcBef>
                <a:spcPts val="1600"/>
              </a:spcBef>
              <a:spcAft>
                <a:spcPts val="0"/>
              </a:spcAft>
              <a:buClr>
                <a:srgbClr val="FFFFFF"/>
              </a:buClr>
              <a:buSzPts val="1400"/>
              <a:buChar char="●"/>
              <a:defRPr>
                <a:solidFill>
                  <a:srgbClr val="FFFFFF"/>
                </a:solidFill>
              </a:defRPr>
            </a:lvl4pPr>
            <a:lvl5pPr indent="-317500" lvl="4" marL="2286000">
              <a:spcBef>
                <a:spcPts val="1600"/>
              </a:spcBef>
              <a:spcAft>
                <a:spcPts val="0"/>
              </a:spcAft>
              <a:buClr>
                <a:srgbClr val="FFFFFF"/>
              </a:buClr>
              <a:buSzPts val="1400"/>
              <a:buChar char="○"/>
              <a:defRPr>
                <a:solidFill>
                  <a:srgbClr val="FFFFFF"/>
                </a:solidFill>
              </a:defRPr>
            </a:lvl5pPr>
            <a:lvl6pPr indent="-317500" lvl="5" marL="2743200">
              <a:spcBef>
                <a:spcPts val="1600"/>
              </a:spcBef>
              <a:spcAft>
                <a:spcPts val="0"/>
              </a:spcAft>
              <a:buClr>
                <a:srgbClr val="FFFFFF"/>
              </a:buClr>
              <a:buSzPts val="1400"/>
              <a:buChar char="■"/>
              <a:defRPr>
                <a:solidFill>
                  <a:srgbClr val="FFFFFF"/>
                </a:solidFill>
              </a:defRPr>
            </a:lvl6pPr>
            <a:lvl7pPr indent="-317500" lvl="6" marL="3200400">
              <a:spcBef>
                <a:spcPts val="1600"/>
              </a:spcBef>
              <a:spcAft>
                <a:spcPts val="0"/>
              </a:spcAft>
              <a:buClr>
                <a:srgbClr val="FFFFFF"/>
              </a:buClr>
              <a:buSzPts val="1400"/>
              <a:buChar char="●"/>
              <a:defRPr>
                <a:solidFill>
                  <a:srgbClr val="FFFFFF"/>
                </a:solidFill>
              </a:defRPr>
            </a:lvl7pPr>
            <a:lvl8pPr indent="-317500" lvl="7" marL="3657600">
              <a:spcBef>
                <a:spcPts val="1600"/>
              </a:spcBef>
              <a:spcAft>
                <a:spcPts val="0"/>
              </a:spcAft>
              <a:buClr>
                <a:srgbClr val="FFFFFF"/>
              </a:buClr>
              <a:buSzPts val="1400"/>
              <a:buChar char="○"/>
              <a:defRPr>
                <a:solidFill>
                  <a:srgbClr val="FFFFFF"/>
                </a:solidFill>
              </a:defRPr>
            </a:lvl8pPr>
            <a:lvl9pPr indent="-317500" lvl="8" marL="4114800">
              <a:spcBef>
                <a:spcPts val="1600"/>
              </a:spcBef>
              <a:spcAft>
                <a:spcPts val="1600"/>
              </a:spcAft>
              <a:buClr>
                <a:srgbClr val="FFFFFF"/>
              </a:buClr>
              <a:buSzPts val="1400"/>
              <a:buFont typeface="Delius"/>
              <a:buChar char="■"/>
              <a:defRPr>
                <a:solidFill>
                  <a:srgbClr val="FFFFFF"/>
                </a:solidFill>
                <a:latin typeface="Delius"/>
                <a:ea typeface="Delius"/>
                <a:cs typeface="Delius"/>
                <a:sym typeface="Delius"/>
              </a:defRPr>
            </a:lvl9pPr>
          </a:lstStyle>
          <a:p/>
        </p:txBody>
      </p:sp>
    </p:spTree>
  </p:cSld>
  <p:clrMapOvr>
    <a:masterClrMapping/>
  </p:clrMapOvr>
  <p:extLst>
    <p:ext uri="{DCECCB84-F9BA-43D5-87BE-67443E8EF086}">
      <p15:sldGuideLst>
        <p15:guide id="1" pos="2880">
          <p15:clr>
            <a:srgbClr val="FA7B17"/>
          </p15:clr>
        </p15:guide>
      </p15:sldGuideLst>
    </p:ext>
  </p:extLs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rgbClr val="FFFFF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400"/>
              <a:buFont typeface="Delius"/>
              <a:buNone/>
              <a:defRPr b="1" sz="2400">
                <a:latin typeface="Delius"/>
                <a:ea typeface="Delius"/>
                <a:cs typeface="Delius"/>
                <a:sym typeface="Delius"/>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292100" lvl="0" marL="457200">
              <a:lnSpc>
                <a:spcPct val="115000"/>
              </a:lnSpc>
              <a:spcBef>
                <a:spcPts val="0"/>
              </a:spcBef>
              <a:spcAft>
                <a:spcPts val="0"/>
              </a:spcAft>
              <a:buSzPts val="1000"/>
              <a:buFont typeface="Delius"/>
              <a:buChar char="●"/>
              <a:defRPr sz="1000">
                <a:latin typeface="Delius"/>
                <a:ea typeface="Delius"/>
                <a:cs typeface="Delius"/>
                <a:sym typeface="Delius"/>
              </a:defRPr>
            </a:lvl1pPr>
            <a:lvl2pPr indent="-292100" lvl="1" marL="914400">
              <a:lnSpc>
                <a:spcPct val="115000"/>
              </a:lnSpc>
              <a:spcBef>
                <a:spcPts val="1600"/>
              </a:spcBef>
              <a:spcAft>
                <a:spcPts val="0"/>
              </a:spcAft>
              <a:buSzPts val="1000"/>
              <a:buFont typeface="Delius"/>
              <a:buChar char="○"/>
              <a:defRPr sz="1000">
                <a:latin typeface="Delius"/>
                <a:ea typeface="Delius"/>
                <a:cs typeface="Delius"/>
                <a:sym typeface="Delius"/>
              </a:defRPr>
            </a:lvl2pPr>
            <a:lvl3pPr indent="-292100" lvl="2" marL="1371600">
              <a:lnSpc>
                <a:spcPct val="115000"/>
              </a:lnSpc>
              <a:spcBef>
                <a:spcPts val="1600"/>
              </a:spcBef>
              <a:spcAft>
                <a:spcPts val="0"/>
              </a:spcAft>
              <a:buSzPts val="1000"/>
              <a:buFont typeface="Delius"/>
              <a:buChar char="■"/>
              <a:defRPr sz="1000">
                <a:latin typeface="Delius"/>
                <a:ea typeface="Delius"/>
                <a:cs typeface="Delius"/>
                <a:sym typeface="Delius"/>
              </a:defRPr>
            </a:lvl3pPr>
            <a:lvl4pPr indent="-317500" lvl="3" marL="1828800">
              <a:lnSpc>
                <a:spcPct val="115000"/>
              </a:lnSpc>
              <a:spcBef>
                <a:spcPts val="1600"/>
              </a:spcBef>
              <a:spcAft>
                <a:spcPts val="0"/>
              </a:spcAft>
              <a:buSzPts val="1400"/>
              <a:buFont typeface="Delius"/>
              <a:buChar char="●"/>
              <a:defRPr>
                <a:latin typeface="Delius"/>
                <a:ea typeface="Delius"/>
                <a:cs typeface="Delius"/>
                <a:sym typeface="Delius"/>
              </a:defRPr>
            </a:lvl4pPr>
            <a:lvl5pPr indent="-317500" lvl="4" marL="2286000">
              <a:lnSpc>
                <a:spcPct val="115000"/>
              </a:lnSpc>
              <a:spcBef>
                <a:spcPts val="1600"/>
              </a:spcBef>
              <a:spcAft>
                <a:spcPts val="0"/>
              </a:spcAft>
              <a:buSzPts val="1400"/>
              <a:buFont typeface="Delius"/>
              <a:buChar char="○"/>
              <a:defRPr>
                <a:latin typeface="Delius"/>
                <a:ea typeface="Delius"/>
                <a:cs typeface="Delius"/>
                <a:sym typeface="Delius"/>
              </a:defRPr>
            </a:lvl5pPr>
            <a:lvl6pPr indent="-317500" lvl="5" marL="2743200">
              <a:lnSpc>
                <a:spcPct val="115000"/>
              </a:lnSpc>
              <a:spcBef>
                <a:spcPts val="1600"/>
              </a:spcBef>
              <a:spcAft>
                <a:spcPts val="0"/>
              </a:spcAft>
              <a:buSzPts val="1400"/>
              <a:buFont typeface="Delius"/>
              <a:buChar char="■"/>
              <a:defRPr>
                <a:latin typeface="Delius"/>
                <a:ea typeface="Delius"/>
                <a:cs typeface="Delius"/>
                <a:sym typeface="Delius"/>
              </a:defRPr>
            </a:lvl6pPr>
            <a:lvl7pPr indent="-317500" lvl="6" marL="3200400">
              <a:lnSpc>
                <a:spcPct val="115000"/>
              </a:lnSpc>
              <a:spcBef>
                <a:spcPts val="1600"/>
              </a:spcBef>
              <a:spcAft>
                <a:spcPts val="0"/>
              </a:spcAft>
              <a:buSzPts val="1400"/>
              <a:buFont typeface="Delius"/>
              <a:buChar char="●"/>
              <a:defRPr>
                <a:latin typeface="Delius"/>
                <a:ea typeface="Delius"/>
                <a:cs typeface="Delius"/>
                <a:sym typeface="Delius"/>
              </a:defRPr>
            </a:lvl7pPr>
            <a:lvl8pPr indent="-317500" lvl="7" marL="3657600">
              <a:lnSpc>
                <a:spcPct val="115000"/>
              </a:lnSpc>
              <a:spcBef>
                <a:spcPts val="1600"/>
              </a:spcBef>
              <a:spcAft>
                <a:spcPts val="0"/>
              </a:spcAft>
              <a:buSzPts val="1400"/>
              <a:buFont typeface="Delius"/>
              <a:buChar char="○"/>
              <a:defRPr>
                <a:latin typeface="Delius"/>
                <a:ea typeface="Delius"/>
                <a:cs typeface="Delius"/>
                <a:sym typeface="Delius"/>
              </a:defRPr>
            </a:lvl8pPr>
            <a:lvl9pPr indent="-317500" lvl="8" marL="4114800">
              <a:lnSpc>
                <a:spcPct val="115000"/>
              </a:lnSpc>
              <a:spcBef>
                <a:spcPts val="1600"/>
              </a:spcBef>
              <a:spcAft>
                <a:spcPts val="1600"/>
              </a:spcAft>
              <a:buClr>
                <a:srgbClr val="666666"/>
              </a:buClr>
              <a:buSzPts val="1400"/>
              <a:buFont typeface="Overpass"/>
              <a:buChar char="■"/>
              <a:defRPr>
                <a:solidFill>
                  <a:srgbClr val="666666"/>
                </a:solidFill>
                <a:latin typeface="Overpass"/>
                <a:ea typeface="Overpass"/>
                <a:cs typeface="Overpass"/>
                <a:sym typeface="Overpass"/>
              </a:defRPr>
            </a:lvl9pPr>
          </a:lstStyle>
          <a:p/>
        </p:txBody>
      </p:sp>
      <p:sp>
        <p:nvSpPr>
          <p:cNvPr id="8" name="Google Shape;8;p1"/>
          <p:cNvSpPr txBox="1"/>
          <p:nvPr>
            <p:ph idx="12" type="sldNum"/>
          </p:nvPr>
        </p:nvSpPr>
        <p:spPr>
          <a:xfrm>
            <a:off x="3427350" y="4461775"/>
            <a:ext cx="1354200" cy="498300"/>
          </a:xfrm>
          <a:prstGeom prst="rect">
            <a:avLst/>
          </a:prstGeom>
          <a:noFill/>
          <a:ln>
            <a:noFill/>
          </a:ln>
        </p:spPr>
        <p:txBody>
          <a:bodyPr anchorCtr="0" anchor="ctr" bIns="91425" lIns="91425" spcFirstLastPara="1" rIns="91425" wrap="square" tIns="91425">
            <a:noAutofit/>
          </a:bodyPr>
          <a:lstStyle>
            <a:lvl1pPr lvl="0" algn="r">
              <a:buNone/>
              <a:defRPr b="1" sz="1000">
                <a:solidFill>
                  <a:srgbClr val="FFFFFF"/>
                </a:solidFill>
                <a:latin typeface="Source Serif Pro"/>
                <a:ea typeface="Source Serif Pro"/>
                <a:cs typeface="Source Serif Pro"/>
                <a:sym typeface="Source Serif Pro"/>
              </a:defRPr>
            </a:lvl1pPr>
            <a:lvl2pPr lvl="1" algn="r">
              <a:buNone/>
              <a:defRPr b="1" sz="1000">
                <a:solidFill>
                  <a:srgbClr val="FFFFFF"/>
                </a:solidFill>
                <a:latin typeface="Source Serif Pro"/>
                <a:ea typeface="Source Serif Pro"/>
                <a:cs typeface="Source Serif Pro"/>
                <a:sym typeface="Source Serif Pro"/>
              </a:defRPr>
            </a:lvl2pPr>
            <a:lvl3pPr lvl="2" algn="r">
              <a:buNone/>
              <a:defRPr b="1" sz="1000">
                <a:solidFill>
                  <a:srgbClr val="FFFFFF"/>
                </a:solidFill>
                <a:latin typeface="Source Serif Pro"/>
                <a:ea typeface="Source Serif Pro"/>
                <a:cs typeface="Source Serif Pro"/>
                <a:sym typeface="Source Serif Pro"/>
              </a:defRPr>
            </a:lvl3pPr>
            <a:lvl4pPr lvl="3" algn="r">
              <a:buNone/>
              <a:defRPr b="1" sz="1000">
                <a:solidFill>
                  <a:srgbClr val="FFFFFF"/>
                </a:solidFill>
                <a:latin typeface="Source Serif Pro"/>
                <a:ea typeface="Source Serif Pro"/>
                <a:cs typeface="Source Serif Pro"/>
                <a:sym typeface="Source Serif Pro"/>
              </a:defRPr>
            </a:lvl4pPr>
            <a:lvl5pPr lvl="4" algn="r">
              <a:buNone/>
              <a:defRPr b="1" sz="1000">
                <a:solidFill>
                  <a:srgbClr val="FFFFFF"/>
                </a:solidFill>
                <a:latin typeface="Source Serif Pro"/>
                <a:ea typeface="Source Serif Pro"/>
                <a:cs typeface="Source Serif Pro"/>
                <a:sym typeface="Source Serif Pro"/>
              </a:defRPr>
            </a:lvl5pPr>
            <a:lvl6pPr lvl="5" algn="r">
              <a:buNone/>
              <a:defRPr b="1" sz="1000">
                <a:solidFill>
                  <a:srgbClr val="FFFFFF"/>
                </a:solidFill>
                <a:latin typeface="Source Serif Pro"/>
                <a:ea typeface="Source Serif Pro"/>
                <a:cs typeface="Source Serif Pro"/>
                <a:sym typeface="Source Serif Pro"/>
              </a:defRPr>
            </a:lvl6pPr>
            <a:lvl7pPr lvl="6" algn="r">
              <a:buNone/>
              <a:defRPr b="1" sz="1000">
                <a:solidFill>
                  <a:srgbClr val="FFFFFF"/>
                </a:solidFill>
                <a:latin typeface="Source Serif Pro"/>
                <a:ea typeface="Source Serif Pro"/>
                <a:cs typeface="Source Serif Pro"/>
                <a:sym typeface="Source Serif Pro"/>
              </a:defRPr>
            </a:lvl7pPr>
            <a:lvl8pPr lvl="7" algn="r">
              <a:buNone/>
              <a:defRPr b="1" sz="1000">
                <a:solidFill>
                  <a:srgbClr val="FFFFFF"/>
                </a:solidFill>
                <a:latin typeface="Source Serif Pro"/>
                <a:ea typeface="Source Serif Pro"/>
                <a:cs typeface="Source Serif Pro"/>
                <a:sym typeface="Source Serif Pro"/>
              </a:defRPr>
            </a:lvl8pPr>
            <a:lvl9pPr lvl="8" algn="r">
              <a:buNone/>
              <a:defRPr b="1" sz="1000">
                <a:solidFill>
                  <a:srgbClr val="FFFFFF"/>
                </a:solidFill>
                <a:latin typeface="Source Serif Pro"/>
                <a:ea typeface="Source Serif Pro"/>
                <a:cs typeface="Source Serif Pro"/>
                <a:sym typeface="Source Serif Pr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5.jpg"/><Relationship Id="rId4" Type="http://schemas.openxmlformats.org/officeDocument/2006/relationships/image" Target="../media/image41.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40" Type="http://schemas.openxmlformats.org/officeDocument/2006/relationships/image" Target="../media/image58.png"/><Relationship Id="rId42" Type="http://schemas.openxmlformats.org/officeDocument/2006/relationships/image" Target="../media/image54.png"/><Relationship Id="rId41" Type="http://schemas.openxmlformats.org/officeDocument/2006/relationships/image" Target="../media/image56.png"/><Relationship Id="rId44" Type="http://schemas.openxmlformats.org/officeDocument/2006/relationships/image" Target="../media/image60.png"/><Relationship Id="rId43" Type="http://schemas.openxmlformats.org/officeDocument/2006/relationships/image" Target="../media/image69.png"/><Relationship Id="rId46" Type="http://schemas.openxmlformats.org/officeDocument/2006/relationships/image" Target="../media/image65.png"/><Relationship Id="rId45" Type="http://schemas.openxmlformats.org/officeDocument/2006/relationships/image" Target="../media/image53.png"/><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20.png"/><Relationship Id="rId9" Type="http://schemas.openxmlformats.org/officeDocument/2006/relationships/image" Target="../media/image26.png"/><Relationship Id="rId48" Type="http://schemas.openxmlformats.org/officeDocument/2006/relationships/image" Target="../media/image63.png"/><Relationship Id="rId47" Type="http://schemas.openxmlformats.org/officeDocument/2006/relationships/image" Target="../media/image57.png"/><Relationship Id="rId49" Type="http://schemas.openxmlformats.org/officeDocument/2006/relationships/image" Target="../media/image62.png"/><Relationship Id="rId5" Type="http://schemas.openxmlformats.org/officeDocument/2006/relationships/image" Target="../media/image29.png"/><Relationship Id="rId6" Type="http://schemas.openxmlformats.org/officeDocument/2006/relationships/image" Target="../media/image23.png"/><Relationship Id="rId7" Type="http://schemas.openxmlformats.org/officeDocument/2006/relationships/image" Target="../media/image18.png"/><Relationship Id="rId8" Type="http://schemas.openxmlformats.org/officeDocument/2006/relationships/image" Target="../media/image22.png"/><Relationship Id="rId73" Type="http://schemas.openxmlformats.org/officeDocument/2006/relationships/image" Target="../media/image91.png"/><Relationship Id="rId72" Type="http://schemas.openxmlformats.org/officeDocument/2006/relationships/image" Target="../media/image89.png"/><Relationship Id="rId31" Type="http://schemas.openxmlformats.org/officeDocument/2006/relationships/image" Target="../media/image43.png"/><Relationship Id="rId75" Type="http://schemas.openxmlformats.org/officeDocument/2006/relationships/image" Target="../media/image92.png"/><Relationship Id="rId30" Type="http://schemas.openxmlformats.org/officeDocument/2006/relationships/image" Target="../media/image46.png"/><Relationship Id="rId74" Type="http://schemas.openxmlformats.org/officeDocument/2006/relationships/image" Target="../media/image90.png"/><Relationship Id="rId33" Type="http://schemas.openxmlformats.org/officeDocument/2006/relationships/image" Target="../media/image45.png"/><Relationship Id="rId32" Type="http://schemas.openxmlformats.org/officeDocument/2006/relationships/image" Target="../media/image48.png"/><Relationship Id="rId76" Type="http://schemas.openxmlformats.org/officeDocument/2006/relationships/image" Target="../media/image93.png"/><Relationship Id="rId35" Type="http://schemas.openxmlformats.org/officeDocument/2006/relationships/image" Target="../media/image47.png"/><Relationship Id="rId34" Type="http://schemas.openxmlformats.org/officeDocument/2006/relationships/image" Target="../media/image64.png"/><Relationship Id="rId71" Type="http://schemas.openxmlformats.org/officeDocument/2006/relationships/image" Target="../media/image86.png"/><Relationship Id="rId70" Type="http://schemas.openxmlformats.org/officeDocument/2006/relationships/image" Target="../media/image88.png"/><Relationship Id="rId37" Type="http://schemas.openxmlformats.org/officeDocument/2006/relationships/image" Target="../media/image52.png"/><Relationship Id="rId36" Type="http://schemas.openxmlformats.org/officeDocument/2006/relationships/image" Target="../media/image61.png"/><Relationship Id="rId39" Type="http://schemas.openxmlformats.org/officeDocument/2006/relationships/image" Target="../media/image50.png"/><Relationship Id="rId38" Type="http://schemas.openxmlformats.org/officeDocument/2006/relationships/image" Target="../media/image51.png"/><Relationship Id="rId62" Type="http://schemas.openxmlformats.org/officeDocument/2006/relationships/image" Target="../media/image76.png"/><Relationship Id="rId61" Type="http://schemas.openxmlformats.org/officeDocument/2006/relationships/image" Target="../media/image84.png"/><Relationship Id="rId20" Type="http://schemas.openxmlformats.org/officeDocument/2006/relationships/image" Target="../media/image32.png"/><Relationship Id="rId64" Type="http://schemas.openxmlformats.org/officeDocument/2006/relationships/image" Target="../media/image83.png"/><Relationship Id="rId63" Type="http://schemas.openxmlformats.org/officeDocument/2006/relationships/image" Target="../media/image85.png"/><Relationship Id="rId22" Type="http://schemas.openxmlformats.org/officeDocument/2006/relationships/image" Target="../media/image55.png"/><Relationship Id="rId66" Type="http://schemas.openxmlformats.org/officeDocument/2006/relationships/image" Target="../media/image82.png"/><Relationship Id="rId21" Type="http://schemas.openxmlformats.org/officeDocument/2006/relationships/image" Target="../media/image38.png"/><Relationship Id="rId65" Type="http://schemas.openxmlformats.org/officeDocument/2006/relationships/image" Target="../media/image75.png"/><Relationship Id="rId24" Type="http://schemas.openxmlformats.org/officeDocument/2006/relationships/image" Target="../media/image42.png"/><Relationship Id="rId68" Type="http://schemas.openxmlformats.org/officeDocument/2006/relationships/image" Target="../media/image79.png"/><Relationship Id="rId23" Type="http://schemas.openxmlformats.org/officeDocument/2006/relationships/image" Target="../media/image33.png"/><Relationship Id="rId67" Type="http://schemas.openxmlformats.org/officeDocument/2006/relationships/image" Target="../media/image81.png"/><Relationship Id="rId60" Type="http://schemas.openxmlformats.org/officeDocument/2006/relationships/image" Target="../media/image87.png"/><Relationship Id="rId26" Type="http://schemas.openxmlformats.org/officeDocument/2006/relationships/image" Target="../media/image36.png"/><Relationship Id="rId25" Type="http://schemas.openxmlformats.org/officeDocument/2006/relationships/image" Target="../media/image49.png"/><Relationship Id="rId69" Type="http://schemas.openxmlformats.org/officeDocument/2006/relationships/image" Target="../media/image80.png"/><Relationship Id="rId28" Type="http://schemas.openxmlformats.org/officeDocument/2006/relationships/image" Target="../media/image44.png"/><Relationship Id="rId27" Type="http://schemas.openxmlformats.org/officeDocument/2006/relationships/image" Target="../media/image37.png"/><Relationship Id="rId29" Type="http://schemas.openxmlformats.org/officeDocument/2006/relationships/image" Target="../media/image35.png"/><Relationship Id="rId51" Type="http://schemas.openxmlformats.org/officeDocument/2006/relationships/image" Target="../media/image73.png"/><Relationship Id="rId50" Type="http://schemas.openxmlformats.org/officeDocument/2006/relationships/image" Target="../media/image67.png"/><Relationship Id="rId53" Type="http://schemas.openxmlformats.org/officeDocument/2006/relationships/image" Target="../media/image68.png"/><Relationship Id="rId52" Type="http://schemas.openxmlformats.org/officeDocument/2006/relationships/image" Target="../media/image66.png"/><Relationship Id="rId11" Type="http://schemas.openxmlformats.org/officeDocument/2006/relationships/image" Target="../media/image30.png"/><Relationship Id="rId55" Type="http://schemas.openxmlformats.org/officeDocument/2006/relationships/image" Target="../media/image70.png"/><Relationship Id="rId10" Type="http://schemas.openxmlformats.org/officeDocument/2006/relationships/image" Target="../media/image28.png"/><Relationship Id="rId54" Type="http://schemas.openxmlformats.org/officeDocument/2006/relationships/image" Target="../media/image71.png"/><Relationship Id="rId13" Type="http://schemas.openxmlformats.org/officeDocument/2006/relationships/image" Target="../media/image31.png"/><Relationship Id="rId57" Type="http://schemas.openxmlformats.org/officeDocument/2006/relationships/image" Target="../media/image74.png"/><Relationship Id="rId12" Type="http://schemas.openxmlformats.org/officeDocument/2006/relationships/image" Target="../media/image27.png"/><Relationship Id="rId56" Type="http://schemas.openxmlformats.org/officeDocument/2006/relationships/image" Target="../media/image78.png"/><Relationship Id="rId15" Type="http://schemas.openxmlformats.org/officeDocument/2006/relationships/image" Target="../media/image25.png"/><Relationship Id="rId59" Type="http://schemas.openxmlformats.org/officeDocument/2006/relationships/image" Target="../media/image72.png"/><Relationship Id="rId14" Type="http://schemas.openxmlformats.org/officeDocument/2006/relationships/image" Target="../media/image21.png"/><Relationship Id="rId58" Type="http://schemas.openxmlformats.org/officeDocument/2006/relationships/image" Target="../media/image77.png"/><Relationship Id="rId17" Type="http://schemas.openxmlformats.org/officeDocument/2006/relationships/image" Target="../media/image24.png"/><Relationship Id="rId16" Type="http://schemas.openxmlformats.org/officeDocument/2006/relationships/image" Target="../media/image40.png"/><Relationship Id="rId19" Type="http://schemas.openxmlformats.org/officeDocument/2006/relationships/image" Target="../media/image39.png"/><Relationship Id="rId18"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hyperlink" Target="https://slidesmedia.com" TargetMode="External"/><Relationship Id="rId4" Type="http://schemas.openxmlformats.org/officeDocument/2006/relationships/hyperlink" Target="https://unsplash.com/" TargetMode="External"/><Relationship Id="rId5" Type="http://schemas.openxmlformats.org/officeDocument/2006/relationships/hyperlink" Target="https://iconos8.es/" TargetMode="External"/><Relationship Id="rId6" Type="http://schemas.openxmlformats.org/officeDocument/2006/relationships/hyperlink" Target="https://www.iconfinder.com/" TargetMode="External"/><Relationship Id="rId7" Type="http://schemas.openxmlformats.org/officeDocument/2006/relationships/hyperlink" Target="http://pngimage.net" TargetMode="External"/><Relationship Id="rId8" Type="http://schemas.openxmlformats.org/officeDocument/2006/relationships/hyperlink" Target="https://fonts.google.com/specimen/Deliu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 Id="rId3" Type="http://schemas.openxmlformats.org/officeDocument/2006/relationships/hyperlink" Target="https://slidesmedia.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6.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59.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6"/>
          <p:cNvSpPr txBox="1"/>
          <p:nvPr>
            <p:ph type="ctrTitle"/>
          </p:nvPr>
        </p:nvSpPr>
        <p:spPr>
          <a:xfrm>
            <a:off x="4917875" y="1988400"/>
            <a:ext cx="4021800" cy="12453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This is presentation title</a:t>
            </a:r>
            <a:endParaRPr/>
          </a:p>
        </p:txBody>
      </p:sp>
      <p:sp>
        <p:nvSpPr>
          <p:cNvPr id="70" name="Google Shape;70;p16"/>
          <p:cNvSpPr txBox="1"/>
          <p:nvPr>
            <p:ph idx="1" type="subTitle"/>
          </p:nvPr>
        </p:nvSpPr>
        <p:spPr>
          <a:xfrm>
            <a:off x="4917875" y="2889850"/>
            <a:ext cx="4021800" cy="134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This is presentation subtitle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26" name="Shape 126"/>
        <p:cNvGrpSpPr/>
        <p:nvPr/>
      </p:nvGrpSpPr>
      <p:grpSpPr>
        <a:xfrm>
          <a:off x="0" y="0"/>
          <a:ext cx="0" cy="0"/>
          <a:chOff x="0" y="0"/>
          <a:chExt cx="0" cy="0"/>
        </a:xfrm>
      </p:grpSpPr>
      <p:sp>
        <p:nvSpPr>
          <p:cNvPr id="127" name="Google Shape;127;p25"/>
          <p:cNvSpPr txBox="1"/>
          <p:nvPr>
            <p:ph type="title"/>
          </p:nvPr>
        </p:nvSpPr>
        <p:spPr>
          <a:xfrm>
            <a:off x="2048700" y="2177850"/>
            <a:ext cx="5046600" cy="787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b="0" lang="en" sz="1000">
                <a:solidFill>
                  <a:srgbClr val="FFFFFF"/>
                </a:solidFill>
              </a:rPr>
              <a:t>Searching for impact? Use a big image.</a:t>
            </a:r>
            <a:endParaRPr b="0" sz="1000">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26"/>
          <p:cNvSpPr txBox="1"/>
          <p:nvPr>
            <p:ph type="title"/>
          </p:nvPr>
        </p:nvSpPr>
        <p:spPr>
          <a:xfrm>
            <a:off x="350175" y="12642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Table example</a:t>
            </a:r>
            <a:endParaRPr/>
          </a:p>
        </p:txBody>
      </p:sp>
      <p:sp>
        <p:nvSpPr>
          <p:cNvPr id="133" name="Google Shape;133;p26"/>
          <p:cNvSpPr txBox="1"/>
          <p:nvPr>
            <p:ph idx="1" type="body"/>
          </p:nvPr>
        </p:nvSpPr>
        <p:spPr>
          <a:xfrm>
            <a:off x="350125" y="2009300"/>
            <a:ext cx="6403200" cy="3711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Create table with data and compare data.</a:t>
            </a:r>
            <a:endParaRPr/>
          </a:p>
        </p:txBody>
      </p:sp>
      <p:graphicFrame>
        <p:nvGraphicFramePr>
          <p:cNvPr id="134" name="Google Shape;134;p26"/>
          <p:cNvGraphicFramePr/>
          <p:nvPr/>
        </p:nvGraphicFramePr>
        <p:xfrm>
          <a:off x="461000" y="2380450"/>
          <a:ext cx="3000000" cy="3000000"/>
        </p:xfrm>
        <a:graphic>
          <a:graphicData uri="http://schemas.openxmlformats.org/drawingml/2006/table">
            <a:tbl>
              <a:tblPr>
                <a:noFill/>
                <a:tableStyleId>{706C0722-AA9E-4DF9-BAA4-A6B3AF4354C5}</a:tableStyleId>
              </a:tblPr>
              <a:tblGrid>
                <a:gridCol w="1548850"/>
                <a:gridCol w="1244600"/>
                <a:gridCol w="1244600"/>
                <a:gridCol w="1244600"/>
                <a:gridCol w="1244600"/>
              </a:tblGrid>
              <a:tr h="381100">
                <a:tc>
                  <a:txBody>
                    <a:bodyPr/>
                    <a:lstStyle/>
                    <a:p>
                      <a:pPr indent="0" lvl="0" marL="0" rtl="0" algn="ctr">
                        <a:spcBef>
                          <a:spcPts val="0"/>
                        </a:spcBef>
                        <a:spcAft>
                          <a:spcPts val="0"/>
                        </a:spcAft>
                        <a:buNone/>
                      </a:pPr>
                      <a:r>
                        <a:t/>
                      </a:r>
                      <a:endParaRPr sz="11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434343"/>
                          </a:solidFill>
                          <a:latin typeface="Delius"/>
                          <a:ea typeface="Delius"/>
                          <a:cs typeface="Delius"/>
                          <a:sym typeface="Delius"/>
                        </a:rPr>
                        <a:t>A</a:t>
                      </a:r>
                      <a:endParaRPr b="1" sz="12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434343"/>
                          </a:solidFill>
                          <a:latin typeface="Delius"/>
                          <a:ea typeface="Delius"/>
                          <a:cs typeface="Delius"/>
                          <a:sym typeface="Delius"/>
                        </a:rPr>
                        <a:t>B</a:t>
                      </a:r>
                      <a:endParaRPr b="1" sz="12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434343"/>
                          </a:solidFill>
                          <a:latin typeface="Delius"/>
                          <a:ea typeface="Delius"/>
                          <a:cs typeface="Delius"/>
                          <a:sym typeface="Delius"/>
                        </a:rPr>
                        <a:t>C</a:t>
                      </a:r>
                      <a:endParaRPr b="1" sz="12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b="1" lang="en" sz="1200">
                          <a:solidFill>
                            <a:srgbClr val="434343"/>
                          </a:solidFill>
                          <a:latin typeface="Delius"/>
                          <a:ea typeface="Delius"/>
                          <a:cs typeface="Delius"/>
                          <a:sym typeface="Delius"/>
                        </a:rPr>
                        <a:t>D</a:t>
                      </a:r>
                      <a:endParaRPr b="1" sz="12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434343"/>
                          </a:solidFill>
                          <a:latin typeface="Delius"/>
                          <a:ea typeface="Delius"/>
                          <a:cs typeface="Delius"/>
                          <a:sym typeface="Delius"/>
                        </a:rPr>
                        <a:t>Slides</a:t>
                      </a:r>
                      <a:endParaRPr b="1" sz="10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12</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24</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48</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64</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434343"/>
                          </a:solidFill>
                          <a:latin typeface="Delius"/>
                          <a:ea typeface="Delius"/>
                          <a:cs typeface="Delius"/>
                          <a:sym typeface="Delius"/>
                        </a:rPr>
                        <a:t>Space</a:t>
                      </a:r>
                      <a:endParaRPr b="1" sz="10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33</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55</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77</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99</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434343"/>
                          </a:solidFill>
                          <a:latin typeface="Delius"/>
                          <a:ea typeface="Delius"/>
                          <a:cs typeface="Delius"/>
                          <a:sym typeface="Delius"/>
                        </a:rPr>
                        <a:t>Love</a:t>
                      </a:r>
                      <a:endParaRPr b="1" sz="10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&lt;3</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434343"/>
                          </a:solidFill>
                          <a:latin typeface="Delius"/>
                          <a:ea typeface="Delius"/>
                          <a:cs typeface="Delius"/>
                          <a:sym typeface="Delius"/>
                        </a:rPr>
                        <a:t>Free</a:t>
                      </a:r>
                      <a:endParaRPr b="1" sz="10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Yes</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434343"/>
                          </a:solidFill>
                          <a:latin typeface="Delius"/>
                          <a:ea typeface="Delius"/>
                          <a:cs typeface="Delius"/>
                          <a:sym typeface="Delius"/>
                        </a:rPr>
                        <a:t>Quotes</a:t>
                      </a:r>
                      <a:endParaRPr b="1" sz="10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Clr>
                          <a:srgbClr val="000000"/>
                        </a:buClr>
                        <a:buSzPts val="1100"/>
                        <a:buFont typeface="Arial"/>
                        <a:buNone/>
                      </a:pPr>
                      <a:r>
                        <a:rPr lang="en" sz="900">
                          <a:solidFill>
                            <a:srgbClr val="666666"/>
                          </a:solidFill>
                          <a:latin typeface="Delius"/>
                          <a:ea typeface="Delius"/>
                          <a:cs typeface="Delius"/>
                          <a:sym typeface="Delius"/>
                        </a:rPr>
                        <a:t>Included</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r h="351150">
                <a:tc>
                  <a:txBody>
                    <a:bodyPr/>
                    <a:lstStyle/>
                    <a:p>
                      <a:pPr indent="0" lvl="0" marL="0" rtl="0" algn="ctr">
                        <a:spcBef>
                          <a:spcPts val="0"/>
                        </a:spcBef>
                        <a:spcAft>
                          <a:spcPts val="0"/>
                        </a:spcAft>
                        <a:buNone/>
                      </a:pPr>
                      <a:r>
                        <a:rPr b="1" lang="en" sz="1000">
                          <a:solidFill>
                            <a:srgbClr val="434343"/>
                          </a:solidFill>
                          <a:latin typeface="Delius"/>
                          <a:ea typeface="Delius"/>
                          <a:cs typeface="Delius"/>
                          <a:sym typeface="Delius"/>
                        </a:rPr>
                        <a:t>Presentation</a:t>
                      </a:r>
                      <a:endParaRPr b="1" sz="1000">
                        <a:solidFill>
                          <a:srgbClr val="434343"/>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Google</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Powerpoint</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Keynote</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c>
                  <a:txBody>
                    <a:bodyPr/>
                    <a:lstStyle/>
                    <a:p>
                      <a:pPr indent="0" lvl="0" marL="0" rtl="0" algn="ctr">
                        <a:spcBef>
                          <a:spcPts val="0"/>
                        </a:spcBef>
                        <a:spcAft>
                          <a:spcPts val="0"/>
                        </a:spcAft>
                        <a:buNone/>
                      </a:pPr>
                      <a:r>
                        <a:rPr lang="en" sz="900">
                          <a:solidFill>
                            <a:srgbClr val="666666"/>
                          </a:solidFill>
                          <a:latin typeface="Delius"/>
                          <a:ea typeface="Delius"/>
                          <a:cs typeface="Delius"/>
                          <a:sym typeface="Delius"/>
                        </a:rPr>
                        <a:t>Impress</a:t>
                      </a:r>
                      <a:endParaRPr sz="900">
                        <a:solidFill>
                          <a:srgbClr val="666666"/>
                        </a:solidFill>
                        <a:latin typeface="Delius"/>
                        <a:ea typeface="Delius"/>
                        <a:cs typeface="Delius"/>
                        <a:sym typeface="Delius"/>
                      </a:endParaRPr>
                    </a:p>
                  </a:txBody>
                  <a:tcPr marT="91425" marB="91425" marR="91425" marL="91425" anchor="ctr">
                    <a:lnL cap="flat" cmpd="sng" w="9525">
                      <a:solidFill>
                        <a:srgbClr val="666666"/>
                      </a:solidFill>
                      <a:prstDash val="solid"/>
                      <a:round/>
                      <a:headEnd len="sm" w="sm" type="none"/>
                      <a:tailEnd len="sm" w="sm" type="none"/>
                    </a:lnL>
                    <a:lnR cap="flat" cmpd="sng" w="9525">
                      <a:solidFill>
                        <a:srgbClr val="666666"/>
                      </a:solidFill>
                      <a:prstDash val="solid"/>
                      <a:round/>
                      <a:headEnd len="sm" w="sm" type="none"/>
                      <a:tailEnd len="sm" w="sm" type="none"/>
                    </a:lnR>
                    <a:lnT cap="flat" cmpd="sng" w="9525">
                      <a:solidFill>
                        <a:srgbClr val="666666"/>
                      </a:solidFill>
                      <a:prstDash val="solid"/>
                      <a:round/>
                      <a:headEnd len="sm" w="sm" type="none"/>
                      <a:tailEnd len="sm" w="sm" type="none"/>
                    </a:lnT>
                    <a:lnB cap="flat" cmpd="sng" w="9525">
                      <a:solidFill>
                        <a:srgbClr val="666666"/>
                      </a:solidFill>
                      <a:prstDash val="solid"/>
                      <a:round/>
                      <a:headEnd len="sm" w="sm" type="none"/>
                      <a:tailEnd len="sm" w="sm" type="none"/>
                    </a:lnB>
                    <a:solidFill>
                      <a:srgbClr val="F0F0EF"/>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3">
            <a:alphaModFix/>
          </a:blip>
          <a:stretch>
            <a:fillRect/>
          </a:stretch>
        </a:blipFill>
      </p:bgPr>
    </p:bg>
    <p:spTree>
      <p:nvGrpSpPr>
        <p:cNvPr id="138" name="Shape 138"/>
        <p:cNvGrpSpPr/>
        <p:nvPr/>
      </p:nvGrpSpPr>
      <p:grpSpPr>
        <a:xfrm>
          <a:off x="0" y="0"/>
          <a:ext cx="0" cy="0"/>
          <a:chOff x="0" y="0"/>
          <a:chExt cx="0" cy="0"/>
        </a:xfrm>
      </p:grpSpPr>
      <p:sp>
        <p:nvSpPr>
          <p:cNvPr id="139" name="Google Shape;139;p27"/>
          <p:cNvSpPr txBox="1"/>
          <p:nvPr>
            <p:ph type="title"/>
          </p:nvPr>
        </p:nvSpPr>
        <p:spPr>
          <a:xfrm>
            <a:off x="350175" y="12642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 map</a:t>
            </a:r>
            <a:endParaRPr/>
          </a:p>
        </p:txBody>
      </p:sp>
      <p:sp>
        <p:nvSpPr>
          <p:cNvPr id="140" name="Google Shape;140;p27"/>
          <p:cNvSpPr txBox="1"/>
          <p:nvPr>
            <p:ph idx="1" type="body"/>
          </p:nvPr>
        </p:nvSpPr>
        <p:spPr>
          <a:xfrm>
            <a:off x="350125" y="2009300"/>
            <a:ext cx="2090400" cy="236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t/>
            </a:r>
            <a:endParaRPr/>
          </a:p>
        </p:txBody>
      </p:sp>
      <p:pic>
        <p:nvPicPr>
          <p:cNvPr id="141" name="Google Shape;141;p27"/>
          <p:cNvPicPr preferRelativeResize="0"/>
          <p:nvPr/>
        </p:nvPicPr>
        <p:blipFill>
          <a:blip r:embed="rId4">
            <a:alphaModFix/>
          </a:blip>
          <a:stretch>
            <a:fillRect/>
          </a:stretch>
        </p:blipFill>
        <p:spPr>
          <a:xfrm>
            <a:off x="2492600" y="2009300"/>
            <a:ext cx="5356358" cy="2660324"/>
          </a:xfrm>
          <a:prstGeom prst="rect">
            <a:avLst/>
          </a:prstGeom>
          <a:noFill/>
          <a:ln>
            <a:noFill/>
          </a:ln>
        </p:spPr>
      </p:pic>
      <p:pic>
        <p:nvPicPr>
          <p:cNvPr id="142" name="Google Shape;142;p27"/>
          <p:cNvPicPr preferRelativeResize="0"/>
          <p:nvPr/>
        </p:nvPicPr>
        <p:blipFill>
          <a:blip r:embed="rId5">
            <a:alphaModFix/>
          </a:blip>
          <a:stretch>
            <a:fillRect/>
          </a:stretch>
        </p:blipFill>
        <p:spPr>
          <a:xfrm>
            <a:off x="3366475" y="2673125"/>
            <a:ext cx="177125" cy="177125"/>
          </a:xfrm>
          <a:prstGeom prst="rect">
            <a:avLst/>
          </a:prstGeom>
          <a:noFill/>
          <a:ln>
            <a:noFill/>
          </a:ln>
        </p:spPr>
      </p:pic>
      <p:pic>
        <p:nvPicPr>
          <p:cNvPr id="143" name="Google Shape;143;p27"/>
          <p:cNvPicPr preferRelativeResize="0"/>
          <p:nvPr/>
        </p:nvPicPr>
        <p:blipFill>
          <a:blip r:embed="rId5">
            <a:alphaModFix/>
          </a:blip>
          <a:stretch>
            <a:fillRect/>
          </a:stretch>
        </p:blipFill>
        <p:spPr>
          <a:xfrm>
            <a:off x="4693725" y="2725225"/>
            <a:ext cx="177125" cy="177125"/>
          </a:xfrm>
          <a:prstGeom prst="rect">
            <a:avLst/>
          </a:prstGeom>
          <a:noFill/>
          <a:ln>
            <a:noFill/>
          </a:ln>
        </p:spPr>
      </p:pic>
      <p:pic>
        <p:nvPicPr>
          <p:cNvPr id="144" name="Google Shape;144;p27"/>
          <p:cNvPicPr preferRelativeResize="0"/>
          <p:nvPr/>
        </p:nvPicPr>
        <p:blipFill>
          <a:blip r:embed="rId5">
            <a:alphaModFix/>
          </a:blip>
          <a:stretch>
            <a:fillRect/>
          </a:stretch>
        </p:blipFill>
        <p:spPr>
          <a:xfrm>
            <a:off x="4034225" y="3689500"/>
            <a:ext cx="177125" cy="177125"/>
          </a:xfrm>
          <a:prstGeom prst="rect">
            <a:avLst/>
          </a:prstGeom>
          <a:noFill/>
          <a:ln>
            <a:noFill/>
          </a:ln>
        </p:spPr>
      </p:pic>
      <p:pic>
        <p:nvPicPr>
          <p:cNvPr id="145" name="Google Shape;145;p27"/>
          <p:cNvPicPr preferRelativeResize="0"/>
          <p:nvPr/>
        </p:nvPicPr>
        <p:blipFill>
          <a:blip r:embed="rId5">
            <a:alphaModFix/>
          </a:blip>
          <a:stretch>
            <a:fillRect/>
          </a:stretch>
        </p:blipFill>
        <p:spPr>
          <a:xfrm>
            <a:off x="3780700" y="3665200"/>
            <a:ext cx="177125" cy="177125"/>
          </a:xfrm>
          <a:prstGeom prst="rect">
            <a:avLst/>
          </a:prstGeom>
          <a:noFill/>
          <a:ln>
            <a:noFill/>
          </a:ln>
        </p:spPr>
      </p:pic>
      <p:pic>
        <p:nvPicPr>
          <p:cNvPr id="146" name="Google Shape;146;p27"/>
          <p:cNvPicPr preferRelativeResize="0"/>
          <p:nvPr/>
        </p:nvPicPr>
        <p:blipFill>
          <a:blip r:embed="rId5">
            <a:alphaModFix/>
          </a:blip>
          <a:stretch>
            <a:fillRect/>
          </a:stretch>
        </p:blipFill>
        <p:spPr>
          <a:xfrm>
            <a:off x="2925400" y="2747825"/>
            <a:ext cx="177125" cy="177125"/>
          </a:xfrm>
          <a:prstGeom prst="rect">
            <a:avLst/>
          </a:prstGeom>
          <a:noFill/>
          <a:ln>
            <a:noFill/>
          </a:ln>
        </p:spPr>
      </p:pic>
      <p:pic>
        <p:nvPicPr>
          <p:cNvPr id="147" name="Google Shape;147;p27"/>
          <p:cNvPicPr preferRelativeResize="0"/>
          <p:nvPr/>
        </p:nvPicPr>
        <p:blipFill>
          <a:blip r:embed="rId5">
            <a:alphaModFix/>
          </a:blip>
          <a:stretch>
            <a:fillRect/>
          </a:stretch>
        </p:blipFill>
        <p:spPr>
          <a:xfrm>
            <a:off x="5107500" y="4012975"/>
            <a:ext cx="177125" cy="177125"/>
          </a:xfrm>
          <a:prstGeom prst="rect">
            <a:avLst/>
          </a:prstGeom>
          <a:noFill/>
          <a:ln>
            <a:noFill/>
          </a:ln>
        </p:spPr>
      </p:pic>
      <p:pic>
        <p:nvPicPr>
          <p:cNvPr id="148" name="Google Shape;148;p27"/>
          <p:cNvPicPr preferRelativeResize="0"/>
          <p:nvPr/>
        </p:nvPicPr>
        <p:blipFill>
          <a:blip r:embed="rId5">
            <a:alphaModFix/>
          </a:blip>
          <a:stretch>
            <a:fillRect/>
          </a:stretch>
        </p:blipFill>
        <p:spPr>
          <a:xfrm>
            <a:off x="5379300" y="2924950"/>
            <a:ext cx="177125" cy="177125"/>
          </a:xfrm>
          <a:prstGeom prst="rect">
            <a:avLst/>
          </a:prstGeom>
          <a:noFill/>
          <a:ln>
            <a:noFill/>
          </a:ln>
        </p:spPr>
      </p:pic>
      <p:pic>
        <p:nvPicPr>
          <p:cNvPr id="149" name="Google Shape;149;p27"/>
          <p:cNvPicPr preferRelativeResize="0"/>
          <p:nvPr/>
        </p:nvPicPr>
        <p:blipFill>
          <a:blip r:embed="rId5">
            <a:alphaModFix/>
          </a:blip>
          <a:stretch>
            <a:fillRect/>
          </a:stretch>
        </p:blipFill>
        <p:spPr>
          <a:xfrm>
            <a:off x="7098150" y="3964400"/>
            <a:ext cx="177125" cy="177125"/>
          </a:xfrm>
          <a:prstGeom prst="rect">
            <a:avLst/>
          </a:prstGeom>
          <a:noFill/>
          <a:ln>
            <a:noFill/>
          </a:ln>
        </p:spPr>
      </p:pic>
      <p:pic>
        <p:nvPicPr>
          <p:cNvPr id="150" name="Google Shape;150;p27"/>
          <p:cNvPicPr preferRelativeResize="0"/>
          <p:nvPr/>
        </p:nvPicPr>
        <p:blipFill>
          <a:blip r:embed="rId5">
            <a:alphaModFix/>
          </a:blip>
          <a:stretch>
            <a:fillRect/>
          </a:stretch>
        </p:blipFill>
        <p:spPr>
          <a:xfrm>
            <a:off x="4870850" y="2548100"/>
            <a:ext cx="177125" cy="177125"/>
          </a:xfrm>
          <a:prstGeom prst="rect">
            <a:avLst/>
          </a:prstGeom>
          <a:noFill/>
          <a:ln>
            <a:noFill/>
          </a:ln>
        </p:spPr>
      </p:pic>
      <p:pic>
        <p:nvPicPr>
          <p:cNvPr id="151" name="Google Shape;151;p27"/>
          <p:cNvPicPr preferRelativeResize="0"/>
          <p:nvPr/>
        </p:nvPicPr>
        <p:blipFill>
          <a:blip r:embed="rId5">
            <a:alphaModFix/>
          </a:blip>
          <a:stretch>
            <a:fillRect/>
          </a:stretch>
        </p:blipFill>
        <p:spPr>
          <a:xfrm>
            <a:off x="4930375" y="2570700"/>
            <a:ext cx="177125" cy="177125"/>
          </a:xfrm>
          <a:prstGeom prst="rect">
            <a:avLst/>
          </a:prstGeom>
          <a:noFill/>
          <a:ln>
            <a:noFill/>
          </a:ln>
        </p:spPr>
      </p:pic>
      <p:pic>
        <p:nvPicPr>
          <p:cNvPr id="152" name="Google Shape;152;p27"/>
          <p:cNvPicPr preferRelativeResize="0"/>
          <p:nvPr/>
        </p:nvPicPr>
        <p:blipFill>
          <a:blip r:embed="rId5">
            <a:alphaModFix/>
          </a:blip>
          <a:stretch>
            <a:fillRect/>
          </a:stretch>
        </p:blipFill>
        <p:spPr>
          <a:xfrm>
            <a:off x="5305975" y="2425300"/>
            <a:ext cx="177125" cy="177125"/>
          </a:xfrm>
          <a:prstGeom prst="rect">
            <a:avLst/>
          </a:prstGeom>
          <a:noFill/>
          <a:ln>
            <a:noFill/>
          </a:ln>
        </p:spPr>
      </p:pic>
      <p:pic>
        <p:nvPicPr>
          <p:cNvPr id="153" name="Google Shape;153;p27"/>
          <p:cNvPicPr preferRelativeResize="0"/>
          <p:nvPr/>
        </p:nvPicPr>
        <p:blipFill>
          <a:blip r:embed="rId5">
            <a:alphaModFix/>
          </a:blip>
          <a:stretch>
            <a:fillRect/>
          </a:stretch>
        </p:blipFill>
        <p:spPr>
          <a:xfrm>
            <a:off x="6719175" y="2747825"/>
            <a:ext cx="177125" cy="177125"/>
          </a:xfrm>
          <a:prstGeom prst="rect">
            <a:avLst/>
          </a:prstGeom>
          <a:noFill/>
          <a:ln>
            <a:noFill/>
          </a:ln>
        </p:spPr>
      </p:pic>
      <p:pic>
        <p:nvPicPr>
          <p:cNvPr id="154" name="Google Shape;154;p27"/>
          <p:cNvPicPr preferRelativeResize="0"/>
          <p:nvPr/>
        </p:nvPicPr>
        <p:blipFill>
          <a:blip r:embed="rId5">
            <a:alphaModFix/>
          </a:blip>
          <a:stretch>
            <a:fillRect/>
          </a:stretch>
        </p:blipFill>
        <p:spPr>
          <a:xfrm>
            <a:off x="6866800" y="2768325"/>
            <a:ext cx="177125" cy="1771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28"/>
          <p:cNvSpPr txBox="1"/>
          <p:nvPr>
            <p:ph type="title"/>
          </p:nvPr>
        </p:nvSpPr>
        <p:spPr>
          <a:xfrm>
            <a:off x="350125" y="1264275"/>
            <a:ext cx="68214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Icons</a:t>
            </a:r>
            <a:endParaRPr/>
          </a:p>
        </p:txBody>
      </p:sp>
      <p:sp>
        <p:nvSpPr>
          <p:cNvPr id="160" name="Google Shape;160;p28"/>
          <p:cNvSpPr txBox="1"/>
          <p:nvPr>
            <p:ph idx="1" type="body"/>
          </p:nvPr>
        </p:nvSpPr>
        <p:spPr>
          <a:xfrm>
            <a:off x="350125" y="2009300"/>
            <a:ext cx="1689000" cy="236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Use this icons in your presentation.</a:t>
            </a:r>
            <a:endParaRPr/>
          </a:p>
        </p:txBody>
      </p:sp>
      <p:pic>
        <p:nvPicPr>
          <p:cNvPr id="161" name="Google Shape;161;p28"/>
          <p:cNvPicPr preferRelativeResize="0"/>
          <p:nvPr/>
        </p:nvPicPr>
        <p:blipFill>
          <a:blip r:embed="rId3">
            <a:alphaModFix/>
          </a:blip>
          <a:stretch>
            <a:fillRect/>
          </a:stretch>
        </p:blipFill>
        <p:spPr>
          <a:xfrm>
            <a:off x="2018175" y="2367450"/>
            <a:ext cx="303000" cy="303000"/>
          </a:xfrm>
          <a:prstGeom prst="rect">
            <a:avLst/>
          </a:prstGeom>
          <a:noFill/>
          <a:ln>
            <a:noFill/>
          </a:ln>
        </p:spPr>
      </p:pic>
      <p:pic>
        <p:nvPicPr>
          <p:cNvPr id="162" name="Google Shape;162;p28"/>
          <p:cNvPicPr preferRelativeResize="0"/>
          <p:nvPr/>
        </p:nvPicPr>
        <p:blipFill>
          <a:blip r:embed="rId4">
            <a:alphaModFix/>
          </a:blip>
          <a:stretch>
            <a:fillRect/>
          </a:stretch>
        </p:blipFill>
        <p:spPr>
          <a:xfrm>
            <a:off x="2321025" y="2364750"/>
            <a:ext cx="308400" cy="308400"/>
          </a:xfrm>
          <a:prstGeom prst="rect">
            <a:avLst/>
          </a:prstGeom>
          <a:noFill/>
          <a:ln>
            <a:noFill/>
          </a:ln>
        </p:spPr>
      </p:pic>
      <p:pic>
        <p:nvPicPr>
          <p:cNvPr id="163" name="Google Shape;163;p28"/>
          <p:cNvPicPr preferRelativeResize="0"/>
          <p:nvPr/>
        </p:nvPicPr>
        <p:blipFill>
          <a:blip r:embed="rId5">
            <a:alphaModFix/>
          </a:blip>
          <a:stretch>
            <a:fillRect/>
          </a:stretch>
        </p:blipFill>
        <p:spPr>
          <a:xfrm>
            <a:off x="2620450" y="2364750"/>
            <a:ext cx="308400" cy="308400"/>
          </a:xfrm>
          <a:prstGeom prst="rect">
            <a:avLst/>
          </a:prstGeom>
          <a:noFill/>
          <a:ln>
            <a:noFill/>
          </a:ln>
        </p:spPr>
      </p:pic>
      <p:pic>
        <p:nvPicPr>
          <p:cNvPr id="164" name="Google Shape;164;p28"/>
          <p:cNvPicPr preferRelativeResize="0"/>
          <p:nvPr/>
        </p:nvPicPr>
        <p:blipFill>
          <a:blip r:embed="rId6">
            <a:alphaModFix/>
          </a:blip>
          <a:stretch>
            <a:fillRect/>
          </a:stretch>
        </p:blipFill>
        <p:spPr>
          <a:xfrm>
            <a:off x="2932425" y="2367440"/>
            <a:ext cx="303000" cy="303000"/>
          </a:xfrm>
          <a:prstGeom prst="rect">
            <a:avLst/>
          </a:prstGeom>
          <a:noFill/>
          <a:ln>
            <a:noFill/>
          </a:ln>
        </p:spPr>
      </p:pic>
      <p:pic>
        <p:nvPicPr>
          <p:cNvPr id="165" name="Google Shape;165;p28"/>
          <p:cNvPicPr preferRelativeResize="0"/>
          <p:nvPr/>
        </p:nvPicPr>
        <p:blipFill>
          <a:blip r:embed="rId7">
            <a:alphaModFix/>
          </a:blip>
          <a:stretch>
            <a:fillRect/>
          </a:stretch>
        </p:blipFill>
        <p:spPr>
          <a:xfrm>
            <a:off x="3228125" y="2364750"/>
            <a:ext cx="308400" cy="308400"/>
          </a:xfrm>
          <a:prstGeom prst="rect">
            <a:avLst/>
          </a:prstGeom>
          <a:noFill/>
          <a:ln>
            <a:noFill/>
          </a:ln>
        </p:spPr>
      </p:pic>
      <p:pic>
        <p:nvPicPr>
          <p:cNvPr id="166" name="Google Shape;166;p28"/>
          <p:cNvPicPr preferRelativeResize="0"/>
          <p:nvPr/>
        </p:nvPicPr>
        <p:blipFill>
          <a:blip r:embed="rId8">
            <a:alphaModFix/>
          </a:blip>
          <a:stretch>
            <a:fillRect/>
          </a:stretch>
        </p:blipFill>
        <p:spPr>
          <a:xfrm>
            <a:off x="2022000" y="2070600"/>
            <a:ext cx="303000" cy="303000"/>
          </a:xfrm>
          <a:prstGeom prst="rect">
            <a:avLst/>
          </a:prstGeom>
          <a:noFill/>
          <a:ln>
            <a:noFill/>
          </a:ln>
        </p:spPr>
      </p:pic>
      <p:pic>
        <p:nvPicPr>
          <p:cNvPr id="167" name="Google Shape;167;p28"/>
          <p:cNvPicPr preferRelativeResize="0"/>
          <p:nvPr/>
        </p:nvPicPr>
        <p:blipFill>
          <a:blip r:embed="rId9">
            <a:alphaModFix/>
          </a:blip>
          <a:stretch>
            <a:fillRect/>
          </a:stretch>
        </p:blipFill>
        <p:spPr>
          <a:xfrm>
            <a:off x="2323725" y="2070600"/>
            <a:ext cx="303000" cy="303000"/>
          </a:xfrm>
          <a:prstGeom prst="rect">
            <a:avLst/>
          </a:prstGeom>
          <a:noFill/>
          <a:ln>
            <a:noFill/>
          </a:ln>
        </p:spPr>
      </p:pic>
      <p:pic>
        <p:nvPicPr>
          <p:cNvPr id="168" name="Google Shape;168;p28"/>
          <p:cNvPicPr preferRelativeResize="0"/>
          <p:nvPr/>
        </p:nvPicPr>
        <p:blipFill>
          <a:blip r:embed="rId10">
            <a:alphaModFix/>
          </a:blip>
          <a:stretch>
            <a:fillRect/>
          </a:stretch>
        </p:blipFill>
        <p:spPr>
          <a:xfrm>
            <a:off x="2629275" y="2067900"/>
            <a:ext cx="308400" cy="308400"/>
          </a:xfrm>
          <a:prstGeom prst="rect">
            <a:avLst/>
          </a:prstGeom>
          <a:noFill/>
          <a:ln>
            <a:noFill/>
          </a:ln>
        </p:spPr>
      </p:pic>
      <p:pic>
        <p:nvPicPr>
          <p:cNvPr id="169" name="Google Shape;169;p28"/>
          <p:cNvPicPr preferRelativeResize="0"/>
          <p:nvPr/>
        </p:nvPicPr>
        <p:blipFill>
          <a:blip r:embed="rId11">
            <a:alphaModFix/>
          </a:blip>
          <a:stretch>
            <a:fillRect/>
          </a:stretch>
        </p:blipFill>
        <p:spPr>
          <a:xfrm>
            <a:off x="2929725" y="2067900"/>
            <a:ext cx="308400" cy="308400"/>
          </a:xfrm>
          <a:prstGeom prst="rect">
            <a:avLst/>
          </a:prstGeom>
          <a:noFill/>
          <a:ln>
            <a:noFill/>
          </a:ln>
        </p:spPr>
      </p:pic>
      <p:pic>
        <p:nvPicPr>
          <p:cNvPr id="170" name="Google Shape;170;p28"/>
          <p:cNvPicPr preferRelativeResize="0"/>
          <p:nvPr/>
        </p:nvPicPr>
        <p:blipFill>
          <a:blip r:embed="rId12">
            <a:alphaModFix/>
          </a:blip>
          <a:stretch>
            <a:fillRect/>
          </a:stretch>
        </p:blipFill>
        <p:spPr>
          <a:xfrm>
            <a:off x="3224288" y="2067900"/>
            <a:ext cx="308400" cy="308400"/>
          </a:xfrm>
          <a:prstGeom prst="rect">
            <a:avLst/>
          </a:prstGeom>
          <a:noFill/>
          <a:ln>
            <a:noFill/>
          </a:ln>
        </p:spPr>
      </p:pic>
      <p:pic>
        <p:nvPicPr>
          <p:cNvPr id="171" name="Google Shape;171;p28"/>
          <p:cNvPicPr preferRelativeResize="0"/>
          <p:nvPr/>
        </p:nvPicPr>
        <p:blipFill>
          <a:blip r:embed="rId13">
            <a:alphaModFix/>
          </a:blip>
          <a:stretch>
            <a:fillRect/>
          </a:stretch>
        </p:blipFill>
        <p:spPr>
          <a:xfrm>
            <a:off x="3541125" y="2070600"/>
            <a:ext cx="303000" cy="303000"/>
          </a:xfrm>
          <a:prstGeom prst="rect">
            <a:avLst/>
          </a:prstGeom>
          <a:noFill/>
          <a:ln>
            <a:noFill/>
          </a:ln>
        </p:spPr>
      </p:pic>
      <p:pic>
        <p:nvPicPr>
          <p:cNvPr id="172" name="Google Shape;172;p28"/>
          <p:cNvPicPr preferRelativeResize="0"/>
          <p:nvPr/>
        </p:nvPicPr>
        <p:blipFill>
          <a:blip r:embed="rId14">
            <a:alphaModFix/>
          </a:blip>
          <a:stretch>
            <a:fillRect/>
          </a:stretch>
        </p:blipFill>
        <p:spPr>
          <a:xfrm>
            <a:off x="3836088" y="2070600"/>
            <a:ext cx="303000" cy="303000"/>
          </a:xfrm>
          <a:prstGeom prst="rect">
            <a:avLst/>
          </a:prstGeom>
          <a:noFill/>
          <a:ln>
            <a:noFill/>
          </a:ln>
        </p:spPr>
      </p:pic>
      <p:pic>
        <p:nvPicPr>
          <p:cNvPr id="173" name="Google Shape;173;p28"/>
          <p:cNvPicPr preferRelativeResize="0"/>
          <p:nvPr/>
        </p:nvPicPr>
        <p:blipFill>
          <a:blip r:embed="rId15">
            <a:alphaModFix/>
          </a:blip>
          <a:stretch>
            <a:fillRect/>
          </a:stretch>
        </p:blipFill>
        <p:spPr>
          <a:xfrm>
            <a:off x="4130275" y="2070600"/>
            <a:ext cx="303000" cy="303000"/>
          </a:xfrm>
          <a:prstGeom prst="rect">
            <a:avLst/>
          </a:prstGeom>
          <a:noFill/>
          <a:ln>
            <a:noFill/>
          </a:ln>
        </p:spPr>
      </p:pic>
      <p:pic>
        <p:nvPicPr>
          <p:cNvPr id="174" name="Google Shape;174;p28"/>
          <p:cNvPicPr preferRelativeResize="0"/>
          <p:nvPr/>
        </p:nvPicPr>
        <p:blipFill>
          <a:blip r:embed="rId16">
            <a:alphaModFix/>
          </a:blip>
          <a:stretch>
            <a:fillRect/>
          </a:stretch>
        </p:blipFill>
        <p:spPr>
          <a:xfrm>
            <a:off x="4442500" y="2067900"/>
            <a:ext cx="308400" cy="308400"/>
          </a:xfrm>
          <a:prstGeom prst="rect">
            <a:avLst/>
          </a:prstGeom>
          <a:noFill/>
          <a:ln>
            <a:noFill/>
          </a:ln>
        </p:spPr>
      </p:pic>
      <p:pic>
        <p:nvPicPr>
          <p:cNvPr id="175" name="Google Shape;175;p28"/>
          <p:cNvPicPr preferRelativeResize="0"/>
          <p:nvPr/>
        </p:nvPicPr>
        <p:blipFill>
          <a:blip r:embed="rId17">
            <a:alphaModFix/>
          </a:blip>
          <a:stretch>
            <a:fillRect/>
          </a:stretch>
        </p:blipFill>
        <p:spPr>
          <a:xfrm>
            <a:off x="4755038" y="2076850"/>
            <a:ext cx="290500" cy="290500"/>
          </a:xfrm>
          <a:prstGeom prst="rect">
            <a:avLst/>
          </a:prstGeom>
          <a:noFill/>
          <a:ln>
            <a:noFill/>
          </a:ln>
        </p:spPr>
      </p:pic>
      <p:pic>
        <p:nvPicPr>
          <p:cNvPr id="176" name="Google Shape;176;p28"/>
          <p:cNvPicPr preferRelativeResize="0"/>
          <p:nvPr/>
        </p:nvPicPr>
        <p:blipFill>
          <a:blip r:embed="rId18">
            <a:alphaModFix/>
          </a:blip>
          <a:stretch>
            <a:fillRect/>
          </a:stretch>
        </p:blipFill>
        <p:spPr>
          <a:xfrm>
            <a:off x="5054300" y="2070600"/>
            <a:ext cx="303000" cy="303000"/>
          </a:xfrm>
          <a:prstGeom prst="rect">
            <a:avLst/>
          </a:prstGeom>
          <a:noFill/>
          <a:ln>
            <a:noFill/>
          </a:ln>
        </p:spPr>
      </p:pic>
      <p:pic>
        <p:nvPicPr>
          <p:cNvPr id="177" name="Google Shape;177;p28"/>
          <p:cNvPicPr preferRelativeResize="0"/>
          <p:nvPr/>
        </p:nvPicPr>
        <p:blipFill>
          <a:blip r:embed="rId19">
            <a:alphaModFix/>
          </a:blip>
          <a:stretch>
            <a:fillRect/>
          </a:stretch>
        </p:blipFill>
        <p:spPr>
          <a:xfrm>
            <a:off x="5344075" y="2067900"/>
            <a:ext cx="308400" cy="308400"/>
          </a:xfrm>
          <a:prstGeom prst="rect">
            <a:avLst/>
          </a:prstGeom>
          <a:noFill/>
          <a:ln>
            <a:noFill/>
          </a:ln>
        </p:spPr>
      </p:pic>
      <p:pic>
        <p:nvPicPr>
          <p:cNvPr id="178" name="Google Shape;178;p28"/>
          <p:cNvPicPr preferRelativeResize="0"/>
          <p:nvPr/>
        </p:nvPicPr>
        <p:blipFill>
          <a:blip r:embed="rId20">
            <a:alphaModFix/>
          </a:blip>
          <a:stretch>
            <a:fillRect/>
          </a:stretch>
        </p:blipFill>
        <p:spPr>
          <a:xfrm>
            <a:off x="5653400" y="2070600"/>
            <a:ext cx="303000" cy="303000"/>
          </a:xfrm>
          <a:prstGeom prst="rect">
            <a:avLst/>
          </a:prstGeom>
          <a:noFill/>
          <a:ln>
            <a:noFill/>
          </a:ln>
        </p:spPr>
      </p:pic>
      <p:pic>
        <p:nvPicPr>
          <p:cNvPr id="179" name="Google Shape;179;p28"/>
          <p:cNvPicPr preferRelativeResize="0"/>
          <p:nvPr/>
        </p:nvPicPr>
        <p:blipFill>
          <a:blip r:embed="rId21">
            <a:alphaModFix/>
          </a:blip>
          <a:stretch>
            <a:fillRect/>
          </a:stretch>
        </p:blipFill>
        <p:spPr>
          <a:xfrm>
            <a:off x="5956375" y="2070600"/>
            <a:ext cx="303000" cy="303000"/>
          </a:xfrm>
          <a:prstGeom prst="rect">
            <a:avLst/>
          </a:prstGeom>
          <a:noFill/>
          <a:ln>
            <a:noFill/>
          </a:ln>
        </p:spPr>
      </p:pic>
      <p:pic>
        <p:nvPicPr>
          <p:cNvPr id="180" name="Google Shape;180;p28"/>
          <p:cNvPicPr preferRelativeResize="0"/>
          <p:nvPr/>
        </p:nvPicPr>
        <p:blipFill>
          <a:blip r:embed="rId22">
            <a:alphaModFix/>
          </a:blip>
          <a:stretch>
            <a:fillRect/>
          </a:stretch>
        </p:blipFill>
        <p:spPr>
          <a:xfrm>
            <a:off x="6275225" y="2076850"/>
            <a:ext cx="290500" cy="290500"/>
          </a:xfrm>
          <a:prstGeom prst="rect">
            <a:avLst/>
          </a:prstGeom>
          <a:noFill/>
          <a:ln>
            <a:noFill/>
          </a:ln>
        </p:spPr>
      </p:pic>
      <p:pic>
        <p:nvPicPr>
          <p:cNvPr id="181" name="Google Shape;181;p28"/>
          <p:cNvPicPr preferRelativeResize="0"/>
          <p:nvPr/>
        </p:nvPicPr>
        <p:blipFill>
          <a:blip r:embed="rId23">
            <a:alphaModFix/>
          </a:blip>
          <a:stretch>
            <a:fillRect/>
          </a:stretch>
        </p:blipFill>
        <p:spPr>
          <a:xfrm>
            <a:off x="6581575" y="2070600"/>
            <a:ext cx="303000" cy="303000"/>
          </a:xfrm>
          <a:prstGeom prst="rect">
            <a:avLst/>
          </a:prstGeom>
          <a:noFill/>
          <a:ln>
            <a:noFill/>
          </a:ln>
        </p:spPr>
      </p:pic>
      <p:pic>
        <p:nvPicPr>
          <p:cNvPr id="182" name="Google Shape;182;p28"/>
          <p:cNvPicPr preferRelativeResize="0"/>
          <p:nvPr/>
        </p:nvPicPr>
        <p:blipFill>
          <a:blip r:embed="rId24">
            <a:alphaModFix/>
          </a:blip>
          <a:stretch>
            <a:fillRect/>
          </a:stretch>
        </p:blipFill>
        <p:spPr>
          <a:xfrm>
            <a:off x="6871038" y="2070600"/>
            <a:ext cx="303000" cy="303000"/>
          </a:xfrm>
          <a:prstGeom prst="rect">
            <a:avLst/>
          </a:prstGeom>
          <a:noFill/>
          <a:ln>
            <a:noFill/>
          </a:ln>
        </p:spPr>
      </p:pic>
      <p:pic>
        <p:nvPicPr>
          <p:cNvPr id="183" name="Google Shape;183;p28"/>
          <p:cNvPicPr preferRelativeResize="0"/>
          <p:nvPr/>
        </p:nvPicPr>
        <p:blipFill>
          <a:blip r:embed="rId25">
            <a:alphaModFix/>
          </a:blip>
          <a:stretch>
            <a:fillRect/>
          </a:stretch>
        </p:blipFill>
        <p:spPr>
          <a:xfrm>
            <a:off x="7176175" y="2076850"/>
            <a:ext cx="290500" cy="290500"/>
          </a:xfrm>
          <a:prstGeom prst="rect">
            <a:avLst/>
          </a:prstGeom>
          <a:noFill/>
          <a:ln>
            <a:noFill/>
          </a:ln>
        </p:spPr>
      </p:pic>
      <p:pic>
        <p:nvPicPr>
          <p:cNvPr id="184" name="Google Shape;184;p28"/>
          <p:cNvPicPr preferRelativeResize="0"/>
          <p:nvPr/>
        </p:nvPicPr>
        <p:blipFill>
          <a:blip r:embed="rId26">
            <a:alphaModFix/>
          </a:blip>
          <a:stretch>
            <a:fillRect/>
          </a:stretch>
        </p:blipFill>
        <p:spPr>
          <a:xfrm>
            <a:off x="7479350" y="2076850"/>
            <a:ext cx="290500" cy="290500"/>
          </a:xfrm>
          <a:prstGeom prst="rect">
            <a:avLst/>
          </a:prstGeom>
          <a:noFill/>
          <a:ln>
            <a:noFill/>
          </a:ln>
        </p:spPr>
      </p:pic>
      <p:pic>
        <p:nvPicPr>
          <p:cNvPr id="185" name="Google Shape;185;p28"/>
          <p:cNvPicPr preferRelativeResize="0"/>
          <p:nvPr/>
        </p:nvPicPr>
        <p:blipFill>
          <a:blip r:embed="rId27">
            <a:alphaModFix/>
          </a:blip>
          <a:stretch>
            <a:fillRect/>
          </a:stretch>
        </p:blipFill>
        <p:spPr>
          <a:xfrm>
            <a:off x="7776575" y="2067900"/>
            <a:ext cx="308400" cy="308400"/>
          </a:xfrm>
          <a:prstGeom prst="rect">
            <a:avLst/>
          </a:prstGeom>
          <a:noFill/>
          <a:ln>
            <a:noFill/>
          </a:ln>
        </p:spPr>
      </p:pic>
      <p:pic>
        <p:nvPicPr>
          <p:cNvPr id="186" name="Google Shape;186;p28"/>
          <p:cNvPicPr preferRelativeResize="0"/>
          <p:nvPr/>
        </p:nvPicPr>
        <p:blipFill>
          <a:blip r:embed="rId28">
            <a:alphaModFix/>
          </a:blip>
          <a:stretch>
            <a:fillRect/>
          </a:stretch>
        </p:blipFill>
        <p:spPr>
          <a:xfrm>
            <a:off x="3532475" y="2364750"/>
            <a:ext cx="308400" cy="308400"/>
          </a:xfrm>
          <a:prstGeom prst="rect">
            <a:avLst/>
          </a:prstGeom>
          <a:noFill/>
          <a:ln>
            <a:noFill/>
          </a:ln>
        </p:spPr>
      </p:pic>
      <p:pic>
        <p:nvPicPr>
          <p:cNvPr id="187" name="Google Shape;187;p28"/>
          <p:cNvPicPr preferRelativeResize="0"/>
          <p:nvPr/>
        </p:nvPicPr>
        <p:blipFill>
          <a:blip r:embed="rId29">
            <a:alphaModFix/>
          </a:blip>
          <a:stretch>
            <a:fillRect/>
          </a:stretch>
        </p:blipFill>
        <p:spPr>
          <a:xfrm>
            <a:off x="3835313" y="2364750"/>
            <a:ext cx="308400" cy="308400"/>
          </a:xfrm>
          <a:prstGeom prst="rect">
            <a:avLst/>
          </a:prstGeom>
          <a:noFill/>
          <a:ln>
            <a:noFill/>
          </a:ln>
        </p:spPr>
      </p:pic>
      <p:pic>
        <p:nvPicPr>
          <p:cNvPr id="188" name="Google Shape;188;p28"/>
          <p:cNvPicPr preferRelativeResize="0"/>
          <p:nvPr/>
        </p:nvPicPr>
        <p:blipFill>
          <a:blip r:embed="rId30">
            <a:alphaModFix/>
          </a:blip>
          <a:stretch>
            <a:fillRect/>
          </a:stretch>
        </p:blipFill>
        <p:spPr>
          <a:xfrm>
            <a:off x="4135225" y="2364750"/>
            <a:ext cx="308400" cy="308400"/>
          </a:xfrm>
          <a:prstGeom prst="rect">
            <a:avLst/>
          </a:prstGeom>
          <a:noFill/>
          <a:ln>
            <a:noFill/>
          </a:ln>
        </p:spPr>
      </p:pic>
      <p:pic>
        <p:nvPicPr>
          <p:cNvPr id="189" name="Google Shape;189;p28"/>
          <p:cNvPicPr preferRelativeResize="0"/>
          <p:nvPr/>
        </p:nvPicPr>
        <p:blipFill>
          <a:blip r:embed="rId31">
            <a:alphaModFix/>
          </a:blip>
          <a:stretch>
            <a:fillRect/>
          </a:stretch>
        </p:blipFill>
        <p:spPr>
          <a:xfrm>
            <a:off x="4442525" y="2367450"/>
            <a:ext cx="303000" cy="303000"/>
          </a:xfrm>
          <a:prstGeom prst="rect">
            <a:avLst/>
          </a:prstGeom>
          <a:noFill/>
          <a:ln>
            <a:noFill/>
          </a:ln>
        </p:spPr>
      </p:pic>
      <p:pic>
        <p:nvPicPr>
          <p:cNvPr id="190" name="Google Shape;190;p28"/>
          <p:cNvPicPr preferRelativeResize="0"/>
          <p:nvPr/>
        </p:nvPicPr>
        <p:blipFill>
          <a:blip r:embed="rId32">
            <a:alphaModFix/>
          </a:blip>
          <a:stretch>
            <a:fillRect/>
          </a:stretch>
        </p:blipFill>
        <p:spPr>
          <a:xfrm>
            <a:off x="4737169" y="2367450"/>
            <a:ext cx="303000" cy="303000"/>
          </a:xfrm>
          <a:prstGeom prst="rect">
            <a:avLst/>
          </a:prstGeom>
          <a:noFill/>
          <a:ln>
            <a:noFill/>
          </a:ln>
        </p:spPr>
      </p:pic>
      <p:pic>
        <p:nvPicPr>
          <p:cNvPr id="191" name="Google Shape;191;p28"/>
          <p:cNvPicPr preferRelativeResize="0"/>
          <p:nvPr/>
        </p:nvPicPr>
        <p:blipFill>
          <a:blip r:embed="rId33">
            <a:alphaModFix/>
          </a:blip>
          <a:stretch>
            <a:fillRect/>
          </a:stretch>
        </p:blipFill>
        <p:spPr>
          <a:xfrm>
            <a:off x="5049675" y="2364750"/>
            <a:ext cx="303000" cy="303000"/>
          </a:xfrm>
          <a:prstGeom prst="rect">
            <a:avLst/>
          </a:prstGeom>
          <a:noFill/>
          <a:ln>
            <a:noFill/>
          </a:ln>
        </p:spPr>
      </p:pic>
      <p:pic>
        <p:nvPicPr>
          <p:cNvPr id="192" name="Google Shape;192;p28"/>
          <p:cNvPicPr preferRelativeResize="0"/>
          <p:nvPr/>
        </p:nvPicPr>
        <p:blipFill>
          <a:blip r:embed="rId34">
            <a:alphaModFix/>
          </a:blip>
          <a:stretch>
            <a:fillRect/>
          </a:stretch>
        </p:blipFill>
        <p:spPr>
          <a:xfrm>
            <a:off x="5344075" y="2373600"/>
            <a:ext cx="303000" cy="303000"/>
          </a:xfrm>
          <a:prstGeom prst="rect">
            <a:avLst/>
          </a:prstGeom>
          <a:noFill/>
          <a:ln>
            <a:noFill/>
          </a:ln>
        </p:spPr>
      </p:pic>
      <p:pic>
        <p:nvPicPr>
          <p:cNvPr id="193" name="Google Shape;193;p28"/>
          <p:cNvPicPr preferRelativeResize="0"/>
          <p:nvPr/>
        </p:nvPicPr>
        <p:blipFill>
          <a:blip r:embed="rId35">
            <a:alphaModFix/>
          </a:blip>
          <a:stretch>
            <a:fillRect/>
          </a:stretch>
        </p:blipFill>
        <p:spPr>
          <a:xfrm>
            <a:off x="5660700" y="2367450"/>
            <a:ext cx="308400" cy="308400"/>
          </a:xfrm>
          <a:prstGeom prst="rect">
            <a:avLst/>
          </a:prstGeom>
          <a:noFill/>
          <a:ln>
            <a:noFill/>
          </a:ln>
        </p:spPr>
      </p:pic>
      <p:pic>
        <p:nvPicPr>
          <p:cNvPr id="194" name="Google Shape;194;p28"/>
          <p:cNvPicPr preferRelativeResize="0"/>
          <p:nvPr/>
        </p:nvPicPr>
        <p:blipFill>
          <a:blip r:embed="rId36">
            <a:alphaModFix/>
          </a:blip>
          <a:stretch>
            <a:fillRect/>
          </a:stretch>
        </p:blipFill>
        <p:spPr>
          <a:xfrm>
            <a:off x="5957325" y="2367450"/>
            <a:ext cx="308400" cy="308400"/>
          </a:xfrm>
          <a:prstGeom prst="rect">
            <a:avLst/>
          </a:prstGeom>
          <a:noFill/>
          <a:ln>
            <a:noFill/>
          </a:ln>
        </p:spPr>
      </p:pic>
      <p:pic>
        <p:nvPicPr>
          <p:cNvPr id="195" name="Google Shape;195;p28"/>
          <p:cNvPicPr preferRelativeResize="0"/>
          <p:nvPr/>
        </p:nvPicPr>
        <p:blipFill>
          <a:blip r:embed="rId37">
            <a:alphaModFix/>
          </a:blip>
          <a:stretch>
            <a:fillRect/>
          </a:stretch>
        </p:blipFill>
        <p:spPr>
          <a:xfrm>
            <a:off x="6272500" y="2367450"/>
            <a:ext cx="290500" cy="290500"/>
          </a:xfrm>
          <a:prstGeom prst="rect">
            <a:avLst/>
          </a:prstGeom>
          <a:noFill/>
          <a:ln>
            <a:noFill/>
          </a:ln>
        </p:spPr>
      </p:pic>
      <p:pic>
        <p:nvPicPr>
          <p:cNvPr id="196" name="Google Shape;196;p28"/>
          <p:cNvPicPr preferRelativeResize="0"/>
          <p:nvPr/>
        </p:nvPicPr>
        <p:blipFill>
          <a:blip r:embed="rId38">
            <a:alphaModFix/>
          </a:blip>
          <a:stretch>
            <a:fillRect/>
          </a:stretch>
        </p:blipFill>
        <p:spPr>
          <a:xfrm>
            <a:off x="6569775" y="2376300"/>
            <a:ext cx="290500" cy="290500"/>
          </a:xfrm>
          <a:prstGeom prst="rect">
            <a:avLst/>
          </a:prstGeom>
          <a:noFill/>
          <a:ln>
            <a:noFill/>
          </a:ln>
        </p:spPr>
      </p:pic>
      <p:pic>
        <p:nvPicPr>
          <p:cNvPr id="197" name="Google Shape;197;p28"/>
          <p:cNvPicPr preferRelativeResize="0"/>
          <p:nvPr/>
        </p:nvPicPr>
        <p:blipFill>
          <a:blip r:embed="rId39">
            <a:alphaModFix/>
          </a:blip>
          <a:stretch>
            <a:fillRect/>
          </a:stretch>
        </p:blipFill>
        <p:spPr>
          <a:xfrm>
            <a:off x="6866400" y="2364750"/>
            <a:ext cx="303000" cy="303000"/>
          </a:xfrm>
          <a:prstGeom prst="rect">
            <a:avLst/>
          </a:prstGeom>
          <a:noFill/>
          <a:ln>
            <a:noFill/>
          </a:ln>
        </p:spPr>
      </p:pic>
      <p:pic>
        <p:nvPicPr>
          <p:cNvPr id="198" name="Google Shape;198;p28"/>
          <p:cNvPicPr preferRelativeResize="0"/>
          <p:nvPr/>
        </p:nvPicPr>
        <p:blipFill>
          <a:blip r:embed="rId40">
            <a:alphaModFix/>
          </a:blip>
          <a:stretch>
            <a:fillRect/>
          </a:stretch>
        </p:blipFill>
        <p:spPr>
          <a:xfrm>
            <a:off x="7164325" y="2367450"/>
            <a:ext cx="303000" cy="303000"/>
          </a:xfrm>
          <a:prstGeom prst="rect">
            <a:avLst/>
          </a:prstGeom>
          <a:noFill/>
          <a:ln>
            <a:noFill/>
          </a:ln>
        </p:spPr>
      </p:pic>
      <p:pic>
        <p:nvPicPr>
          <p:cNvPr id="199" name="Google Shape;199;p28"/>
          <p:cNvPicPr preferRelativeResize="0"/>
          <p:nvPr/>
        </p:nvPicPr>
        <p:blipFill>
          <a:blip r:embed="rId41">
            <a:alphaModFix/>
          </a:blip>
          <a:stretch>
            <a:fillRect/>
          </a:stretch>
        </p:blipFill>
        <p:spPr>
          <a:xfrm>
            <a:off x="7468800" y="2364750"/>
            <a:ext cx="290500" cy="290500"/>
          </a:xfrm>
          <a:prstGeom prst="rect">
            <a:avLst/>
          </a:prstGeom>
          <a:noFill/>
          <a:ln>
            <a:noFill/>
          </a:ln>
        </p:spPr>
      </p:pic>
      <p:pic>
        <p:nvPicPr>
          <p:cNvPr id="200" name="Google Shape;200;p28"/>
          <p:cNvPicPr preferRelativeResize="0"/>
          <p:nvPr/>
        </p:nvPicPr>
        <p:blipFill>
          <a:blip r:embed="rId42">
            <a:alphaModFix/>
          </a:blip>
          <a:stretch>
            <a:fillRect/>
          </a:stretch>
        </p:blipFill>
        <p:spPr>
          <a:xfrm>
            <a:off x="7779375" y="2367450"/>
            <a:ext cx="290500" cy="290500"/>
          </a:xfrm>
          <a:prstGeom prst="rect">
            <a:avLst/>
          </a:prstGeom>
          <a:noFill/>
          <a:ln>
            <a:noFill/>
          </a:ln>
        </p:spPr>
      </p:pic>
      <p:pic>
        <p:nvPicPr>
          <p:cNvPr id="201" name="Google Shape;201;p28"/>
          <p:cNvPicPr preferRelativeResize="0"/>
          <p:nvPr/>
        </p:nvPicPr>
        <p:blipFill>
          <a:blip r:embed="rId43">
            <a:alphaModFix/>
          </a:blip>
          <a:stretch>
            <a:fillRect/>
          </a:stretch>
        </p:blipFill>
        <p:spPr>
          <a:xfrm>
            <a:off x="2018175" y="2676650"/>
            <a:ext cx="290500" cy="290500"/>
          </a:xfrm>
          <a:prstGeom prst="rect">
            <a:avLst/>
          </a:prstGeom>
          <a:noFill/>
          <a:ln>
            <a:noFill/>
          </a:ln>
        </p:spPr>
      </p:pic>
      <p:pic>
        <p:nvPicPr>
          <p:cNvPr id="202" name="Google Shape;202;p28"/>
          <p:cNvPicPr preferRelativeResize="0"/>
          <p:nvPr/>
        </p:nvPicPr>
        <p:blipFill>
          <a:blip r:embed="rId44">
            <a:alphaModFix/>
          </a:blip>
          <a:stretch>
            <a:fillRect/>
          </a:stretch>
        </p:blipFill>
        <p:spPr>
          <a:xfrm>
            <a:off x="2316941" y="2673150"/>
            <a:ext cx="303000" cy="303008"/>
          </a:xfrm>
          <a:prstGeom prst="rect">
            <a:avLst/>
          </a:prstGeom>
          <a:noFill/>
          <a:ln>
            <a:noFill/>
          </a:ln>
        </p:spPr>
      </p:pic>
      <p:pic>
        <p:nvPicPr>
          <p:cNvPr id="203" name="Google Shape;203;p28"/>
          <p:cNvPicPr preferRelativeResize="0"/>
          <p:nvPr/>
        </p:nvPicPr>
        <p:blipFill>
          <a:blip r:embed="rId45">
            <a:alphaModFix/>
          </a:blip>
          <a:stretch>
            <a:fillRect/>
          </a:stretch>
        </p:blipFill>
        <p:spPr>
          <a:xfrm>
            <a:off x="2628225" y="2675850"/>
            <a:ext cx="303000" cy="303000"/>
          </a:xfrm>
          <a:prstGeom prst="rect">
            <a:avLst/>
          </a:prstGeom>
          <a:noFill/>
          <a:ln>
            <a:noFill/>
          </a:ln>
        </p:spPr>
      </p:pic>
      <p:pic>
        <p:nvPicPr>
          <p:cNvPr id="204" name="Google Shape;204;p28"/>
          <p:cNvPicPr preferRelativeResize="0"/>
          <p:nvPr/>
        </p:nvPicPr>
        <p:blipFill>
          <a:blip r:embed="rId46">
            <a:alphaModFix/>
          </a:blip>
          <a:stretch>
            <a:fillRect/>
          </a:stretch>
        </p:blipFill>
        <p:spPr>
          <a:xfrm>
            <a:off x="2939500" y="2675850"/>
            <a:ext cx="303000" cy="303000"/>
          </a:xfrm>
          <a:prstGeom prst="rect">
            <a:avLst/>
          </a:prstGeom>
          <a:noFill/>
          <a:ln>
            <a:noFill/>
          </a:ln>
        </p:spPr>
      </p:pic>
      <p:pic>
        <p:nvPicPr>
          <p:cNvPr id="205" name="Google Shape;205;p28"/>
          <p:cNvPicPr preferRelativeResize="0"/>
          <p:nvPr/>
        </p:nvPicPr>
        <p:blipFill>
          <a:blip r:embed="rId47">
            <a:alphaModFix/>
          </a:blip>
          <a:stretch>
            <a:fillRect/>
          </a:stretch>
        </p:blipFill>
        <p:spPr>
          <a:xfrm>
            <a:off x="3233250" y="2676650"/>
            <a:ext cx="290500" cy="290500"/>
          </a:xfrm>
          <a:prstGeom prst="rect">
            <a:avLst/>
          </a:prstGeom>
          <a:noFill/>
          <a:ln>
            <a:noFill/>
          </a:ln>
        </p:spPr>
      </p:pic>
      <p:pic>
        <p:nvPicPr>
          <p:cNvPr id="206" name="Google Shape;206;p28"/>
          <p:cNvPicPr preferRelativeResize="0"/>
          <p:nvPr/>
        </p:nvPicPr>
        <p:blipFill>
          <a:blip r:embed="rId48">
            <a:alphaModFix/>
          </a:blip>
          <a:stretch>
            <a:fillRect/>
          </a:stretch>
        </p:blipFill>
        <p:spPr>
          <a:xfrm>
            <a:off x="3529517" y="2689342"/>
            <a:ext cx="290474" cy="290476"/>
          </a:xfrm>
          <a:prstGeom prst="rect">
            <a:avLst/>
          </a:prstGeom>
          <a:noFill/>
          <a:ln>
            <a:noFill/>
          </a:ln>
        </p:spPr>
      </p:pic>
      <p:pic>
        <p:nvPicPr>
          <p:cNvPr id="207" name="Google Shape;207;p28"/>
          <p:cNvPicPr preferRelativeResize="0"/>
          <p:nvPr/>
        </p:nvPicPr>
        <p:blipFill>
          <a:blip r:embed="rId49">
            <a:alphaModFix/>
          </a:blip>
          <a:stretch>
            <a:fillRect/>
          </a:stretch>
        </p:blipFill>
        <p:spPr>
          <a:xfrm>
            <a:off x="3825775" y="2676650"/>
            <a:ext cx="303000" cy="303000"/>
          </a:xfrm>
          <a:prstGeom prst="rect">
            <a:avLst/>
          </a:prstGeom>
          <a:noFill/>
          <a:ln>
            <a:noFill/>
          </a:ln>
        </p:spPr>
      </p:pic>
      <p:pic>
        <p:nvPicPr>
          <p:cNvPr id="208" name="Google Shape;208;p28"/>
          <p:cNvPicPr preferRelativeResize="0"/>
          <p:nvPr/>
        </p:nvPicPr>
        <p:blipFill>
          <a:blip r:embed="rId50">
            <a:alphaModFix/>
          </a:blip>
          <a:stretch>
            <a:fillRect/>
          </a:stretch>
        </p:blipFill>
        <p:spPr>
          <a:xfrm>
            <a:off x="4142975" y="2676650"/>
            <a:ext cx="290474" cy="290476"/>
          </a:xfrm>
          <a:prstGeom prst="rect">
            <a:avLst/>
          </a:prstGeom>
          <a:noFill/>
          <a:ln>
            <a:noFill/>
          </a:ln>
        </p:spPr>
      </p:pic>
      <p:pic>
        <p:nvPicPr>
          <p:cNvPr id="209" name="Google Shape;209;p28"/>
          <p:cNvPicPr preferRelativeResize="0"/>
          <p:nvPr/>
        </p:nvPicPr>
        <p:blipFill>
          <a:blip r:embed="rId51">
            <a:alphaModFix/>
          </a:blip>
          <a:stretch>
            <a:fillRect/>
          </a:stretch>
        </p:blipFill>
        <p:spPr>
          <a:xfrm>
            <a:off x="4447650" y="2681366"/>
            <a:ext cx="290500" cy="290500"/>
          </a:xfrm>
          <a:prstGeom prst="rect">
            <a:avLst/>
          </a:prstGeom>
          <a:noFill/>
          <a:ln>
            <a:noFill/>
          </a:ln>
        </p:spPr>
      </p:pic>
      <p:pic>
        <p:nvPicPr>
          <p:cNvPr id="210" name="Google Shape;210;p28"/>
          <p:cNvPicPr preferRelativeResize="0"/>
          <p:nvPr/>
        </p:nvPicPr>
        <p:blipFill>
          <a:blip r:embed="rId52">
            <a:alphaModFix/>
          </a:blip>
          <a:stretch>
            <a:fillRect/>
          </a:stretch>
        </p:blipFill>
        <p:spPr>
          <a:xfrm>
            <a:off x="4752350" y="2681375"/>
            <a:ext cx="290476" cy="290474"/>
          </a:xfrm>
          <a:prstGeom prst="rect">
            <a:avLst/>
          </a:prstGeom>
          <a:noFill/>
          <a:ln>
            <a:noFill/>
          </a:ln>
        </p:spPr>
      </p:pic>
      <p:pic>
        <p:nvPicPr>
          <p:cNvPr id="211" name="Google Shape;211;p28"/>
          <p:cNvPicPr preferRelativeResize="0"/>
          <p:nvPr/>
        </p:nvPicPr>
        <p:blipFill>
          <a:blip r:embed="rId53">
            <a:alphaModFix/>
          </a:blip>
          <a:stretch>
            <a:fillRect/>
          </a:stretch>
        </p:blipFill>
        <p:spPr>
          <a:xfrm>
            <a:off x="5351475" y="2681388"/>
            <a:ext cx="290476" cy="290476"/>
          </a:xfrm>
          <a:prstGeom prst="rect">
            <a:avLst/>
          </a:prstGeom>
          <a:noFill/>
          <a:ln>
            <a:noFill/>
          </a:ln>
        </p:spPr>
      </p:pic>
      <p:pic>
        <p:nvPicPr>
          <p:cNvPr id="212" name="Google Shape;212;p28"/>
          <p:cNvPicPr preferRelativeResize="0"/>
          <p:nvPr/>
        </p:nvPicPr>
        <p:blipFill>
          <a:blip r:embed="rId54">
            <a:alphaModFix/>
          </a:blip>
          <a:stretch>
            <a:fillRect/>
          </a:stretch>
        </p:blipFill>
        <p:spPr>
          <a:xfrm>
            <a:off x="5642950" y="2676650"/>
            <a:ext cx="303000" cy="303000"/>
          </a:xfrm>
          <a:prstGeom prst="rect">
            <a:avLst/>
          </a:prstGeom>
          <a:noFill/>
          <a:ln>
            <a:noFill/>
          </a:ln>
        </p:spPr>
      </p:pic>
      <p:pic>
        <p:nvPicPr>
          <p:cNvPr id="213" name="Google Shape;213;p28"/>
          <p:cNvPicPr preferRelativeResize="0"/>
          <p:nvPr/>
        </p:nvPicPr>
        <p:blipFill>
          <a:blip r:embed="rId55">
            <a:alphaModFix/>
          </a:blip>
          <a:stretch>
            <a:fillRect/>
          </a:stretch>
        </p:blipFill>
        <p:spPr>
          <a:xfrm>
            <a:off x="5950600" y="2681375"/>
            <a:ext cx="308400" cy="308400"/>
          </a:xfrm>
          <a:prstGeom prst="rect">
            <a:avLst/>
          </a:prstGeom>
          <a:noFill/>
          <a:ln>
            <a:noFill/>
          </a:ln>
        </p:spPr>
      </p:pic>
      <p:pic>
        <p:nvPicPr>
          <p:cNvPr id="214" name="Google Shape;214;p28"/>
          <p:cNvPicPr preferRelativeResize="0"/>
          <p:nvPr/>
        </p:nvPicPr>
        <p:blipFill>
          <a:blip r:embed="rId56">
            <a:alphaModFix/>
          </a:blip>
          <a:stretch>
            <a:fillRect/>
          </a:stretch>
        </p:blipFill>
        <p:spPr>
          <a:xfrm>
            <a:off x="6263650" y="2681375"/>
            <a:ext cx="290500" cy="290500"/>
          </a:xfrm>
          <a:prstGeom prst="rect">
            <a:avLst/>
          </a:prstGeom>
          <a:noFill/>
          <a:ln>
            <a:noFill/>
          </a:ln>
        </p:spPr>
      </p:pic>
      <p:pic>
        <p:nvPicPr>
          <p:cNvPr id="215" name="Google Shape;215;p28"/>
          <p:cNvPicPr preferRelativeResize="0"/>
          <p:nvPr/>
        </p:nvPicPr>
        <p:blipFill>
          <a:blip r:embed="rId57">
            <a:alphaModFix/>
          </a:blip>
          <a:stretch>
            <a:fillRect/>
          </a:stretch>
        </p:blipFill>
        <p:spPr>
          <a:xfrm>
            <a:off x="6558800" y="2681375"/>
            <a:ext cx="303000" cy="303000"/>
          </a:xfrm>
          <a:prstGeom prst="rect">
            <a:avLst/>
          </a:prstGeom>
          <a:noFill/>
          <a:ln>
            <a:noFill/>
          </a:ln>
        </p:spPr>
      </p:pic>
      <p:pic>
        <p:nvPicPr>
          <p:cNvPr id="216" name="Google Shape;216;p28"/>
          <p:cNvPicPr preferRelativeResize="0"/>
          <p:nvPr/>
        </p:nvPicPr>
        <p:blipFill>
          <a:blip r:embed="rId58">
            <a:alphaModFix/>
          </a:blip>
          <a:stretch>
            <a:fillRect/>
          </a:stretch>
        </p:blipFill>
        <p:spPr>
          <a:xfrm>
            <a:off x="6866425" y="2681375"/>
            <a:ext cx="290474" cy="290476"/>
          </a:xfrm>
          <a:prstGeom prst="rect">
            <a:avLst/>
          </a:prstGeom>
          <a:noFill/>
          <a:ln>
            <a:noFill/>
          </a:ln>
        </p:spPr>
      </p:pic>
      <p:pic>
        <p:nvPicPr>
          <p:cNvPr id="217" name="Google Shape;217;p28"/>
          <p:cNvPicPr preferRelativeResize="0"/>
          <p:nvPr/>
        </p:nvPicPr>
        <p:blipFill>
          <a:blip r:embed="rId59">
            <a:alphaModFix/>
          </a:blip>
          <a:stretch>
            <a:fillRect/>
          </a:stretch>
        </p:blipFill>
        <p:spPr>
          <a:xfrm>
            <a:off x="7161525" y="2681375"/>
            <a:ext cx="308400" cy="308400"/>
          </a:xfrm>
          <a:prstGeom prst="rect">
            <a:avLst/>
          </a:prstGeom>
          <a:noFill/>
          <a:ln>
            <a:noFill/>
          </a:ln>
        </p:spPr>
      </p:pic>
      <p:pic>
        <p:nvPicPr>
          <p:cNvPr id="218" name="Google Shape;218;p28"/>
          <p:cNvPicPr preferRelativeResize="0"/>
          <p:nvPr/>
        </p:nvPicPr>
        <p:blipFill>
          <a:blip r:embed="rId60">
            <a:alphaModFix/>
          </a:blip>
          <a:stretch>
            <a:fillRect/>
          </a:stretch>
        </p:blipFill>
        <p:spPr>
          <a:xfrm>
            <a:off x="7474550" y="2681375"/>
            <a:ext cx="290474" cy="290476"/>
          </a:xfrm>
          <a:prstGeom prst="rect">
            <a:avLst/>
          </a:prstGeom>
          <a:noFill/>
          <a:ln>
            <a:noFill/>
          </a:ln>
        </p:spPr>
      </p:pic>
      <p:pic>
        <p:nvPicPr>
          <p:cNvPr id="219" name="Google Shape;219;p28"/>
          <p:cNvPicPr preferRelativeResize="0"/>
          <p:nvPr/>
        </p:nvPicPr>
        <p:blipFill>
          <a:blip r:embed="rId61">
            <a:alphaModFix/>
          </a:blip>
          <a:stretch>
            <a:fillRect/>
          </a:stretch>
        </p:blipFill>
        <p:spPr>
          <a:xfrm>
            <a:off x="7769650" y="2681375"/>
            <a:ext cx="290474" cy="290476"/>
          </a:xfrm>
          <a:prstGeom prst="rect">
            <a:avLst/>
          </a:prstGeom>
          <a:noFill/>
          <a:ln>
            <a:noFill/>
          </a:ln>
        </p:spPr>
      </p:pic>
      <p:pic>
        <p:nvPicPr>
          <p:cNvPr id="220" name="Google Shape;220;p28"/>
          <p:cNvPicPr preferRelativeResize="0"/>
          <p:nvPr/>
        </p:nvPicPr>
        <p:blipFill>
          <a:blip r:embed="rId62">
            <a:alphaModFix/>
          </a:blip>
          <a:stretch>
            <a:fillRect/>
          </a:stretch>
        </p:blipFill>
        <p:spPr>
          <a:xfrm>
            <a:off x="2022000" y="2989775"/>
            <a:ext cx="303000" cy="303000"/>
          </a:xfrm>
          <a:prstGeom prst="rect">
            <a:avLst/>
          </a:prstGeom>
          <a:noFill/>
          <a:ln>
            <a:noFill/>
          </a:ln>
        </p:spPr>
      </p:pic>
      <p:pic>
        <p:nvPicPr>
          <p:cNvPr id="221" name="Google Shape;221;p28"/>
          <p:cNvPicPr preferRelativeResize="0"/>
          <p:nvPr/>
        </p:nvPicPr>
        <p:blipFill>
          <a:blip r:embed="rId63">
            <a:alphaModFix/>
          </a:blip>
          <a:stretch>
            <a:fillRect/>
          </a:stretch>
        </p:blipFill>
        <p:spPr>
          <a:xfrm>
            <a:off x="2316950" y="2989775"/>
            <a:ext cx="303000" cy="303000"/>
          </a:xfrm>
          <a:prstGeom prst="rect">
            <a:avLst/>
          </a:prstGeom>
          <a:noFill/>
          <a:ln>
            <a:noFill/>
          </a:ln>
        </p:spPr>
      </p:pic>
      <p:pic>
        <p:nvPicPr>
          <p:cNvPr id="222" name="Google Shape;222;p28"/>
          <p:cNvPicPr preferRelativeResize="0"/>
          <p:nvPr/>
        </p:nvPicPr>
        <p:blipFill>
          <a:blip r:embed="rId64">
            <a:alphaModFix/>
          </a:blip>
          <a:stretch>
            <a:fillRect/>
          </a:stretch>
        </p:blipFill>
        <p:spPr>
          <a:xfrm>
            <a:off x="2629425" y="2981550"/>
            <a:ext cx="303000" cy="303000"/>
          </a:xfrm>
          <a:prstGeom prst="rect">
            <a:avLst/>
          </a:prstGeom>
          <a:noFill/>
          <a:ln>
            <a:noFill/>
          </a:ln>
        </p:spPr>
      </p:pic>
      <p:pic>
        <p:nvPicPr>
          <p:cNvPr id="223" name="Google Shape;223;p28"/>
          <p:cNvPicPr preferRelativeResize="0"/>
          <p:nvPr/>
        </p:nvPicPr>
        <p:blipFill>
          <a:blip r:embed="rId65">
            <a:alphaModFix/>
          </a:blip>
          <a:stretch>
            <a:fillRect/>
          </a:stretch>
        </p:blipFill>
        <p:spPr>
          <a:xfrm>
            <a:off x="2928850" y="2989775"/>
            <a:ext cx="290474" cy="290474"/>
          </a:xfrm>
          <a:prstGeom prst="rect">
            <a:avLst/>
          </a:prstGeom>
          <a:noFill/>
          <a:ln>
            <a:noFill/>
          </a:ln>
        </p:spPr>
      </p:pic>
      <p:pic>
        <p:nvPicPr>
          <p:cNvPr id="224" name="Google Shape;224;p28"/>
          <p:cNvPicPr preferRelativeResize="0"/>
          <p:nvPr/>
        </p:nvPicPr>
        <p:blipFill>
          <a:blip r:embed="rId66">
            <a:alphaModFix/>
          </a:blip>
          <a:stretch>
            <a:fillRect/>
          </a:stretch>
        </p:blipFill>
        <p:spPr>
          <a:xfrm>
            <a:off x="3236850" y="2989775"/>
            <a:ext cx="303000" cy="303000"/>
          </a:xfrm>
          <a:prstGeom prst="rect">
            <a:avLst/>
          </a:prstGeom>
          <a:noFill/>
          <a:ln>
            <a:noFill/>
          </a:ln>
        </p:spPr>
      </p:pic>
      <p:pic>
        <p:nvPicPr>
          <p:cNvPr id="225" name="Google Shape;225;p28"/>
          <p:cNvPicPr preferRelativeResize="0"/>
          <p:nvPr/>
        </p:nvPicPr>
        <p:blipFill>
          <a:blip r:embed="rId67">
            <a:alphaModFix/>
          </a:blip>
          <a:stretch>
            <a:fillRect/>
          </a:stretch>
        </p:blipFill>
        <p:spPr>
          <a:xfrm>
            <a:off x="3528225" y="2996025"/>
            <a:ext cx="290500" cy="290500"/>
          </a:xfrm>
          <a:prstGeom prst="rect">
            <a:avLst/>
          </a:prstGeom>
          <a:noFill/>
          <a:ln>
            <a:noFill/>
          </a:ln>
        </p:spPr>
      </p:pic>
      <p:pic>
        <p:nvPicPr>
          <p:cNvPr id="226" name="Google Shape;226;p28"/>
          <p:cNvPicPr preferRelativeResize="0"/>
          <p:nvPr/>
        </p:nvPicPr>
        <p:blipFill>
          <a:blip r:embed="rId68">
            <a:alphaModFix/>
          </a:blip>
          <a:stretch>
            <a:fillRect/>
          </a:stretch>
        </p:blipFill>
        <p:spPr>
          <a:xfrm>
            <a:off x="3844275" y="2983150"/>
            <a:ext cx="303000" cy="303000"/>
          </a:xfrm>
          <a:prstGeom prst="rect">
            <a:avLst/>
          </a:prstGeom>
          <a:noFill/>
          <a:ln>
            <a:noFill/>
          </a:ln>
        </p:spPr>
      </p:pic>
      <p:pic>
        <p:nvPicPr>
          <p:cNvPr id="227" name="Google Shape;227;p28"/>
          <p:cNvPicPr preferRelativeResize="0"/>
          <p:nvPr/>
        </p:nvPicPr>
        <p:blipFill>
          <a:blip r:embed="rId69">
            <a:alphaModFix/>
          </a:blip>
          <a:stretch>
            <a:fillRect/>
          </a:stretch>
        </p:blipFill>
        <p:spPr>
          <a:xfrm>
            <a:off x="4156738" y="2996038"/>
            <a:ext cx="290474" cy="290474"/>
          </a:xfrm>
          <a:prstGeom prst="rect">
            <a:avLst/>
          </a:prstGeom>
          <a:noFill/>
          <a:ln>
            <a:noFill/>
          </a:ln>
        </p:spPr>
      </p:pic>
      <p:pic>
        <p:nvPicPr>
          <p:cNvPr id="228" name="Google Shape;228;p28"/>
          <p:cNvPicPr preferRelativeResize="0"/>
          <p:nvPr/>
        </p:nvPicPr>
        <p:blipFill>
          <a:blip r:embed="rId70">
            <a:alphaModFix/>
          </a:blip>
          <a:stretch>
            <a:fillRect/>
          </a:stretch>
        </p:blipFill>
        <p:spPr>
          <a:xfrm>
            <a:off x="4456675" y="2982800"/>
            <a:ext cx="290450" cy="290450"/>
          </a:xfrm>
          <a:prstGeom prst="rect">
            <a:avLst/>
          </a:prstGeom>
          <a:noFill/>
          <a:ln>
            <a:noFill/>
          </a:ln>
        </p:spPr>
      </p:pic>
      <p:pic>
        <p:nvPicPr>
          <p:cNvPr id="229" name="Google Shape;229;p28"/>
          <p:cNvPicPr preferRelativeResize="0"/>
          <p:nvPr/>
        </p:nvPicPr>
        <p:blipFill>
          <a:blip r:embed="rId71">
            <a:alphaModFix/>
          </a:blip>
          <a:stretch>
            <a:fillRect/>
          </a:stretch>
        </p:blipFill>
        <p:spPr>
          <a:xfrm>
            <a:off x="4756600" y="2985500"/>
            <a:ext cx="290450" cy="290450"/>
          </a:xfrm>
          <a:prstGeom prst="rect">
            <a:avLst/>
          </a:prstGeom>
          <a:noFill/>
          <a:ln>
            <a:noFill/>
          </a:ln>
        </p:spPr>
      </p:pic>
      <p:pic>
        <p:nvPicPr>
          <p:cNvPr id="230" name="Google Shape;230;p28"/>
          <p:cNvPicPr preferRelativeResize="0"/>
          <p:nvPr/>
        </p:nvPicPr>
        <p:blipFill>
          <a:blip r:embed="rId72">
            <a:alphaModFix/>
          </a:blip>
          <a:stretch>
            <a:fillRect/>
          </a:stretch>
        </p:blipFill>
        <p:spPr>
          <a:xfrm>
            <a:off x="5044275" y="2979700"/>
            <a:ext cx="303000" cy="303000"/>
          </a:xfrm>
          <a:prstGeom prst="rect">
            <a:avLst/>
          </a:prstGeom>
          <a:noFill/>
          <a:ln>
            <a:noFill/>
          </a:ln>
        </p:spPr>
      </p:pic>
      <p:pic>
        <p:nvPicPr>
          <p:cNvPr id="231" name="Google Shape;231;p28"/>
          <p:cNvPicPr preferRelativeResize="0"/>
          <p:nvPr/>
        </p:nvPicPr>
        <p:blipFill>
          <a:blip r:embed="rId73">
            <a:alphaModFix/>
          </a:blip>
          <a:stretch>
            <a:fillRect/>
          </a:stretch>
        </p:blipFill>
        <p:spPr>
          <a:xfrm>
            <a:off x="5341394" y="2985500"/>
            <a:ext cx="308400" cy="308400"/>
          </a:xfrm>
          <a:prstGeom prst="rect">
            <a:avLst/>
          </a:prstGeom>
          <a:noFill/>
          <a:ln>
            <a:noFill/>
          </a:ln>
        </p:spPr>
      </p:pic>
      <p:pic>
        <p:nvPicPr>
          <p:cNvPr id="232" name="Google Shape;232;p28"/>
          <p:cNvPicPr preferRelativeResize="0"/>
          <p:nvPr/>
        </p:nvPicPr>
        <p:blipFill>
          <a:blip r:embed="rId74">
            <a:alphaModFix/>
          </a:blip>
          <a:stretch>
            <a:fillRect/>
          </a:stretch>
        </p:blipFill>
        <p:spPr>
          <a:xfrm>
            <a:off x="5036350" y="2670550"/>
            <a:ext cx="308400" cy="308400"/>
          </a:xfrm>
          <a:prstGeom prst="rect">
            <a:avLst/>
          </a:prstGeom>
          <a:noFill/>
          <a:ln>
            <a:noFill/>
          </a:ln>
        </p:spPr>
      </p:pic>
      <p:pic>
        <p:nvPicPr>
          <p:cNvPr id="233" name="Google Shape;233;p28"/>
          <p:cNvPicPr preferRelativeResize="0"/>
          <p:nvPr/>
        </p:nvPicPr>
        <p:blipFill>
          <a:blip r:embed="rId75">
            <a:alphaModFix/>
          </a:blip>
          <a:stretch>
            <a:fillRect/>
          </a:stretch>
        </p:blipFill>
        <p:spPr>
          <a:xfrm>
            <a:off x="5665338" y="2980450"/>
            <a:ext cx="290450" cy="290450"/>
          </a:xfrm>
          <a:prstGeom prst="rect">
            <a:avLst/>
          </a:prstGeom>
          <a:noFill/>
          <a:ln>
            <a:noFill/>
          </a:ln>
        </p:spPr>
      </p:pic>
      <p:pic>
        <p:nvPicPr>
          <p:cNvPr id="234" name="Google Shape;234;p28"/>
          <p:cNvPicPr preferRelativeResize="0"/>
          <p:nvPr/>
        </p:nvPicPr>
        <p:blipFill>
          <a:blip r:embed="rId76">
            <a:alphaModFix/>
          </a:blip>
          <a:stretch>
            <a:fillRect/>
          </a:stretch>
        </p:blipFill>
        <p:spPr>
          <a:xfrm>
            <a:off x="5971350" y="2995300"/>
            <a:ext cx="280274" cy="28027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8" name="Shape 238"/>
        <p:cNvGrpSpPr/>
        <p:nvPr/>
      </p:nvGrpSpPr>
      <p:grpSpPr>
        <a:xfrm>
          <a:off x="0" y="0"/>
          <a:ext cx="0" cy="0"/>
          <a:chOff x="0" y="0"/>
          <a:chExt cx="0" cy="0"/>
        </a:xfrm>
      </p:grpSpPr>
      <p:sp>
        <p:nvSpPr>
          <p:cNvPr id="239" name="Google Shape;239;p29"/>
          <p:cNvSpPr txBox="1"/>
          <p:nvPr>
            <p:ph type="title"/>
          </p:nvPr>
        </p:nvSpPr>
        <p:spPr>
          <a:xfrm>
            <a:off x="3049775" y="1106125"/>
            <a:ext cx="3102300" cy="2203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xx%</a:t>
            </a:r>
            <a:endParaRPr/>
          </a:p>
        </p:txBody>
      </p:sp>
      <p:sp>
        <p:nvSpPr>
          <p:cNvPr id="240" name="Google Shape;240;p29"/>
          <p:cNvSpPr txBox="1"/>
          <p:nvPr>
            <p:ph idx="1" type="body"/>
          </p:nvPr>
        </p:nvSpPr>
        <p:spPr>
          <a:xfrm>
            <a:off x="3283475" y="3309925"/>
            <a:ext cx="2619600" cy="1478700"/>
          </a:xfrm>
          <a:prstGeom prst="rect">
            <a:avLst/>
          </a:prstGeom>
        </p:spPr>
        <p:txBody>
          <a:bodyPr anchorCtr="0" anchor="t" bIns="91425" lIns="91425" spcFirstLastPara="1" rIns="91425" wrap="square" tIns="91425">
            <a:noAutofit/>
          </a:bodyPr>
          <a:lstStyle/>
          <a:p>
            <a:pPr indent="0" lvl="0" marL="0" rtl="0" algn="ctr">
              <a:spcBef>
                <a:spcPts val="0"/>
              </a:spcBef>
              <a:spcAft>
                <a:spcPts val="1600"/>
              </a:spcAft>
              <a:buNone/>
            </a:pPr>
            <a:r>
              <a:rPr lang="en"/>
              <a:t>Use this slide to show a major stat. It can help enforce the presentation’s main message or argument.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4" name="Shape 244"/>
        <p:cNvGrpSpPr/>
        <p:nvPr/>
      </p:nvGrpSpPr>
      <p:grpSpPr>
        <a:xfrm>
          <a:off x="0" y="0"/>
          <a:ext cx="0" cy="0"/>
          <a:chOff x="0" y="0"/>
          <a:chExt cx="0" cy="0"/>
        </a:xfrm>
      </p:grpSpPr>
      <p:sp>
        <p:nvSpPr>
          <p:cNvPr id="245" name="Google Shape;245;p30"/>
          <p:cNvSpPr txBox="1"/>
          <p:nvPr>
            <p:ph type="title"/>
          </p:nvPr>
        </p:nvSpPr>
        <p:spPr>
          <a:xfrm>
            <a:off x="5676650" y="1447300"/>
            <a:ext cx="2516100" cy="1860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a:t>
            </a:r>
            <a:r>
              <a:rPr lang="en"/>
              <a:t>Things don't have to change the world to be important.</a:t>
            </a:r>
            <a:r>
              <a:rPr lang="en"/>
              <a:t>”</a:t>
            </a:r>
            <a:endParaRPr/>
          </a:p>
        </p:txBody>
      </p:sp>
      <p:sp>
        <p:nvSpPr>
          <p:cNvPr id="246" name="Google Shape;246;p30"/>
          <p:cNvSpPr txBox="1"/>
          <p:nvPr>
            <p:ph idx="1" type="body"/>
          </p:nvPr>
        </p:nvSpPr>
        <p:spPr>
          <a:xfrm>
            <a:off x="5620400" y="2737750"/>
            <a:ext cx="2720700" cy="990300"/>
          </a:xfrm>
          <a:prstGeom prst="rect">
            <a:avLst/>
          </a:prstGeom>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lang="en"/>
              <a:t>Steve Jobs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0" name="Shape 250"/>
        <p:cNvGrpSpPr/>
        <p:nvPr/>
      </p:nvGrpSpPr>
      <p:grpSpPr>
        <a:xfrm>
          <a:off x="0" y="0"/>
          <a:ext cx="0" cy="0"/>
          <a:chOff x="0" y="0"/>
          <a:chExt cx="0" cy="0"/>
        </a:xfrm>
      </p:grpSpPr>
      <p:sp>
        <p:nvSpPr>
          <p:cNvPr id="251" name="Google Shape;251;p31"/>
          <p:cNvSpPr txBox="1"/>
          <p:nvPr>
            <p:ph type="title"/>
          </p:nvPr>
        </p:nvSpPr>
        <p:spPr>
          <a:xfrm>
            <a:off x="167425" y="172825"/>
            <a:ext cx="2583900" cy="1556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Design notes &amp; credits</a:t>
            </a:r>
            <a:endParaRPr/>
          </a:p>
        </p:txBody>
      </p:sp>
      <p:sp>
        <p:nvSpPr>
          <p:cNvPr id="252" name="Google Shape;252;p31"/>
          <p:cNvSpPr txBox="1"/>
          <p:nvPr>
            <p:ph idx="1" type="body"/>
          </p:nvPr>
        </p:nvSpPr>
        <p:spPr>
          <a:xfrm>
            <a:off x="264675" y="2274275"/>
            <a:ext cx="2142900" cy="2354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 love free presentations and our special thanks to all the people who made, share and released these awe-inspiring resources for free:</a:t>
            </a:r>
            <a:endParaRPr/>
          </a:p>
          <a:p>
            <a:pPr indent="-285750" lvl="0" marL="457200" rtl="0" algn="l">
              <a:spcBef>
                <a:spcPts val="0"/>
              </a:spcBef>
              <a:spcAft>
                <a:spcPts val="0"/>
              </a:spcAft>
              <a:buSzPts val="900"/>
              <a:buChar char="●"/>
            </a:pPr>
            <a:r>
              <a:rPr lang="en"/>
              <a:t>Presentation template by </a:t>
            </a:r>
            <a:r>
              <a:rPr lang="en" u="sng">
                <a:hlinkClick r:id="rId3"/>
              </a:rPr>
              <a:t>SlidesMedia</a:t>
            </a:r>
            <a:r>
              <a:rPr lang="en"/>
              <a:t>.</a:t>
            </a:r>
            <a:endParaRPr/>
          </a:p>
          <a:p>
            <a:pPr indent="-285750" lvl="0" marL="457200" rtl="0" algn="l">
              <a:spcBef>
                <a:spcPts val="0"/>
              </a:spcBef>
              <a:spcAft>
                <a:spcPts val="0"/>
              </a:spcAft>
              <a:buSzPts val="900"/>
              <a:buChar char="●"/>
            </a:pPr>
            <a:r>
              <a:rPr lang="en"/>
              <a:t>Photographs by </a:t>
            </a:r>
            <a:r>
              <a:rPr lang="en" u="sng">
                <a:hlinkClick r:id="rId4"/>
              </a:rPr>
              <a:t>Unsplash</a:t>
            </a:r>
            <a:r>
              <a:rPr lang="en"/>
              <a:t>.</a:t>
            </a:r>
            <a:endParaRPr/>
          </a:p>
          <a:p>
            <a:pPr indent="-285750" lvl="0" marL="457200" rtl="0" algn="l">
              <a:spcBef>
                <a:spcPts val="0"/>
              </a:spcBef>
              <a:spcAft>
                <a:spcPts val="0"/>
              </a:spcAft>
              <a:buSzPts val="900"/>
              <a:buChar char="●"/>
            </a:pPr>
            <a:r>
              <a:rPr lang="en"/>
              <a:t>Icons by</a:t>
            </a:r>
            <a:r>
              <a:rPr lang="en">
                <a:solidFill>
                  <a:srgbClr val="999999"/>
                </a:solidFill>
              </a:rPr>
              <a:t> </a:t>
            </a:r>
            <a:r>
              <a:rPr lang="en" u="sng">
                <a:hlinkClick r:id="rId5"/>
              </a:rPr>
              <a:t>icons8.com</a:t>
            </a:r>
            <a:r>
              <a:rPr lang="en"/>
              <a:t> &amp; </a:t>
            </a:r>
            <a:r>
              <a:rPr lang="en" u="sng">
                <a:hlinkClick r:id="rId6"/>
              </a:rPr>
              <a:t>iconfinder.com</a:t>
            </a:r>
            <a:endParaRPr/>
          </a:p>
          <a:p>
            <a:pPr indent="-285750" lvl="0" marL="457200" rtl="0" algn="l">
              <a:spcBef>
                <a:spcPts val="0"/>
              </a:spcBef>
              <a:spcAft>
                <a:spcPts val="0"/>
              </a:spcAft>
              <a:buSzPts val="900"/>
              <a:buChar char="●"/>
            </a:pPr>
            <a:r>
              <a:rPr lang="en"/>
              <a:t>Map by </a:t>
            </a:r>
            <a:r>
              <a:rPr lang="en" u="sng">
                <a:hlinkClick r:id="rId7"/>
              </a:rPr>
              <a:t>pngimage.net</a:t>
            </a:r>
            <a:endParaRPr/>
          </a:p>
        </p:txBody>
      </p:sp>
      <p:sp>
        <p:nvSpPr>
          <p:cNvPr id="253" name="Google Shape;253;p31"/>
          <p:cNvSpPr txBox="1"/>
          <p:nvPr>
            <p:ph idx="2" type="body"/>
          </p:nvPr>
        </p:nvSpPr>
        <p:spPr>
          <a:xfrm>
            <a:off x="3176075" y="286550"/>
            <a:ext cx="5624700" cy="4605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This presentation uses the following fonts included in Google Slides:</a:t>
            </a:r>
            <a:endParaRPr/>
          </a:p>
          <a:p>
            <a:pPr indent="-292100" lvl="0" marL="457200" rtl="0" algn="l">
              <a:spcBef>
                <a:spcPts val="0"/>
              </a:spcBef>
              <a:spcAft>
                <a:spcPts val="0"/>
              </a:spcAft>
              <a:buSzPts val="1000"/>
              <a:buChar char="●"/>
            </a:pPr>
            <a:r>
              <a:rPr lang="en"/>
              <a:t>Title: Delius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can download this fonts on this page:</a:t>
            </a:r>
            <a:endParaRPr/>
          </a:p>
          <a:p>
            <a:pPr indent="-292100" lvl="0" marL="457200" rtl="0" algn="l">
              <a:spcBef>
                <a:spcPts val="0"/>
              </a:spcBef>
              <a:spcAft>
                <a:spcPts val="0"/>
              </a:spcAft>
              <a:buClr>
                <a:srgbClr val="F7BE16"/>
              </a:buClr>
              <a:buSzPts val="1000"/>
              <a:buChar char="●"/>
            </a:pPr>
            <a:r>
              <a:rPr lang="en" u="sng">
                <a:solidFill>
                  <a:srgbClr val="F7BE16"/>
                </a:solidFill>
                <a:hlinkClick r:id="rId8"/>
              </a:rPr>
              <a:t>https://fonts.google.com/specimen/Delius</a:t>
            </a:r>
            <a:endParaRPr>
              <a:solidFill>
                <a:srgbClr val="F7BE16"/>
              </a:solidFill>
            </a:endParaRPr>
          </a:p>
          <a:p>
            <a:pPr indent="0" lvl="0" marL="0" rtl="0" algn="l">
              <a:spcBef>
                <a:spcPts val="0"/>
              </a:spcBef>
              <a:spcAft>
                <a:spcPts val="0"/>
              </a:spcAft>
              <a:buNone/>
            </a:pPr>
            <a:r>
              <a:t/>
            </a:r>
            <a:endParaRPr sz="800"/>
          </a:p>
          <a:p>
            <a:pPr indent="0" lvl="0" marL="0" rtl="0" algn="l">
              <a:spcBef>
                <a:spcPts val="0"/>
              </a:spcBef>
              <a:spcAft>
                <a:spcPts val="0"/>
              </a:spcAft>
              <a:buNone/>
            </a:pPr>
            <a:r>
              <a:t/>
            </a:r>
            <a:endParaRPr sz="800"/>
          </a:p>
          <a:p>
            <a:pPr indent="0" lvl="0" marL="0" rtl="0" algn="l">
              <a:spcBef>
                <a:spcPts val="0"/>
              </a:spcBef>
              <a:spcAft>
                <a:spcPts val="0"/>
              </a:spcAft>
              <a:buNone/>
            </a:pPr>
            <a:r>
              <a:rPr lang="en"/>
              <a:t>This slide is only for your information about design notes and credits. You can remove.</a:t>
            </a:r>
            <a:endParaRPr/>
          </a:p>
          <a:p>
            <a:pPr indent="0" lvl="0" marL="0" rtl="0" algn="l">
              <a:spcBef>
                <a:spcPts val="0"/>
              </a:spcBef>
              <a:spcAft>
                <a:spcPts val="0"/>
              </a:spcAft>
              <a:buNone/>
            </a:pPr>
            <a:r>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4" name="Shape 74"/>
        <p:cNvGrpSpPr/>
        <p:nvPr/>
      </p:nvGrpSpPr>
      <p:grpSpPr>
        <a:xfrm>
          <a:off x="0" y="0"/>
          <a:ext cx="0" cy="0"/>
          <a:chOff x="0" y="0"/>
          <a:chExt cx="0" cy="0"/>
        </a:xfrm>
      </p:grpSpPr>
      <p:sp>
        <p:nvSpPr>
          <p:cNvPr id="75" name="Google Shape;75;p17"/>
          <p:cNvSpPr txBox="1"/>
          <p:nvPr>
            <p:ph type="title"/>
          </p:nvPr>
        </p:nvSpPr>
        <p:spPr>
          <a:xfrm>
            <a:off x="2956025" y="1900950"/>
            <a:ext cx="5498100" cy="13230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Title or headline slide</a:t>
            </a:r>
            <a:endParaRPr/>
          </a:p>
        </p:txBody>
      </p:sp>
      <p:sp>
        <p:nvSpPr>
          <p:cNvPr id="76" name="Google Shape;76;p17"/>
          <p:cNvSpPr txBox="1"/>
          <p:nvPr>
            <p:ph idx="2" type="title"/>
          </p:nvPr>
        </p:nvSpPr>
        <p:spPr>
          <a:xfrm>
            <a:off x="418400" y="2203350"/>
            <a:ext cx="1455300" cy="736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1</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0" name="Shape 80"/>
        <p:cNvGrpSpPr/>
        <p:nvPr/>
      </p:nvGrpSpPr>
      <p:grpSpPr>
        <a:xfrm>
          <a:off x="0" y="0"/>
          <a:ext cx="0" cy="0"/>
          <a:chOff x="0" y="0"/>
          <a:chExt cx="0" cy="0"/>
        </a:xfrm>
      </p:grpSpPr>
      <p:sp>
        <p:nvSpPr>
          <p:cNvPr id="81" name="Google Shape;81;p18"/>
          <p:cNvSpPr txBox="1"/>
          <p:nvPr>
            <p:ph type="title"/>
          </p:nvPr>
        </p:nvSpPr>
        <p:spPr>
          <a:xfrm>
            <a:off x="350175" y="12642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Instructions for use this presentation</a:t>
            </a:r>
            <a:endParaRPr/>
          </a:p>
        </p:txBody>
      </p:sp>
      <p:sp>
        <p:nvSpPr>
          <p:cNvPr id="82" name="Google Shape;82;p18"/>
          <p:cNvSpPr txBox="1"/>
          <p:nvPr>
            <p:ph idx="1" type="body"/>
          </p:nvPr>
        </p:nvSpPr>
        <p:spPr>
          <a:xfrm>
            <a:off x="350125" y="2009300"/>
            <a:ext cx="3183600" cy="236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b="1" lang="en" sz="1200">
                <a:solidFill>
                  <a:srgbClr val="434343"/>
                </a:solidFill>
              </a:rPr>
              <a:t>Edit in Google Slides</a:t>
            </a:r>
            <a:endParaRPr b="1" sz="1200">
              <a:solidFill>
                <a:srgbClr val="434343"/>
              </a:solidFill>
            </a:endParaRPr>
          </a:p>
          <a:p>
            <a:pPr indent="0" lvl="0" marL="0" rtl="0" algn="just">
              <a:spcBef>
                <a:spcPts val="0"/>
              </a:spcBef>
              <a:spcAft>
                <a:spcPts val="0"/>
              </a:spcAft>
              <a:buNone/>
            </a:pPr>
            <a:r>
              <a:t/>
            </a:r>
            <a:endParaRPr sz="1200">
              <a:latin typeface="DM Serif Display"/>
              <a:ea typeface="DM Serif Display"/>
              <a:cs typeface="DM Serif Display"/>
              <a:sym typeface="DM Serif Display"/>
            </a:endParaRPr>
          </a:p>
          <a:p>
            <a:pPr indent="0" lvl="0" marL="0" rtl="0" algn="just">
              <a:spcBef>
                <a:spcPts val="0"/>
              </a:spcBef>
              <a:spcAft>
                <a:spcPts val="0"/>
              </a:spcAft>
              <a:buNone/>
            </a:pPr>
            <a:r>
              <a:rPr lang="en"/>
              <a:t>Please click on the button </a:t>
            </a:r>
            <a:r>
              <a:rPr lang="en">
                <a:solidFill>
                  <a:srgbClr val="666666"/>
                </a:solidFill>
              </a:rPr>
              <a:t>“Use theme on Google Slides”</a:t>
            </a:r>
            <a:r>
              <a:rPr lang="en"/>
              <a:t> under the presentation preview.</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On click you will create a copy of this presentation on your Google Drive and will be able to edit, add or delete any slides.</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Remember, you need to be signed in to your Google Drive account. If you don’t have any Google account, you can create for free in Google.</a:t>
            </a:r>
            <a:endParaRPr/>
          </a:p>
        </p:txBody>
      </p:sp>
      <p:sp>
        <p:nvSpPr>
          <p:cNvPr id="83" name="Google Shape;83;p18"/>
          <p:cNvSpPr txBox="1"/>
          <p:nvPr>
            <p:ph idx="2" type="body"/>
          </p:nvPr>
        </p:nvSpPr>
        <p:spPr>
          <a:xfrm>
            <a:off x="3604075" y="2009300"/>
            <a:ext cx="3183600" cy="236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sz="1200">
                <a:solidFill>
                  <a:srgbClr val="434343"/>
                </a:solidFill>
              </a:rPr>
              <a:t>Export &amp; edit in Microsoft Powerpoint®</a:t>
            </a:r>
            <a:endParaRPr b="1" sz="1100">
              <a:solidFill>
                <a:srgbClr val="434343"/>
              </a:solidFill>
            </a:endParaRPr>
          </a:p>
          <a:p>
            <a:pPr indent="0" lvl="0" marL="0" rtl="0" algn="l">
              <a:spcBef>
                <a:spcPts val="1600"/>
              </a:spcBef>
              <a:spcAft>
                <a:spcPts val="0"/>
              </a:spcAft>
              <a:buClr>
                <a:schemeClr val="dk1"/>
              </a:buClr>
              <a:buSzPts val="1100"/>
              <a:buFont typeface="Arial"/>
              <a:buNone/>
            </a:pPr>
            <a:r>
              <a:rPr lang="en"/>
              <a:t>Please click on the button “Download for Powerpoint” under the presentation preview.</a:t>
            </a:r>
            <a:endParaRPr/>
          </a:p>
          <a:p>
            <a:pPr indent="0" lvl="0" marL="0" rtl="0" algn="l">
              <a:spcBef>
                <a:spcPts val="1600"/>
              </a:spcBef>
              <a:spcAft>
                <a:spcPts val="0"/>
              </a:spcAft>
              <a:buClr>
                <a:schemeClr val="dk1"/>
              </a:buClr>
              <a:buSzPts val="1100"/>
              <a:buFont typeface="Arial"/>
              <a:buNone/>
            </a:pPr>
            <a:r>
              <a:rPr lang="en"/>
              <a:t>On click you will download a copy in .pptx file format of this presentation on your Google Drive and will be able to edit, add or delete any slides.</a:t>
            </a:r>
            <a:endParaRPr/>
          </a:p>
          <a:p>
            <a:pPr indent="0" lvl="0" marL="0" rtl="0" algn="l">
              <a:spcBef>
                <a:spcPts val="1600"/>
              </a:spcBef>
              <a:spcAft>
                <a:spcPts val="1600"/>
              </a:spcAft>
              <a:buClr>
                <a:schemeClr val="dk1"/>
              </a:buClr>
              <a:buSzPts val="1100"/>
              <a:buFont typeface="Arial"/>
              <a:buNone/>
            </a:pPr>
            <a:r>
              <a:rPr lang="en"/>
              <a:t>Remember to download and install the fonts used in this presentation. You can find the links to the font files download in the “Design notes slide”.</a:t>
            </a:r>
            <a:endParaRPr sz="1200"/>
          </a:p>
        </p:txBody>
      </p:sp>
      <p:sp>
        <p:nvSpPr>
          <p:cNvPr id="84" name="Google Shape;84;p18"/>
          <p:cNvSpPr txBox="1"/>
          <p:nvPr/>
        </p:nvSpPr>
        <p:spPr>
          <a:xfrm>
            <a:off x="411100" y="4606475"/>
            <a:ext cx="6342300" cy="346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n" sz="400">
                <a:solidFill>
                  <a:srgbClr val="666666"/>
                </a:solidFill>
                <a:latin typeface="Cabin"/>
                <a:ea typeface="Cabin"/>
                <a:cs typeface="Cabin"/>
                <a:sym typeface="Cabin"/>
              </a:rPr>
              <a:t>More info about this templates and Creative Commons Attribution license in </a:t>
            </a:r>
            <a:r>
              <a:rPr lang="en" sz="400" u="sng">
                <a:solidFill>
                  <a:srgbClr val="666666"/>
                </a:solidFill>
                <a:latin typeface="Cabin"/>
                <a:ea typeface="Cabin"/>
                <a:cs typeface="Cabin"/>
                <a:sym typeface="Cabin"/>
                <a:hlinkClick r:id="rId3"/>
              </a:rPr>
              <a:t>https://slidesmedia.com</a:t>
            </a:r>
            <a:r>
              <a:rPr lang="en" sz="400">
                <a:solidFill>
                  <a:srgbClr val="666666"/>
                </a:solidFill>
                <a:latin typeface="Cabin"/>
                <a:ea typeface="Cabin"/>
                <a:cs typeface="Cabin"/>
                <a:sym typeface="Cabin"/>
              </a:rPr>
              <a:t>.</a:t>
            </a:r>
            <a:br>
              <a:rPr lang="en" sz="400">
                <a:solidFill>
                  <a:srgbClr val="666666"/>
                </a:solidFill>
                <a:latin typeface="Cabin"/>
                <a:ea typeface="Cabin"/>
                <a:cs typeface="Cabin"/>
                <a:sym typeface="Cabin"/>
              </a:rPr>
            </a:br>
            <a:r>
              <a:rPr lang="en" sz="400">
                <a:solidFill>
                  <a:srgbClr val="666666"/>
                </a:solidFill>
                <a:latin typeface="Cabin"/>
                <a:ea typeface="Cabin"/>
                <a:cs typeface="Cabin"/>
                <a:sym typeface="Cabin"/>
              </a:rPr>
              <a:t>You can remove our Credits slide or mention to SlidesMedia but I love is you credit our site.</a:t>
            </a:r>
            <a:endParaRPr sz="400">
              <a:solidFill>
                <a:srgbClr val="666666"/>
              </a:solidFill>
              <a:latin typeface="Cabin"/>
              <a:ea typeface="Cabin"/>
              <a:cs typeface="Cabin"/>
              <a:sym typeface="Cabin"/>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8" name="Shape 88"/>
        <p:cNvGrpSpPr/>
        <p:nvPr/>
      </p:nvGrpSpPr>
      <p:grpSpPr>
        <a:xfrm>
          <a:off x="0" y="0"/>
          <a:ext cx="0" cy="0"/>
          <a:chOff x="0" y="0"/>
          <a:chExt cx="0" cy="0"/>
        </a:xfrm>
      </p:grpSpPr>
      <p:sp>
        <p:nvSpPr>
          <p:cNvPr id="89" name="Google Shape;89;p19"/>
          <p:cNvSpPr txBox="1"/>
          <p:nvPr>
            <p:ph idx="1" type="body"/>
          </p:nvPr>
        </p:nvSpPr>
        <p:spPr>
          <a:xfrm>
            <a:off x="3281350" y="1694275"/>
            <a:ext cx="4285800" cy="1524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Hello, I’m Eve Mallick</a:t>
            </a:r>
            <a:endParaRPr b="1"/>
          </a:p>
          <a:p>
            <a:pPr indent="0" lvl="0" marL="0" rtl="0" algn="l">
              <a:spcBef>
                <a:spcPts val="1600"/>
              </a:spcBef>
              <a:spcAft>
                <a:spcPts val="1200"/>
              </a:spcAft>
              <a:buNone/>
            </a:pPr>
            <a:r>
              <a:t/>
            </a:r>
            <a:endParaRPr>
              <a:latin typeface="Gothic A1 Thin"/>
              <a:ea typeface="Gothic A1 Thin"/>
              <a:cs typeface="Gothic A1 Thin"/>
              <a:sym typeface="Gothic A1 Thin"/>
            </a:endParaRPr>
          </a:p>
        </p:txBody>
      </p:sp>
      <p:pic>
        <p:nvPicPr>
          <p:cNvPr id="90" name="Google Shape;90;p19"/>
          <p:cNvPicPr preferRelativeResize="0"/>
          <p:nvPr/>
        </p:nvPicPr>
        <p:blipFill>
          <a:blip r:embed="rId3">
            <a:alphaModFix/>
          </a:blip>
          <a:stretch>
            <a:fillRect/>
          </a:stretch>
        </p:blipFill>
        <p:spPr>
          <a:xfrm>
            <a:off x="0" y="897400"/>
            <a:ext cx="2804400" cy="2804400"/>
          </a:xfrm>
          <a:prstGeom prst="flowChartDelay">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4" name="Shape 94"/>
        <p:cNvGrpSpPr/>
        <p:nvPr/>
      </p:nvGrpSpPr>
      <p:grpSpPr>
        <a:xfrm>
          <a:off x="0" y="0"/>
          <a:ext cx="0" cy="0"/>
          <a:chOff x="0" y="0"/>
          <a:chExt cx="0" cy="0"/>
        </a:xfrm>
      </p:grpSpPr>
      <p:sp>
        <p:nvSpPr>
          <p:cNvPr id="95" name="Google Shape;95;p20"/>
          <p:cNvSpPr txBox="1"/>
          <p:nvPr>
            <p:ph type="title"/>
          </p:nvPr>
        </p:nvSpPr>
        <p:spPr>
          <a:xfrm>
            <a:off x="350175" y="12642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a:t>
            </a:r>
            <a:endParaRPr/>
          </a:p>
        </p:txBody>
      </p:sp>
      <p:sp>
        <p:nvSpPr>
          <p:cNvPr id="96" name="Google Shape;96;p20"/>
          <p:cNvSpPr txBox="1"/>
          <p:nvPr>
            <p:ph idx="1" type="body"/>
          </p:nvPr>
        </p:nvSpPr>
        <p:spPr>
          <a:xfrm>
            <a:off x="350125" y="2009300"/>
            <a:ext cx="6403200" cy="23655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a:t>What’s this presentation about? Use this slide to introduce yourself and give a high level overview of the topic you’re about to explain.</a:t>
            </a:r>
            <a:endParaRPr/>
          </a:p>
          <a:p>
            <a:pPr indent="0" lvl="0" marL="0" rtl="0" algn="just">
              <a:lnSpc>
                <a:spcPct val="115000"/>
              </a:lnSpc>
              <a:spcBef>
                <a:spcPts val="0"/>
              </a:spcBef>
              <a:spcAft>
                <a:spcPts val="0"/>
              </a:spcAft>
              <a:buNone/>
            </a:pPr>
            <a:r>
              <a:t/>
            </a:r>
            <a:endParaRPr/>
          </a:p>
          <a:p>
            <a:pPr indent="0" lvl="0" marL="0" rtl="0" algn="just">
              <a:spcBef>
                <a:spcPts val="0"/>
              </a:spcBef>
              <a:spcAft>
                <a:spcPts val="0"/>
              </a:spcAft>
              <a:buNone/>
            </a:pPr>
            <a:r>
              <a:rPr lang="en"/>
              <a:t>Perfect slides for more contents about your presentation.</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Lorem ipsum dolor sit amet, consectetur adipiscing elit. Praesent vel sem porttitor, feugiat est at, pretium neque. Interdum et malesuada fames ac ante ipsum primis in faucibus. Maecenas porttitor ante ac lorem gravida, in aliquet tellus aliquam. Sed feugiat ante vitae ex ultricies lobortis. Sed facilisis nunc eros, a tincidunt neque finibus sed. Aenean sodales quam id scelerisque faucibus. </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Vestibulum fermentum, urna eu consectetur laoreet, orci tellus efficitur tellus, et convallis urna orci ac eros. Ut a nibh libero. Ut viverra quis turpis interdum tincidunt. Nunc a nisl sed mi bibendum pretium. Duis facilisis justo magna. Aenean in dui eget purus lobortis varius eget id tortor.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0" name="Shape 100"/>
        <p:cNvGrpSpPr/>
        <p:nvPr/>
      </p:nvGrpSpPr>
      <p:grpSpPr>
        <a:xfrm>
          <a:off x="0" y="0"/>
          <a:ext cx="0" cy="0"/>
          <a:chOff x="0" y="0"/>
          <a:chExt cx="0" cy="0"/>
        </a:xfrm>
      </p:grpSpPr>
      <p:sp>
        <p:nvSpPr>
          <p:cNvPr id="101" name="Google Shape;101;p21"/>
          <p:cNvSpPr txBox="1"/>
          <p:nvPr>
            <p:ph type="title"/>
          </p:nvPr>
        </p:nvSpPr>
        <p:spPr>
          <a:xfrm>
            <a:off x="350175" y="12642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First point 2 columns</a:t>
            </a:r>
            <a:endParaRPr/>
          </a:p>
        </p:txBody>
      </p:sp>
      <p:sp>
        <p:nvSpPr>
          <p:cNvPr id="102" name="Google Shape;102;p21"/>
          <p:cNvSpPr txBox="1"/>
          <p:nvPr>
            <p:ph idx="1" type="body"/>
          </p:nvPr>
        </p:nvSpPr>
        <p:spPr>
          <a:xfrm>
            <a:off x="350125" y="2009300"/>
            <a:ext cx="3183600" cy="236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rPr lang="en"/>
              <a:t>Consectetur adipiscing elit, sed do eiusmod tempor incididunt ut labore et dolore magna aliqua.</a:t>
            </a:r>
            <a:endParaRPr/>
          </a:p>
          <a:p>
            <a:pPr indent="0" lvl="0" marL="0" rtl="0" algn="just">
              <a:spcBef>
                <a:spcPts val="0"/>
              </a:spcBef>
              <a:spcAft>
                <a:spcPts val="0"/>
              </a:spcAft>
              <a:buNone/>
            </a:pPr>
            <a:r>
              <a:t/>
            </a:r>
            <a:endParaRPr/>
          </a:p>
          <a:p>
            <a:pPr indent="0" lvl="0" marL="0" rtl="0" algn="just">
              <a:spcBef>
                <a:spcPts val="1200"/>
              </a:spcBef>
              <a:spcAft>
                <a:spcPts val="1200"/>
              </a:spcAft>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a:t>
            </a:r>
            <a:endParaRPr/>
          </a:p>
        </p:txBody>
      </p:sp>
      <p:sp>
        <p:nvSpPr>
          <p:cNvPr id="103" name="Google Shape;103;p21"/>
          <p:cNvSpPr txBox="1"/>
          <p:nvPr>
            <p:ph idx="2" type="body"/>
          </p:nvPr>
        </p:nvSpPr>
        <p:spPr>
          <a:xfrm>
            <a:off x="3604075" y="2009300"/>
            <a:ext cx="3183600" cy="236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a:t>
            </a:r>
            <a:endParaRPr/>
          </a:p>
          <a:p>
            <a:pPr indent="0" lvl="0" marL="0" rtl="0" algn="just">
              <a:spcBef>
                <a:spcPts val="0"/>
              </a:spcBef>
              <a:spcAft>
                <a:spcPts val="0"/>
              </a:spcAft>
              <a:buClr>
                <a:schemeClr val="dk1"/>
              </a:buClr>
              <a:buSzPts val="1100"/>
              <a:buFont typeface="Arial"/>
              <a:buNone/>
            </a:pPr>
            <a:r>
              <a:rPr lang="en"/>
              <a:t>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1200"/>
              </a:spcBef>
              <a:spcAft>
                <a:spcPts val="1200"/>
              </a:spcAft>
              <a:buClr>
                <a:schemeClr val="dk1"/>
              </a:buClr>
              <a:buSzPts val="1100"/>
              <a:buFont typeface="Arial"/>
              <a:buNone/>
            </a:pPr>
            <a:r>
              <a:rPr lang="en"/>
              <a:t>Lorem ipsum dolor sit amet, consectetur adipiscing elit. Proin at placerat tortor. Duis ullamcorper, dui at accumsan lobortis, odio sapien maximus augue, sed aliquet mi mi feugiat lectus. Fusce fermentum molestie eros et mattis. Quisque vel enim et enim finibus molestie. In mi erat, tincidunt in ultricies ac, dictum quis augue.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7" name="Shape 107"/>
        <p:cNvGrpSpPr/>
        <p:nvPr/>
      </p:nvGrpSpPr>
      <p:grpSpPr>
        <a:xfrm>
          <a:off x="0" y="0"/>
          <a:ext cx="0" cy="0"/>
          <a:chOff x="0" y="0"/>
          <a:chExt cx="0" cy="0"/>
        </a:xfrm>
      </p:grpSpPr>
      <p:sp>
        <p:nvSpPr>
          <p:cNvPr id="108" name="Google Shape;108;p22"/>
          <p:cNvSpPr txBox="1"/>
          <p:nvPr>
            <p:ph type="title"/>
          </p:nvPr>
        </p:nvSpPr>
        <p:spPr>
          <a:xfrm>
            <a:off x="350175" y="1264275"/>
            <a:ext cx="6403200" cy="914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 two or three columns</a:t>
            </a:r>
            <a:endParaRPr/>
          </a:p>
        </p:txBody>
      </p:sp>
      <p:sp>
        <p:nvSpPr>
          <p:cNvPr id="109" name="Google Shape;109;p22"/>
          <p:cNvSpPr txBox="1"/>
          <p:nvPr>
            <p:ph idx="1" type="body"/>
          </p:nvPr>
        </p:nvSpPr>
        <p:spPr>
          <a:xfrm>
            <a:off x="350125" y="2009300"/>
            <a:ext cx="2310300" cy="236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None/>
            </a:pPr>
            <a:r>
              <a:rPr lang="en"/>
              <a:t>Lorem ipsum dolor sit amet, consectetur adipiscing elit, sed do eiusmod tempor incididunt ut labore et dolore magna aliqua</a:t>
            </a:r>
            <a:endParaRPr/>
          </a:p>
          <a:p>
            <a:pPr indent="0" lvl="0" marL="0" rtl="0" algn="just">
              <a:spcBef>
                <a:spcPts val="0"/>
              </a:spcBef>
              <a:spcAft>
                <a:spcPts val="0"/>
              </a:spcAft>
              <a:buNone/>
            </a:pPr>
            <a:r>
              <a:rPr lang="en"/>
              <a:t>Incididunt ut labore et dolore</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Consectetur adipiscing,  incididunt ut labore et dolore magna aliqua.</a:t>
            </a:r>
            <a:endParaRPr/>
          </a:p>
          <a:p>
            <a:pPr indent="0" lvl="0" marL="0" rtl="0" algn="just">
              <a:spcBef>
                <a:spcPts val="0"/>
              </a:spcBef>
              <a:spcAft>
                <a:spcPts val="0"/>
              </a:spcAft>
              <a:buNone/>
            </a:pPr>
            <a:r>
              <a:t/>
            </a:r>
            <a:endParaRPr/>
          </a:p>
          <a:p>
            <a:pPr indent="0" lvl="0" marL="0" rtl="0" algn="just">
              <a:spcBef>
                <a:spcPts val="0"/>
              </a:spcBef>
              <a:spcAft>
                <a:spcPts val="0"/>
              </a:spcAft>
              <a:buNone/>
            </a:pPr>
            <a:r>
              <a:rPr lang="en"/>
              <a:t>Nulla viverra leo a ligula imperdiet, accumsan tincidunt mauris tincidunt. In nec elementum arcu. Maecenas felis augue, pretium sed consectetur at, tempus id quam. Fusce mattis nulla mauris, quis tempor leo dignissim nec. </a:t>
            </a:r>
            <a:endParaRPr/>
          </a:p>
        </p:txBody>
      </p:sp>
      <p:sp>
        <p:nvSpPr>
          <p:cNvPr id="110" name="Google Shape;110;p22"/>
          <p:cNvSpPr txBox="1"/>
          <p:nvPr>
            <p:ph idx="2" type="body"/>
          </p:nvPr>
        </p:nvSpPr>
        <p:spPr>
          <a:xfrm>
            <a:off x="2758200" y="2009300"/>
            <a:ext cx="2310300" cy="2365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l">
              <a:spcBef>
                <a:spcPts val="1600"/>
              </a:spcBef>
              <a:spcAft>
                <a:spcPts val="1600"/>
              </a:spcAft>
              <a:buClr>
                <a:schemeClr val="dk1"/>
              </a:buClr>
              <a:buSzPts val="1100"/>
              <a:buFont typeface="Arial"/>
              <a:buNone/>
            </a:pPr>
            <a:r>
              <a:rPr lang="en"/>
              <a:t>Nunc porta, orci eu varius molestie, mi quam mattis dolor, ac hendrerit purus quam id lectus. Donec lacinia sapien nulla, at laoreet ex semper id. Sed feugiat sodales porttitor. Maecenas nec velit interdum, sollicitudin urna vitae, luctus ex. Phasellus eu leo varius, tempus ex in, bibendum nunc. Quisque volutpat sodales quam, ut condimentum purus dictum sed. </a:t>
            </a:r>
            <a:endParaRPr/>
          </a:p>
        </p:txBody>
      </p:sp>
      <p:sp>
        <p:nvSpPr>
          <p:cNvPr id="111" name="Google Shape;111;p22"/>
          <p:cNvSpPr txBox="1"/>
          <p:nvPr>
            <p:ph idx="3" type="body"/>
          </p:nvPr>
        </p:nvSpPr>
        <p:spPr>
          <a:xfrm>
            <a:off x="5166275" y="2009300"/>
            <a:ext cx="2310300" cy="2365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Clr>
                <a:schemeClr val="dk1"/>
              </a:buClr>
              <a:buSzPts val="1100"/>
              <a:buFont typeface="Arial"/>
              <a:buNone/>
            </a:pPr>
            <a:r>
              <a:rPr lang="en"/>
              <a:t>Lorem ipsum dolor sit amet, consectetur adipiscing elit, sed do eiusmod tempor incididunt ut labore et dolore magna aliqua</a:t>
            </a:r>
            <a:endParaRPr/>
          </a:p>
          <a:p>
            <a:pPr indent="0" lvl="0" marL="0" rtl="0" algn="just">
              <a:spcBef>
                <a:spcPts val="0"/>
              </a:spcBef>
              <a:spcAft>
                <a:spcPts val="0"/>
              </a:spcAft>
              <a:buClr>
                <a:schemeClr val="dk1"/>
              </a:buClr>
              <a:buSzPts val="1100"/>
              <a:buFont typeface="Arial"/>
              <a:buNone/>
            </a:pPr>
            <a:r>
              <a:rPr lang="en"/>
              <a:t>Incididunt ut labore et dolore. Nulla faucibus molestie lorem, eu posuere ipsum maximus sed. Mauris auctor tempor facilisis. Sed porttitor vulputate vestibulum. Vivamus sed tortor tortor.</a:t>
            </a:r>
            <a:endParaRPr/>
          </a:p>
          <a:p>
            <a:pPr indent="0" lvl="0" marL="0" rtl="0" algn="just">
              <a:spcBef>
                <a:spcPts val="0"/>
              </a:spcBef>
              <a:spcAft>
                <a:spcPts val="0"/>
              </a:spcAft>
              <a:buClr>
                <a:schemeClr val="dk1"/>
              </a:buClr>
              <a:buSzPts val="1100"/>
              <a:buFont typeface="Arial"/>
              <a:buNone/>
            </a:pPr>
            <a:r>
              <a:t/>
            </a:r>
            <a:endParaRPr/>
          </a:p>
          <a:p>
            <a:pPr indent="0" lvl="0" marL="0" rtl="0" algn="just">
              <a:spcBef>
                <a:spcPts val="0"/>
              </a:spcBef>
              <a:spcAft>
                <a:spcPts val="0"/>
              </a:spcAft>
              <a:buClr>
                <a:schemeClr val="dk1"/>
              </a:buClr>
              <a:buSzPts val="1100"/>
              <a:buFont typeface="Arial"/>
              <a:buNone/>
            </a:pPr>
            <a:r>
              <a:rPr lang="en"/>
              <a:t>Sed tincidunt nisl eget lacus volutpat, nec aliquam justo congue. Duis eget arcu felis. Donec gravida dui tellus, sed vestibulum odio eleifend at.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1371600" y="1334700"/>
            <a:ext cx="6400800" cy="2474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solidFill>
                  <a:srgbClr val="FFFFFF"/>
                </a:solidFill>
              </a:rPr>
              <a:t>Big Concept</a:t>
            </a:r>
            <a:endParaRPr>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24"/>
          <p:cNvSpPr txBox="1"/>
          <p:nvPr>
            <p:ph idx="1" type="body"/>
          </p:nvPr>
        </p:nvSpPr>
        <p:spPr>
          <a:xfrm>
            <a:off x="6111350" y="2940600"/>
            <a:ext cx="2766600" cy="199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complex idea can be conveyed with just a single still image, namely making it possible to absorb large amounts of data quickly. Nulla viverra leo a ligula imperdiet, accumsan tincidunt mauris tincidunt. In nec elementum arcu. </a:t>
            </a:r>
            <a:endParaRPr/>
          </a:p>
          <a:p>
            <a:pPr indent="0" lvl="0" marL="0" rtl="0" algn="l">
              <a:spcBef>
                <a:spcPts val="1600"/>
              </a:spcBef>
              <a:spcAft>
                <a:spcPts val="1600"/>
              </a:spcAft>
              <a:buClr>
                <a:schemeClr val="dk1"/>
              </a:buClr>
              <a:buSzPts val="1100"/>
              <a:buFont typeface="Arial"/>
              <a:buNone/>
            </a:pPr>
            <a:r>
              <a:rPr lang="en"/>
              <a:t>Integer sed elit ut magna accumsan aliquam vitae eget elit.</a:t>
            </a:r>
            <a:endParaRPr/>
          </a:p>
        </p:txBody>
      </p:sp>
      <p:pic>
        <p:nvPicPr>
          <p:cNvPr id="122" name="Google Shape;122;p24"/>
          <p:cNvPicPr preferRelativeResize="0"/>
          <p:nvPr/>
        </p:nvPicPr>
        <p:blipFill>
          <a:blip r:embed="rId3">
            <a:alphaModFix/>
          </a:blip>
          <a:stretch>
            <a:fillRect/>
          </a:stretch>
        </p:blipFill>
        <p:spPr>
          <a:xfrm>
            <a:off x="678250" y="-688950"/>
            <a:ext cx="4058947" cy="6088421"/>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ulu">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