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Thin"/>
      <p:regular r:id="rId22"/>
      <p:bold r:id="rId23"/>
      <p:italic r:id="rId24"/>
      <p:boldItalic r:id="rId25"/>
    </p:embeddedFont>
    <p:embeddedFont>
      <p:font typeface="Istok Web"/>
      <p:regular r:id="rId26"/>
      <p:bold r:id="rId27"/>
      <p:italic r:id="rId28"/>
      <p:boldItalic r:id="rId29"/>
    </p:embeddedFont>
    <p:embeddedFont>
      <p:font typeface="Source Serif Pro"/>
      <p:regular r:id="rId30"/>
      <p:bold r:id="rId31"/>
    </p:embeddedFont>
    <p:embeddedFont>
      <p:font typeface="Muli Regular"/>
      <p:regular r:id="rId32"/>
      <p:bold r:id="rId33"/>
      <p:italic r:id="rId34"/>
      <p:boldItalic r:id="rId35"/>
    </p:embeddedFont>
    <p:embeddedFont>
      <p:font typeface="Cabin"/>
      <p:regular r:id="rId36"/>
      <p:bold r:id="rId37"/>
      <p:italic r:id="rId38"/>
      <p:boldItalic r:id="rId39"/>
    </p:embeddedFont>
    <p:embeddedFont>
      <p:font typeface="Overpass"/>
      <p:regular r:id="rId40"/>
      <p:bold r:id="rId41"/>
      <p:italic r:id="rId42"/>
      <p:boldItalic r:id="rId43"/>
    </p:embeddedFont>
    <p:embeddedFont>
      <p:font typeface="Montserrat Light"/>
      <p:regular r:id="rId44"/>
      <p:bold r:id="rId45"/>
      <p:italic r:id="rId46"/>
      <p:boldItalic r:id="rId47"/>
    </p:embeddedFont>
    <p:embeddedFont>
      <p:font typeface="Gothic A1 Light"/>
      <p:regular r:id="rId48"/>
      <p:bold r:id="rId49"/>
    </p:embeddedFont>
    <p:embeddedFont>
      <p:font typeface="Gothic A1 ExtraLight"/>
      <p:regular r:id="rId50"/>
      <p:bold r:id="rId51"/>
    </p:embeddedFont>
    <p:embeddedFont>
      <p:font typeface="Gothic A1 Thin"/>
      <p:regular r:id="rId52"/>
      <p:bold r:id="rId53"/>
    </p:embeddedFont>
    <p:embeddedFont>
      <p:font typeface="DM Serif Display"/>
      <p:regular r:id="rId54"/>
      <p:italic r:id="rId5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C967DEE-E6B2-4D7D-B6A8-BBB23B8C8933}">
  <a:tblStyle styleId="{2C967DEE-E6B2-4D7D-B6A8-BBB23B8C893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verpass-regular.fntdata"/><Relationship Id="rId42" Type="http://schemas.openxmlformats.org/officeDocument/2006/relationships/font" Target="fonts/Overpass-italic.fntdata"/><Relationship Id="rId41" Type="http://schemas.openxmlformats.org/officeDocument/2006/relationships/font" Target="fonts/Overpass-bold.fntdata"/><Relationship Id="rId44" Type="http://schemas.openxmlformats.org/officeDocument/2006/relationships/font" Target="fonts/MontserratLight-regular.fntdata"/><Relationship Id="rId43" Type="http://schemas.openxmlformats.org/officeDocument/2006/relationships/font" Target="fonts/Overpass-boldItalic.fntdata"/><Relationship Id="rId46" Type="http://schemas.openxmlformats.org/officeDocument/2006/relationships/font" Target="fonts/MontserratLight-italic.fntdata"/><Relationship Id="rId45" Type="http://schemas.openxmlformats.org/officeDocument/2006/relationships/font" Target="fonts/MontserratLigh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GothicA1Light-regular.fntdata"/><Relationship Id="rId47" Type="http://schemas.openxmlformats.org/officeDocument/2006/relationships/font" Target="fonts/MontserratLight-boldItalic.fntdata"/><Relationship Id="rId49" Type="http://schemas.openxmlformats.org/officeDocument/2006/relationships/font" Target="fonts/GothicA1Ligh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erifPro-bold.fntdata"/><Relationship Id="rId30" Type="http://schemas.openxmlformats.org/officeDocument/2006/relationships/font" Target="fonts/SourceSerifPro-regular.fntdata"/><Relationship Id="rId33" Type="http://schemas.openxmlformats.org/officeDocument/2006/relationships/font" Target="fonts/MuliRegular-bold.fntdata"/><Relationship Id="rId32" Type="http://schemas.openxmlformats.org/officeDocument/2006/relationships/font" Target="fonts/MuliRegular-regular.fntdata"/><Relationship Id="rId35" Type="http://schemas.openxmlformats.org/officeDocument/2006/relationships/font" Target="fonts/MuliRegular-boldItalic.fntdata"/><Relationship Id="rId34" Type="http://schemas.openxmlformats.org/officeDocument/2006/relationships/font" Target="fonts/MuliRegular-italic.fntdata"/><Relationship Id="rId37" Type="http://schemas.openxmlformats.org/officeDocument/2006/relationships/font" Target="fonts/Cabin-bold.fntdata"/><Relationship Id="rId36" Type="http://schemas.openxmlformats.org/officeDocument/2006/relationships/font" Target="fonts/Cabin-regular.fntdata"/><Relationship Id="rId39" Type="http://schemas.openxmlformats.org/officeDocument/2006/relationships/font" Target="fonts/Cabin-boldItalic.fntdata"/><Relationship Id="rId38" Type="http://schemas.openxmlformats.org/officeDocument/2006/relationships/font" Target="fonts/Cabin-italic.fntdata"/><Relationship Id="rId20" Type="http://schemas.openxmlformats.org/officeDocument/2006/relationships/slide" Target="slides/slide15.xml"/><Relationship Id="rId22" Type="http://schemas.openxmlformats.org/officeDocument/2006/relationships/font" Target="fonts/RobotoThin-regular.fntdata"/><Relationship Id="rId21" Type="http://schemas.openxmlformats.org/officeDocument/2006/relationships/slide" Target="slides/slide16.xml"/><Relationship Id="rId24" Type="http://schemas.openxmlformats.org/officeDocument/2006/relationships/font" Target="fonts/RobotoThin-italic.fntdata"/><Relationship Id="rId23" Type="http://schemas.openxmlformats.org/officeDocument/2006/relationships/font" Target="fonts/RobotoThin-bold.fntdata"/><Relationship Id="rId26" Type="http://schemas.openxmlformats.org/officeDocument/2006/relationships/font" Target="fonts/IstokWeb-regular.fntdata"/><Relationship Id="rId25" Type="http://schemas.openxmlformats.org/officeDocument/2006/relationships/font" Target="fonts/RobotoThin-boldItalic.fntdata"/><Relationship Id="rId28" Type="http://schemas.openxmlformats.org/officeDocument/2006/relationships/font" Target="fonts/IstokWeb-italic.fntdata"/><Relationship Id="rId27" Type="http://schemas.openxmlformats.org/officeDocument/2006/relationships/font" Target="fonts/IstokWeb-bold.fntdata"/><Relationship Id="rId29" Type="http://schemas.openxmlformats.org/officeDocument/2006/relationships/font" Target="fonts/IstokWeb-boldItalic.fntdata"/><Relationship Id="rId51" Type="http://schemas.openxmlformats.org/officeDocument/2006/relationships/font" Target="fonts/GothicA1ExtraLight-bold.fntdata"/><Relationship Id="rId50" Type="http://schemas.openxmlformats.org/officeDocument/2006/relationships/font" Target="fonts/GothicA1ExtraLight-regular.fntdata"/><Relationship Id="rId53" Type="http://schemas.openxmlformats.org/officeDocument/2006/relationships/font" Target="fonts/GothicA1Thin-bold.fntdata"/><Relationship Id="rId52" Type="http://schemas.openxmlformats.org/officeDocument/2006/relationships/font" Target="fonts/GothicA1Thin-regular.fntdata"/><Relationship Id="rId11" Type="http://schemas.openxmlformats.org/officeDocument/2006/relationships/slide" Target="slides/slide6.xml"/><Relationship Id="rId55" Type="http://schemas.openxmlformats.org/officeDocument/2006/relationships/font" Target="fonts/DMSerifDisplay-italic.fntdata"/><Relationship Id="rId10" Type="http://schemas.openxmlformats.org/officeDocument/2006/relationships/slide" Target="slides/slide5.xml"/><Relationship Id="rId54" Type="http://schemas.openxmlformats.org/officeDocument/2006/relationships/font" Target="fonts/DMSerifDisplay-regular.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5" name="Shape 55"/>
        <p:cNvGrpSpPr/>
        <p:nvPr/>
      </p:nvGrpSpPr>
      <p:grpSpPr>
        <a:xfrm>
          <a:off x="0" y="0"/>
          <a:ext cx="0" cy="0"/>
          <a:chOff x="0" y="0"/>
          <a:chExt cx="0" cy="0"/>
        </a:xfrm>
      </p:grpSpPr>
      <p:sp>
        <p:nvSpPr>
          <p:cNvPr id="56" name="Google Shape;56;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9" name="Shape 119"/>
        <p:cNvGrpSpPr/>
        <p:nvPr/>
      </p:nvGrpSpPr>
      <p:grpSpPr>
        <a:xfrm>
          <a:off x="0" y="0"/>
          <a:ext cx="0" cy="0"/>
          <a:chOff x="0" y="0"/>
          <a:chExt cx="0" cy="0"/>
        </a:xfrm>
      </p:grpSpPr>
      <p:sp>
        <p:nvSpPr>
          <p:cNvPr id="120" name="Google Shape;120;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3" name="Shape 223"/>
        <p:cNvGrpSpPr/>
        <p:nvPr/>
      </p:nvGrpSpPr>
      <p:grpSpPr>
        <a:xfrm>
          <a:off x="0" y="0"/>
          <a:ext cx="0" cy="0"/>
          <a:chOff x="0" y="0"/>
          <a:chExt cx="0" cy="0"/>
        </a:xfrm>
      </p:grpSpPr>
      <p:sp>
        <p:nvSpPr>
          <p:cNvPr id="224" name="Google Shape;224;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9" name="Shape 229"/>
        <p:cNvGrpSpPr/>
        <p:nvPr/>
      </p:nvGrpSpPr>
      <p:grpSpPr>
        <a:xfrm>
          <a:off x="0" y="0"/>
          <a:ext cx="0" cy="0"/>
          <a:chOff x="0" y="0"/>
          <a:chExt cx="0" cy="0"/>
        </a:xfrm>
      </p:grpSpPr>
      <p:sp>
        <p:nvSpPr>
          <p:cNvPr id="230" name="Google Shape;230;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1" name="Shape 61"/>
        <p:cNvGrpSpPr/>
        <p:nvPr/>
      </p:nvGrpSpPr>
      <p:grpSpPr>
        <a:xfrm>
          <a:off x="0" y="0"/>
          <a:ext cx="0" cy="0"/>
          <a:chOff x="0" y="0"/>
          <a:chExt cx="0" cy="0"/>
        </a:xfrm>
      </p:grpSpPr>
      <p:sp>
        <p:nvSpPr>
          <p:cNvPr id="62" name="Google Shape;62;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 name="Shape 88"/>
        <p:cNvGrpSpPr/>
        <p:nvPr/>
      </p:nvGrpSpPr>
      <p:grpSpPr>
        <a:xfrm>
          <a:off x="0" y="0"/>
          <a:ext cx="0" cy="0"/>
          <a:chOff x="0" y="0"/>
          <a:chExt cx="0" cy="0"/>
        </a:xfrm>
      </p:grpSpPr>
      <p:sp>
        <p:nvSpPr>
          <p:cNvPr id="89" name="Google Shape;89;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 name="Shape 103"/>
        <p:cNvGrpSpPr/>
        <p:nvPr/>
      </p:nvGrpSpPr>
      <p:grpSpPr>
        <a:xfrm>
          <a:off x="0" y="0"/>
          <a:ext cx="0" cy="0"/>
          <a:chOff x="0" y="0"/>
          <a:chExt cx="0" cy="0"/>
        </a:xfrm>
      </p:grpSpPr>
      <p:sp>
        <p:nvSpPr>
          <p:cNvPr id="104" name="Google Shape;104;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79775" y="1949100"/>
            <a:ext cx="3814500" cy="12453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rgbClr val="274F9D"/>
              </a:buClr>
              <a:buSzPts val="2400"/>
              <a:buNone/>
              <a:defRPr b="0" sz="2400">
                <a:solidFill>
                  <a:srgbClr val="274F9D"/>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520175" y="2956025"/>
            <a:ext cx="3533700" cy="1344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274F9D"/>
              </a:buClr>
              <a:buSzPts val="1000"/>
              <a:buFont typeface="Gothic A1 Thin"/>
              <a:buNone/>
              <a:defRPr sz="1000">
                <a:solidFill>
                  <a:srgbClr val="274F9D"/>
                </a:solidFill>
                <a:latin typeface="Gothic A1 Thin"/>
                <a:ea typeface="Gothic A1 Thin"/>
                <a:cs typeface="Gothic A1 Thin"/>
                <a:sym typeface="Gothic A1 Thin"/>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75">
          <p15:clr>
            <a:srgbClr val="FA7B17"/>
          </p15:clr>
        </p15:guide>
        <p15:guide id="2" pos="2501">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11"/>
          <p:cNvSpPr txBox="1"/>
          <p:nvPr>
            <p:ph hasCustomPrompt="1" type="title"/>
          </p:nvPr>
        </p:nvSpPr>
        <p:spPr>
          <a:xfrm>
            <a:off x="2899250" y="11061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274F9D"/>
              </a:buClr>
              <a:buSzPts val="12000"/>
              <a:buNone/>
              <a:defRPr sz="12000">
                <a:solidFill>
                  <a:srgbClr val="274F9D"/>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5" name="Google Shape;45;p11"/>
          <p:cNvSpPr txBox="1"/>
          <p:nvPr>
            <p:ph idx="1" type="body"/>
          </p:nvPr>
        </p:nvSpPr>
        <p:spPr>
          <a:xfrm>
            <a:off x="3283475" y="3517375"/>
            <a:ext cx="2619600" cy="12714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274F9D"/>
              </a:buClr>
              <a:buSzPts val="1000"/>
              <a:buChar char="●"/>
              <a:defRPr>
                <a:solidFill>
                  <a:srgbClr val="274F9D"/>
                </a:solidFill>
              </a:defRPr>
            </a:lvl1pPr>
            <a:lvl2pPr indent="-292100" lvl="1" marL="914400" algn="ctr">
              <a:spcBef>
                <a:spcPts val="1600"/>
              </a:spcBef>
              <a:spcAft>
                <a:spcPts val="0"/>
              </a:spcAft>
              <a:buClr>
                <a:srgbClr val="274F9D"/>
              </a:buClr>
              <a:buSzPts val="1000"/>
              <a:buChar char="○"/>
              <a:defRPr>
                <a:solidFill>
                  <a:srgbClr val="274F9D"/>
                </a:solidFill>
              </a:defRPr>
            </a:lvl2pPr>
            <a:lvl3pPr indent="-292100" lvl="2" marL="1371600" algn="ctr">
              <a:spcBef>
                <a:spcPts val="1600"/>
              </a:spcBef>
              <a:spcAft>
                <a:spcPts val="0"/>
              </a:spcAft>
              <a:buClr>
                <a:srgbClr val="274F9D"/>
              </a:buClr>
              <a:buSzPts val="1000"/>
              <a:buChar char="■"/>
              <a:defRPr>
                <a:solidFill>
                  <a:srgbClr val="274F9D"/>
                </a:solidFill>
              </a:defRPr>
            </a:lvl3pPr>
            <a:lvl4pPr indent="-317500" lvl="3" marL="1828800" algn="ctr">
              <a:spcBef>
                <a:spcPts val="1600"/>
              </a:spcBef>
              <a:spcAft>
                <a:spcPts val="0"/>
              </a:spcAft>
              <a:buClr>
                <a:srgbClr val="274F9D"/>
              </a:buClr>
              <a:buSzPts val="1400"/>
              <a:buChar char="●"/>
              <a:defRPr>
                <a:solidFill>
                  <a:srgbClr val="274F9D"/>
                </a:solidFill>
              </a:defRPr>
            </a:lvl4pPr>
            <a:lvl5pPr indent="-317500" lvl="4" marL="2286000" algn="ctr">
              <a:spcBef>
                <a:spcPts val="1600"/>
              </a:spcBef>
              <a:spcAft>
                <a:spcPts val="0"/>
              </a:spcAft>
              <a:buClr>
                <a:srgbClr val="274F9D"/>
              </a:buClr>
              <a:buSzPts val="1400"/>
              <a:buChar char="○"/>
              <a:defRPr>
                <a:solidFill>
                  <a:srgbClr val="274F9D"/>
                </a:solidFill>
              </a:defRPr>
            </a:lvl5pPr>
            <a:lvl6pPr indent="-317500" lvl="5" marL="2743200" algn="ctr">
              <a:spcBef>
                <a:spcPts val="1600"/>
              </a:spcBef>
              <a:spcAft>
                <a:spcPts val="0"/>
              </a:spcAft>
              <a:buClr>
                <a:srgbClr val="274F9D"/>
              </a:buClr>
              <a:buSzPts val="1400"/>
              <a:buChar char="■"/>
              <a:defRPr>
                <a:solidFill>
                  <a:srgbClr val="274F9D"/>
                </a:solidFill>
              </a:defRPr>
            </a:lvl6pPr>
            <a:lvl7pPr indent="-317500" lvl="6" marL="3200400" algn="ctr">
              <a:spcBef>
                <a:spcPts val="1600"/>
              </a:spcBef>
              <a:spcAft>
                <a:spcPts val="0"/>
              </a:spcAft>
              <a:buClr>
                <a:srgbClr val="274F9D"/>
              </a:buClr>
              <a:buSzPts val="1400"/>
              <a:buChar char="●"/>
              <a:defRPr>
                <a:solidFill>
                  <a:srgbClr val="274F9D"/>
                </a:solidFill>
              </a:defRPr>
            </a:lvl7pPr>
            <a:lvl8pPr indent="-317500" lvl="7" marL="3657600" algn="ctr">
              <a:spcBef>
                <a:spcPts val="1600"/>
              </a:spcBef>
              <a:spcAft>
                <a:spcPts val="0"/>
              </a:spcAft>
              <a:buClr>
                <a:srgbClr val="274F9D"/>
              </a:buClr>
              <a:buSzPts val="1400"/>
              <a:buChar char="○"/>
              <a:defRPr>
                <a:solidFill>
                  <a:srgbClr val="274F9D"/>
                </a:solidFill>
              </a:defRPr>
            </a:lvl8pPr>
            <a:lvl9pPr indent="-317500" lvl="8" marL="4114800" algn="ctr">
              <a:spcBef>
                <a:spcPts val="1600"/>
              </a:spcBef>
              <a:spcAft>
                <a:spcPts val="1600"/>
              </a:spcAft>
              <a:buClr>
                <a:srgbClr val="274F9D"/>
              </a:buClr>
              <a:buSzPts val="1400"/>
              <a:buFont typeface="Montserrat Light"/>
              <a:buChar char="■"/>
              <a:defRPr>
                <a:solidFill>
                  <a:srgbClr val="274F9D"/>
                </a:solidFill>
                <a:latin typeface="Montserrat Light"/>
                <a:ea typeface="Montserrat Light"/>
                <a:cs typeface="Montserrat Light"/>
                <a:sym typeface="Montserrat Light"/>
              </a:defRPr>
            </a:lvl9pPr>
          </a:lstStyle>
          <a:p/>
        </p:txBody>
      </p:sp>
      <p:sp>
        <p:nvSpPr>
          <p:cNvPr id="46" name="Google Shape;46;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47" name="Shape 47"/>
        <p:cNvGrpSpPr/>
        <p:nvPr/>
      </p:nvGrpSpPr>
      <p:grpSpPr>
        <a:xfrm>
          <a:off x="0" y="0"/>
          <a:ext cx="0" cy="0"/>
          <a:chOff x="0" y="0"/>
          <a:chExt cx="0" cy="0"/>
        </a:xfrm>
      </p:grpSpPr>
      <p:sp>
        <p:nvSpPr>
          <p:cNvPr id="48" name="Google Shape;48;p12"/>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D97F5E"/>
              </a:buClr>
              <a:buSzPts val="3000"/>
              <a:buNone/>
              <a:defRPr sz="3000">
                <a:solidFill>
                  <a:srgbClr val="D97F5E"/>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9" name="Google Shape;49;p12"/>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999999"/>
              </a:buClr>
              <a:buSzPts val="900"/>
              <a:buChar char="●"/>
              <a:defRPr sz="900">
                <a:solidFill>
                  <a:srgbClr val="999999"/>
                </a:solidFill>
              </a:defRPr>
            </a:lvl1pPr>
            <a:lvl2pPr indent="-285750" lvl="1" marL="914400" rtl="0">
              <a:spcBef>
                <a:spcPts val="0"/>
              </a:spcBef>
              <a:spcAft>
                <a:spcPts val="0"/>
              </a:spcAft>
              <a:buClr>
                <a:srgbClr val="999999"/>
              </a:buClr>
              <a:buSzPts val="900"/>
              <a:buChar char="○"/>
              <a:defRPr sz="900">
                <a:solidFill>
                  <a:srgbClr val="999999"/>
                </a:solidFill>
              </a:defRPr>
            </a:lvl2pPr>
            <a:lvl3pPr indent="-292100" lvl="2" marL="1371600" rtl="0">
              <a:spcBef>
                <a:spcPts val="0"/>
              </a:spcBef>
              <a:spcAft>
                <a:spcPts val="0"/>
              </a:spcAft>
              <a:buClr>
                <a:srgbClr val="999999"/>
              </a:buClr>
              <a:buSzPts val="1000"/>
              <a:buChar char="■"/>
              <a:defRPr>
                <a:solidFill>
                  <a:srgbClr val="999999"/>
                </a:solidFill>
              </a:defRPr>
            </a:lvl3pPr>
            <a:lvl4pPr indent="-317500" lvl="3" marL="1828800" rtl="0">
              <a:spcBef>
                <a:spcPts val="0"/>
              </a:spcBef>
              <a:spcAft>
                <a:spcPts val="0"/>
              </a:spcAft>
              <a:buClr>
                <a:srgbClr val="999999"/>
              </a:buClr>
              <a:buSzPts val="1400"/>
              <a:buFont typeface="Istok Web"/>
              <a:buChar char="●"/>
              <a:defRPr>
                <a:solidFill>
                  <a:srgbClr val="999999"/>
                </a:solidFill>
                <a:latin typeface="Istok Web"/>
                <a:ea typeface="Istok Web"/>
                <a:cs typeface="Istok Web"/>
                <a:sym typeface="Istok Web"/>
              </a:defRPr>
            </a:lvl4pPr>
            <a:lvl5pPr indent="-317500" lvl="4" marL="2286000" rtl="0">
              <a:spcBef>
                <a:spcPts val="0"/>
              </a:spcBef>
              <a:spcAft>
                <a:spcPts val="0"/>
              </a:spcAft>
              <a:buClr>
                <a:srgbClr val="999999"/>
              </a:buClr>
              <a:buSzPts val="1400"/>
              <a:buFont typeface="Istok Web"/>
              <a:buChar char="○"/>
              <a:defRPr>
                <a:solidFill>
                  <a:srgbClr val="999999"/>
                </a:solidFill>
                <a:latin typeface="Istok Web"/>
                <a:ea typeface="Istok Web"/>
                <a:cs typeface="Istok Web"/>
                <a:sym typeface="Istok Web"/>
              </a:defRPr>
            </a:lvl5pPr>
            <a:lvl6pPr indent="-304800" lvl="5" marL="2743200" rtl="0">
              <a:spcBef>
                <a:spcPts val="0"/>
              </a:spcBef>
              <a:spcAft>
                <a:spcPts val="0"/>
              </a:spcAft>
              <a:buClr>
                <a:srgbClr val="999999"/>
              </a:buClr>
              <a:buSzPts val="1200"/>
              <a:buFont typeface="Istok Web"/>
              <a:buChar char="■"/>
              <a:defRPr sz="1200">
                <a:solidFill>
                  <a:srgbClr val="999999"/>
                </a:solidFill>
                <a:latin typeface="Istok Web"/>
                <a:ea typeface="Istok Web"/>
                <a:cs typeface="Istok Web"/>
                <a:sym typeface="Istok Web"/>
              </a:defRPr>
            </a:lvl6pPr>
            <a:lvl7pPr indent="-304800" lvl="6" marL="3200400" rtl="0">
              <a:spcBef>
                <a:spcPts val="0"/>
              </a:spcBef>
              <a:spcAft>
                <a:spcPts val="0"/>
              </a:spcAft>
              <a:buClr>
                <a:srgbClr val="999999"/>
              </a:buClr>
              <a:buSzPts val="1200"/>
              <a:buFont typeface="Istok Web"/>
              <a:buChar char="●"/>
              <a:defRPr sz="1200">
                <a:solidFill>
                  <a:srgbClr val="999999"/>
                </a:solidFill>
                <a:latin typeface="Istok Web"/>
                <a:ea typeface="Istok Web"/>
                <a:cs typeface="Istok Web"/>
                <a:sym typeface="Istok Web"/>
              </a:defRPr>
            </a:lvl7pPr>
            <a:lvl8pPr indent="-304800" lvl="7" marL="3657600" rtl="0">
              <a:spcBef>
                <a:spcPts val="0"/>
              </a:spcBef>
              <a:spcAft>
                <a:spcPts val="0"/>
              </a:spcAft>
              <a:buClr>
                <a:srgbClr val="999999"/>
              </a:buClr>
              <a:buSzPts val="1200"/>
              <a:buFont typeface="Istok Web"/>
              <a:buChar char="○"/>
              <a:defRPr sz="1200">
                <a:solidFill>
                  <a:srgbClr val="999999"/>
                </a:solidFill>
                <a:latin typeface="Istok Web"/>
                <a:ea typeface="Istok Web"/>
                <a:cs typeface="Istok Web"/>
                <a:sym typeface="Istok Web"/>
              </a:defRPr>
            </a:lvl8pPr>
            <a:lvl9pPr indent="-304800" lvl="8" marL="4114800" rtl="0">
              <a:spcBef>
                <a:spcPts val="0"/>
              </a:spcBef>
              <a:spcAft>
                <a:spcPts val="0"/>
              </a:spcAft>
              <a:buClr>
                <a:srgbClr val="999999"/>
              </a:buClr>
              <a:buSzPts val="1200"/>
              <a:buFont typeface="Istok Web"/>
              <a:buChar char="■"/>
              <a:defRPr sz="1200">
                <a:solidFill>
                  <a:srgbClr val="999999"/>
                </a:solidFill>
                <a:latin typeface="Istok Web"/>
                <a:ea typeface="Istok Web"/>
                <a:cs typeface="Istok Web"/>
                <a:sym typeface="Istok Web"/>
              </a:defRPr>
            </a:lvl9pPr>
          </a:lstStyle>
          <a:p/>
        </p:txBody>
      </p:sp>
      <p:sp>
        <p:nvSpPr>
          <p:cNvPr id="50" name="Google Shape;50;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1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999999"/>
              </a:buClr>
              <a:buSzPts val="1000"/>
              <a:buChar char="●"/>
              <a:defRPr>
                <a:solidFill>
                  <a:srgbClr val="999999"/>
                </a:solidFill>
              </a:defRPr>
            </a:lvl1pPr>
            <a:lvl2pPr indent="-292100" lvl="1" marL="914400" rtl="0">
              <a:spcBef>
                <a:spcPts val="0"/>
              </a:spcBef>
              <a:spcAft>
                <a:spcPts val="0"/>
              </a:spcAft>
              <a:buClr>
                <a:srgbClr val="999999"/>
              </a:buClr>
              <a:buSzPts val="1000"/>
              <a:buChar char="○"/>
              <a:defRPr>
                <a:solidFill>
                  <a:srgbClr val="999999"/>
                </a:solidFill>
              </a:defRPr>
            </a:lvl2pPr>
            <a:lvl3pPr indent="-292100" lvl="2" marL="1371600" rtl="0">
              <a:spcBef>
                <a:spcPts val="0"/>
              </a:spcBef>
              <a:spcAft>
                <a:spcPts val="0"/>
              </a:spcAft>
              <a:buClr>
                <a:srgbClr val="999999"/>
              </a:buClr>
              <a:buSzPts val="1000"/>
              <a:buChar char="■"/>
              <a:defRPr>
                <a:solidFill>
                  <a:srgbClr val="999999"/>
                </a:solidFill>
              </a:defRPr>
            </a:lvl3pPr>
            <a:lvl4pPr indent="-285750" lvl="3" marL="1828800" rtl="0">
              <a:spcBef>
                <a:spcPts val="0"/>
              </a:spcBef>
              <a:spcAft>
                <a:spcPts val="0"/>
              </a:spcAft>
              <a:buClr>
                <a:srgbClr val="999999"/>
              </a:buClr>
              <a:buSzPts val="900"/>
              <a:buChar char="●"/>
              <a:defRPr sz="900">
                <a:solidFill>
                  <a:srgbClr val="999999"/>
                </a:solidFill>
              </a:defRPr>
            </a:lvl4pPr>
            <a:lvl5pPr indent="-285750" lvl="4" marL="2286000" rtl="0">
              <a:spcBef>
                <a:spcPts val="0"/>
              </a:spcBef>
              <a:spcAft>
                <a:spcPts val="0"/>
              </a:spcAft>
              <a:buClr>
                <a:srgbClr val="999999"/>
              </a:buClr>
              <a:buSzPts val="900"/>
              <a:buChar char="○"/>
              <a:defRPr sz="900">
                <a:solidFill>
                  <a:srgbClr val="999999"/>
                </a:solidFill>
              </a:defRPr>
            </a:lvl5pPr>
            <a:lvl6pPr indent="-285750" lvl="5" marL="2743200" rtl="0">
              <a:spcBef>
                <a:spcPts val="0"/>
              </a:spcBef>
              <a:spcAft>
                <a:spcPts val="0"/>
              </a:spcAft>
              <a:buClr>
                <a:srgbClr val="999999"/>
              </a:buClr>
              <a:buSzPts val="900"/>
              <a:buChar char="■"/>
              <a:defRPr sz="900">
                <a:solidFill>
                  <a:srgbClr val="999999"/>
                </a:solidFill>
              </a:defRPr>
            </a:lvl6pPr>
            <a:lvl7pPr indent="-285750" lvl="6" marL="3200400" rtl="0">
              <a:spcBef>
                <a:spcPts val="0"/>
              </a:spcBef>
              <a:spcAft>
                <a:spcPts val="0"/>
              </a:spcAft>
              <a:buClr>
                <a:srgbClr val="999999"/>
              </a:buClr>
              <a:buSzPts val="900"/>
              <a:buChar char="●"/>
              <a:defRPr sz="900">
                <a:solidFill>
                  <a:srgbClr val="999999"/>
                </a:solidFill>
              </a:defRPr>
            </a:lvl7pPr>
            <a:lvl8pPr indent="-285750" lvl="7" marL="3657600" rtl="0">
              <a:spcBef>
                <a:spcPts val="0"/>
              </a:spcBef>
              <a:spcAft>
                <a:spcPts val="0"/>
              </a:spcAft>
              <a:buClr>
                <a:srgbClr val="999999"/>
              </a:buClr>
              <a:buSzPts val="900"/>
              <a:buChar char="○"/>
              <a:defRPr sz="900">
                <a:solidFill>
                  <a:srgbClr val="999999"/>
                </a:solidFill>
              </a:defRPr>
            </a:lvl8pPr>
            <a:lvl9pPr indent="-285750" lvl="8" marL="4114800" rtl="0">
              <a:spcBef>
                <a:spcPts val="0"/>
              </a:spcBef>
              <a:spcAft>
                <a:spcPts val="0"/>
              </a:spcAft>
              <a:buClr>
                <a:srgbClr val="999999"/>
              </a:buClr>
              <a:buSzPts val="900"/>
              <a:buFont typeface="Cabin"/>
              <a:buChar char="■"/>
              <a:defRPr sz="900">
                <a:solidFill>
                  <a:srgbClr val="999999"/>
                </a:solidFill>
                <a:latin typeface="Cabin"/>
                <a:ea typeface="Cabin"/>
                <a:cs typeface="Cabin"/>
                <a:sym typeface="Cabin"/>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52" name="Shape 52"/>
        <p:cNvGrpSpPr/>
        <p:nvPr/>
      </p:nvGrpSpPr>
      <p:grpSpPr>
        <a:xfrm>
          <a:off x="0" y="0"/>
          <a:ext cx="0" cy="0"/>
          <a:chOff x="0" y="0"/>
          <a:chExt cx="0" cy="0"/>
        </a:xfrm>
      </p:grpSpPr>
      <p:sp>
        <p:nvSpPr>
          <p:cNvPr id="53" name="Google Shape;53;p13"/>
          <p:cNvSpPr txBox="1"/>
          <p:nvPr>
            <p:ph type="title"/>
          </p:nvPr>
        </p:nvSpPr>
        <p:spPr>
          <a:xfrm>
            <a:off x="2543700" y="1835550"/>
            <a:ext cx="4056600" cy="14724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1000">
                <a:solidFill>
                  <a:srgbClr val="999999"/>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54" name="Google Shape;54;p13"/>
          <p:cNvSpPr txBox="1"/>
          <p:nvPr>
            <p:ph idx="1" type="body"/>
          </p:nvPr>
        </p:nvSpPr>
        <p:spPr>
          <a:xfrm>
            <a:off x="2514900" y="2737750"/>
            <a:ext cx="4056600" cy="990300"/>
          </a:xfrm>
          <a:prstGeom prst="rect">
            <a:avLst/>
          </a:prstGeom>
        </p:spPr>
        <p:txBody>
          <a:bodyPr anchorCtr="0" anchor="t" bIns="91425" lIns="91425" spcFirstLastPara="1" rIns="91425" wrap="square" tIns="91425">
            <a:noAutofit/>
          </a:bodyPr>
          <a:lstStyle>
            <a:lvl1pPr indent="-317500" lvl="0" marL="457200" algn="r">
              <a:spcBef>
                <a:spcPts val="0"/>
              </a:spcBef>
              <a:spcAft>
                <a:spcPts val="0"/>
              </a:spcAft>
              <a:buClr>
                <a:srgbClr val="666666"/>
              </a:buClr>
              <a:buSzPts val="1400"/>
              <a:buChar char="●"/>
              <a:defRPr b="1" sz="1400">
                <a:solidFill>
                  <a:srgbClr val="666666"/>
                </a:solidFill>
              </a:defRPr>
            </a:lvl1pPr>
            <a:lvl2pPr indent="-292100" lvl="1" marL="914400" algn="ctr">
              <a:spcBef>
                <a:spcPts val="1600"/>
              </a:spcBef>
              <a:spcAft>
                <a:spcPts val="0"/>
              </a:spcAft>
              <a:buClr>
                <a:schemeClr val="accent1"/>
              </a:buClr>
              <a:buSzPts val="1000"/>
              <a:buChar char="○"/>
              <a:defRPr>
                <a:solidFill>
                  <a:schemeClr val="accent1"/>
                </a:solidFill>
              </a:defRPr>
            </a:lvl2pPr>
            <a:lvl3pPr indent="-292100" lvl="2" marL="1371600" algn="ctr">
              <a:spcBef>
                <a:spcPts val="1600"/>
              </a:spcBef>
              <a:spcAft>
                <a:spcPts val="0"/>
              </a:spcAft>
              <a:buClr>
                <a:schemeClr val="accent1"/>
              </a:buClr>
              <a:buSzPts val="1000"/>
              <a:buChar char="■"/>
              <a:defRPr>
                <a:solidFill>
                  <a:schemeClr val="accent1"/>
                </a:solidFill>
              </a:defRPr>
            </a:lvl3pPr>
            <a:lvl4pPr indent="-317500" lvl="3" marL="1828800" algn="ctr">
              <a:spcBef>
                <a:spcPts val="1600"/>
              </a:spcBef>
              <a:spcAft>
                <a:spcPts val="0"/>
              </a:spcAft>
              <a:buClr>
                <a:schemeClr val="accent1"/>
              </a:buClr>
              <a:buSzPts val="1400"/>
              <a:buChar char="●"/>
              <a:defRPr>
                <a:solidFill>
                  <a:schemeClr val="accent1"/>
                </a:solidFill>
              </a:defRPr>
            </a:lvl4pPr>
            <a:lvl5pPr indent="-317500" lvl="4" marL="2286000" algn="ctr">
              <a:spcBef>
                <a:spcPts val="1600"/>
              </a:spcBef>
              <a:spcAft>
                <a:spcPts val="0"/>
              </a:spcAft>
              <a:buClr>
                <a:schemeClr val="accent1"/>
              </a:buClr>
              <a:buSzPts val="1400"/>
              <a:buFont typeface="Muli Regular"/>
              <a:buChar char="○"/>
              <a:defRPr>
                <a:solidFill>
                  <a:schemeClr val="accent1"/>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SzPts val="1400"/>
              <a:buFont typeface="Roboto Thin"/>
              <a:buChar char="○"/>
              <a:defRPr>
                <a:latin typeface="Roboto Thin"/>
                <a:ea typeface="Roboto Thin"/>
                <a:cs typeface="Roboto Thin"/>
                <a:sym typeface="Roboto Thin"/>
              </a:defRPr>
            </a:lvl8pPr>
            <a:lvl9pPr indent="-317500" lvl="8" marL="4114800">
              <a:spcBef>
                <a:spcPts val="1600"/>
              </a:spcBef>
              <a:spcAft>
                <a:spcPts val="1600"/>
              </a:spcAft>
              <a:buSzPts val="1400"/>
              <a:buFont typeface="Roboto Thin"/>
              <a:buChar char="■"/>
              <a:defRPr>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3097025" y="1900950"/>
            <a:ext cx="4116000" cy="1227900"/>
          </a:xfrm>
          <a:prstGeom prst="rect">
            <a:avLst/>
          </a:prstGeom>
          <a:noFill/>
        </p:spPr>
        <p:txBody>
          <a:bodyPr anchorCtr="0" anchor="ctr" bIns="91425" lIns="91425" spcFirstLastPara="1" rIns="91425" wrap="square" tIns="91425">
            <a:noAutofit/>
          </a:bodyPr>
          <a:lstStyle>
            <a:lvl1pPr lvl="0">
              <a:spcBef>
                <a:spcPts val="0"/>
              </a:spcBef>
              <a:spcAft>
                <a:spcPts val="0"/>
              </a:spcAft>
              <a:buClr>
                <a:srgbClr val="D6B9B5"/>
              </a:buClr>
              <a:buSzPts val="2400"/>
              <a:buNone/>
              <a:defRPr b="0">
                <a:solidFill>
                  <a:srgbClr val="D6B9B5"/>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2" type="title"/>
          </p:nvPr>
        </p:nvSpPr>
        <p:spPr>
          <a:xfrm>
            <a:off x="1582625" y="2203350"/>
            <a:ext cx="1450800" cy="736800"/>
          </a:xfrm>
          <a:prstGeom prst="rect">
            <a:avLst/>
          </a:prstGeom>
          <a:noFill/>
        </p:spPr>
        <p:txBody>
          <a:bodyPr anchorCtr="0" anchor="ctr" bIns="91425" lIns="91425" spcFirstLastPara="1" rIns="91425" wrap="square" tIns="91425">
            <a:noAutofit/>
          </a:bodyPr>
          <a:lstStyle>
            <a:lvl1pPr lvl="0" algn="ctr">
              <a:spcBef>
                <a:spcPts val="0"/>
              </a:spcBef>
              <a:spcAft>
                <a:spcPts val="0"/>
              </a:spcAft>
              <a:buNone/>
              <a:defRPr b="0" sz="4800">
                <a:solidFill>
                  <a:srgbClr val="FFFFFF"/>
                </a:solidFill>
              </a:defRPr>
            </a:lvl1pPr>
            <a:lvl2pPr lvl="1">
              <a:spcBef>
                <a:spcPts val="0"/>
              </a:spcBef>
              <a:spcAft>
                <a:spcPts val="0"/>
              </a:spcAft>
              <a:buNone/>
              <a:defRPr>
                <a:latin typeface="Roboto Thin"/>
                <a:ea typeface="Roboto Thin"/>
                <a:cs typeface="Roboto Thin"/>
                <a:sym typeface="Roboto Thin"/>
              </a:defRPr>
            </a:lvl2pPr>
            <a:lvl3pPr lvl="2">
              <a:spcBef>
                <a:spcPts val="0"/>
              </a:spcBef>
              <a:spcAft>
                <a:spcPts val="0"/>
              </a:spcAft>
              <a:buNone/>
              <a:defRPr>
                <a:latin typeface="Roboto Thin"/>
                <a:ea typeface="Roboto Thin"/>
                <a:cs typeface="Roboto Thin"/>
                <a:sym typeface="Roboto Thin"/>
              </a:defRPr>
            </a:lvl3pPr>
            <a:lvl4pPr lvl="3">
              <a:spcBef>
                <a:spcPts val="0"/>
              </a:spcBef>
              <a:spcAft>
                <a:spcPts val="0"/>
              </a:spcAft>
              <a:buNone/>
              <a:defRPr>
                <a:latin typeface="Roboto Thin"/>
                <a:ea typeface="Roboto Thin"/>
                <a:cs typeface="Roboto Thin"/>
                <a:sym typeface="Roboto Thin"/>
              </a:defRPr>
            </a:lvl4pPr>
            <a:lvl5pPr lvl="4">
              <a:spcBef>
                <a:spcPts val="0"/>
              </a:spcBef>
              <a:spcAft>
                <a:spcPts val="0"/>
              </a:spcAft>
              <a:buNone/>
              <a:defRPr>
                <a:latin typeface="Roboto Thin"/>
                <a:ea typeface="Roboto Thin"/>
                <a:cs typeface="Roboto Thin"/>
                <a:sym typeface="Roboto Thin"/>
              </a:defRPr>
            </a:lvl5pPr>
            <a:lvl6pPr lvl="5">
              <a:spcBef>
                <a:spcPts val="0"/>
              </a:spcBef>
              <a:spcAft>
                <a:spcPts val="0"/>
              </a:spcAft>
              <a:buNone/>
              <a:defRPr>
                <a:latin typeface="Roboto Thin"/>
                <a:ea typeface="Roboto Thin"/>
                <a:cs typeface="Roboto Thin"/>
                <a:sym typeface="Roboto Thin"/>
              </a:defRPr>
            </a:lvl6pPr>
            <a:lvl7pPr lvl="6">
              <a:spcBef>
                <a:spcPts val="0"/>
              </a:spcBef>
              <a:spcAft>
                <a:spcPts val="0"/>
              </a:spcAft>
              <a:buNone/>
              <a:defRPr>
                <a:latin typeface="Roboto Thin"/>
                <a:ea typeface="Roboto Thin"/>
                <a:cs typeface="Roboto Thin"/>
                <a:sym typeface="Roboto Thin"/>
              </a:defRPr>
            </a:lvl7pPr>
            <a:lvl8pPr lvl="7">
              <a:spcBef>
                <a:spcPts val="0"/>
              </a:spcBef>
              <a:spcAft>
                <a:spcPts val="0"/>
              </a:spcAft>
              <a:buNone/>
              <a:defRPr>
                <a:latin typeface="Roboto Thin"/>
                <a:ea typeface="Roboto Thin"/>
                <a:cs typeface="Roboto Thin"/>
                <a:sym typeface="Roboto Thin"/>
              </a:defRPr>
            </a:lvl8pPr>
            <a:lvl9pPr lvl="8">
              <a:spcBef>
                <a:spcPts val="0"/>
              </a:spcBef>
              <a:spcAft>
                <a:spcPts val="0"/>
              </a:spcAft>
              <a:buNone/>
              <a:defRPr>
                <a:latin typeface="Roboto Thin"/>
                <a:ea typeface="Roboto Thin"/>
                <a:cs typeface="Roboto Thin"/>
                <a:sym typeface="Roboto Thin"/>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One Column" type="tx">
  <p:cSld name="TITLE_AND_BODY">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172825" y="393075"/>
            <a:ext cx="1687200" cy="21036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D97F5E"/>
              </a:buClr>
              <a:buSzPts val="2400"/>
              <a:buNone/>
              <a:defRPr b="0">
                <a:solidFill>
                  <a:srgbClr val="D97F5E"/>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2305700" y="618500"/>
            <a:ext cx="5871000" cy="3756300"/>
          </a:xfrm>
          <a:prstGeom prst="rect">
            <a:avLst/>
          </a:prstGeom>
        </p:spPr>
        <p:txBody>
          <a:bodyPr anchorCtr="0" anchor="t" bIns="91425" lIns="91425" spcFirstLastPara="1" rIns="91425" wrap="square" tIns="91425">
            <a:noAutofit/>
          </a:bodyPr>
          <a:lstStyle>
            <a:lvl1pPr indent="-292100" lvl="0" marL="457200" algn="just">
              <a:lnSpc>
                <a:spcPct val="115000"/>
              </a:lnSpc>
              <a:spcBef>
                <a:spcPts val="0"/>
              </a:spcBef>
              <a:spcAft>
                <a:spcPts val="0"/>
              </a:spcAft>
              <a:buClr>
                <a:srgbClr val="999999"/>
              </a:buClr>
              <a:buSzPts val="1000"/>
              <a:buChar char="●"/>
              <a:defRPr>
                <a:solidFill>
                  <a:srgbClr val="999999"/>
                </a:solidFill>
              </a:defRPr>
            </a:lvl1pPr>
            <a:lvl2pPr indent="-292100" lvl="1" marL="914400" algn="just">
              <a:spcBef>
                <a:spcPts val="0"/>
              </a:spcBef>
              <a:spcAft>
                <a:spcPts val="0"/>
              </a:spcAft>
              <a:buClr>
                <a:srgbClr val="999999"/>
              </a:buClr>
              <a:buSzPts val="1000"/>
              <a:buChar char="○"/>
              <a:defRPr>
                <a:solidFill>
                  <a:srgbClr val="999999"/>
                </a:solidFill>
              </a:defRPr>
            </a:lvl2pPr>
            <a:lvl3pPr indent="-292100" lvl="2" marL="1371600" algn="just">
              <a:spcBef>
                <a:spcPts val="0"/>
              </a:spcBef>
              <a:spcAft>
                <a:spcPts val="0"/>
              </a:spcAft>
              <a:buClr>
                <a:srgbClr val="999999"/>
              </a:buClr>
              <a:buSzPts val="1000"/>
              <a:buChar char="■"/>
              <a:defRPr>
                <a:solidFill>
                  <a:srgbClr val="999999"/>
                </a:solidFill>
              </a:defRPr>
            </a:lvl3pPr>
            <a:lvl4pPr indent="-317500" lvl="3" marL="1828800">
              <a:spcBef>
                <a:spcPts val="1600"/>
              </a:spcBef>
              <a:spcAft>
                <a:spcPts val="0"/>
              </a:spcAft>
              <a:buClr>
                <a:srgbClr val="999999"/>
              </a:buClr>
              <a:buSzPts val="1400"/>
              <a:buChar char="●"/>
              <a:defRPr>
                <a:solidFill>
                  <a:srgbClr val="999999"/>
                </a:solidFill>
              </a:defRPr>
            </a:lvl4pPr>
            <a:lvl5pPr indent="-317500" lvl="4" marL="2286000">
              <a:spcBef>
                <a:spcPts val="1600"/>
              </a:spcBef>
              <a:spcAft>
                <a:spcPts val="0"/>
              </a:spcAft>
              <a:buClr>
                <a:srgbClr val="999999"/>
              </a:buClr>
              <a:buSzPts val="1400"/>
              <a:buChar char="○"/>
              <a:defRPr>
                <a:solidFill>
                  <a:srgbClr val="999999"/>
                </a:solidFill>
              </a:defRPr>
            </a:lvl5pPr>
            <a:lvl6pPr indent="-317500" lvl="5" marL="2743200">
              <a:spcBef>
                <a:spcPts val="1600"/>
              </a:spcBef>
              <a:spcAft>
                <a:spcPts val="0"/>
              </a:spcAft>
              <a:buClr>
                <a:srgbClr val="999999"/>
              </a:buClr>
              <a:buSzPts val="1400"/>
              <a:buChar char="■"/>
              <a:defRPr>
                <a:solidFill>
                  <a:srgbClr val="999999"/>
                </a:solidFill>
              </a:defRPr>
            </a:lvl6pPr>
            <a:lvl7pPr indent="-317500" lvl="6" marL="3200400">
              <a:spcBef>
                <a:spcPts val="1600"/>
              </a:spcBef>
              <a:spcAft>
                <a:spcPts val="0"/>
              </a:spcAft>
              <a:buClr>
                <a:srgbClr val="999999"/>
              </a:buClr>
              <a:buSzPts val="1400"/>
              <a:buChar char="●"/>
              <a:defRPr>
                <a:solidFill>
                  <a:srgbClr val="999999"/>
                </a:solidFill>
              </a:defRPr>
            </a:lvl7pPr>
            <a:lvl8pPr indent="-317500" lvl="7" marL="3657600">
              <a:spcBef>
                <a:spcPts val="1600"/>
              </a:spcBef>
              <a:spcAft>
                <a:spcPts val="0"/>
              </a:spcAft>
              <a:buClr>
                <a:srgbClr val="999999"/>
              </a:buClr>
              <a:buSzPts val="1400"/>
              <a:buChar char="○"/>
              <a:defRPr>
                <a:solidFill>
                  <a:srgbClr val="999999"/>
                </a:solidFill>
              </a:defRPr>
            </a:lvl8pPr>
            <a:lvl9pPr indent="-317500" lvl="8" marL="411480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wo Columns">
  <p:cSld name="TITLE_AND_BODY_8">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172825" y="393075"/>
            <a:ext cx="1687200" cy="21036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D97F5E"/>
              </a:buClr>
              <a:buSzPts val="2400"/>
              <a:buNone/>
              <a:defRPr b="0">
                <a:solidFill>
                  <a:srgbClr val="D97F5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2195425" y="618500"/>
            <a:ext cx="28833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
        <p:nvSpPr>
          <p:cNvPr id="24" name="Google Shape;24;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2" type="body"/>
          </p:nvPr>
        </p:nvSpPr>
        <p:spPr>
          <a:xfrm>
            <a:off x="5336800" y="618500"/>
            <a:ext cx="28833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orient="horz" pos="390">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hree Columns">
  <p:cSld name="TITLE_AND_BODY_8_1">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6"/>
          <p:cNvSpPr txBox="1"/>
          <p:nvPr>
            <p:ph type="title"/>
          </p:nvPr>
        </p:nvSpPr>
        <p:spPr>
          <a:xfrm>
            <a:off x="172825" y="393075"/>
            <a:ext cx="1687200" cy="21036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D97F5E"/>
              </a:buClr>
              <a:buSzPts val="2400"/>
              <a:buNone/>
              <a:defRPr b="0">
                <a:solidFill>
                  <a:srgbClr val="D97F5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 type="body"/>
          </p:nvPr>
        </p:nvSpPr>
        <p:spPr>
          <a:xfrm>
            <a:off x="2123825" y="618500"/>
            <a:ext cx="20385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
        <p:nvSpPr>
          <p:cNvPr id="29" name="Google Shape;29;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6"/>
          <p:cNvSpPr txBox="1"/>
          <p:nvPr>
            <p:ph idx="2" type="body"/>
          </p:nvPr>
        </p:nvSpPr>
        <p:spPr>
          <a:xfrm>
            <a:off x="4286400" y="618500"/>
            <a:ext cx="20385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
        <p:nvSpPr>
          <p:cNvPr id="31" name="Google Shape;31;p6"/>
          <p:cNvSpPr txBox="1"/>
          <p:nvPr>
            <p:ph idx="3" type="body"/>
          </p:nvPr>
        </p:nvSpPr>
        <p:spPr>
          <a:xfrm>
            <a:off x="6365725" y="618500"/>
            <a:ext cx="20385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orient="horz" pos="390">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4" name="Google Shape;34;p7"/>
          <p:cNvSpPr txBox="1"/>
          <p:nvPr>
            <p:ph idx="1" type="body"/>
          </p:nvPr>
        </p:nvSpPr>
        <p:spPr>
          <a:xfrm>
            <a:off x="5912075" y="2683175"/>
            <a:ext cx="2837700" cy="18120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666666"/>
              </a:buClr>
              <a:buSzPts val="1000"/>
              <a:buChar char="●"/>
              <a:defRPr>
                <a:solidFill>
                  <a:srgbClr val="666666"/>
                </a:solidFill>
              </a:defRPr>
            </a:lvl1pPr>
            <a:lvl2pPr indent="-292100" lvl="1" marL="914400">
              <a:spcBef>
                <a:spcPts val="1600"/>
              </a:spcBef>
              <a:spcAft>
                <a:spcPts val="0"/>
              </a:spcAft>
              <a:buClr>
                <a:srgbClr val="666666"/>
              </a:buClr>
              <a:buSzPts val="1000"/>
              <a:buChar char="○"/>
              <a:defRPr>
                <a:solidFill>
                  <a:srgbClr val="666666"/>
                </a:solidFill>
              </a:defRPr>
            </a:lvl2pPr>
            <a:lvl3pPr indent="-292100" lvl="2" marL="1371600">
              <a:spcBef>
                <a:spcPts val="160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35" name="Shape 35"/>
        <p:cNvGrpSpPr/>
        <p:nvPr/>
      </p:nvGrpSpPr>
      <p:grpSpPr>
        <a:xfrm>
          <a:off x="0" y="0"/>
          <a:ext cx="0" cy="0"/>
          <a:chOff x="0" y="0"/>
          <a:chExt cx="0" cy="0"/>
        </a:xfrm>
      </p:grpSpPr>
      <p:sp>
        <p:nvSpPr>
          <p:cNvPr id="36" name="Google Shape;36;p8"/>
          <p:cNvSpPr txBox="1"/>
          <p:nvPr/>
        </p:nvSpPr>
        <p:spPr>
          <a:xfrm>
            <a:off x="336525" y="563925"/>
            <a:ext cx="3283500" cy="413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rgbClr val="005248"/>
              </a:solidFill>
              <a:latin typeface="Gothic A1 Thin"/>
              <a:ea typeface="Gothic A1 Thin"/>
              <a:cs typeface="Gothic A1 Thin"/>
              <a:sym typeface="Gothic A1 Thin"/>
            </a:endParaRPr>
          </a:p>
        </p:txBody>
      </p:sp>
      <p:sp>
        <p:nvSpPr>
          <p:cNvPr id="37" name="Google Shape;37;p8"/>
          <p:cNvSpPr txBox="1"/>
          <p:nvPr>
            <p:ph idx="1" type="body"/>
          </p:nvPr>
        </p:nvSpPr>
        <p:spPr>
          <a:xfrm>
            <a:off x="331975" y="409300"/>
            <a:ext cx="3119700" cy="43749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274F9D"/>
              </a:buClr>
              <a:buSzPts val="1000"/>
              <a:buFont typeface="Gothic A1 Light"/>
              <a:buChar char="●"/>
              <a:defRPr>
                <a:solidFill>
                  <a:srgbClr val="274F9D"/>
                </a:solidFill>
                <a:latin typeface="Gothic A1 Light"/>
                <a:ea typeface="Gothic A1 Light"/>
                <a:cs typeface="Gothic A1 Light"/>
                <a:sym typeface="Gothic A1 Light"/>
              </a:defRPr>
            </a:lvl1pPr>
            <a:lvl2pPr indent="-292100" lvl="1" marL="914400">
              <a:spcBef>
                <a:spcPts val="1600"/>
              </a:spcBef>
              <a:spcAft>
                <a:spcPts val="0"/>
              </a:spcAft>
              <a:buClr>
                <a:srgbClr val="274F9D"/>
              </a:buClr>
              <a:buSzPts val="1000"/>
              <a:buFont typeface="Gothic A1 Light"/>
              <a:buChar char="○"/>
              <a:defRPr>
                <a:solidFill>
                  <a:srgbClr val="274F9D"/>
                </a:solidFill>
                <a:latin typeface="Gothic A1 Light"/>
                <a:ea typeface="Gothic A1 Light"/>
                <a:cs typeface="Gothic A1 Light"/>
                <a:sym typeface="Gothic A1 Light"/>
              </a:defRPr>
            </a:lvl2pPr>
            <a:lvl3pPr indent="-292100" lvl="2" marL="1371600">
              <a:spcBef>
                <a:spcPts val="1600"/>
              </a:spcBef>
              <a:spcAft>
                <a:spcPts val="0"/>
              </a:spcAft>
              <a:buClr>
                <a:srgbClr val="274F9D"/>
              </a:buClr>
              <a:buSzPts val="1000"/>
              <a:buFont typeface="Gothic A1 Light"/>
              <a:buChar char="■"/>
              <a:defRPr>
                <a:solidFill>
                  <a:srgbClr val="274F9D"/>
                </a:solidFill>
                <a:latin typeface="Gothic A1 Light"/>
                <a:ea typeface="Gothic A1 Light"/>
                <a:cs typeface="Gothic A1 Light"/>
                <a:sym typeface="Gothic A1 Light"/>
              </a:defRPr>
            </a:lvl3pPr>
            <a:lvl4pPr indent="-317500" lvl="3" marL="1828800">
              <a:spcBef>
                <a:spcPts val="1600"/>
              </a:spcBef>
              <a:spcAft>
                <a:spcPts val="0"/>
              </a:spcAft>
              <a:buClr>
                <a:srgbClr val="274F9D"/>
              </a:buClr>
              <a:buSzPts val="1400"/>
              <a:buChar char="●"/>
              <a:defRPr>
                <a:solidFill>
                  <a:srgbClr val="274F9D"/>
                </a:solidFill>
              </a:defRPr>
            </a:lvl4pPr>
            <a:lvl5pPr indent="-317500" lvl="4" marL="2286000">
              <a:spcBef>
                <a:spcPts val="1600"/>
              </a:spcBef>
              <a:spcAft>
                <a:spcPts val="0"/>
              </a:spcAft>
              <a:buClr>
                <a:srgbClr val="274F9D"/>
              </a:buClr>
              <a:buSzPts val="1400"/>
              <a:buChar char="○"/>
              <a:defRPr>
                <a:solidFill>
                  <a:srgbClr val="274F9D"/>
                </a:solidFill>
              </a:defRPr>
            </a:lvl5pPr>
            <a:lvl6pPr indent="-317500" lvl="5" marL="2743200">
              <a:spcBef>
                <a:spcPts val="1600"/>
              </a:spcBef>
              <a:spcAft>
                <a:spcPts val="0"/>
              </a:spcAft>
              <a:buClr>
                <a:srgbClr val="274F9D"/>
              </a:buClr>
              <a:buSzPts val="1400"/>
              <a:buChar char="■"/>
              <a:defRPr>
                <a:solidFill>
                  <a:srgbClr val="274F9D"/>
                </a:solidFill>
              </a:defRPr>
            </a:lvl6pPr>
            <a:lvl7pPr indent="-317500" lvl="6" marL="3200400">
              <a:spcBef>
                <a:spcPts val="1600"/>
              </a:spcBef>
              <a:spcAft>
                <a:spcPts val="0"/>
              </a:spcAft>
              <a:buClr>
                <a:srgbClr val="274F9D"/>
              </a:buClr>
              <a:buSzPts val="1400"/>
              <a:buChar char="●"/>
              <a:defRPr>
                <a:solidFill>
                  <a:srgbClr val="274F9D"/>
                </a:solidFill>
              </a:defRPr>
            </a:lvl7pPr>
            <a:lvl8pPr indent="-317500" lvl="7" marL="3657600">
              <a:spcBef>
                <a:spcPts val="1600"/>
              </a:spcBef>
              <a:spcAft>
                <a:spcPts val="0"/>
              </a:spcAft>
              <a:buClr>
                <a:srgbClr val="274F9D"/>
              </a:buClr>
              <a:buSzPts val="1400"/>
              <a:buChar char="○"/>
              <a:defRPr>
                <a:solidFill>
                  <a:srgbClr val="274F9D"/>
                </a:solidFill>
              </a:defRPr>
            </a:lvl8pPr>
            <a:lvl9pPr indent="-317500" lvl="8" marL="4114800">
              <a:spcBef>
                <a:spcPts val="1600"/>
              </a:spcBef>
              <a:spcAft>
                <a:spcPts val="1600"/>
              </a:spcAft>
              <a:buClr>
                <a:srgbClr val="274F9D"/>
              </a:buClr>
              <a:buSzPts val="1400"/>
              <a:buChar char="■"/>
              <a:defRPr>
                <a:solidFill>
                  <a:srgbClr val="274F9D"/>
                </a:solidFill>
              </a:defRPr>
            </a:lvl9pPr>
          </a:lstStyle>
          <a:p/>
        </p:txBody>
      </p:sp>
      <p:sp>
        <p:nvSpPr>
          <p:cNvPr id="38" name="Google Shape;38;p8"/>
          <p:cNvSpPr txBox="1"/>
          <p:nvPr>
            <p:ph idx="2" type="body"/>
          </p:nvPr>
        </p:nvSpPr>
        <p:spPr>
          <a:xfrm>
            <a:off x="5129150" y="734150"/>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274F9D"/>
              </a:buClr>
              <a:buSzPts val="1000"/>
              <a:buFont typeface="DM Serif Display"/>
              <a:buChar char="●"/>
              <a:defRPr>
                <a:solidFill>
                  <a:srgbClr val="274F9D"/>
                </a:solidFill>
                <a:latin typeface="DM Serif Display"/>
                <a:ea typeface="DM Serif Display"/>
                <a:cs typeface="DM Serif Display"/>
                <a:sym typeface="DM Serif Display"/>
              </a:defRPr>
            </a:lvl1pPr>
            <a:lvl2pPr indent="-292100" lvl="1" marL="914400" rtl="0">
              <a:spcBef>
                <a:spcPts val="1600"/>
              </a:spcBef>
              <a:spcAft>
                <a:spcPts val="0"/>
              </a:spcAft>
              <a:buClr>
                <a:srgbClr val="274F9D"/>
              </a:buClr>
              <a:buSzPts val="1000"/>
              <a:buChar char="○"/>
              <a:defRPr>
                <a:solidFill>
                  <a:srgbClr val="274F9D"/>
                </a:solidFill>
              </a:defRPr>
            </a:lvl2pPr>
            <a:lvl3pPr indent="-292100" lvl="2" marL="1371600" rtl="0">
              <a:spcBef>
                <a:spcPts val="1600"/>
              </a:spcBef>
              <a:spcAft>
                <a:spcPts val="0"/>
              </a:spcAft>
              <a:buClr>
                <a:srgbClr val="274F9D"/>
              </a:buClr>
              <a:buSzPts val="1000"/>
              <a:buChar char="■"/>
              <a:defRPr>
                <a:solidFill>
                  <a:srgbClr val="274F9D"/>
                </a:solidFill>
              </a:defRPr>
            </a:lvl3pPr>
            <a:lvl4pPr indent="-317500" lvl="3" marL="1828800" rtl="0">
              <a:spcBef>
                <a:spcPts val="1600"/>
              </a:spcBef>
              <a:spcAft>
                <a:spcPts val="0"/>
              </a:spcAft>
              <a:buClr>
                <a:srgbClr val="274F9D"/>
              </a:buClr>
              <a:buSzPts val="1400"/>
              <a:buChar char="●"/>
              <a:defRPr>
                <a:solidFill>
                  <a:srgbClr val="274F9D"/>
                </a:solidFill>
              </a:defRPr>
            </a:lvl4pPr>
            <a:lvl5pPr indent="-317500" lvl="4" marL="2286000" rtl="0">
              <a:spcBef>
                <a:spcPts val="1600"/>
              </a:spcBef>
              <a:spcAft>
                <a:spcPts val="0"/>
              </a:spcAft>
              <a:buClr>
                <a:srgbClr val="274F9D"/>
              </a:buClr>
              <a:buSzPts val="1400"/>
              <a:buChar char="○"/>
              <a:defRPr>
                <a:solidFill>
                  <a:srgbClr val="274F9D"/>
                </a:solidFill>
              </a:defRPr>
            </a:lvl5pPr>
            <a:lvl6pPr indent="-317500" lvl="5" marL="2743200" rtl="0">
              <a:spcBef>
                <a:spcPts val="1600"/>
              </a:spcBef>
              <a:spcAft>
                <a:spcPts val="0"/>
              </a:spcAft>
              <a:buClr>
                <a:srgbClr val="274F9D"/>
              </a:buClr>
              <a:buSzPts val="1400"/>
              <a:buChar char="■"/>
              <a:defRPr>
                <a:solidFill>
                  <a:srgbClr val="274F9D"/>
                </a:solidFill>
              </a:defRPr>
            </a:lvl6pPr>
            <a:lvl7pPr indent="-317500" lvl="6" marL="3200400" rtl="0">
              <a:spcBef>
                <a:spcPts val="1600"/>
              </a:spcBef>
              <a:spcAft>
                <a:spcPts val="0"/>
              </a:spcAft>
              <a:buClr>
                <a:srgbClr val="274F9D"/>
              </a:buClr>
              <a:buSzPts val="1400"/>
              <a:buChar char="●"/>
              <a:defRPr>
                <a:solidFill>
                  <a:srgbClr val="274F9D"/>
                </a:solidFill>
              </a:defRPr>
            </a:lvl7pPr>
            <a:lvl8pPr indent="-317500" lvl="7" marL="3657600" rtl="0">
              <a:spcBef>
                <a:spcPts val="1600"/>
              </a:spcBef>
              <a:spcAft>
                <a:spcPts val="0"/>
              </a:spcAft>
              <a:buClr>
                <a:srgbClr val="274F9D"/>
              </a:buClr>
              <a:buSzPts val="1400"/>
              <a:buChar char="○"/>
              <a:defRPr>
                <a:solidFill>
                  <a:srgbClr val="274F9D"/>
                </a:solidFill>
              </a:defRPr>
            </a:lvl8pPr>
            <a:lvl9pPr indent="-317500" lvl="8" marL="4114800" rtl="0">
              <a:spcBef>
                <a:spcPts val="1600"/>
              </a:spcBef>
              <a:spcAft>
                <a:spcPts val="1600"/>
              </a:spcAft>
              <a:buClr>
                <a:srgbClr val="274F9D"/>
              </a:buClr>
              <a:buSzPts val="1400"/>
              <a:buChar char="■"/>
              <a:defRPr>
                <a:solidFill>
                  <a:srgbClr val="274F9D"/>
                </a:solidFill>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9"/>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solidFill>
                  <a:srgbClr val="274F9D"/>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41" name="Shape 41"/>
        <p:cNvGrpSpPr/>
        <p:nvPr/>
      </p:nvGrpSpPr>
      <p:grpSpPr>
        <a:xfrm>
          <a:off x="0" y="0"/>
          <a:ext cx="0" cy="0"/>
          <a:chOff x="0" y="0"/>
          <a:chExt cx="0" cy="0"/>
        </a:xfrm>
      </p:grpSpPr>
      <p:sp>
        <p:nvSpPr>
          <p:cNvPr id="42" name="Google Shape;42;p10"/>
          <p:cNvSpPr txBox="1"/>
          <p:nvPr>
            <p:ph type="title"/>
          </p:nvPr>
        </p:nvSpPr>
        <p:spPr>
          <a:xfrm>
            <a:off x="2048700" y="217785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000">
                <a:solidFill>
                  <a:srgbClr val="F3F4E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400"/>
              <a:buFont typeface="Cabin"/>
              <a:buNone/>
              <a:defRPr b="1" sz="2400">
                <a:latin typeface="Cabin"/>
                <a:ea typeface="Cabin"/>
                <a:cs typeface="Cabin"/>
                <a:sym typeface="Cabin"/>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Cabin"/>
              <a:buChar char="●"/>
              <a:defRPr sz="1000">
                <a:latin typeface="Cabin"/>
                <a:ea typeface="Cabin"/>
                <a:cs typeface="Cabin"/>
                <a:sym typeface="Cabin"/>
              </a:defRPr>
            </a:lvl1pPr>
            <a:lvl2pPr indent="-292100" lvl="1" marL="914400">
              <a:lnSpc>
                <a:spcPct val="115000"/>
              </a:lnSpc>
              <a:spcBef>
                <a:spcPts val="1600"/>
              </a:spcBef>
              <a:spcAft>
                <a:spcPts val="0"/>
              </a:spcAft>
              <a:buSzPts val="1000"/>
              <a:buFont typeface="Cabin"/>
              <a:buChar char="○"/>
              <a:defRPr sz="1000">
                <a:latin typeface="Cabin"/>
                <a:ea typeface="Cabin"/>
                <a:cs typeface="Cabin"/>
                <a:sym typeface="Cabin"/>
              </a:defRPr>
            </a:lvl2pPr>
            <a:lvl3pPr indent="-292100" lvl="2" marL="1371600">
              <a:lnSpc>
                <a:spcPct val="115000"/>
              </a:lnSpc>
              <a:spcBef>
                <a:spcPts val="1600"/>
              </a:spcBef>
              <a:spcAft>
                <a:spcPts val="0"/>
              </a:spcAft>
              <a:buSzPts val="1000"/>
              <a:buFont typeface="Cabin"/>
              <a:buChar char="■"/>
              <a:defRPr sz="1000">
                <a:latin typeface="Cabin"/>
                <a:ea typeface="Cabin"/>
                <a:cs typeface="Cabin"/>
                <a:sym typeface="Cabin"/>
              </a:defRPr>
            </a:lvl3pPr>
            <a:lvl4pPr indent="-317500" lvl="3" marL="1828800">
              <a:lnSpc>
                <a:spcPct val="115000"/>
              </a:lnSpc>
              <a:spcBef>
                <a:spcPts val="1600"/>
              </a:spcBef>
              <a:spcAft>
                <a:spcPts val="0"/>
              </a:spcAft>
              <a:buSzPts val="1400"/>
              <a:buFont typeface="Cabin"/>
              <a:buChar char="●"/>
              <a:defRPr>
                <a:latin typeface="Cabin"/>
                <a:ea typeface="Cabin"/>
                <a:cs typeface="Cabin"/>
                <a:sym typeface="Cabin"/>
              </a:defRPr>
            </a:lvl4pPr>
            <a:lvl5pPr indent="-317500" lvl="4" marL="2286000">
              <a:lnSpc>
                <a:spcPct val="115000"/>
              </a:lnSpc>
              <a:spcBef>
                <a:spcPts val="1600"/>
              </a:spcBef>
              <a:spcAft>
                <a:spcPts val="0"/>
              </a:spcAft>
              <a:buSzPts val="1400"/>
              <a:buFont typeface="Cabin"/>
              <a:buChar char="○"/>
              <a:defRPr>
                <a:latin typeface="Cabin"/>
                <a:ea typeface="Cabin"/>
                <a:cs typeface="Cabin"/>
                <a:sym typeface="Cabin"/>
              </a:defRPr>
            </a:lvl5pPr>
            <a:lvl6pPr indent="-317500" lvl="5" marL="2743200">
              <a:lnSpc>
                <a:spcPct val="115000"/>
              </a:lnSpc>
              <a:spcBef>
                <a:spcPts val="1600"/>
              </a:spcBef>
              <a:spcAft>
                <a:spcPts val="0"/>
              </a:spcAft>
              <a:buSzPts val="1400"/>
              <a:buFont typeface="Cabin"/>
              <a:buChar char="■"/>
              <a:defRPr>
                <a:latin typeface="Cabin"/>
                <a:ea typeface="Cabin"/>
                <a:cs typeface="Cabin"/>
                <a:sym typeface="Cabin"/>
              </a:defRPr>
            </a:lvl6pPr>
            <a:lvl7pPr indent="-317500" lvl="6" marL="3200400">
              <a:lnSpc>
                <a:spcPct val="115000"/>
              </a:lnSpc>
              <a:spcBef>
                <a:spcPts val="1600"/>
              </a:spcBef>
              <a:spcAft>
                <a:spcPts val="0"/>
              </a:spcAft>
              <a:buSzPts val="1400"/>
              <a:buFont typeface="Cabin"/>
              <a:buChar char="●"/>
              <a:defRPr>
                <a:latin typeface="Cabin"/>
                <a:ea typeface="Cabin"/>
                <a:cs typeface="Cabin"/>
                <a:sym typeface="Cabin"/>
              </a:defRPr>
            </a:lvl7pPr>
            <a:lvl8pPr indent="-317500" lvl="7" marL="3657600">
              <a:lnSpc>
                <a:spcPct val="115000"/>
              </a:lnSpc>
              <a:spcBef>
                <a:spcPts val="1600"/>
              </a:spcBef>
              <a:spcAft>
                <a:spcPts val="0"/>
              </a:spcAft>
              <a:buSzPts val="1400"/>
              <a:buFont typeface="Cabin"/>
              <a:buChar char="○"/>
              <a:defRPr>
                <a:latin typeface="Cabin"/>
                <a:ea typeface="Cabin"/>
                <a:cs typeface="Cabin"/>
                <a:sym typeface="Cabin"/>
              </a:defRPr>
            </a:lvl8pPr>
            <a:lvl9pPr indent="-317500" lvl="8" marL="4114800">
              <a:lnSpc>
                <a:spcPct val="115000"/>
              </a:lnSpc>
              <a:spcBef>
                <a:spcPts val="1600"/>
              </a:spcBef>
              <a:spcAft>
                <a:spcPts val="1600"/>
              </a:spcAft>
              <a:buClr>
                <a:srgbClr val="666666"/>
              </a:buClr>
              <a:buSzPts val="1400"/>
              <a:buFont typeface="Overpass"/>
              <a:buChar char="■"/>
              <a:defRPr>
                <a:solidFill>
                  <a:srgbClr val="666666"/>
                </a:solidFill>
                <a:latin typeface="Overpass"/>
                <a:ea typeface="Overpass"/>
                <a:cs typeface="Overpass"/>
                <a:sym typeface="Overpas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5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4.jpg"/><Relationship Id="rId4" Type="http://schemas.openxmlformats.org/officeDocument/2006/relationships/image" Target="../media/image52.png"/><Relationship Id="rId5" Type="http://schemas.openxmlformats.org/officeDocument/2006/relationships/image" Target="../media/image13.png"/></Relationships>
</file>

<file path=ppt/slides/_rels/slide13.xml.rels><?xml version="1.0" encoding="UTF-8" standalone="yes"?><Relationships xmlns="http://schemas.openxmlformats.org/package/2006/relationships"><Relationship Id="rId40" Type="http://schemas.openxmlformats.org/officeDocument/2006/relationships/image" Target="../media/image45.png"/><Relationship Id="rId42" Type="http://schemas.openxmlformats.org/officeDocument/2006/relationships/image" Target="../media/image54.png"/><Relationship Id="rId41" Type="http://schemas.openxmlformats.org/officeDocument/2006/relationships/image" Target="../media/image58.png"/><Relationship Id="rId44" Type="http://schemas.openxmlformats.org/officeDocument/2006/relationships/image" Target="../media/image56.png"/><Relationship Id="rId43" Type="http://schemas.openxmlformats.org/officeDocument/2006/relationships/image" Target="../media/image61.png"/><Relationship Id="rId46" Type="http://schemas.openxmlformats.org/officeDocument/2006/relationships/image" Target="../media/image59.png"/><Relationship Id="rId45" Type="http://schemas.openxmlformats.org/officeDocument/2006/relationships/image" Target="../media/image57.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1.jpg"/><Relationship Id="rId4" Type="http://schemas.openxmlformats.org/officeDocument/2006/relationships/image" Target="../media/image18.png"/><Relationship Id="rId9" Type="http://schemas.openxmlformats.org/officeDocument/2006/relationships/image" Target="../media/image23.png"/><Relationship Id="rId48" Type="http://schemas.openxmlformats.org/officeDocument/2006/relationships/image" Target="../media/image66.png"/><Relationship Id="rId47" Type="http://schemas.openxmlformats.org/officeDocument/2006/relationships/image" Target="../media/image60.png"/><Relationship Id="rId49" Type="http://schemas.openxmlformats.org/officeDocument/2006/relationships/image" Target="../media/image65.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22.png"/><Relationship Id="rId73" Type="http://schemas.openxmlformats.org/officeDocument/2006/relationships/image" Target="../media/image83.png"/><Relationship Id="rId72" Type="http://schemas.openxmlformats.org/officeDocument/2006/relationships/image" Target="../media/image89.png"/><Relationship Id="rId31" Type="http://schemas.openxmlformats.org/officeDocument/2006/relationships/image" Target="../media/image40.png"/><Relationship Id="rId75" Type="http://schemas.openxmlformats.org/officeDocument/2006/relationships/image" Target="../media/image88.png"/><Relationship Id="rId30" Type="http://schemas.openxmlformats.org/officeDocument/2006/relationships/image" Target="../media/image42.png"/><Relationship Id="rId74" Type="http://schemas.openxmlformats.org/officeDocument/2006/relationships/image" Target="../media/image91.png"/><Relationship Id="rId33" Type="http://schemas.openxmlformats.org/officeDocument/2006/relationships/image" Target="../media/image47.png"/><Relationship Id="rId77" Type="http://schemas.openxmlformats.org/officeDocument/2006/relationships/image" Target="../media/image90.png"/><Relationship Id="rId32" Type="http://schemas.openxmlformats.org/officeDocument/2006/relationships/image" Target="../media/image38.png"/><Relationship Id="rId76" Type="http://schemas.openxmlformats.org/officeDocument/2006/relationships/image" Target="../media/image87.png"/><Relationship Id="rId35" Type="http://schemas.openxmlformats.org/officeDocument/2006/relationships/image" Target="../media/image46.png"/><Relationship Id="rId34" Type="http://schemas.openxmlformats.org/officeDocument/2006/relationships/image" Target="../media/image44.png"/><Relationship Id="rId71" Type="http://schemas.openxmlformats.org/officeDocument/2006/relationships/image" Target="../media/image85.png"/><Relationship Id="rId70" Type="http://schemas.openxmlformats.org/officeDocument/2006/relationships/image" Target="../media/image86.png"/><Relationship Id="rId37" Type="http://schemas.openxmlformats.org/officeDocument/2006/relationships/image" Target="../media/image53.png"/><Relationship Id="rId36" Type="http://schemas.openxmlformats.org/officeDocument/2006/relationships/image" Target="../media/image49.png"/><Relationship Id="rId39" Type="http://schemas.openxmlformats.org/officeDocument/2006/relationships/image" Target="../media/image48.png"/><Relationship Id="rId38" Type="http://schemas.openxmlformats.org/officeDocument/2006/relationships/image" Target="../media/image51.png"/><Relationship Id="rId62" Type="http://schemas.openxmlformats.org/officeDocument/2006/relationships/image" Target="../media/image76.png"/><Relationship Id="rId61" Type="http://schemas.openxmlformats.org/officeDocument/2006/relationships/image" Target="../media/image69.png"/><Relationship Id="rId20" Type="http://schemas.openxmlformats.org/officeDocument/2006/relationships/image" Target="../media/image28.png"/><Relationship Id="rId64" Type="http://schemas.openxmlformats.org/officeDocument/2006/relationships/image" Target="../media/image74.png"/><Relationship Id="rId63" Type="http://schemas.openxmlformats.org/officeDocument/2006/relationships/image" Target="../media/image67.png"/><Relationship Id="rId22" Type="http://schemas.openxmlformats.org/officeDocument/2006/relationships/image" Target="../media/image34.png"/><Relationship Id="rId66" Type="http://schemas.openxmlformats.org/officeDocument/2006/relationships/image" Target="../media/image77.png"/><Relationship Id="rId21" Type="http://schemas.openxmlformats.org/officeDocument/2006/relationships/image" Target="../media/image30.png"/><Relationship Id="rId65" Type="http://schemas.openxmlformats.org/officeDocument/2006/relationships/image" Target="../media/image71.png"/><Relationship Id="rId24" Type="http://schemas.openxmlformats.org/officeDocument/2006/relationships/image" Target="../media/image35.png"/><Relationship Id="rId68" Type="http://schemas.openxmlformats.org/officeDocument/2006/relationships/image" Target="../media/image79.png"/><Relationship Id="rId23" Type="http://schemas.openxmlformats.org/officeDocument/2006/relationships/image" Target="../media/image32.png"/><Relationship Id="rId67" Type="http://schemas.openxmlformats.org/officeDocument/2006/relationships/image" Target="../media/image78.png"/><Relationship Id="rId60" Type="http://schemas.openxmlformats.org/officeDocument/2006/relationships/image" Target="../media/image80.png"/><Relationship Id="rId26" Type="http://schemas.openxmlformats.org/officeDocument/2006/relationships/image" Target="../media/image36.png"/><Relationship Id="rId25" Type="http://schemas.openxmlformats.org/officeDocument/2006/relationships/image" Target="../media/image43.png"/><Relationship Id="rId69" Type="http://schemas.openxmlformats.org/officeDocument/2006/relationships/image" Target="../media/image82.png"/><Relationship Id="rId28" Type="http://schemas.openxmlformats.org/officeDocument/2006/relationships/image" Target="../media/image39.png"/><Relationship Id="rId27" Type="http://schemas.openxmlformats.org/officeDocument/2006/relationships/image" Target="../media/image41.png"/><Relationship Id="rId29" Type="http://schemas.openxmlformats.org/officeDocument/2006/relationships/image" Target="../media/image37.png"/><Relationship Id="rId51" Type="http://schemas.openxmlformats.org/officeDocument/2006/relationships/image" Target="../media/image81.png"/><Relationship Id="rId50" Type="http://schemas.openxmlformats.org/officeDocument/2006/relationships/image" Target="../media/image73.png"/><Relationship Id="rId53" Type="http://schemas.openxmlformats.org/officeDocument/2006/relationships/image" Target="../media/image62.png"/><Relationship Id="rId52" Type="http://schemas.openxmlformats.org/officeDocument/2006/relationships/image" Target="../media/image72.png"/><Relationship Id="rId11" Type="http://schemas.openxmlformats.org/officeDocument/2006/relationships/image" Target="../media/image21.png"/><Relationship Id="rId55" Type="http://schemas.openxmlformats.org/officeDocument/2006/relationships/image" Target="../media/image70.png"/><Relationship Id="rId10" Type="http://schemas.openxmlformats.org/officeDocument/2006/relationships/image" Target="../media/image25.png"/><Relationship Id="rId54" Type="http://schemas.openxmlformats.org/officeDocument/2006/relationships/image" Target="../media/image64.png"/><Relationship Id="rId13" Type="http://schemas.openxmlformats.org/officeDocument/2006/relationships/image" Target="../media/image29.png"/><Relationship Id="rId57" Type="http://schemas.openxmlformats.org/officeDocument/2006/relationships/image" Target="../media/image63.png"/><Relationship Id="rId12" Type="http://schemas.openxmlformats.org/officeDocument/2006/relationships/image" Target="../media/image19.png"/><Relationship Id="rId56" Type="http://schemas.openxmlformats.org/officeDocument/2006/relationships/image" Target="../media/image84.png"/><Relationship Id="rId15" Type="http://schemas.openxmlformats.org/officeDocument/2006/relationships/image" Target="../media/image20.png"/><Relationship Id="rId59" Type="http://schemas.openxmlformats.org/officeDocument/2006/relationships/image" Target="../media/image68.png"/><Relationship Id="rId14" Type="http://schemas.openxmlformats.org/officeDocument/2006/relationships/image" Target="../media/image27.png"/><Relationship Id="rId58" Type="http://schemas.openxmlformats.org/officeDocument/2006/relationships/image" Target="../media/image75.png"/><Relationship Id="rId17" Type="http://schemas.openxmlformats.org/officeDocument/2006/relationships/image" Target="../media/image24.png"/><Relationship Id="rId16" Type="http://schemas.openxmlformats.org/officeDocument/2006/relationships/image" Target="../media/image26.png"/><Relationship Id="rId19" Type="http://schemas.openxmlformats.org/officeDocument/2006/relationships/image" Target="../media/image50.png"/><Relationship Id="rId18"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Cabin"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9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8" name="Shape 58"/>
        <p:cNvGrpSpPr/>
        <p:nvPr/>
      </p:nvGrpSpPr>
      <p:grpSpPr>
        <a:xfrm>
          <a:off x="0" y="0"/>
          <a:ext cx="0" cy="0"/>
          <a:chOff x="0" y="0"/>
          <a:chExt cx="0" cy="0"/>
        </a:xfrm>
      </p:grpSpPr>
      <p:sp>
        <p:nvSpPr>
          <p:cNvPr id="59" name="Google Shape;59;p14"/>
          <p:cNvSpPr txBox="1"/>
          <p:nvPr>
            <p:ph type="ctrTitle"/>
          </p:nvPr>
        </p:nvSpPr>
        <p:spPr>
          <a:xfrm>
            <a:off x="379775" y="1949100"/>
            <a:ext cx="3814500" cy="1245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60" name="Google Shape;60;p14"/>
          <p:cNvSpPr txBox="1"/>
          <p:nvPr>
            <p:ph idx="1" type="subTitle"/>
          </p:nvPr>
        </p:nvSpPr>
        <p:spPr>
          <a:xfrm>
            <a:off x="520175" y="2956025"/>
            <a:ext cx="3533700" cy="134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23"/>
          <p:cNvSpPr txBox="1"/>
          <p:nvPr>
            <p:ph type="title"/>
          </p:nvPr>
        </p:nvSpPr>
        <p:spPr>
          <a:xfrm>
            <a:off x="2048700" y="217785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sz="1000">
                <a:solidFill>
                  <a:srgbClr val="FFFFFF"/>
                </a:solidFill>
              </a:rPr>
              <a:t>Searching for impact? Use a big image.</a:t>
            </a:r>
            <a:endParaRPr b="0" sz="10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2" name="Shape 122"/>
        <p:cNvGrpSpPr/>
        <p:nvPr/>
      </p:nvGrpSpPr>
      <p:grpSpPr>
        <a:xfrm>
          <a:off x="0" y="0"/>
          <a:ext cx="0" cy="0"/>
          <a:chOff x="0" y="0"/>
          <a:chExt cx="0" cy="0"/>
        </a:xfrm>
      </p:grpSpPr>
      <p:sp>
        <p:nvSpPr>
          <p:cNvPr id="123" name="Google Shape;123;p24"/>
          <p:cNvSpPr txBox="1"/>
          <p:nvPr>
            <p:ph type="title"/>
          </p:nvPr>
        </p:nvSpPr>
        <p:spPr>
          <a:xfrm>
            <a:off x="172825" y="393075"/>
            <a:ext cx="1687200" cy="21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sp>
        <p:nvSpPr>
          <p:cNvPr id="124" name="Google Shape;124;p24"/>
          <p:cNvSpPr txBox="1"/>
          <p:nvPr>
            <p:ph idx="1" type="body"/>
          </p:nvPr>
        </p:nvSpPr>
        <p:spPr>
          <a:xfrm>
            <a:off x="2305700" y="618500"/>
            <a:ext cx="5871000" cy="3756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Create table with data and compare data.</a:t>
            </a:r>
            <a:endParaRPr/>
          </a:p>
        </p:txBody>
      </p:sp>
      <p:graphicFrame>
        <p:nvGraphicFramePr>
          <p:cNvPr id="125" name="Google Shape;125;p24"/>
          <p:cNvGraphicFramePr/>
          <p:nvPr/>
        </p:nvGraphicFramePr>
        <p:xfrm>
          <a:off x="2657850" y="1017400"/>
          <a:ext cx="3000000" cy="3000000"/>
        </p:xfrm>
        <a:graphic>
          <a:graphicData uri="http://schemas.openxmlformats.org/drawingml/2006/table">
            <a:tbl>
              <a:tblPr>
                <a:noFill/>
                <a:tableStyleId>{2C967DEE-E6B2-4D7D-B6A8-BBB23B8C8933}</a:tableStyleId>
              </a:tblPr>
              <a:tblGrid>
                <a:gridCol w="1248550"/>
                <a:gridCol w="1003275"/>
                <a:gridCol w="1003275"/>
                <a:gridCol w="1003275"/>
                <a:gridCol w="1003275"/>
              </a:tblGrid>
              <a:tr h="422550">
                <a:tc>
                  <a:txBody>
                    <a:bodyPr/>
                    <a:lstStyle/>
                    <a:p>
                      <a:pPr indent="0" lvl="0" marL="0" rtl="0" algn="ctr">
                        <a:spcBef>
                          <a:spcPts val="0"/>
                        </a:spcBef>
                        <a:spcAft>
                          <a:spcPts val="0"/>
                        </a:spcAft>
                        <a:buNone/>
                      </a:pPr>
                      <a:r>
                        <a:t/>
                      </a:r>
                      <a:endParaRPr sz="1100">
                        <a:latin typeface="Istok Web"/>
                        <a:ea typeface="Istok Web"/>
                        <a:cs typeface="Istok Web"/>
                        <a:sym typeface="Istok Web"/>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200">
                          <a:solidFill>
                            <a:srgbClr val="D97F5E"/>
                          </a:solidFill>
                          <a:latin typeface="Cabin"/>
                          <a:ea typeface="Cabin"/>
                          <a:cs typeface="Cabin"/>
                          <a:sym typeface="Cabin"/>
                        </a:rPr>
                        <a:t>A</a:t>
                      </a:r>
                      <a:endParaRPr b="1" sz="12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200">
                          <a:solidFill>
                            <a:srgbClr val="D97F5E"/>
                          </a:solidFill>
                          <a:latin typeface="Cabin"/>
                          <a:ea typeface="Cabin"/>
                          <a:cs typeface="Cabin"/>
                          <a:sym typeface="Cabin"/>
                        </a:rPr>
                        <a:t>B</a:t>
                      </a:r>
                      <a:endParaRPr b="1" sz="12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200">
                          <a:solidFill>
                            <a:srgbClr val="D97F5E"/>
                          </a:solidFill>
                          <a:latin typeface="Cabin"/>
                          <a:ea typeface="Cabin"/>
                          <a:cs typeface="Cabin"/>
                          <a:sym typeface="Cabin"/>
                        </a:rPr>
                        <a:t>C</a:t>
                      </a:r>
                      <a:endParaRPr b="1" sz="12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sz="1200">
                          <a:solidFill>
                            <a:srgbClr val="D97F5E"/>
                          </a:solidFill>
                          <a:latin typeface="Cabin"/>
                          <a:ea typeface="Cabin"/>
                          <a:cs typeface="Cabin"/>
                          <a:sym typeface="Cabin"/>
                        </a:rPr>
                        <a:t>D</a:t>
                      </a:r>
                      <a:endParaRPr b="1" sz="12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r>
              <a:tr h="422550">
                <a:tc>
                  <a:txBody>
                    <a:bodyPr/>
                    <a:lstStyle/>
                    <a:p>
                      <a:pPr indent="0" lvl="0" marL="0" rtl="0" algn="ctr">
                        <a:spcBef>
                          <a:spcPts val="0"/>
                        </a:spcBef>
                        <a:spcAft>
                          <a:spcPts val="0"/>
                        </a:spcAft>
                        <a:buNone/>
                      </a:pPr>
                      <a:r>
                        <a:rPr b="1" lang="en" sz="1000">
                          <a:solidFill>
                            <a:srgbClr val="D97F5E"/>
                          </a:solidFill>
                          <a:latin typeface="Cabin"/>
                          <a:ea typeface="Cabin"/>
                          <a:cs typeface="Cabin"/>
                          <a:sym typeface="Cabin"/>
                        </a:rPr>
                        <a:t>Slides</a:t>
                      </a:r>
                      <a:endParaRPr b="1" sz="10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12</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24</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48</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64</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r>
              <a:tr h="422550">
                <a:tc>
                  <a:txBody>
                    <a:bodyPr/>
                    <a:lstStyle/>
                    <a:p>
                      <a:pPr indent="0" lvl="0" marL="0" rtl="0" algn="ctr">
                        <a:spcBef>
                          <a:spcPts val="0"/>
                        </a:spcBef>
                        <a:spcAft>
                          <a:spcPts val="0"/>
                        </a:spcAft>
                        <a:buNone/>
                      </a:pPr>
                      <a:r>
                        <a:rPr b="1" lang="en" sz="1000">
                          <a:solidFill>
                            <a:srgbClr val="D97F5E"/>
                          </a:solidFill>
                          <a:latin typeface="Cabin"/>
                          <a:ea typeface="Cabin"/>
                          <a:cs typeface="Cabin"/>
                          <a:sym typeface="Cabin"/>
                        </a:rPr>
                        <a:t>Space</a:t>
                      </a:r>
                      <a:endParaRPr b="1" sz="10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33</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55</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77</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99</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r>
              <a:tr h="422550">
                <a:tc>
                  <a:txBody>
                    <a:bodyPr/>
                    <a:lstStyle/>
                    <a:p>
                      <a:pPr indent="0" lvl="0" marL="0" rtl="0" algn="ctr">
                        <a:spcBef>
                          <a:spcPts val="0"/>
                        </a:spcBef>
                        <a:spcAft>
                          <a:spcPts val="0"/>
                        </a:spcAft>
                        <a:buNone/>
                      </a:pPr>
                      <a:r>
                        <a:rPr b="1" lang="en" sz="1000">
                          <a:solidFill>
                            <a:srgbClr val="D97F5E"/>
                          </a:solidFill>
                          <a:latin typeface="Cabin"/>
                          <a:ea typeface="Cabin"/>
                          <a:cs typeface="Cabin"/>
                          <a:sym typeface="Cabin"/>
                        </a:rPr>
                        <a:t>Love</a:t>
                      </a:r>
                      <a:endParaRPr b="1" sz="10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&lt;3</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&lt;3</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&lt;3</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&lt;3</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r>
              <a:tr h="422550">
                <a:tc>
                  <a:txBody>
                    <a:bodyPr/>
                    <a:lstStyle/>
                    <a:p>
                      <a:pPr indent="0" lvl="0" marL="0" rtl="0" algn="ctr">
                        <a:spcBef>
                          <a:spcPts val="0"/>
                        </a:spcBef>
                        <a:spcAft>
                          <a:spcPts val="0"/>
                        </a:spcAft>
                        <a:buNone/>
                      </a:pPr>
                      <a:r>
                        <a:rPr b="1" lang="en" sz="1000">
                          <a:solidFill>
                            <a:srgbClr val="D97F5E"/>
                          </a:solidFill>
                          <a:latin typeface="Cabin"/>
                          <a:ea typeface="Cabin"/>
                          <a:cs typeface="Cabin"/>
                          <a:sym typeface="Cabin"/>
                        </a:rPr>
                        <a:t>Free</a:t>
                      </a:r>
                      <a:endParaRPr b="1" sz="10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Yes</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Yes</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Yes</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Yes</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r>
              <a:tr h="422550">
                <a:tc>
                  <a:txBody>
                    <a:bodyPr/>
                    <a:lstStyle/>
                    <a:p>
                      <a:pPr indent="0" lvl="0" marL="0" rtl="0" algn="ctr">
                        <a:spcBef>
                          <a:spcPts val="0"/>
                        </a:spcBef>
                        <a:spcAft>
                          <a:spcPts val="0"/>
                        </a:spcAft>
                        <a:buNone/>
                      </a:pPr>
                      <a:r>
                        <a:rPr b="1" lang="en" sz="1000">
                          <a:solidFill>
                            <a:srgbClr val="D97F5E"/>
                          </a:solidFill>
                          <a:latin typeface="Cabin"/>
                          <a:ea typeface="Cabin"/>
                          <a:cs typeface="Cabin"/>
                          <a:sym typeface="Cabin"/>
                        </a:rPr>
                        <a:t>Quotes</a:t>
                      </a:r>
                      <a:endParaRPr b="1" sz="10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Included</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Included</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Included</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999999"/>
                          </a:solidFill>
                          <a:latin typeface="Cabin"/>
                          <a:ea typeface="Cabin"/>
                          <a:cs typeface="Cabin"/>
                          <a:sym typeface="Cabin"/>
                        </a:rPr>
                        <a:t>Included</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r>
              <a:tr h="422550">
                <a:tc>
                  <a:txBody>
                    <a:bodyPr/>
                    <a:lstStyle/>
                    <a:p>
                      <a:pPr indent="0" lvl="0" marL="0" rtl="0" algn="ctr">
                        <a:spcBef>
                          <a:spcPts val="0"/>
                        </a:spcBef>
                        <a:spcAft>
                          <a:spcPts val="0"/>
                        </a:spcAft>
                        <a:buNone/>
                      </a:pPr>
                      <a:r>
                        <a:rPr b="1" lang="en" sz="1000">
                          <a:solidFill>
                            <a:srgbClr val="D97F5E"/>
                          </a:solidFill>
                          <a:latin typeface="Cabin"/>
                          <a:ea typeface="Cabin"/>
                          <a:cs typeface="Cabin"/>
                          <a:sym typeface="Cabin"/>
                        </a:rPr>
                        <a:t>Presentation</a:t>
                      </a:r>
                      <a:endParaRPr b="1" sz="1000">
                        <a:solidFill>
                          <a:srgbClr val="D97F5E"/>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Google</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Powerpoint</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Keynote</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900">
                          <a:solidFill>
                            <a:srgbClr val="999999"/>
                          </a:solidFill>
                          <a:latin typeface="Cabin"/>
                          <a:ea typeface="Cabin"/>
                          <a:cs typeface="Cabin"/>
                          <a:sym typeface="Cabin"/>
                        </a:rPr>
                        <a:t>Impress</a:t>
                      </a:r>
                      <a:endParaRPr sz="900">
                        <a:solidFill>
                          <a:srgbClr val="999999"/>
                        </a:solidFill>
                        <a:latin typeface="Cabin"/>
                        <a:ea typeface="Cabin"/>
                        <a:cs typeface="Cabin"/>
                        <a:sym typeface="Cabin"/>
                      </a:endParaRPr>
                    </a:p>
                  </a:txBody>
                  <a:tcPr marT="91425" marB="91425" marR="91425" marL="91425" anchor="ctr">
                    <a:lnL cap="flat" cmpd="sng" w="9525">
                      <a:solidFill>
                        <a:srgbClr val="A0BAB9"/>
                      </a:solidFill>
                      <a:prstDash val="solid"/>
                      <a:round/>
                      <a:headEnd len="sm" w="sm" type="none"/>
                      <a:tailEnd len="sm" w="sm" type="none"/>
                    </a:lnL>
                    <a:lnR cap="flat" cmpd="sng" w="9525">
                      <a:solidFill>
                        <a:srgbClr val="A0BAB9"/>
                      </a:solidFill>
                      <a:prstDash val="solid"/>
                      <a:round/>
                      <a:headEnd len="sm" w="sm" type="none"/>
                      <a:tailEnd len="sm" w="sm" type="none"/>
                    </a:lnR>
                    <a:lnT cap="flat" cmpd="sng" w="9525">
                      <a:solidFill>
                        <a:srgbClr val="A0BAB9"/>
                      </a:solidFill>
                      <a:prstDash val="solid"/>
                      <a:round/>
                      <a:headEnd len="sm" w="sm" type="none"/>
                      <a:tailEnd len="sm" w="sm" type="none"/>
                    </a:lnT>
                    <a:lnB cap="flat" cmpd="sng" w="9525">
                      <a:solidFill>
                        <a:srgbClr val="A0BAB9"/>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9" name="Shape 129"/>
        <p:cNvGrpSpPr/>
        <p:nvPr/>
      </p:nvGrpSpPr>
      <p:grpSpPr>
        <a:xfrm>
          <a:off x="0" y="0"/>
          <a:ext cx="0" cy="0"/>
          <a:chOff x="0" y="0"/>
          <a:chExt cx="0" cy="0"/>
        </a:xfrm>
      </p:grpSpPr>
      <p:sp>
        <p:nvSpPr>
          <p:cNvPr id="130" name="Google Shape;130;p25"/>
          <p:cNvSpPr txBox="1"/>
          <p:nvPr>
            <p:ph type="title"/>
          </p:nvPr>
        </p:nvSpPr>
        <p:spPr>
          <a:xfrm>
            <a:off x="172825" y="393075"/>
            <a:ext cx="1687200" cy="21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pic>
        <p:nvPicPr>
          <p:cNvPr id="131" name="Google Shape;131;p25"/>
          <p:cNvPicPr preferRelativeResize="0"/>
          <p:nvPr/>
        </p:nvPicPr>
        <p:blipFill>
          <a:blip r:embed="rId4">
            <a:alphaModFix/>
          </a:blip>
          <a:stretch>
            <a:fillRect/>
          </a:stretch>
        </p:blipFill>
        <p:spPr>
          <a:xfrm>
            <a:off x="2321000" y="1020275"/>
            <a:ext cx="5882175" cy="2921475"/>
          </a:xfrm>
          <a:prstGeom prst="rect">
            <a:avLst/>
          </a:prstGeom>
          <a:noFill/>
          <a:ln>
            <a:noFill/>
          </a:ln>
        </p:spPr>
      </p:pic>
      <p:pic>
        <p:nvPicPr>
          <p:cNvPr id="132" name="Google Shape;132;p25"/>
          <p:cNvPicPr preferRelativeResize="0"/>
          <p:nvPr/>
        </p:nvPicPr>
        <p:blipFill>
          <a:blip r:embed="rId5">
            <a:alphaModFix/>
          </a:blip>
          <a:stretch>
            <a:fillRect/>
          </a:stretch>
        </p:blipFill>
        <p:spPr>
          <a:xfrm>
            <a:off x="3118150" y="1819050"/>
            <a:ext cx="186675" cy="186675"/>
          </a:xfrm>
          <a:prstGeom prst="rect">
            <a:avLst/>
          </a:prstGeom>
          <a:noFill/>
          <a:ln>
            <a:noFill/>
          </a:ln>
        </p:spPr>
      </p:pic>
      <p:pic>
        <p:nvPicPr>
          <p:cNvPr id="133" name="Google Shape;133;p25"/>
          <p:cNvPicPr preferRelativeResize="0"/>
          <p:nvPr/>
        </p:nvPicPr>
        <p:blipFill>
          <a:blip r:embed="rId5">
            <a:alphaModFix/>
          </a:blip>
          <a:stretch>
            <a:fillRect/>
          </a:stretch>
        </p:blipFill>
        <p:spPr>
          <a:xfrm>
            <a:off x="3996450" y="2769000"/>
            <a:ext cx="186675" cy="186675"/>
          </a:xfrm>
          <a:prstGeom prst="rect">
            <a:avLst/>
          </a:prstGeom>
          <a:noFill/>
          <a:ln>
            <a:noFill/>
          </a:ln>
        </p:spPr>
      </p:pic>
      <p:pic>
        <p:nvPicPr>
          <p:cNvPr id="134" name="Google Shape;134;p25"/>
          <p:cNvPicPr preferRelativeResize="0"/>
          <p:nvPr/>
        </p:nvPicPr>
        <p:blipFill>
          <a:blip r:embed="rId5">
            <a:alphaModFix/>
          </a:blip>
          <a:stretch>
            <a:fillRect/>
          </a:stretch>
        </p:blipFill>
        <p:spPr>
          <a:xfrm>
            <a:off x="2988375" y="2104750"/>
            <a:ext cx="186675" cy="186675"/>
          </a:xfrm>
          <a:prstGeom prst="rect">
            <a:avLst/>
          </a:prstGeom>
          <a:noFill/>
          <a:ln>
            <a:noFill/>
          </a:ln>
        </p:spPr>
      </p:pic>
      <p:pic>
        <p:nvPicPr>
          <p:cNvPr id="135" name="Google Shape;135;p25"/>
          <p:cNvPicPr preferRelativeResize="0"/>
          <p:nvPr/>
        </p:nvPicPr>
        <p:blipFill>
          <a:blip r:embed="rId5">
            <a:alphaModFix/>
          </a:blip>
          <a:stretch>
            <a:fillRect/>
          </a:stretch>
        </p:blipFill>
        <p:spPr>
          <a:xfrm>
            <a:off x="4745400" y="1779575"/>
            <a:ext cx="186675" cy="186675"/>
          </a:xfrm>
          <a:prstGeom prst="rect">
            <a:avLst/>
          </a:prstGeom>
          <a:noFill/>
          <a:ln>
            <a:noFill/>
          </a:ln>
        </p:spPr>
      </p:pic>
      <p:pic>
        <p:nvPicPr>
          <p:cNvPr id="136" name="Google Shape;136;p25"/>
          <p:cNvPicPr preferRelativeResize="0"/>
          <p:nvPr/>
        </p:nvPicPr>
        <p:blipFill>
          <a:blip r:embed="rId5">
            <a:alphaModFix/>
          </a:blip>
          <a:stretch>
            <a:fillRect/>
          </a:stretch>
        </p:blipFill>
        <p:spPr>
          <a:xfrm>
            <a:off x="4979000" y="1559475"/>
            <a:ext cx="186675" cy="186675"/>
          </a:xfrm>
          <a:prstGeom prst="rect">
            <a:avLst/>
          </a:prstGeom>
          <a:noFill/>
          <a:ln>
            <a:noFill/>
          </a:ln>
        </p:spPr>
      </p:pic>
      <p:pic>
        <p:nvPicPr>
          <p:cNvPr id="137" name="Google Shape;137;p25"/>
          <p:cNvPicPr preferRelativeResize="0"/>
          <p:nvPr/>
        </p:nvPicPr>
        <p:blipFill>
          <a:blip r:embed="rId5">
            <a:alphaModFix/>
          </a:blip>
          <a:stretch>
            <a:fillRect/>
          </a:stretch>
        </p:blipFill>
        <p:spPr>
          <a:xfrm>
            <a:off x="5207800" y="3230550"/>
            <a:ext cx="186675" cy="186675"/>
          </a:xfrm>
          <a:prstGeom prst="rect">
            <a:avLst/>
          </a:prstGeom>
          <a:noFill/>
          <a:ln>
            <a:noFill/>
          </a:ln>
        </p:spPr>
      </p:pic>
      <p:pic>
        <p:nvPicPr>
          <p:cNvPr id="138" name="Google Shape;138;p25"/>
          <p:cNvPicPr preferRelativeResize="0"/>
          <p:nvPr/>
        </p:nvPicPr>
        <p:blipFill>
          <a:blip r:embed="rId5">
            <a:alphaModFix/>
          </a:blip>
          <a:stretch>
            <a:fillRect/>
          </a:stretch>
        </p:blipFill>
        <p:spPr>
          <a:xfrm>
            <a:off x="5813900" y="1559475"/>
            <a:ext cx="186675" cy="186675"/>
          </a:xfrm>
          <a:prstGeom prst="rect">
            <a:avLst/>
          </a:prstGeom>
          <a:noFill/>
          <a:ln>
            <a:noFill/>
          </a:ln>
        </p:spPr>
      </p:pic>
      <p:pic>
        <p:nvPicPr>
          <p:cNvPr id="139" name="Google Shape;139;p25"/>
          <p:cNvPicPr preferRelativeResize="0"/>
          <p:nvPr/>
        </p:nvPicPr>
        <p:blipFill>
          <a:blip r:embed="rId5">
            <a:alphaModFix/>
          </a:blip>
          <a:stretch>
            <a:fillRect/>
          </a:stretch>
        </p:blipFill>
        <p:spPr>
          <a:xfrm>
            <a:off x="7131600" y="1863825"/>
            <a:ext cx="186675" cy="186675"/>
          </a:xfrm>
          <a:prstGeom prst="rect">
            <a:avLst/>
          </a:prstGeom>
          <a:noFill/>
          <a:ln>
            <a:noFill/>
          </a:ln>
        </p:spPr>
      </p:pic>
      <p:pic>
        <p:nvPicPr>
          <p:cNvPr id="140" name="Google Shape;140;p25"/>
          <p:cNvPicPr preferRelativeResize="0"/>
          <p:nvPr/>
        </p:nvPicPr>
        <p:blipFill>
          <a:blip r:embed="rId5">
            <a:alphaModFix/>
          </a:blip>
          <a:stretch>
            <a:fillRect/>
          </a:stretch>
        </p:blipFill>
        <p:spPr>
          <a:xfrm>
            <a:off x="7374725" y="3152875"/>
            <a:ext cx="186675" cy="186675"/>
          </a:xfrm>
          <a:prstGeom prst="rect">
            <a:avLst/>
          </a:prstGeom>
          <a:noFill/>
          <a:ln>
            <a:noFill/>
          </a:ln>
        </p:spPr>
      </p:pic>
      <p:pic>
        <p:nvPicPr>
          <p:cNvPr id="141" name="Google Shape;141;p25"/>
          <p:cNvPicPr preferRelativeResize="0"/>
          <p:nvPr/>
        </p:nvPicPr>
        <p:blipFill>
          <a:blip r:embed="rId5">
            <a:alphaModFix/>
          </a:blip>
          <a:stretch>
            <a:fillRect/>
          </a:stretch>
        </p:blipFill>
        <p:spPr>
          <a:xfrm>
            <a:off x="6199475" y="2221175"/>
            <a:ext cx="186675" cy="186675"/>
          </a:xfrm>
          <a:prstGeom prst="rect">
            <a:avLst/>
          </a:prstGeom>
          <a:noFill/>
          <a:ln>
            <a:noFill/>
          </a:ln>
        </p:spPr>
      </p:pic>
      <p:sp>
        <p:nvSpPr>
          <p:cNvPr id="142" name="Google Shape;142;p25"/>
          <p:cNvSpPr txBox="1"/>
          <p:nvPr>
            <p:ph idx="1" type="body"/>
          </p:nvPr>
        </p:nvSpPr>
        <p:spPr>
          <a:xfrm>
            <a:off x="2305700" y="618500"/>
            <a:ext cx="5871000" cy="3756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46" name="Shape 146"/>
        <p:cNvGrpSpPr/>
        <p:nvPr/>
      </p:nvGrpSpPr>
      <p:grpSpPr>
        <a:xfrm>
          <a:off x="0" y="0"/>
          <a:ext cx="0" cy="0"/>
          <a:chOff x="0" y="0"/>
          <a:chExt cx="0" cy="0"/>
        </a:xfrm>
      </p:grpSpPr>
      <p:sp>
        <p:nvSpPr>
          <p:cNvPr id="147" name="Google Shape;147;p26"/>
          <p:cNvSpPr txBox="1"/>
          <p:nvPr>
            <p:ph type="title"/>
          </p:nvPr>
        </p:nvSpPr>
        <p:spPr>
          <a:xfrm>
            <a:off x="172825" y="393075"/>
            <a:ext cx="1687200" cy="21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148" name="Google Shape;148;p26"/>
          <p:cNvSpPr txBox="1"/>
          <p:nvPr>
            <p:ph idx="1" type="body"/>
          </p:nvPr>
        </p:nvSpPr>
        <p:spPr>
          <a:xfrm>
            <a:off x="2305700" y="618500"/>
            <a:ext cx="5871000" cy="375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icons in your presentation.</a:t>
            </a:r>
            <a:endParaRPr/>
          </a:p>
        </p:txBody>
      </p:sp>
      <p:pic>
        <p:nvPicPr>
          <p:cNvPr id="149" name="Google Shape;149;p26"/>
          <p:cNvPicPr preferRelativeResize="0"/>
          <p:nvPr/>
        </p:nvPicPr>
        <p:blipFill>
          <a:blip r:embed="rId4">
            <a:alphaModFix/>
          </a:blip>
          <a:stretch>
            <a:fillRect/>
          </a:stretch>
        </p:blipFill>
        <p:spPr>
          <a:xfrm>
            <a:off x="2228375" y="1388425"/>
            <a:ext cx="303000" cy="303000"/>
          </a:xfrm>
          <a:prstGeom prst="rect">
            <a:avLst/>
          </a:prstGeom>
          <a:noFill/>
          <a:ln>
            <a:noFill/>
          </a:ln>
        </p:spPr>
      </p:pic>
      <p:pic>
        <p:nvPicPr>
          <p:cNvPr id="150" name="Google Shape;150;p26"/>
          <p:cNvPicPr preferRelativeResize="0"/>
          <p:nvPr/>
        </p:nvPicPr>
        <p:blipFill>
          <a:blip r:embed="rId5">
            <a:alphaModFix/>
          </a:blip>
          <a:stretch>
            <a:fillRect/>
          </a:stretch>
        </p:blipFill>
        <p:spPr>
          <a:xfrm>
            <a:off x="2531225" y="1385725"/>
            <a:ext cx="308400" cy="308400"/>
          </a:xfrm>
          <a:prstGeom prst="rect">
            <a:avLst/>
          </a:prstGeom>
          <a:noFill/>
          <a:ln>
            <a:noFill/>
          </a:ln>
        </p:spPr>
      </p:pic>
      <p:pic>
        <p:nvPicPr>
          <p:cNvPr id="151" name="Google Shape;151;p26"/>
          <p:cNvPicPr preferRelativeResize="0"/>
          <p:nvPr/>
        </p:nvPicPr>
        <p:blipFill>
          <a:blip r:embed="rId6">
            <a:alphaModFix/>
          </a:blip>
          <a:stretch>
            <a:fillRect/>
          </a:stretch>
        </p:blipFill>
        <p:spPr>
          <a:xfrm>
            <a:off x="2830650" y="1385725"/>
            <a:ext cx="308400" cy="308400"/>
          </a:xfrm>
          <a:prstGeom prst="rect">
            <a:avLst/>
          </a:prstGeom>
          <a:noFill/>
          <a:ln>
            <a:noFill/>
          </a:ln>
        </p:spPr>
      </p:pic>
      <p:pic>
        <p:nvPicPr>
          <p:cNvPr id="152" name="Google Shape;152;p26"/>
          <p:cNvPicPr preferRelativeResize="0"/>
          <p:nvPr/>
        </p:nvPicPr>
        <p:blipFill>
          <a:blip r:embed="rId7">
            <a:alphaModFix/>
          </a:blip>
          <a:stretch>
            <a:fillRect/>
          </a:stretch>
        </p:blipFill>
        <p:spPr>
          <a:xfrm>
            <a:off x="3142625" y="1388415"/>
            <a:ext cx="303000" cy="303000"/>
          </a:xfrm>
          <a:prstGeom prst="rect">
            <a:avLst/>
          </a:prstGeom>
          <a:noFill/>
          <a:ln>
            <a:noFill/>
          </a:ln>
        </p:spPr>
      </p:pic>
      <p:pic>
        <p:nvPicPr>
          <p:cNvPr id="153" name="Google Shape;153;p26"/>
          <p:cNvPicPr preferRelativeResize="0"/>
          <p:nvPr/>
        </p:nvPicPr>
        <p:blipFill>
          <a:blip r:embed="rId8">
            <a:alphaModFix/>
          </a:blip>
          <a:stretch>
            <a:fillRect/>
          </a:stretch>
        </p:blipFill>
        <p:spPr>
          <a:xfrm>
            <a:off x="3438325" y="1385725"/>
            <a:ext cx="308400" cy="308400"/>
          </a:xfrm>
          <a:prstGeom prst="rect">
            <a:avLst/>
          </a:prstGeom>
          <a:noFill/>
          <a:ln>
            <a:noFill/>
          </a:ln>
        </p:spPr>
      </p:pic>
      <p:pic>
        <p:nvPicPr>
          <p:cNvPr id="154" name="Google Shape;154;p26"/>
          <p:cNvPicPr preferRelativeResize="0"/>
          <p:nvPr/>
        </p:nvPicPr>
        <p:blipFill>
          <a:blip r:embed="rId9">
            <a:alphaModFix/>
          </a:blip>
          <a:stretch>
            <a:fillRect/>
          </a:stretch>
        </p:blipFill>
        <p:spPr>
          <a:xfrm>
            <a:off x="2232200" y="1091575"/>
            <a:ext cx="303000" cy="303000"/>
          </a:xfrm>
          <a:prstGeom prst="rect">
            <a:avLst/>
          </a:prstGeom>
          <a:noFill/>
          <a:ln>
            <a:noFill/>
          </a:ln>
        </p:spPr>
      </p:pic>
      <p:pic>
        <p:nvPicPr>
          <p:cNvPr id="155" name="Google Shape;155;p26"/>
          <p:cNvPicPr preferRelativeResize="0"/>
          <p:nvPr/>
        </p:nvPicPr>
        <p:blipFill>
          <a:blip r:embed="rId10">
            <a:alphaModFix/>
          </a:blip>
          <a:stretch>
            <a:fillRect/>
          </a:stretch>
        </p:blipFill>
        <p:spPr>
          <a:xfrm>
            <a:off x="2533925" y="1091575"/>
            <a:ext cx="303000" cy="303000"/>
          </a:xfrm>
          <a:prstGeom prst="rect">
            <a:avLst/>
          </a:prstGeom>
          <a:noFill/>
          <a:ln>
            <a:noFill/>
          </a:ln>
        </p:spPr>
      </p:pic>
      <p:pic>
        <p:nvPicPr>
          <p:cNvPr id="156" name="Google Shape;156;p26"/>
          <p:cNvPicPr preferRelativeResize="0"/>
          <p:nvPr/>
        </p:nvPicPr>
        <p:blipFill>
          <a:blip r:embed="rId11">
            <a:alphaModFix/>
          </a:blip>
          <a:stretch>
            <a:fillRect/>
          </a:stretch>
        </p:blipFill>
        <p:spPr>
          <a:xfrm>
            <a:off x="2839475" y="1088875"/>
            <a:ext cx="308400" cy="308400"/>
          </a:xfrm>
          <a:prstGeom prst="rect">
            <a:avLst/>
          </a:prstGeom>
          <a:noFill/>
          <a:ln>
            <a:noFill/>
          </a:ln>
        </p:spPr>
      </p:pic>
      <p:pic>
        <p:nvPicPr>
          <p:cNvPr id="157" name="Google Shape;157;p26"/>
          <p:cNvPicPr preferRelativeResize="0"/>
          <p:nvPr/>
        </p:nvPicPr>
        <p:blipFill>
          <a:blip r:embed="rId12">
            <a:alphaModFix/>
          </a:blip>
          <a:stretch>
            <a:fillRect/>
          </a:stretch>
        </p:blipFill>
        <p:spPr>
          <a:xfrm>
            <a:off x="3139925" y="1088875"/>
            <a:ext cx="308400" cy="308400"/>
          </a:xfrm>
          <a:prstGeom prst="rect">
            <a:avLst/>
          </a:prstGeom>
          <a:noFill/>
          <a:ln>
            <a:noFill/>
          </a:ln>
        </p:spPr>
      </p:pic>
      <p:pic>
        <p:nvPicPr>
          <p:cNvPr id="158" name="Google Shape;158;p26"/>
          <p:cNvPicPr preferRelativeResize="0"/>
          <p:nvPr/>
        </p:nvPicPr>
        <p:blipFill>
          <a:blip r:embed="rId13">
            <a:alphaModFix/>
          </a:blip>
          <a:stretch>
            <a:fillRect/>
          </a:stretch>
        </p:blipFill>
        <p:spPr>
          <a:xfrm>
            <a:off x="3434488" y="1088875"/>
            <a:ext cx="308400" cy="308400"/>
          </a:xfrm>
          <a:prstGeom prst="rect">
            <a:avLst/>
          </a:prstGeom>
          <a:noFill/>
          <a:ln>
            <a:noFill/>
          </a:ln>
        </p:spPr>
      </p:pic>
      <p:pic>
        <p:nvPicPr>
          <p:cNvPr id="159" name="Google Shape;159;p26"/>
          <p:cNvPicPr preferRelativeResize="0"/>
          <p:nvPr/>
        </p:nvPicPr>
        <p:blipFill>
          <a:blip r:embed="rId14">
            <a:alphaModFix/>
          </a:blip>
          <a:stretch>
            <a:fillRect/>
          </a:stretch>
        </p:blipFill>
        <p:spPr>
          <a:xfrm>
            <a:off x="3751325" y="1091575"/>
            <a:ext cx="303000" cy="303000"/>
          </a:xfrm>
          <a:prstGeom prst="rect">
            <a:avLst/>
          </a:prstGeom>
          <a:noFill/>
          <a:ln>
            <a:noFill/>
          </a:ln>
        </p:spPr>
      </p:pic>
      <p:pic>
        <p:nvPicPr>
          <p:cNvPr id="160" name="Google Shape;160;p26"/>
          <p:cNvPicPr preferRelativeResize="0"/>
          <p:nvPr/>
        </p:nvPicPr>
        <p:blipFill>
          <a:blip r:embed="rId15">
            <a:alphaModFix/>
          </a:blip>
          <a:stretch>
            <a:fillRect/>
          </a:stretch>
        </p:blipFill>
        <p:spPr>
          <a:xfrm>
            <a:off x="4046288" y="1091575"/>
            <a:ext cx="303000" cy="303000"/>
          </a:xfrm>
          <a:prstGeom prst="rect">
            <a:avLst/>
          </a:prstGeom>
          <a:noFill/>
          <a:ln>
            <a:noFill/>
          </a:ln>
        </p:spPr>
      </p:pic>
      <p:pic>
        <p:nvPicPr>
          <p:cNvPr id="161" name="Google Shape;161;p26"/>
          <p:cNvPicPr preferRelativeResize="0"/>
          <p:nvPr/>
        </p:nvPicPr>
        <p:blipFill>
          <a:blip r:embed="rId16">
            <a:alphaModFix/>
          </a:blip>
          <a:stretch>
            <a:fillRect/>
          </a:stretch>
        </p:blipFill>
        <p:spPr>
          <a:xfrm>
            <a:off x="4340475" y="1091575"/>
            <a:ext cx="303000" cy="303000"/>
          </a:xfrm>
          <a:prstGeom prst="rect">
            <a:avLst/>
          </a:prstGeom>
          <a:noFill/>
          <a:ln>
            <a:noFill/>
          </a:ln>
        </p:spPr>
      </p:pic>
      <p:pic>
        <p:nvPicPr>
          <p:cNvPr id="162" name="Google Shape;162;p26"/>
          <p:cNvPicPr preferRelativeResize="0"/>
          <p:nvPr/>
        </p:nvPicPr>
        <p:blipFill>
          <a:blip r:embed="rId17">
            <a:alphaModFix/>
          </a:blip>
          <a:stretch>
            <a:fillRect/>
          </a:stretch>
        </p:blipFill>
        <p:spPr>
          <a:xfrm>
            <a:off x="4652700" y="1088875"/>
            <a:ext cx="308400" cy="308400"/>
          </a:xfrm>
          <a:prstGeom prst="rect">
            <a:avLst/>
          </a:prstGeom>
          <a:noFill/>
          <a:ln>
            <a:noFill/>
          </a:ln>
        </p:spPr>
      </p:pic>
      <p:pic>
        <p:nvPicPr>
          <p:cNvPr id="163" name="Google Shape;163;p26"/>
          <p:cNvPicPr preferRelativeResize="0"/>
          <p:nvPr/>
        </p:nvPicPr>
        <p:blipFill>
          <a:blip r:embed="rId18">
            <a:alphaModFix/>
          </a:blip>
          <a:stretch>
            <a:fillRect/>
          </a:stretch>
        </p:blipFill>
        <p:spPr>
          <a:xfrm>
            <a:off x="4965238" y="1097825"/>
            <a:ext cx="290500" cy="290500"/>
          </a:xfrm>
          <a:prstGeom prst="rect">
            <a:avLst/>
          </a:prstGeom>
          <a:noFill/>
          <a:ln>
            <a:noFill/>
          </a:ln>
        </p:spPr>
      </p:pic>
      <p:pic>
        <p:nvPicPr>
          <p:cNvPr id="164" name="Google Shape;164;p26"/>
          <p:cNvPicPr preferRelativeResize="0"/>
          <p:nvPr/>
        </p:nvPicPr>
        <p:blipFill>
          <a:blip r:embed="rId19">
            <a:alphaModFix/>
          </a:blip>
          <a:stretch>
            <a:fillRect/>
          </a:stretch>
        </p:blipFill>
        <p:spPr>
          <a:xfrm>
            <a:off x="5264500" y="1091575"/>
            <a:ext cx="303000" cy="303000"/>
          </a:xfrm>
          <a:prstGeom prst="rect">
            <a:avLst/>
          </a:prstGeom>
          <a:noFill/>
          <a:ln>
            <a:noFill/>
          </a:ln>
        </p:spPr>
      </p:pic>
      <p:pic>
        <p:nvPicPr>
          <p:cNvPr id="165" name="Google Shape;165;p26"/>
          <p:cNvPicPr preferRelativeResize="0"/>
          <p:nvPr/>
        </p:nvPicPr>
        <p:blipFill>
          <a:blip r:embed="rId20">
            <a:alphaModFix/>
          </a:blip>
          <a:stretch>
            <a:fillRect/>
          </a:stretch>
        </p:blipFill>
        <p:spPr>
          <a:xfrm>
            <a:off x="5554275" y="1088875"/>
            <a:ext cx="308400" cy="308400"/>
          </a:xfrm>
          <a:prstGeom prst="rect">
            <a:avLst/>
          </a:prstGeom>
          <a:noFill/>
          <a:ln>
            <a:noFill/>
          </a:ln>
        </p:spPr>
      </p:pic>
      <p:pic>
        <p:nvPicPr>
          <p:cNvPr id="166" name="Google Shape;166;p26"/>
          <p:cNvPicPr preferRelativeResize="0"/>
          <p:nvPr/>
        </p:nvPicPr>
        <p:blipFill>
          <a:blip r:embed="rId21">
            <a:alphaModFix/>
          </a:blip>
          <a:stretch>
            <a:fillRect/>
          </a:stretch>
        </p:blipFill>
        <p:spPr>
          <a:xfrm>
            <a:off x="5863600" y="1091575"/>
            <a:ext cx="303000" cy="303000"/>
          </a:xfrm>
          <a:prstGeom prst="rect">
            <a:avLst/>
          </a:prstGeom>
          <a:noFill/>
          <a:ln>
            <a:noFill/>
          </a:ln>
        </p:spPr>
      </p:pic>
      <p:pic>
        <p:nvPicPr>
          <p:cNvPr id="167" name="Google Shape;167;p26"/>
          <p:cNvPicPr preferRelativeResize="0"/>
          <p:nvPr/>
        </p:nvPicPr>
        <p:blipFill>
          <a:blip r:embed="rId22">
            <a:alphaModFix/>
          </a:blip>
          <a:stretch>
            <a:fillRect/>
          </a:stretch>
        </p:blipFill>
        <p:spPr>
          <a:xfrm>
            <a:off x="6166575" y="1091575"/>
            <a:ext cx="303000" cy="303000"/>
          </a:xfrm>
          <a:prstGeom prst="rect">
            <a:avLst/>
          </a:prstGeom>
          <a:noFill/>
          <a:ln>
            <a:noFill/>
          </a:ln>
        </p:spPr>
      </p:pic>
      <p:pic>
        <p:nvPicPr>
          <p:cNvPr id="168" name="Google Shape;168;p26"/>
          <p:cNvPicPr preferRelativeResize="0"/>
          <p:nvPr/>
        </p:nvPicPr>
        <p:blipFill>
          <a:blip r:embed="rId23">
            <a:alphaModFix/>
          </a:blip>
          <a:stretch>
            <a:fillRect/>
          </a:stretch>
        </p:blipFill>
        <p:spPr>
          <a:xfrm>
            <a:off x="6485425" y="1097825"/>
            <a:ext cx="290500" cy="290500"/>
          </a:xfrm>
          <a:prstGeom prst="rect">
            <a:avLst/>
          </a:prstGeom>
          <a:noFill/>
          <a:ln>
            <a:noFill/>
          </a:ln>
        </p:spPr>
      </p:pic>
      <p:pic>
        <p:nvPicPr>
          <p:cNvPr id="169" name="Google Shape;169;p26"/>
          <p:cNvPicPr preferRelativeResize="0"/>
          <p:nvPr/>
        </p:nvPicPr>
        <p:blipFill>
          <a:blip r:embed="rId24">
            <a:alphaModFix/>
          </a:blip>
          <a:stretch>
            <a:fillRect/>
          </a:stretch>
        </p:blipFill>
        <p:spPr>
          <a:xfrm>
            <a:off x="6791775" y="1091575"/>
            <a:ext cx="303000" cy="303000"/>
          </a:xfrm>
          <a:prstGeom prst="rect">
            <a:avLst/>
          </a:prstGeom>
          <a:noFill/>
          <a:ln>
            <a:noFill/>
          </a:ln>
        </p:spPr>
      </p:pic>
      <p:pic>
        <p:nvPicPr>
          <p:cNvPr id="170" name="Google Shape;170;p26"/>
          <p:cNvPicPr preferRelativeResize="0"/>
          <p:nvPr/>
        </p:nvPicPr>
        <p:blipFill>
          <a:blip r:embed="rId25">
            <a:alphaModFix/>
          </a:blip>
          <a:stretch>
            <a:fillRect/>
          </a:stretch>
        </p:blipFill>
        <p:spPr>
          <a:xfrm>
            <a:off x="7081238" y="1091575"/>
            <a:ext cx="303000" cy="303000"/>
          </a:xfrm>
          <a:prstGeom prst="rect">
            <a:avLst/>
          </a:prstGeom>
          <a:noFill/>
          <a:ln>
            <a:noFill/>
          </a:ln>
        </p:spPr>
      </p:pic>
      <p:pic>
        <p:nvPicPr>
          <p:cNvPr id="171" name="Google Shape;171;p26"/>
          <p:cNvPicPr preferRelativeResize="0"/>
          <p:nvPr/>
        </p:nvPicPr>
        <p:blipFill>
          <a:blip r:embed="rId26">
            <a:alphaModFix/>
          </a:blip>
          <a:stretch>
            <a:fillRect/>
          </a:stretch>
        </p:blipFill>
        <p:spPr>
          <a:xfrm>
            <a:off x="7386375" y="1097825"/>
            <a:ext cx="290500" cy="290500"/>
          </a:xfrm>
          <a:prstGeom prst="rect">
            <a:avLst/>
          </a:prstGeom>
          <a:noFill/>
          <a:ln>
            <a:noFill/>
          </a:ln>
        </p:spPr>
      </p:pic>
      <p:pic>
        <p:nvPicPr>
          <p:cNvPr id="172" name="Google Shape;172;p26"/>
          <p:cNvPicPr preferRelativeResize="0"/>
          <p:nvPr/>
        </p:nvPicPr>
        <p:blipFill>
          <a:blip r:embed="rId27">
            <a:alphaModFix/>
          </a:blip>
          <a:stretch>
            <a:fillRect/>
          </a:stretch>
        </p:blipFill>
        <p:spPr>
          <a:xfrm>
            <a:off x="7689550" y="1097825"/>
            <a:ext cx="290500" cy="290500"/>
          </a:xfrm>
          <a:prstGeom prst="rect">
            <a:avLst/>
          </a:prstGeom>
          <a:noFill/>
          <a:ln>
            <a:noFill/>
          </a:ln>
        </p:spPr>
      </p:pic>
      <p:pic>
        <p:nvPicPr>
          <p:cNvPr id="173" name="Google Shape;173;p26"/>
          <p:cNvPicPr preferRelativeResize="0"/>
          <p:nvPr/>
        </p:nvPicPr>
        <p:blipFill>
          <a:blip r:embed="rId28">
            <a:alphaModFix/>
          </a:blip>
          <a:stretch>
            <a:fillRect/>
          </a:stretch>
        </p:blipFill>
        <p:spPr>
          <a:xfrm>
            <a:off x="7986775" y="1088875"/>
            <a:ext cx="308400" cy="308400"/>
          </a:xfrm>
          <a:prstGeom prst="rect">
            <a:avLst/>
          </a:prstGeom>
          <a:noFill/>
          <a:ln>
            <a:noFill/>
          </a:ln>
        </p:spPr>
      </p:pic>
      <p:pic>
        <p:nvPicPr>
          <p:cNvPr id="174" name="Google Shape;174;p26"/>
          <p:cNvPicPr preferRelativeResize="0"/>
          <p:nvPr/>
        </p:nvPicPr>
        <p:blipFill>
          <a:blip r:embed="rId29">
            <a:alphaModFix/>
          </a:blip>
          <a:stretch>
            <a:fillRect/>
          </a:stretch>
        </p:blipFill>
        <p:spPr>
          <a:xfrm>
            <a:off x="3742675" y="1385725"/>
            <a:ext cx="308400" cy="308400"/>
          </a:xfrm>
          <a:prstGeom prst="rect">
            <a:avLst/>
          </a:prstGeom>
          <a:noFill/>
          <a:ln>
            <a:noFill/>
          </a:ln>
        </p:spPr>
      </p:pic>
      <p:pic>
        <p:nvPicPr>
          <p:cNvPr id="175" name="Google Shape;175;p26"/>
          <p:cNvPicPr preferRelativeResize="0"/>
          <p:nvPr/>
        </p:nvPicPr>
        <p:blipFill>
          <a:blip r:embed="rId30">
            <a:alphaModFix/>
          </a:blip>
          <a:stretch>
            <a:fillRect/>
          </a:stretch>
        </p:blipFill>
        <p:spPr>
          <a:xfrm>
            <a:off x="4045513" y="1385725"/>
            <a:ext cx="308400" cy="308400"/>
          </a:xfrm>
          <a:prstGeom prst="rect">
            <a:avLst/>
          </a:prstGeom>
          <a:noFill/>
          <a:ln>
            <a:noFill/>
          </a:ln>
        </p:spPr>
      </p:pic>
      <p:pic>
        <p:nvPicPr>
          <p:cNvPr id="176" name="Google Shape;176;p26"/>
          <p:cNvPicPr preferRelativeResize="0"/>
          <p:nvPr/>
        </p:nvPicPr>
        <p:blipFill>
          <a:blip r:embed="rId31">
            <a:alphaModFix/>
          </a:blip>
          <a:stretch>
            <a:fillRect/>
          </a:stretch>
        </p:blipFill>
        <p:spPr>
          <a:xfrm>
            <a:off x="4345425" y="1385725"/>
            <a:ext cx="308400" cy="308400"/>
          </a:xfrm>
          <a:prstGeom prst="rect">
            <a:avLst/>
          </a:prstGeom>
          <a:noFill/>
          <a:ln>
            <a:noFill/>
          </a:ln>
        </p:spPr>
      </p:pic>
      <p:pic>
        <p:nvPicPr>
          <p:cNvPr id="177" name="Google Shape;177;p26"/>
          <p:cNvPicPr preferRelativeResize="0"/>
          <p:nvPr/>
        </p:nvPicPr>
        <p:blipFill>
          <a:blip r:embed="rId32">
            <a:alphaModFix/>
          </a:blip>
          <a:stretch>
            <a:fillRect/>
          </a:stretch>
        </p:blipFill>
        <p:spPr>
          <a:xfrm>
            <a:off x="4652725" y="1388425"/>
            <a:ext cx="303000" cy="303000"/>
          </a:xfrm>
          <a:prstGeom prst="rect">
            <a:avLst/>
          </a:prstGeom>
          <a:noFill/>
          <a:ln>
            <a:noFill/>
          </a:ln>
        </p:spPr>
      </p:pic>
      <p:pic>
        <p:nvPicPr>
          <p:cNvPr id="178" name="Google Shape;178;p26"/>
          <p:cNvPicPr preferRelativeResize="0"/>
          <p:nvPr/>
        </p:nvPicPr>
        <p:blipFill>
          <a:blip r:embed="rId33">
            <a:alphaModFix/>
          </a:blip>
          <a:stretch>
            <a:fillRect/>
          </a:stretch>
        </p:blipFill>
        <p:spPr>
          <a:xfrm>
            <a:off x="4947369" y="1388425"/>
            <a:ext cx="303000" cy="303000"/>
          </a:xfrm>
          <a:prstGeom prst="rect">
            <a:avLst/>
          </a:prstGeom>
          <a:noFill/>
          <a:ln>
            <a:noFill/>
          </a:ln>
        </p:spPr>
      </p:pic>
      <p:pic>
        <p:nvPicPr>
          <p:cNvPr id="179" name="Google Shape;179;p26"/>
          <p:cNvPicPr preferRelativeResize="0"/>
          <p:nvPr/>
        </p:nvPicPr>
        <p:blipFill>
          <a:blip r:embed="rId34">
            <a:alphaModFix/>
          </a:blip>
          <a:stretch>
            <a:fillRect/>
          </a:stretch>
        </p:blipFill>
        <p:spPr>
          <a:xfrm>
            <a:off x="5259875" y="1385725"/>
            <a:ext cx="303000" cy="303000"/>
          </a:xfrm>
          <a:prstGeom prst="rect">
            <a:avLst/>
          </a:prstGeom>
          <a:noFill/>
          <a:ln>
            <a:noFill/>
          </a:ln>
        </p:spPr>
      </p:pic>
      <p:pic>
        <p:nvPicPr>
          <p:cNvPr id="180" name="Google Shape;180;p26"/>
          <p:cNvPicPr preferRelativeResize="0"/>
          <p:nvPr/>
        </p:nvPicPr>
        <p:blipFill>
          <a:blip r:embed="rId35">
            <a:alphaModFix/>
          </a:blip>
          <a:stretch>
            <a:fillRect/>
          </a:stretch>
        </p:blipFill>
        <p:spPr>
          <a:xfrm>
            <a:off x="5554275" y="1394575"/>
            <a:ext cx="303000" cy="303000"/>
          </a:xfrm>
          <a:prstGeom prst="rect">
            <a:avLst/>
          </a:prstGeom>
          <a:noFill/>
          <a:ln>
            <a:noFill/>
          </a:ln>
        </p:spPr>
      </p:pic>
      <p:pic>
        <p:nvPicPr>
          <p:cNvPr id="181" name="Google Shape;181;p26"/>
          <p:cNvPicPr preferRelativeResize="0"/>
          <p:nvPr/>
        </p:nvPicPr>
        <p:blipFill>
          <a:blip r:embed="rId36">
            <a:alphaModFix/>
          </a:blip>
          <a:stretch>
            <a:fillRect/>
          </a:stretch>
        </p:blipFill>
        <p:spPr>
          <a:xfrm>
            <a:off x="5870900" y="1388425"/>
            <a:ext cx="308400" cy="308400"/>
          </a:xfrm>
          <a:prstGeom prst="rect">
            <a:avLst/>
          </a:prstGeom>
          <a:noFill/>
          <a:ln>
            <a:noFill/>
          </a:ln>
        </p:spPr>
      </p:pic>
      <p:pic>
        <p:nvPicPr>
          <p:cNvPr id="182" name="Google Shape;182;p26"/>
          <p:cNvPicPr preferRelativeResize="0"/>
          <p:nvPr/>
        </p:nvPicPr>
        <p:blipFill>
          <a:blip r:embed="rId37">
            <a:alphaModFix/>
          </a:blip>
          <a:stretch>
            <a:fillRect/>
          </a:stretch>
        </p:blipFill>
        <p:spPr>
          <a:xfrm>
            <a:off x="6167525" y="1388425"/>
            <a:ext cx="308400" cy="308400"/>
          </a:xfrm>
          <a:prstGeom prst="rect">
            <a:avLst/>
          </a:prstGeom>
          <a:noFill/>
          <a:ln>
            <a:noFill/>
          </a:ln>
        </p:spPr>
      </p:pic>
      <p:pic>
        <p:nvPicPr>
          <p:cNvPr id="183" name="Google Shape;183;p26"/>
          <p:cNvPicPr preferRelativeResize="0"/>
          <p:nvPr/>
        </p:nvPicPr>
        <p:blipFill>
          <a:blip r:embed="rId38">
            <a:alphaModFix/>
          </a:blip>
          <a:stretch>
            <a:fillRect/>
          </a:stretch>
        </p:blipFill>
        <p:spPr>
          <a:xfrm>
            <a:off x="6482700" y="1388425"/>
            <a:ext cx="290500" cy="290500"/>
          </a:xfrm>
          <a:prstGeom prst="rect">
            <a:avLst/>
          </a:prstGeom>
          <a:noFill/>
          <a:ln>
            <a:noFill/>
          </a:ln>
        </p:spPr>
      </p:pic>
      <p:pic>
        <p:nvPicPr>
          <p:cNvPr id="184" name="Google Shape;184;p26"/>
          <p:cNvPicPr preferRelativeResize="0"/>
          <p:nvPr/>
        </p:nvPicPr>
        <p:blipFill>
          <a:blip r:embed="rId39">
            <a:alphaModFix/>
          </a:blip>
          <a:stretch>
            <a:fillRect/>
          </a:stretch>
        </p:blipFill>
        <p:spPr>
          <a:xfrm>
            <a:off x="6779975" y="1397275"/>
            <a:ext cx="290500" cy="290500"/>
          </a:xfrm>
          <a:prstGeom prst="rect">
            <a:avLst/>
          </a:prstGeom>
          <a:noFill/>
          <a:ln>
            <a:noFill/>
          </a:ln>
        </p:spPr>
      </p:pic>
      <p:pic>
        <p:nvPicPr>
          <p:cNvPr id="185" name="Google Shape;185;p26"/>
          <p:cNvPicPr preferRelativeResize="0"/>
          <p:nvPr/>
        </p:nvPicPr>
        <p:blipFill>
          <a:blip r:embed="rId40">
            <a:alphaModFix/>
          </a:blip>
          <a:stretch>
            <a:fillRect/>
          </a:stretch>
        </p:blipFill>
        <p:spPr>
          <a:xfrm>
            <a:off x="7076600" y="1385725"/>
            <a:ext cx="303000" cy="303000"/>
          </a:xfrm>
          <a:prstGeom prst="rect">
            <a:avLst/>
          </a:prstGeom>
          <a:noFill/>
          <a:ln>
            <a:noFill/>
          </a:ln>
        </p:spPr>
      </p:pic>
      <p:pic>
        <p:nvPicPr>
          <p:cNvPr id="186" name="Google Shape;186;p26"/>
          <p:cNvPicPr preferRelativeResize="0"/>
          <p:nvPr/>
        </p:nvPicPr>
        <p:blipFill>
          <a:blip r:embed="rId41">
            <a:alphaModFix/>
          </a:blip>
          <a:stretch>
            <a:fillRect/>
          </a:stretch>
        </p:blipFill>
        <p:spPr>
          <a:xfrm>
            <a:off x="7374525" y="1388425"/>
            <a:ext cx="303000" cy="303000"/>
          </a:xfrm>
          <a:prstGeom prst="rect">
            <a:avLst/>
          </a:prstGeom>
          <a:noFill/>
          <a:ln>
            <a:noFill/>
          </a:ln>
        </p:spPr>
      </p:pic>
      <p:pic>
        <p:nvPicPr>
          <p:cNvPr id="187" name="Google Shape;187;p26"/>
          <p:cNvPicPr preferRelativeResize="0"/>
          <p:nvPr/>
        </p:nvPicPr>
        <p:blipFill>
          <a:blip r:embed="rId42">
            <a:alphaModFix/>
          </a:blip>
          <a:stretch>
            <a:fillRect/>
          </a:stretch>
        </p:blipFill>
        <p:spPr>
          <a:xfrm>
            <a:off x="7679000" y="1385725"/>
            <a:ext cx="290500" cy="290500"/>
          </a:xfrm>
          <a:prstGeom prst="rect">
            <a:avLst/>
          </a:prstGeom>
          <a:noFill/>
          <a:ln>
            <a:noFill/>
          </a:ln>
        </p:spPr>
      </p:pic>
      <p:pic>
        <p:nvPicPr>
          <p:cNvPr id="188" name="Google Shape;188;p26"/>
          <p:cNvPicPr preferRelativeResize="0"/>
          <p:nvPr/>
        </p:nvPicPr>
        <p:blipFill>
          <a:blip r:embed="rId43">
            <a:alphaModFix/>
          </a:blip>
          <a:stretch>
            <a:fillRect/>
          </a:stretch>
        </p:blipFill>
        <p:spPr>
          <a:xfrm>
            <a:off x="7989575" y="1388425"/>
            <a:ext cx="290500" cy="290500"/>
          </a:xfrm>
          <a:prstGeom prst="rect">
            <a:avLst/>
          </a:prstGeom>
          <a:noFill/>
          <a:ln>
            <a:noFill/>
          </a:ln>
        </p:spPr>
      </p:pic>
      <p:pic>
        <p:nvPicPr>
          <p:cNvPr id="189" name="Google Shape;189;p26"/>
          <p:cNvPicPr preferRelativeResize="0"/>
          <p:nvPr/>
        </p:nvPicPr>
        <p:blipFill>
          <a:blip r:embed="rId44">
            <a:alphaModFix/>
          </a:blip>
          <a:stretch>
            <a:fillRect/>
          </a:stretch>
        </p:blipFill>
        <p:spPr>
          <a:xfrm>
            <a:off x="2228375" y="1697625"/>
            <a:ext cx="290500" cy="290500"/>
          </a:xfrm>
          <a:prstGeom prst="rect">
            <a:avLst/>
          </a:prstGeom>
          <a:noFill/>
          <a:ln>
            <a:noFill/>
          </a:ln>
        </p:spPr>
      </p:pic>
      <p:pic>
        <p:nvPicPr>
          <p:cNvPr id="190" name="Google Shape;190;p26"/>
          <p:cNvPicPr preferRelativeResize="0"/>
          <p:nvPr/>
        </p:nvPicPr>
        <p:blipFill>
          <a:blip r:embed="rId45">
            <a:alphaModFix/>
          </a:blip>
          <a:stretch>
            <a:fillRect/>
          </a:stretch>
        </p:blipFill>
        <p:spPr>
          <a:xfrm>
            <a:off x="2527141" y="1694125"/>
            <a:ext cx="303000" cy="303008"/>
          </a:xfrm>
          <a:prstGeom prst="rect">
            <a:avLst/>
          </a:prstGeom>
          <a:noFill/>
          <a:ln>
            <a:noFill/>
          </a:ln>
        </p:spPr>
      </p:pic>
      <p:pic>
        <p:nvPicPr>
          <p:cNvPr id="191" name="Google Shape;191;p26"/>
          <p:cNvPicPr preferRelativeResize="0"/>
          <p:nvPr/>
        </p:nvPicPr>
        <p:blipFill>
          <a:blip r:embed="rId46">
            <a:alphaModFix/>
          </a:blip>
          <a:stretch>
            <a:fillRect/>
          </a:stretch>
        </p:blipFill>
        <p:spPr>
          <a:xfrm>
            <a:off x="2838425" y="1696825"/>
            <a:ext cx="303000" cy="303000"/>
          </a:xfrm>
          <a:prstGeom prst="rect">
            <a:avLst/>
          </a:prstGeom>
          <a:noFill/>
          <a:ln>
            <a:noFill/>
          </a:ln>
        </p:spPr>
      </p:pic>
      <p:pic>
        <p:nvPicPr>
          <p:cNvPr id="192" name="Google Shape;192;p26"/>
          <p:cNvPicPr preferRelativeResize="0"/>
          <p:nvPr/>
        </p:nvPicPr>
        <p:blipFill>
          <a:blip r:embed="rId47">
            <a:alphaModFix/>
          </a:blip>
          <a:stretch>
            <a:fillRect/>
          </a:stretch>
        </p:blipFill>
        <p:spPr>
          <a:xfrm>
            <a:off x="3149700" y="1696825"/>
            <a:ext cx="303000" cy="303000"/>
          </a:xfrm>
          <a:prstGeom prst="rect">
            <a:avLst/>
          </a:prstGeom>
          <a:noFill/>
          <a:ln>
            <a:noFill/>
          </a:ln>
        </p:spPr>
      </p:pic>
      <p:pic>
        <p:nvPicPr>
          <p:cNvPr id="193" name="Google Shape;193;p26"/>
          <p:cNvPicPr preferRelativeResize="0"/>
          <p:nvPr/>
        </p:nvPicPr>
        <p:blipFill>
          <a:blip r:embed="rId48">
            <a:alphaModFix/>
          </a:blip>
          <a:stretch>
            <a:fillRect/>
          </a:stretch>
        </p:blipFill>
        <p:spPr>
          <a:xfrm>
            <a:off x="3443450" y="1697625"/>
            <a:ext cx="290500" cy="290500"/>
          </a:xfrm>
          <a:prstGeom prst="rect">
            <a:avLst/>
          </a:prstGeom>
          <a:noFill/>
          <a:ln>
            <a:noFill/>
          </a:ln>
        </p:spPr>
      </p:pic>
      <p:pic>
        <p:nvPicPr>
          <p:cNvPr id="194" name="Google Shape;194;p26"/>
          <p:cNvPicPr preferRelativeResize="0"/>
          <p:nvPr/>
        </p:nvPicPr>
        <p:blipFill>
          <a:blip r:embed="rId49">
            <a:alphaModFix/>
          </a:blip>
          <a:stretch>
            <a:fillRect/>
          </a:stretch>
        </p:blipFill>
        <p:spPr>
          <a:xfrm>
            <a:off x="3739717" y="1710317"/>
            <a:ext cx="290474" cy="290476"/>
          </a:xfrm>
          <a:prstGeom prst="rect">
            <a:avLst/>
          </a:prstGeom>
          <a:noFill/>
          <a:ln>
            <a:noFill/>
          </a:ln>
        </p:spPr>
      </p:pic>
      <p:pic>
        <p:nvPicPr>
          <p:cNvPr id="195" name="Google Shape;195;p26"/>
          <p:cNvPicPr preferRelativeResize="0"/>
          <p:nvPr/>
        </p:nvPicPr>
        <p:blipFill>
          <a:blip r:embed="rId50">
            <a:alphaModFix/>
          </a:blip>
          <a:stretch>
            <a:fillRect/>
          </a:stretch>
        </p:blipFill>
        <p:spPr>
          <a:xfrm>
            <a:off x="4035975" y="1697625"/>
            <a:ext cx="303000" cy="303000"/>
          </a:xfrm>
          <a:prstGeom prst="rect">
            <a:avLst/>
          </a:prstGeom>
          <a:noFill/>
          <a:ln>
            <a:noFill/>
          </a:ln>
        </p:spPr>
      </p:pic>
      <p:pic>
        <p:nvPicPr>
          <p:cNvPr id="196" name="Google Shape;196;p26"/>
          <p:cNvPicPr preferRelativeResize="0"/>
          <p:nvPr/>
        </p:nvPicPr>
        <p:blipFill>
          <a:blip r:embed="rId51">
            <a:alphaModFix/>
          </a:blip>
          <a:stretch>
            <a:fillRect/>
          </a:stretch>
        </p:blipFill>
        <p:spPr>
          <a:xfrm>
            <a:off x="4353175" y="1697625"/>
            <a:ext cx="290474" cy="290476"/>
          </a:xfrm>
          <a:prstGeom prst="rect">
            <a:avLst/>
          </a:prstGeom>
          <a:noFill/>
          <a:ln>
            <a:noFill/>
          </a:ln>
        </p:spPr>
      </p:pic>
      <p:pic>
        <p:nvPicPr>
          <p:cNvPr id="197" name="Google Shape;197;p26"/>
          <p:cNvPicPr preferRelativeResize="0"/>
          <p:nvPr/>
        </p:nvPicPr>
        <p:blipFill>
          <a:blip r:embed="rId52">
            <a:alphaModFix/>
          </a:blip>
          <a:stretch>
            <a:fillRect/>
          </a:stretch>
        </p:blipFill>
        <p:spPr>
          <a:xfrm>
            <a:off x="4657850" y="1702341"/>
            <a:ext cx="290500" cy="290500"/>
          </a:xfrm>
          <a:prstGeom prst="rect">
            <a:avLst/>
          </a:prstGeom>
          <a:noFill/>
          <a:ln>
            <a:noFill/>
          </a:ln>
        </p:spPr>
      </p:pic>
      <p:pic>
        <p:nvPicPr>
          <p:cNvPr id="198" name="Google Shape;198;p26"/>
          <p:cNvPicPr preferRelativeResize="0"/>
          <p:nvPr/>
        </p:nvPicPr>
        <p:blipFill>
          <a:blip r:embed="rId53">
            <a:alphaModFix/>
          </a:blip>
          <a:stretch>
            <a:fillRect/>
          </a:stretch>
        </p:blipFill>
        <p:spPr>
          <a:xfrm>
            <a:off x="4962550" y="1702350"/>
            <a:ext cx="290476" cy="290474"/>
          </a:xfrm>
          <a:prstGeom prst="rect">
            <a:avLst/>
          </a:prstGeom>
          <a:noFill/>
          <a:ln>
            <a:noFill/>
          </a:ln>
        </p:spPr>
      </p:pic>
      <p:pic>
        <p:nvPicPr>
          <p:cNvPr id="199" name="Google Shape;199;p26"/>
          <p:cNvPicPr preferRelativeResize="0"/>
          <p:nvPr/>
        </p:nvPicPr>
        <p:blipFill>
          <a:blip r:embed="rId54">
            <a:alphaModFix/>
          </a:blip>
          <a:stretch>
            <a:fillRect/>
          </a:stretch>
        </p:blipFill>
        <p:spPr>
          <a:xfrm>
            <a:off x="5561675" y="1702363"/>
            <a:ext cx="290476" cy="290476"/>
          </a:xfrm>
          <a:prstGeom prst="rect">
            <a:avLst/>
          </a:prstGeom>
          <a:noFill/>
          <a:ln>
            <a:noFill/>
          </a:ln>
        </p:spPr>
      </p:pic>
      <p:pic>
        <p:nvPicPr>
          <p:cNvPr id="200" name="Google Shape;200;p26"/>
          <p:cNvPicPr preferRelativeResize="0"/>
          <p:nvPr/>
        </p:nvPicPr>
        <p:blipFill>
          <a:blip r:embed="rId55">
            <a:alphaModFix/>
          </a:blip>
          <a:stretch>
            <a:fillRect/>
          </a:stretch>
        </p:blipFill>
        <p:spPr>
          <a:xfrm>
            <a:off x="5853150" y="1697625"/>
            <a:ext cx="303000" cy="303000"/>
          </a:xfrm>
          <a:prstGeom prst="rect">
            <a:avLst/>
          </a:prstGeom>
          <a:noFill/>
          <a:ln>
            <a:noFill/>
          </a:ln>
        </p:spPr>
      </p:pic>
      <p:pic>
        <p:nvPicPr>
          <p:cNvPr id="201" name="Google Shape;201;p26"/>
          <p:cNvPicPr preferRelativeResize="0"/>
          <p:nvPr/>
        </p:nvPicPr>
        <p:blipFill>
          <a:blip r:embed="rId56">
            <a:alphaModFix/>
          </a:blip>
          <a:stretch>
            <a:fillRect/>
          </a:stretch>
        </p:blipFill>
        <p:spPr>
          <a:xfrm>
            <a:off x="6160800" y="1702350"/>
            <a:ext cx="308400" cy="308400"/>
          </a:xfrm>
          <a:prstGeom prst="rect">
            <a:avLst/>
          </a:prstGeom>
          <a:noFill/>
          <a:ln>
            <a:noFill/>
          </a:ln>
        </p:spPr>
      </p:pic>
      <p:pic>
        <p:nvPicPr>
          <p:cNvPr id="202" name="Google Shape;202;p26"/>
          <p:cNvPicPr preferRelativeResize="0"/>
          <p:nvPr/>
        </p:nvPicPr>
        <p:blipFill>
          <a:blip r:embed="rId57">
            <a:alphaModFix/>
          </a:blip>
          <a:stretch>
            <a:fillRect/>
          </a:stretch>
        </p:blipFill>
        <p:spPr>
          <a:xfrm>
            <a:off x="6473850" y="1702350"/>
            <a:ext cx="290500" cy="290500"/>
          </a:xfrm>
          <a:prstGeom prst="rect">
            <a:avLst/>
          </a:prstGeom>
          <a:noFill/>
          <a:ln>
            <a:noFill/>
          </a:ln>
        </p:spPr>
      </p:pic>
      <p:pic>
        <p:nvPicPr>
          <p:cNvPr id="203" name="Google Shape;203;p26"/>
          <p:cNvPicPr preferRelativeResize="0"/>
          <p:nvPr/>
        </p:nvPicPr>
        <p:blipFill>
          <a:blip r:embed="rId58">
            <a:alphaModFix/>
          </a:blip>
          <a:stretch>
            <a:fillRect/>
          </a:stretch>
        </p:blipFill>
        <p:spPr>
          <a:xfrm>
            <a:off x="6769000" y="1702350"/>
            <a:ext cx="303000" cy="303000"/>
          </a:xfrm>
          <a:prstGeom prst="rect">
            <a:avLst/>
          </a:prstGeom>
          <a:noFill/>
          <a:ln>
            <a:noFill/>
          </a:ln>
        </p:spPr>
      </p:pic>
      <p:pic>
        <p:nvPicPr>
          <p:cNvPr id="204" name="Google Shape;204;p26"/>
          <p:cNvPicPr preferRelativeResize="0"/>
          <p:nvPr/>
        </p:nvPicPr>
        <p:blipFill>
          <a:blip r:embed="rId59">
            <a:alphaModFix/>
          </a:blip>
          <a:stretch>
            <a:fillRect/>
          </a:stretch>
        </p:blipFill>
        <p:spPr>
          <a:xfrm>
            <a:off x="7076625" y="1702350"/>
            <a:ext cx="290474" cy="290476"/>
          </a:xfrm>
          <a:prstGeom prst="rect">
            <a:avLst/>
          </a:prstGeom>
          <a:noFill/>
          <a:ln>
            <a:noFill/>
          </a:ln>
        </p:spPr>
      </p:pic>
      <p:pic>
        <p:nvPicPr>
          <p:cNvPr id="205" name="Google Shape;205;p26"/>
          <p:cNvPicPr preferRelativeResize="0"/>
          <p:nvPr/>
        </p:nvPicPr>
        <p:blipFill>
          <a:blip r:embed="rId60">
            <a:alphaModFix/>
          </a:blip>
          <a:stretch>
            <a:fillRect/>
          </a:stretch>
        </p:blipFill>
        <p:spPr>
          <a:xfrm>
            <a:off x="7371725" y="1702350"/>
            <a:ext cx="308400" cy="308400"/>
          </a:xfrm>
          <a:prstGeom prst="rect">
            <a:avLst/>
          </a:prstGeom>
          <a:noFill/>
          <a:ln>
            <a:noFill/>
          </a:ln>
        </p:spPr>
      </p:pic>
      <p:pic>
        <p:nvPicPr>
          <p:cNvPr id="206" name="Google Shape;206;p26"/>
          <p:cNvPicPr preferRelativeResize="0"/>
          <p:nvPr/>
        </p:nvPicPr>
        <p:blipFill>
          <a:blip r:embed="rId61">
            <a:alphaModFix/>
          </a:blip>
          <a:stretch>
            <a:fillRect/>
          </a:stretch>
        </p:blipFill>
        <p:spPr>
          <a:xfrm>
            <a:off x="7684750" y="1702350"/>
            <a:ext cx="290474" cy="290476"/>
          </a:xfrm>
          <a:prstGeom prst="rect">
            <a:avLst/>
          </a:prstGeom>
          <a:noFill/>
          <a:ln>
            <a:noFill/>
          </a:ln>
        </p:spPr>
      </p:pic>
      <p:pic>
        <p:nvPicPr>
          <p:cNvPr id="207" name="Google Shape;207;p26"/>
          <p:cNvPicPr preferRelativeResize="0"/>
          <p:nvPr/>
        </p:nvPicPr>
        <p:blipFill>
          <a:blip r:embed="rId62">
            <a:alphaModFix/>
          </a:blip>
          <a:stretch>
            <a:fillRect/>
          </a:stretch>
        </p:blipFill>
        <p:spPr>
          <a:xfrm>
            <a:off x="7979850" y="1702350"/>
            <a:ext cx="290474" cy="290476"/>
          </a:xfrm>
          <a:prstGeom prst="rect">
            <a:avLst/>
          </a:prstGeom>
          <a:noFill/>
          <a:ln>
            <a:noFill/>
          </a:ln>
        </p:spPr>
      </p:pic>
      <p:pic>
        <p:nvPicPr>
          <p:cNvPr id="208" name="Google Shape;208;p26"/>
          <p:cNvPicPr preferRelativeResize="0"/>
          <p:nvPr/>
        </p:nvPicPr>
        <p:blipFill>
          <a:blip r:embed="rId63">
            <a:alphaModFix/>
          </a:blip>
          <a:stretch>
            <a:fillRect/>
          </a:stretch>
        </p:blipFill>
        <p:spPr>
          <a:xfrm>
            <a:off x="2232200" y="2010750"/>
            <a:ext cx="303000" cy="303000"/>
          </a:xfrm>
          <a:prstGeom prst="rect">
            <a:avLst/>
          </a:prstGeom>
          <a:noFill/>
          <a:ln>
            <a:noFill/>
          </a:ln>
        </p:spPr>
      </p:pic>
      <p:pic>
        <p:nvPicPr>
          <p:cNvPr id="209" name="Google Shape;209;p26"/>
          <p:cNvPicPr preferRelativeResize="0"/>
          <p:nvPr/>
        </p:nvPicPr>
        <p:blipFill>
          <a:blip r:embed="rId64">
            <a:alphaModFix/>
          </a:blip>
          <a:stretch>
            <a:fillRect/>
          </a:stretch>
        </p:blipFill>
        <p:spPr>
          <a:xfrm>
            <a:off x="2527150" y="2010750"/>
            <a:ext cx="303000" cy="303000"/>
          </a:xfrm>
          <a:prstGeom prst="rect">
            <a:avLst/>
          </a:prstGeom>
          <a:noFill/>
          <a:ln>
            <a:noFill/>
          </a:ln>
        </p:spPr>
      </p:pic>
      <p:pic>
        <p:nvPicPr>
          <p:cNvPr id="210" name="Google Shape;210;p26"/>
          <p:cNvPicPr preferRelativeResize="0"/>
          <p:nvPr/>
        </p:nvPicPr>
        <p:blipFill>
          <a:blip r:embed="rId65">
            <a:alphaModFix/>
          </a:blip>
          <a:stretch>
            <a:fillRect/>
          </a:stretch>
        </p:blipFill>
        <p:spPr>
          <a:xfrm>
            <a:off x="2839625" y="2002525"/>
            <a:ext cx="303000" cy="303000"/>
          </a:xfrm>
          <a:prstGeom prst="rect">
            <a:avLst/>
          </a:prstGeom>
          <a:noFill/>
          <a:ln>
            <a:noFill/>
          </a:ln>
        </p:spPr>
      </p:pic>
      <p:pic>
        <p:nvPicPr>
          <p:cNvPr id="211" name="Google Shape;211;p26"/>
          <p:cNvPicPr preferRelativeResize="0"/>
          <p:nvPr/>
        </p:nvPicPr>
        <p:blipFill>
          <a:blip r:embed="rId66">
            <a:alphaModFix/>
          </a:blip>
          <a:stretch>
            <a:fillRect/>
          </a:stretch>
        </p:blipFill>
        <p:spPr>
          <a:xfrm>
            <a:off x="3139050" y="2010750"/>
            <a:ext cx="290474" cy="290474"/>
          </a:xfrm>
          <a:prstGeom prst="rect">
            <a:avLst/>
          </a:prstGeom>
          <a:noFill/>
          <a:ln>
            <a:noFill/>
          </a:ln>
        </p:spPr>
      </p:pic>
      <p:pic>
        <p:nvPicPr>
          <p:cNvPr id="212" name="Google Shape;212;p26"/>
          <p:cNvPicPr preferRelativeResize="0"/>
          <p:nvPr/>
        </p:nvPicPr>
        <p:blipFill>
          <a:blip r:embed="rId67">
            <a:alphaModFix/>
          </a:blip>
          <a:stretch>
            <a:fillRect/>
          </a:stretch>
        </p:blipFill>
        <p:spPr>
          <a:xfrm>
            <a:off x="3447050" y="2010750"/>
            <a:ext cx="303000" cy="303000"/>
          </a:xfrm>
          <a:prstGeom prst="rect">
            <a:avLst/>
          </a:prstGeom>
          <a:noFill/>
          <a:ln>
            <a:noFill/>
          </a:ln>
        </p:spPr>
      </p:pic>
      <p:pic>
        <p:nvPicPr>
          <p:cNvPr id="213" name="Google Shape;213;p26"/>
          <p:cNvPicPr preferRelativeResize="0"/>
          <p:nvPr/>
        </p:nvPicPr>
        <p:blipFill>
          <a:blip r:embed="rId68">
            <a:alphaModFix/>
          </a:blip>
          <a:stretch>
            <a:fillRect/>
          </a:stretch>
        </p:blipFill>
        <p:spPr>
          <a:xfrm>
            <a:off x="3738425" y="2017000"/>
            <a:ext cx="290500" cy="290500"/>
          </a:xfrm>
          <a:prstGeom prst="rect">
            <a:avLst/>
          </a:prstGeom>
          <a:noFill/>
          <a:ln>
            <a:noFill/>
          </a:ln>
        </p:spPr>
      </p:pic>
      <p:pic>
        <p:nvPicPr>
          <p:cNvPr id="214" name="Google Shape;214;p26"/>
          <p:cNvPicPr preferRelativeResize="0"/>
          <p:nvPr/>
        </p:nvPicPr>
        <p:blipFill>
          <a:blip r:embed="rId69">
            <a:alphaModFix/>
          </a:blip>
          <a:stretch>
            <a:fillRect/>
          </a:stretch>
        </p:blipFill>
        <p:spPr>
          <a:xfrm>
            <a:off x="4054475" y="2004125"/>
            <a:ext cx="303000" cy="303000"/>
          </a:xfrm>
          <a:prstGeom prst="rect">
            <a:avLst/>
          </a:prstGeom>
          <a:noFill/>
          <a:ln>
            <a:noFill/>
          </a:ln>
        </p:spPr>
      </p:pic>
      <p:pic>
        <p:nvPicPr>
          <p:cNvPr id="215" name="Google Shape;215;p26"/>
          <p:cNvPicPr preferRelativeResize="0"/>
          <p:nvPr/>
        </p:nvPicPr>
        <p:blipFill>
          <a:blip r:embed="rId70">
            <a:alphaModFix/>
          </a:blip>
          <a:stretch>
            <a:fillRect/>
          </a:stretch>
        </p:blipFill>
        <p:spPr>
          <a:xfrm>
            <a:off x="4366938" y="2017013"/>
            <a:ext cx="290474" cy="290474"/>
          </a:xfrm>
          <a:prstGeom prst="rect">
            <a:avLst/>
          </a:prstGeom>
          <a:noFill/>
          <a:ln>
            <a:noFill/>
          </a:ln>
        </p:spPr>
      </p:pic>
      <p:pic>
        <p:nvPicPr>
          <p:cNvPr id="216" name="Google Shape;216;p26"/>
          <p:cNvPicPr preferRelativeResize="0"/>
          <p:nvPr/>
        </p:nvPicPr>
        <p:blipFill>
          <a:blip r:embed="rId71">
            <a:alphaModFix/>
          </a:blip>
          <a:stretch>
            <a:fillRect/>
          </a:stretch>
        </p:blipFill>
        <p:spPr>
          <a:xfrm>
            <a:off x="4666875" y="2003775"/>
            <a:ext cx="290450" cy="290450"/>
          </a:xfrm>
          <a:prstGeom prst="rect">
            <a:avLst/>
          </a:prstGeom>
          <a:noFill/>
          <a:ln>
            <a:noFill/>
          </a:ln>
        </p:spPr>
      </p:pic>
      <p:pic>
        <p:nvPicPr>
          <p:cNvPr id="217" name="Google Shape;217;p26"/>
          <p:cNvPicPr preferRelativeResize="0"/>
          <p:nvPr/>
        </p:nvPicPr>
        <p:blipFill>
          <a:blip r:embed="rId72">
            <a:alphaModFix/>
          </a:blip>
          <a:stretch>
            <a:fillRect/>
          </a:stretch>
        </p:blipFill>
        <p:spPr>
          <a:xfrm>
            <a:off x="4966800" y="2006475"/>
            <a:ext cx="290450" cy="290450"/>
          </a:xfrm>
          <a:prstGeom prst="rect">
            <a:avLst/>
          </a:prstGeom>
          <a:noFill/>
          <a:ln>
            <a:noFill/>
          </a:ln>
        </p:spPr>
      </p:pic>
      <p:pic>
        <p:nvPicPr>
          <p:cNvPr id="218" name="Google Shape;218;p26"/>
          <p:cNvPicPr preferRelativeResize="0"/>
          <p:nvPr/>
        </p:nvPicPr>
        <p:blipFill>
          <a:blip r:embed="rId73">
            <a:alphaModFix/>
          </a:blip>
          <a:stretch>
            <a:fillRect/>
          </a:stretch>
        </p:blipFill>
        <p:spPr>
          <a:xfrm>
            <a:off x="5254475" y="2000675"/>
            <a:ext cx="303000" cy="303000"/>
          </a:xfrm>
          <a:prstGeom prst="rect">
            <a:avLst/>
          </a:prstGeom>
          <a:noFill/>
          <a:ln>
            <a:noFill/>
          </a:ln>
        </p:spPr>
      </p:pic>
      <p:pic>
        <p:nvPicPr>
          <p:cNvPr id="219" name="Google Shape;219;p26"/>
          <p:cNvPicPr preferRelativeResize="0"/>
          <p:nvPr/>
        </p:nvPicPr>
        <p:blipFill>
          <a:blip r:embed="rId74">
            <a:alphaModFix/>
          </a:blip>
          <a:stretch>
            <a:fillRect/>
          </a:stretch>
        </p:blipFill>
        <p:spPr>
          <a:xfrm>
            <a:off x="5551594" y="2006475"/>
            <a:ext cx="308400" cy="308400"/>
          </a:xfrm>
          <a:prstGeom prst="rect">
            <a:avLst/>
          </a:prstGeom>
          <a:noFill/>
          <a:ln>
            <a:noFill/>
          </a:ln>
        </p:spPr>
      </p:pic>
      <p:pic>
        <p:nvPicPr>
          <p:cNvPr id="220" name="Google Shape;220;p26"/>
          <p:cNvPicPr preferRelativeResize="0"/>
          <p:nvPr/>
        </p:nvPicPr>
        <p:blipFill>
          <a:blip r:embed="rId75">
            <a:alphaModFix/>
          </a:blip>
          <a:stretch>
            <a:fillRect/>
          </a:stretch>
        </p:blipFill>
        <p:spPr>
          <a:xfrm>
            <a:off x="5246550" y="1691525"/>
            <a:ext cx="308400" cy="308400"/>
          </a:xfrm>
          <a:prstGeom prst="rect">
            <a:avLst/>
          </a:prstGeom>
          <a:noFill/>
          <a:ln>
            <a:noFill/>
          </a:ln>
        </p:spPr>
      </p:pic>
      <p:pic>
        <p:nvPicPr>
          <p:cNvPr id="221" name="Google Shape;221;p26"/>
          <p:cNvPicPr preferRelativeResize="0"/>
          <p:nvPr/>
        </p:nvPicPr>
        <p:blipFill>
          <a:blip r:embed="rId76">
            <a:alphaModFix/>
          </a:blip>
          <a:stretch>
            <a:fillRect/>
          </a:stretch>
        </p:blipFill>
        <p:spPr>
          <a:xfrm>
            <a:off x="5875538" y="2001425"/>
            <a:ext cx="290450" cy="290450"/>
          </a:xfrm>
          <a:prstGeom prst="rect">
            <a:avLst/>
          </a:prstGeom>
          <a:noFill/>
          <a:ln>
            <a:noFill/>
          </a:ln>
        </p:spPr>
      </p:pic>
      <p:pic>
        <p:nvPicPr>
          <p:cNvPr id="222" name="Google Shape;222;p26"/>
          <p:cNvPicPr preferRelativeResize="0"/>
          <p:nvPr/>
        </p:nvPicPr>
        <p:blipFill>
          <a:blip r:embed="rId77">
            <a:alphaModFix/>
          </a:blip>
          <a:stretch>
            <a:fillRect/>
          </a:stretch>
        </p:blipFill>
        <p:spPr>
          <a:xfrm>
            <a:off x="6181550" y="2016275"/>
            <a:ext cx="280274" cy="2802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6" name="Shape 226"/>
        <p:cNvGrpSpPr/>
        <p:nvPr/>
      </p:nvGrpSpPr>
      <p:grpSpPr>
        <a:xfrm>
          <a:off x="0" y="0"/>
          <a:ext cx="0" cy="0"/>
          <a:chOff x="0" y="0"/>
          <a:chExt cx="0" cy="0"/>
        </a:xfrm>
      </p:grpSpPr>
      <p:sp>
        <p:nvSpPr>
          <p:cNvPr id="227" name="Google Shape;227;p27"/>
          <p:cNvSpPr txBox="1"/>
          <p:nvPr>
            <p:ph type="title"/>
          </p:nvPr>
        </p:nvSpPr>
        <p:spPr>
          <a:xfrm>
            <a:off x="3049775" y="1106125"/>
            <a:ext cx="3102300" cy="220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28" name="Google Shape;228;p27"/>
          <p:cNvSpPr txBox="1"/>
          <p:nvPr>
            <p:ph idx="1" type="body"/>
          </p:nvPr>
        </p:nvSpPr>
        <p:spPr>
          <a:xfrm>
            <a:off x="3283475" y="3309925"/>
            <a:ext cx="2619600" cy="14787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2" name="Shape 232"/>
        <p:cNvGrpSpPr/>
        <p:nvPr/>
      </p:nvGrpSpPr>
      <p:grpSpPr>
        <a:xfrm>
          <a:off x="0" y="0"/>
          <a:ext cx="0" cy="0"/>
          <a:chOff x="0" y="0"/>
          <a:chExt cx="0" cy="0"/>
        </a:xfrm>
      </p:grpSpPr>
      <p:sp>
        <p:nvSpPr>
          <p:cNvPr id="233" name="Google Shape;233;p28"/>
          <p:cNvSpPr txBox="1"/>
          <p:nvPr>
            <p:ph type="title"/>
          </p:nvPr>
        </p:nvSpPr>
        <p:spPr>
          <a:xfrm>
            <a:off x="2543700" y="1728825"/>
            <a:ext cx="4056600" cy="1579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Things don't have to change the world to be important.</a:t>
            </a:r>
            <a:r>
              <a:rPr lang="en"/>
              <a:t>”</a:t>
            </a:r>
            <a:endParaRPr/>
          </a:p>
        </p:txBody>
      </p:sp>
      <p:sp>
        <p:nvSpPr>
          <p:cNvPr id="234" name="Google Shape;234;p28"/>
          <p:cNvSpPr txBox="1"/>
          <p:nvPr>
            <p:ph idx="1" type="body"/>
          </p:nvPr>
        </p:nvSpPr>
        <p:spPr>
          <a:xfrm>
            <a:off x="2514900" y="2737750"/>
            <a:ext cx="4056600" cy="990300"/>
          </a:xfrm>
          <a:prstGeom prst="rect">
            <a:avLst/>
          </a:prstGeom>
        </p:spPr>
        <p:txBody>
          <a:bodyPr anchorCtr="0" anchor="t" bIns="91425" lIns="91425" spcFirstLastPara="1" rIns="91425" wrap="square" tIns="91425">
            <a:noAutofit/>
          </a:bodyPr>
          <a:lstStyle/>
          <a:p>
            <a:pPr indent="0" lvl="0" marL="0" rtl="0" algn="r">
              <a:lnSpc>
                <a:spcPct val="100000"/>
              </a:lnSpc>
              <a:spcBef>
                <a:spcPts val="0"/>
              </a:spcBef>
              <a:spcAft>
                <a:spcPts val="0"/>
              </a:spcAft>
              <a:buNone/>
            </a:pPr>
            <a:r>
              <a:rPr lang="en"/>
              <a:t>Steve Jobs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 name="Shape 238"/>
        <p:cNvGrpSpPr/>
        <p:nvPr/>
      </p:nvGrpSpPr>
      <p:grpSpPr>
        <a:xfrm>
          <a:off x="0" y="0"/>
          <a:ext cx="0" cy="0"/>
          <a:chOff x="0" y="0"/>
          <a:chExt cx="0" cy="0"/>
        </a:xfrm>
      </p:grpSpPr>
      <p:sp>
        <p:nvSpPr>
          <p:cNvPr id="239" name="Google Shape;239;p29"/>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40" name="Google Shape;240;p29"/>
          <p:cNvSpPr txBox="1"/>
          <p:nvPr>
            <p:ph idx="1" type="body"/>
          </p:nvPr>
        </p:nvSpPr>
        <p:spPr>
          <a:xfrm>
            <a:off x="264675" y="2274275"/>
            <a:ext cx="21429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lang="en" u="sng">
                <a:solidFill>
                  <a:srgbClr val="D97F5E"/>
                </a:solidFill>
                <a:hlinkClick r:id="rId3"/>
              </a:rPr>
              <a:t>SlidesMedia</a:t>
            </a:r>
            <a:r>
              <a:rPr lang="en"/>
              <a:t>.</a:t>
            </a:r>
            <a:endParaRPr/>
          </a:p>
          <a:p>
            <a:pPr indent="-285750" lvl="0" marL="457200" rtl="0" algn="l">
              <a:spcBef>
                <a:spcPts val="0"/>
              </a:spcBef>
              <a:spcAft>
                <a:spcPts val="0"/>
              </a:spcAft>
              <a:buSzPts val="900"/>
              <a:buChar char="●"/>
            </a:pPr>
            <a:r>
              <a:rPr lang="en"/>
              <a:t>Photographs by </a:t>
            </a:r>
            <a:r>
              <a:rPr lang="en" u="sng">
                <a:solidFill>
                  <a:srgbClr val="D97F5E"/>
                </a:solidFill>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lang="en" u="sng">
                <a:solidFill>
                  <a:srgbClr val="D97F5E"/>
                </a:solidFill>
                <a:hlinkClick r:id="rId5"/>
              </a:rPr>
              <a:t>icons8.com</a:t>
            </a:r>
            <a:r>
              <a:rPr lang="en">
                <a:solidFill>
                  <a:srgbClr val="D97F5E"/>
                </a:solidFill>
              </a:rPr>
              <a:t> &amp; </a:t>
            </a:r>
            <a:r>
              <a:rPr lang="en" u="sng">
                <a:solidFill>
                  <a:srgbClr val="D97F5E"/>
                </a:solidFill>
                <a:hlinkClick r:id="rId6"/>
              </a:rPr>
              <a:t>iconfinder.com</a:t>
            </a:r>
            <a:endParaRPr>
              <a:solidFill>
                <a:srgbClr val="D97F5E"/>
              </a:solidFill>
            </a:endParaRPr>
          </a:p>
          <a:p>
            <a:pPr indent="-285750" lvl="0" marL="457200" rtl="0" algn="l">
              <a:spcBef>
                <a:spcPts val="0"/>
              </a:spcBef>
              <a:spcAft>
                <a:spcPts val="0"/>
              </a:spcAft>
              <a:buSzPts val="900"/>
              <a:buChar char="●"/>
            </a:pPr>
            <a:r>
              <a:rPr lang="en"/>
              <a:t>Map by </a:t>
            </a:r>
            <a:r>
              <a:rPr lang="en" u="sng">
                <a:solidFill>
                  <a:srgbClr val="D97F5E"/>
                </a:solidFill>
                <a:hlinkClick r:id="rId7"/>
              </a:rPr>
              <a:t>pngimage.net</a:t>
            </a:r>
            <a:endParaRPr>
              <a:solidFill>
                <a:srgbClr val="D97F5E"/>
              </a:solidFill>
            </a:endParaRPr>
          </a:p>
        </p:txBody>
      </p:sp>
      <p:sp>
        <p:nvSpPr>
          <p:cNvPr id="241" name="Google Shape;241;p29"/>
          <p:cNvSpPr txBox="1"/>
          <p:nvPr>
            <p:ph idx="2" type="body"/>
          </p:nvPr>
        </p:nvSpPr>
        <p:spPr>
          <a:xfrm>
            <a:off x="3176075" y="286550"/>
            <a:ext cx="5624700" cy="460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Cabin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Clr>
                <a:srgbClr val="D97F5E"/>
              </a:buClr>
              <a:buSzPts val="1000"/>
              <a:buChar char="●"/>
            </a:pPr>
            <a:r>
              <a:rPr lang="en" u="sng">
                <a:solidFill>
                  <a:srgbClr val="D97F5E"/>
                </a:solidFill>
                <a:hlinkClick r:id="rId8"/>
              </a:rPr>
              <a:t>https://fonts.google.com/specimen/Cabin</a:t>
            </a:r>
            <a:endParaRPr>
              <a:solidFill>
                <a:srgbClr val="D97F5E"/>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4" name="Shape 64"/>
        <p:cNvGrpSpPr/>
        <p:nvPr/>
      </p:nvGrpSpPr>
      <p:grpSpPr>
        <a:xfrm>
          <a:off x="0" y="0"/>
          <a:ext cx="0" cy="0"/>
          <a:chOff x="0" y="0"/>
          <a:chExt cx="0" cy="0"/>
        </a:xfrm>
      </p:grpSpPr>
      <p:sp>
        <p:nvSpPr>
          <p:cNvPr id="65" name="Google Shape;65;p15"/>
          <p:cNvSpPr txBox="1"/>
          <p:nvPr>
            <p:ph type="title"/>
          </p:nvPr>
        </p:nvSpPr>
        <p:spPr>
          <a:xfrm>
            <a:off x="3548400" y="1900950"/>
            <a:ext cx="3664800" cy="12279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Title or headline slide</a:t>
            </a:r>
            <a:endParaRPr/>
          </a:p>
        </p:txBody>
      </p:sp>
      <p:sp>
        <p:nvSpPr>
          <p:cNvPr id="66" name="Google Shape;66;p15"/>
          <p:cNvSpPr txBox="1"/>
          <p:nvPr>
            <p:ph idx="2" type="title"/>
          </p:nvPr>
        </p:nvSpPr>
        <p:spPr>
          <a:xfrm>
            <a:off x="2079400" y="2124475"/>
            <a:ext cx="908100" cy="750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16"/>
          <p:cNvSpPr txBox="1"/>
          <p:nvPr>
            <p:ph type="title"/>
          </p:nvPr>
        </p:nvSpPr>
        <p:spPr>
          <a:xfrm>
            <a:off x="172825" y="393075"/>
            <a:ext cx="1687200" cy="21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72" name="Google Shape;72;p16"/>
          <p:cNvSpPr txBox="1"/>
          <p:nvPr>
            <p:ph idx="1" type="body"/>
          </p:nvPr>
        </p:nvSpPr>
        <p:spPr>
          <a:xfrm>
            <a:off x="2195425" y="618500"/>
            <a:ext cx="2883300" cy="3756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200">
                <a:solidFill>
                  <a:schemeClr val="dk1"/>
                </a:solidFill>
              </a:rPr>
              <a:t>Edit in Google Slides</a:t>
            </a:r>
            <a:endParaRPr b="1" sz="1200">
              <a:solidFill>
                <a:schemeClr val="dk1"/>
              </a:solidFill>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a:t>
            </a:r>
            <a:r>
              <a:rPr lang="en">
                <a:solidFill>
                  <a:srgbClr val="666666"/>
                </a:solidFill>
              </a:rPr>
              <a:t>“Use theme on Google Slides”</a:t>
            </a:r>
            <a:r>
              <a:rPr lang="en"/>
              <a:t>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73" name="Google Shape;73;p16"/>
          <p:cNvSpPr txBox="1"/>
          <p:nvPr>
            <p:ph idx="2" type="body"/>
          </p:nvPr>
        </p:nvSpPr>
        <p:spPr>
          <a:xfrm>
            <a:off x="5336800" y="618500"/>
            <a:ext cx="2883300" cy="375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rgbClr val="000000"/>
                </a:solidFill>
              </a:rPr>
              <a:t>Export &amp; edit in Microsoft Powerpoint®</a:t>
            </a:r>
            <a:endParaRPr b="1" sz="1100">
              <a:solidFill>
                <a:srgbClr val="000000"/>
              </a:solidFill>
            </a:endParaRPr>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160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p:txBody>
      </p:sp>
      <p:sp>
        <p:nvSpPr>
          <p:cNvPr id="74" name="Google Shape;74;p16"/>
          <p:cNvSpPr txBox="1"/>
          <p:nvPr/>
        </p:nvSpPr>
        <p:spPr>
          <a:xfrm>
            <a:off x="2152450" y="4606475"/>
            <a:ext cx="6386100" cy="346800"/>
          </a:xfrm>
          <a:prstGeom prst="rect">
            <a:avLst/>
          </a:prstGeom>
          <a:noFill/>
          <a:ln>
            <a:noFill/>
          </a:ln>
        </p:spPr>
        <p:txBody>
          <a:bodyPr anchorCtr="0" anchor="t" bIns="91425" lIns="91425" spcFirstLastPara="1" rIns="91425" wrap="square" tIns="91425">
            <a:noAutofit/>
          </a:bodyPr>
          <a:lstStyle/>
          <a:p>
            <a:pPr indent="0" lvl="0" marL="0" rtl="0" algn="r">
              <a:lnSpc>
                <a:spcPct val="115000"/>
              </a:lnSpc>
              <a:spcBef>
                <a:spcPts val="0"/>
              </a:spcBef>
              <a:spcAft>
                <a:spcPts val="1600"/>
              </a:spcAft>
              <a:buClr>
                <a:srgbClr val="000000"/>
              </a:buClr>
              <a:buSzPts val="1100"/>
              <a:buFont typeface="Arial"/>
              <a:buNone/>
            </a:pPr>
            <a:r>
              <a:rPr lang="en" sz="400">
                <a:solidFill>
                  <a:schemeClr val="dk1"/>
                </a:solidFill>
                <a:latin typeface="Cabin"/>
                <a:ea typeface="Cabin"/>
                <a:cs typeface="Cabin"/>
                <a:sym typeface="Cabin"/>
              </a:rPr>
              <a:t>More info about this templates and Creative Commons Attribution license in </a:t>
            </a:r>
            <a:r>
              <a:rPr lang="en" sz="400" u="sng">
                <a:solidFill>
                  <a:schemeClr val="dk1"/>
                </a:solidFill>
                <a:latin typeface="Cabin"/>
                <a:ea typeface="Cabin"/>
                <a:cs typeface="Cabin"/>
                <a:sym typeface="Cabin"/>
                <a:hlinkClick r:id="rId3"/>
              </a:rPr>
              <a:t>https://slidesmedia.com</a:t>
            </a:r>
            <a:r>
              <a:rPr lang="en" sz="400">
                <a:solidFill>
                  <a:schemeClr val="dk1"/>
                </a:solidFill>
                <a:latin typeface="Cabin"/>
                <a:ea typeface="Cabin"/>
                <a:cs typeface="Cabin"/>
                <a:sym typeface="Cabin"/>
              </a:rPr>
              <a:t>.</a:t>
            </a:r>
            <a:br>
              <a:rPr lang="en" sz="400">
                <a:solidFill>
                  <a:schemeClr val="dk1"/>
                </a:solidFill>
                <a:latin typeface="Cabin"/>
                <a:ea typeface="Cabin"/>
                <a:cs typeface="Cabin"/>
                <a:sym typeface="Cabin"/>
              </a:rPr>
            </a:br>
            <a:r>
              <a:rPr lang="en" sz="400">
                <a:solidFill>
                  <a:schemeClr val="dk1"/>
                </a:solidFill>
                <a:latin typeface="Cabin"/>
                <a:ea typeface="Cabin"/>
                <a:cs typeface="Cabin"/>
                <a:sym typeface="Cabin"/>
              </a:rPr>
              <a:t>You can remove our Credits slide or mention to SlidesMedia but I love is you credit our site.</a:t>
            </a:r>
            <a:endParaRPr sz="400">
              <a:solidFill>
                <a:schemeClr val="dk1"/>
              </a:solidFill>
              <a:latin typeface="Cabin"/>
              <a:ea typeface="Cabin"/>
              <a:cs typeface="Cabin"/>
              <a:sym typeface="Cabi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7"/>
          <p:cNvSpPr txBox="1"/>
          <p:nvPr>
            <p:ph idx="1" type="body"/>
          </p:nvPr>
        </p:nvSpPr>
        <p:spPr>
          <a:xfrm>
            <a:off x="62075" y="1332450"/>
            <a:ext cx="3389700" cy="345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400">
                <a:latin typeface="Cabin"/>
                <a:ea typeface="Cabin"/>
                <a:cs typeface="Cabin"/>
                <a:sym typeface="Cabin"/>
              </a:rPr>
              <a:t>Hello, I’m Eve Mallick</a:t>
            </a:r>
            <a:endParaRPr b="1" sz="2400">
              <a:latin typeface="Cabin"/>
              <a:ea typeface="Cabin"/>
              <a:cs typeface="Cabin"/>
              <a:sym typeface="Cabin"/>
            </a:endParaRPr>
          </a:p>
          <a:p>
            <a:pPr indent="0" lvl="0" marL="0" rtl="0" algn="l">
              <a:spcBef>
                <a:spcPts val="1600"/>
              </a:spcBef>
              <a:spcAft>
                <a:spcPts val="1200"/>
              </a:spcAft>
              <a:buNone/>
            </a:pPr>
            <a:r>
              <a:t/>
            </a:r>
            <a:endParaRPr>
              <a:latin typeface="Gothic A1 Thin"/>
              <a:ea typeface="Gothic A1 Thin"/>
              <a:cs typeface="Gothic A1 Thin"/>
              <a:sym typeface="Gothic A1 Thin"/>
            </a:endParaRPr>
          </a:p>
        </p:txBody>
      </p:sp>
      <p:sp>
        <p:nvSpPr>
          <p:cNvPr id="80" name="Google Shape;80;p17"/>
          <p:cNvSpPr txBox="1"/>
          <p:nvPr>
            <p:ph idx="2" type="body"/>
          </p:nvPr>
        </p:nvSpPr>
        <p:spPr>
          <a:xfrm>
            <a:off x="6256250" y="573100"/>
            <a:ext cx="2698200" cy="477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100">
                <a:latin typeface="Gothic A1 ExtraLight"/>
                <a:ea typeface="Gothic A1 ExtraLight"/>
                <a:cs typeface="Gothic A1 ExtraLight"/>
                <a:sym typeface="Gothic A1 ExtraLight"/>
              </a:rPr>
              <a:t>Lorem ipsum dolor sit amet, consectetur adipiscing elit. Praesent consequat magna at est sollicitudin viverra. Nullam posuere dignissim nibh sit amet tincidunt. Quisque sed aliquet orci, pharetra viverra nisi. Praesent eu facilisis lectus, ac laoreet nunc. Vestibulum ante ipsum primis in faucibus orci. Nunc in purus metus. Pellentesque habitant morbi tristique senectus et netus et malesuada.</a:t>
            </a:r>
            <a:endParaRPr sz="1100">
              <a:latin typeface="Gothic A1 ExtraLight"/>
              <a:ea typeface="Gothic A1 ExtraLight"/>
              <a:cs typeface="Gothic A1 ExtraLight"/>
              <a:sym typeface="Gothic A1 ExtraLight"/>
            </a:endParaRPr>
          </a:p>
        </p:txBody>
      </p:sp>
      <p:pic>
        <p:nvPicPr>
          <p:cNvPr id="81" name="Google Shape;81;p17"/>
          <p:cNvPicPr preferRelativeResize="0"/>
          <p:nvPr/>
        </p:nvPicPr>
        <p:blipFill>
          <a:blip r:embed="rId3">
            <a:alphaModFix/>
          </a:blip>
          <a:stretch>
            <a:fillRect/>
          </a:stretch>
        </p:blipFill>
        <p:spPr>
          <a:xfrm>
            <a:off x="3222325" y="152375"/>
            <a:ext cx="2804400" cy="28044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8"/>
          <p:cNvSpPr txBox="1"/>
          <p:nvPr>
            <p:ph type="title"/>
          </p:nvPr>
        </p:nvSpPr>
        <p:spPr>
          <a:xfrm>
            <a:off x="172825" y="393075"/>
            <a:ext cx="1687200" cy="21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87" name="Google Shape;87;p18"/>
          <p:cNvSpPr txBox="1"/>
          <p:nvPr>
            <p:ph idx="1" type="body"/>
          </p:nvPr>
        </p:nvSpPr>
        <p:spPr>
          <a:xfrm>
            <a:off x="2305700" y="618500"/>
            <a:ext cx="5871000" cy="37563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1" name="Shape 91"/>
        <p:cNvGrpSpPr/>
        <p:nvPr/>
      </p:nvGrpSpPr>
      <p:grpSpPr>
        <a:xfrm>
          <a:off x="0" y="0"/>
          <a:ext cx="0" cy="0"/>
          <a:chOff x="0" y="0"/>
          <a:chExt cx="0" cy="0"/>
        </a:xfrm>
      </p:grpSpPr>
      <p:sp>
        <p:nvSpPr>
          <p:cNvPr id="92" name="Google Shape;92;p19"/>
          <p:cNvSpPr txBox="1"/>
          <p:nvPr>
            <p:ph type="title"/>
          </p:nvPr>
        </p:nvSpPr>
        <p:spPr>
          <a:xfrm>
            <a:off x="172825" y="393075"/>
            <a:ext cx="1687200" cy="21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2 columns</a:t>
            </a:r>
            <a:endParaRPr/>
          </a:p>
        </p:txBody>
      </p:sp>
      <p:sp>
        <p:nvSpPr>
          <p:cNvPr id="93" name="Google Shape;93;p19"/>
          <p:cNvSpPr txBox="1"/>
          <p:nvPr>
            <p:ph idx="1" type="body"/>
          </p:nvPr>
        </p:nvSpPr>
        <p:spPr>
          <a:xfrm>
            <a:off x="2195425" y="618500"/>
            <a:ext cx="2883300" cy="3756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rPr lang="en"/>
              <a:t>Consectetur adipiscing elit, sed do eiusmod tempor incididunt ut labore et dolore magna aliqua.</a:t>
            </a:r>
            <a:endParaRPr/>
          </a:p>
          <a:p>
            <a:pPr indent="0" lvl="0" marL="0" rtl="0" algn="just">
              <a:spcBef>
                <a:spcPts val="0"/>
              </a:spcBef>
              <a:spcAft>
                <a:spcPts val="0"/>
              </a:spcAft>
              <a:buNone/>
            </a:pPr>
            <a:r>
              <a:t/>
            </a:r>
            <a:endParaRPr/>
          </a:p>
          <a:p>
            <a:pPr indent="0" lvl="0" marL="0" rtl="0" algn="just">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Nulla eget risus non nisi interdum ornare. Aliquam leo lectus, egestas vel maximus id, convallis quis lorem. Sed id augue volutpat, blandit quam vitae, rutrum nisl. </a:t>
            </a:r>
            <a:endParaRPr/>
          </a:p>
        </p:txBody>
      </p:sp>
      <p:sp>
        <p:nvSpPr>
          <p:cNvPr id="94" name="Google Shape;94;p19"/>
          <p:cNvSpPr txBox="1"/>
          <p:nvPr>
            <p:ph idx="2" type="body"/>
          </p:nvPr>
        </p:nvSpPr>
        <p:spPr>
          <a:xfrm>
            <a:off x="5336800" y="618500"/>
            <a:ext cx="2883300" cy="3756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a:t>
            </a:r>
            <a:endParaRPr/>
          </a:p>
          <a:p>
            <a:pPr indent="0" lvl="0" marL="0" rtl="0" algn="just">
              <a:spcBef>
                <a:spcPts val="0"/>
              </a:spcBef>
              <a:spcAft>
                <a:spcPts val="0"/>
              </a:spcAft>
              <a:buClr>
                <a:schemeClr val="dk1"/>
              </a:buClr>
              <a:buSzPts val="1100"/>
              <a:buFont typeface="Arial"/>
              <a:buNone/>
            </a:pPr>
            <a:r>
              <a:rPr lang="en"/>
              <a:t>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1200"/>
              </a:spcBef>
              <a:spcAft>
                <a:spcPts val="120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Nulla eget risus non nisi interdum ornare. Aliquam leo lectus, egestas vel maximus id, convallis quis lorem. Sed id augue volutpat, blandit quam vitae, rutrum nisl.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20"/>
          <p:cNvSpPr txBox="1"/>
          <p:nvPr>
            <p:ph type="title"/>
          </p:nvPr>
        </p:nvSpPr>
        <p:spPr>
          <a:xfrm>
            <a:off x="172825" y="393075"/>
            <a:ext cx="1687200" cy="210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100" name="Google Shape;100;p20"/>
          <p:cNvSpPr txBox="1"/>
          <p:nvPr>
            <p:ph idx="1" type="body"/>
          </p:nvPr>
        </p:nvSpPr>
        <p:spPr>
          <a:xfrm>
            <a:off x="2123825" y="618500"/>
            <a:ext cx="2038500" cy="3756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Consectetur adipiscing,  incididunt ut labore et dolore magna aliqua.</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Nulla viverra leo a ligula imperdiet, accumsan tincidunt mauris tincidunt. In nec elementum arcu. Maecenas felis augue, pretium sed consectetur at, tempus id quam. Fusce mattis nulla mauris, quis tempor leo dignissim nec. Cras volutpat, sapien quis malesuada vehicula, odio justo placerat orci</a:t>
            </a:r>
            <a:endParaRPr/>
          </a:p>
        </p:txBody>
      </p:sp>
      <p:sp>
        <p:nvSpPr>
          <p:cNvPr id="101" name="Google Shape;101;p20"/>
          <p:cNvSpPr txBox="1"/>
          <p:nvPr>
            <p:ph idx="2" type="body"/>
          </p:nvPr>
        </p:nvSpPr>
        <p:spPr>
          <a:xfrm>
            <a:off x="4286400" y="618500"/>
            <a:ext cx="2038500" cy="3756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 ut condimentum purus dictum sed. Vivamus non ipsum quis ipsum dignissim pulvinar non sit amet neque. Nulla mi nisi, rhoncus sed consectetur ut, tincidunt dictum nulla.</a:t>
            </a:r>
            <a:endParaRPr/>
          </a:p>
        </p:txBody>
      </p:sp>
      <p:sp>
        <p:nvSpPr>
          <p:cNvPr id="102" name="Google Shape;102;p20"/>
          <p:cNvSpPr txBox="1"/>
          <p:nvPr>
            <p:ph idx="3" type="body"/>
          </p:nvPr>
        </p:nvSpPr>
        <p:spPr>
          <a:xfrm>
            <a:off x="6365725" y="618500"/>
            <a:ext cx="2038500" cy="3756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Sed porttitor vulputate vestibulum. Vivamus sed tortor tortor.</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Clr>
                <a:schemeClr val="dk1"/>
              </a:buClr>
              <a:buSzPts val="1100"/>
              <a:buFont typeface="Arial"/>
              <a:buNone/>
            </a:pPr>
            <a:r>
              <a:rPr lang="en"/>
              <a:t>Sed tincidunt nisl eget lacus volutpat, nec aliquam justo congue. Duis eget arcu felis. Donec gravida dui tellus, sed vestibulum odio eleifend at. Etiam ante magna, dictum faucibus hendrerit eu, facilisis a mi. Quisque scelerisque cursus vulputate.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 name="Shape 106"/>
        <p:cNvGrpSpPr/>
        <p:nvPr/>
      </p:nvGrpSpPr>
      <p:grpSpPr>
        <a:xfrm>
          <a:off x="0" y="0"/>
          <a:ext cx="0" cy="0"/>
          <a:chOff x="0" y="0"/>
          <a:chExt cx="0" cy="0"/>
        </a:xfrm>
      </p:grpSpPr>
      <p:sp>
        <p:nvSpPr>
          <p:cNvPr id="107" name="Google Shape;107;p2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22"/>
          <p:cNvSpPr txBox="1"/>
          <p:nvPr>
            <p:ph idx="1" type="body"/>
          </p:nvPr>
        </p:nvSpPr>
        <p:spPr>
          <a:xfrm>
            <a:off x="5912075" y="2791125"/>
            <a:ext cx="2837700" cy="1704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13" name="Google Shape;113;p22"/>
          <p:cNvPicPr preferRelativeResize="0"/>
          <p:nvPr/>
        </p:nvPicPr>
        <p:blipFill>
          <a:blip r:embed="rId3">
            <a:alphaModFix/>
          </a:blip>
          <a:stretch>
            <a:fillRect/>
          </a:stretch>
        </p:blipFill>
        <p:spPr>
          <a:xfrm>
            <a:off x="572650" y="-67300"/>
            <a:ext cx="3873570" cy="581037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Houzzz">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