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Thin"/>
      <p:regular r:id="rId22"/>
      <p:bold r:id="rId23"/>
      <p:italic r:id="rId24"/>
      <p:boldItalic r:id="rId25"/>
    </p:embeddedFont>
    <p:embeddedFont>
      <p:font typeface="Istok Web"/>
      <p:regular r:id="rId26"/>
      <p:bold r:id="rId27"/>
      <p:italic r:id="rId28"/>
      <p:boldItalic r:id="rId29"/>
    </p:embeddedFont>
    <p:embeddedFont>
      <p:font typeface="Nunito Sans Light"/>
      <p:regular r:id="rId30"/>
      <p:bold r:id="rId31"/>
      <p:italic r:id="rId32"/>
      <p:boldItalic r:id="rId33"/>
    </p:embeddedFont>
    <p:embeddedFont>
      <p:font typeface="Muli Regular"/>
      <p:regular r:id="rId34"/>
      <p:bold r:id="rId35"/>
      <p:italic r:id="rId36"/>
      <p:boldItalic r:id="rId37"/>
    </p:embeddedFont>
    <p:embeddedFont>
      <p:font typeface="Source Serif Pro"/>
      <p:regular r:id="rId38"/>
      <p:bold r:id="rId39"/>
    </p:embeddedFont>
    <p:embeddedFont>
      <p:font typeface="Montserrat Light"/>
      <p:regular r:id="rId40"/>
      <p:bold r:id="rId41"/>
      <p:italic r:id="rId42"/>
      <p:boldItalic r:id="rId43"/>
    </p:embeddedFont>
    <p:embeddedFont>
      <p:font typeface="Nunito Sans ExtraBold"/>
      <p:bold r:id="rId44"/>
      <p:boldItalic r:id="rId45"/>
    </p:embeddedFont>
    <p:embeddedFont>
      <p:font typeface="DM Serif Display"/>
      <p:regular r:id="rId46"/>
      <p:italic r:id="rId47"/>
    </p:embeddedFont>
    <p:embeddedFont>
      <p:font typeface="Montserrat"/>
      <p:regular r:id="rId48"/>
      <p:bold r:id="rId49"/>
      <p:italic r:id="rId50"/>
      <p:boldItalic r:id="rId51"/>
    </p:embeddedFont>
    <p:embeddedFont>
      <p:font typeface="Nunito Sans Black"/>
      <p:bold r:id="rId52"/>
      <p:boldItalic r:id="rId53"/>
    </p:embeddedFont>
    <p:embeddedFont>
      <p:font typeface="Montserrat ExtraLight"/>
      <p:regular r:id="rId54"/>
      <p:bold r:id="rId55"/>
      <p:italic r:id="rId56"/>
      <p:boldItalic r:id="rId57"/>
    </p:embeddedFont>
    <p:embeddedFont>
      <p:font typeface="Montserrat ExtraBold"/>
      <p:bold r:id="rId58"/>
      <p:boldItalic r:id="rId59"/>
    </p:embeddedFont>
    <p:embeddedFont>
      <p:font typeface="Nunito Sans"/>
      <p:regular r:id="rId60"/>
      <p:bold r:id="rId61"/>
      <p:italic r:id="rId62"/>
      <p:boldItalic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B5A6A15A-6479-4953-B1A7-894B0AD5F20C}">
  <a:tblStyle styleId="{B5A6A15A-6479-4953-B1A7-894B0AD5F20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Light-regular.fntdata"/><Relationship Id="rId42" Type="http://schemas.openxmlformats.org/officeDocument/2006/relationships/font" Target="fonts/MontserratLight-italic.fntdata"/><Relationship Id="rId41" Type="http://schemas.openxmlformats.org/officeDocument/2006/relationships/font" Target="fonts/MontserratLight-bold.fntdata"/><Relationship Id="rId44" Type="http://schemas.openxmlformats.org/officeDocument/2006/relationships/font" Target="fonts/NunitoSansExtraBold-bold.fntdata"/><Relationship Id="rId43" Type="http://schemas.openxmlformats.org/officeDocument/2006/relationships/font" Target="fonts/MontserratLight-boldItalic.fntdata"/><Relationship Id="rId46" Type="http://schemas.openxmlformats.org/officeDocument/2006/relationships/font" Target="fonts/DMSerifDisplay-regular.fntdata"/><Relationship Id="rId45" Type="http://schemas.openxmlformats.org/officeDocument/2006/relationships/font" Target="fonts/NunitoSansExtraBold-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Montserrat-regular.fntdata"/><Relationship Id="rId47" Type="http://schemas.openxmlformats.org/officeDocument/2006/relationships/font" Target="fonts/DMSerifDisplay-italic.fntdata"/><Relationship Id="rId49" Type="http://schemas.openxmlformats.org/officeDocument/2006/relationships/font" Target="fonts/Montserrat-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NunitoSansLight-bold.fntdata"/><Relationship Id="rId30" Type="http://schemas.openxmlformats.org/officeDocument/2006/relationships/font" Target="fonts/NunitoSansLight-regular.fntdata"/><Relationship Id="rId33" Type="http://schemas.openxmlformats.org/officeDocument/2006/relationships/font" Target="fonts/NunitoSansLight-boldItalic.fntdata"/><Relationship Id="rId32" Type="http://schemas.openxmlformats.org/officeDocument/2006/relationships/font" Target="fonts/NunitoSansLight-italic.fntdata"/><Relationship Id="rId35" Type="http://schemas.openxmlformats.org/officeDocument/2006/relationships/font" Target="fonts/MuliRegular-bold.fntdata"/><Relationship Id="rId34" Type="http://schemas.openxmlformats.org/officeDocument/2006/relationships/font" Target="fonts/MuliRegular-regular.fntdata"/><Relationship Id="rId37" Type="http://schemas.openxmlformats.org/officeDocument/2006/relationships/font" Target="fonts/MuliRegular-boldItalic.fntdata"/><Relationship Id="rId36" Type="http://schemas.openxmlformats.org/officeDocument/2006/relationships/font" Target="fonts/MuliRegular-italic.fntdata"/><Relationship Id="rId39" Type="http://schemas.openxmlformats.org/officeDocument/2006/relationships/font" Target="fonts/SourceSerifPro-bold.fntdata"/><Relationship Id="rId38" Type="http://schemas.openxmlformats.org/officeDocument/2006/relationships/font" Target="fonts/SourceSerifPro-regular.fntdata"/><Relationship Id="rId62" Type="http://schemas.openxmlformats.org/officeDocument/2006/relationships/font" Target="fonts/NunitoSans-italic.fntdata"/><Relationship Id="rId61" Type="http://schemas.openxmlformats.org/officeDocument/2006/relationships/font" Target="fonts/NunitoSans-bold.fntdata"/><Relationship Id="rId20" Type="http://schemas.openxmlformats.org/officeDocument/2006/relationships/slide" Target="slides/slide15.xml"/><Relationship Id="rId63" Type="http://schemas.openxmlformats.org/officeDocument/2006/relationships/font" Target="fonts/NunitoSans-boldItalic.fntdata"/><Relationship Id="rId22" Type="http://schemas.openxmlformats.org/officeDocument/2006/relationships/font" Target="fonts/RobotoThin-regular.fntdata"/><Relationship Id="rId21" Type="http://schemas.openxmlformats.org/officeDocument/2006/relationships/slide" Target="slides/slide16.xml"/><Relationship Id="rId24" Type="http://schemas.openxmlformats.org/officeDocument/2006/relationships/font" Target="fonts/RobotoThin-italic.fntdata"/><Relationship Id="rId23" Type="http://schemas.openxmlformats.org/officeDocument/2006/relationships/font" Target="fonts/RobotoThin-bold.fntdata"/><Relationship Id="rId60" Type="http://schemas.openxmlformats.org/officeDocument/2006/relationships/font" Target="fonts/NunitoSans-regular.fntdata"/><Relationship Id="rId26" Type="http://schemas.openxmlformats.org/officeDocument/2006/relationships/font" Target="fonts/IstokWeb-regular.fntdata"/><Relationship Id="rId25" Type="http://schemas.openxmlformats.org/officeDocument/2006/relationships/font" Target="fonts/RobotoThin-boldItalic.fntdata"/><Relationship Id="rId28" Type="http://schemas.openxmlformats.org/officeDocument/2006/relationships/font" Target="fonts/IstokWeb-italic.fntdata"/><Relationship Id="rId27" Type="http://schemas.openxmlformats.org/officeDocument/2006/relationships/font" Target="fonts/IstokWeb-bold.fntdata"/><Relationship Id="rId29" Type="http://schemas.openxmlformats.org/officeDocument/2006/relationships/font" Target="fonts/IstokWeb-boldItalic.fntdata"/><Relationship Id="rId51" Type="http://schemas.openxmlformats.org/officeDocument/2006/relationships/font" Target="fonts/Montserrat-boldItalic.fntdata"/><Relationship Id="rId50" Type="http://schemas.openxmlformats.org/officeDocument/2006/relationships/font" Target="fonts/Montserrat-italic.fntdata"/><Relationship Id="rId53" Type="http://schemas.openxmlformats.org/officeDocument/2006/relationships/font" Target="fonts/NunitoSansBlack-boldItalic.fntdata"/><Relationship Id="rId52" Type="http://schemas.openxmlformats.org/officeDocument/2006/relationships/font" Target="fonts/NunitoSansBlack-bold.fntdata"/><Relationship Id="rId11" Type="http://schemas.openxmlformats.org/officeDocument/2006/relationships/slide" Target="slides/slide6.xml"/><Relationship Id="rId55" Type="http://schemas.openxmlformats.org/officeDocument/2006/relationships/font" Target="fonts/MontserratExtraLight-bold.fntdata"/><Relationship Id="rId10" Type="http://schemas.openxmlformats.org/officeDocument/2006/relationships/slide" Target="slides/slide5.xml"/><Relationship Id="rId54" Type="http://schemas.openxmlformats.org/officeDocument/2006/relationships/font" Target="fonts/MontserratExtraLight-regular.fntdata"/><Relationship Id="rId13" Type="http://schemas.openxmlformats.org/officeDocument/2006/relationships/slide" Target="slides/slide8.xml"/><Relationship Id="rId57" Type="http://schemas.openxmlformats.org/officeDocument/2006/relationships/font" Target="fonts/MontserratExtraLight-boldItalic.fntdata"/><Relationship Id="rId12" Type="http://schemas.openxmlformats.org/officeDocument/2006/relationships/slide" Target="slides/slide7.xml"/><Relationship Id="rId56" Type="http://schemas.openxmlformats.org/officeDocument/2006/relationships/font" Target="fonts/MontserratExtraLight-italic.fntdata"/><Relationship Id="rId15" Type="http://schemas.openxmlformats.org/officeDocument/2006/relationships/slide" Target="slides/slide10.xml"/><Relationship Id="rId59" Type="http://schemas.openxmlformats.org/officeDocument/2006/relationships/font" Target="fonts/MontserratExtraBold-boldItalic.fntdata"/><Relationship Id="rId14" Type="http://schemas.openxmlformats.org/officeDocument/2006/relationships/slide" Target="slides/slide9.xml"/><Relationship Id="rId58" Type="http://schemas.openxmlformats.org/officeDocument/2006/relationships/font" Target="fonts/MontserratExtraBold-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Google Shape;195;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Google Shape;204;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Google Shape;221;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2" name="Shape 302"/>
        <p:cNvGrpSpPr/>
        <p:nvPr/>
      </p:nvGrpSpPr>
      <p:grpSpPr>
        <a:xfrm>
          <a:off x="0" y="0"/>
          <a:ext cx="0" cy="0"/>
          <a:chOff x="0" y="0"/>
          <a:chExt cx="0" cy="0"/>
        </a:xfrm>
      </p:grpSpPr>
      <p:sp>
        <p:nvSpPr>
          <p:cNvPr id="303" name="Google Shape;303;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1" name="Shape 311"/>
        <p:cNvGrpSpPr/>
        <p:nvPr/>
      </p:nvGrpSpPr>
      <p:grpSpPr>
        <a:xfrm>
          <a:off x="0" y="0"/>
          <a:ext cx="0" cy="0"/>
          <a:chOff x="0" y="0"/>
          <a:chExt cx="0" cy="0"/>
        </a:xfrm>
      </p:grpSpPr>
      <p:sp>
        <p:nvSpPr>
          <p:cNvPr id="312" name="Google Shape;312;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1" name="Shape 321"/>
        <p:cNvGrpSpPr/>
        <p:nvPr/>
      </p:nvGrpSpPr>
      <p:grpSpPr>
        <a:xfrm>
          <a:off x="0" y="0"/>
          <a:ext cx="0" cy="0"/>
          <a:chOff x="0" y="0"/>
          <a:chExt cx="0" cy="0"/>
        </a:xfrm>
      </p:grpSpPr>
      <p:sp>
        <p:nvSpPr>
          <p:cNvPr id="322" name="Google Shape;322;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 name="Shape 109"/>
        <p:cNvGrpSpPr/>
        <p:nvPr/>
      </p:nvGrpSpPr>
      <p:grpSpPr>
        <a:xfrm>
          <a:off x="0" y="0"/>
          <a:ext cx="0" cy="0"/>
          <a:chOff x="0" y="0"/>
          <a:chExt cx="0" cy="0"/>
        </a:xfrm>
      </p:grpSpPr>
      <p:sp>
        <p:nvSpPr>
          <p:cNvPr id="110" name="Google Shape;110;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Google Shape;119;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 name="Shape 138"/>
        <p:cNvGrpSpPr/>
        <p:nvPr/>
      </p:nvGrpSpPr>
      <p:grpSpPr>
        <a:xfrm>
          <a:off x="0" y="0"/>
          <a:ext cx="0" cy="0"/>
          <a:chOff x="0" y="0"/>
          <a:chExt cx="0" cy="0"/>
        </a:xfrm>
      </p:grpSpPr>
      <p:sp>
        <p:nvSpPr>
          <p:cNvPr id="139" name="Google Shape;139;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Google Shape;148;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Google Shape;177;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 diapositiva" type="title">
  <p:cSld name="TITLE">
    <p:bg>
      <p:bgPr>
        <a:solidFill>
          <a:srgbClr val="F82300"/>
        </a:solid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652200" y="2048850"/>
            <a:ext cx="3242700" cy="1045800"/>
          </a:xfrm>
          <a:prstGeom prst="rect">
            <a:avLst/>
          </a:prstGeom>
          <a:noFill/>
        </p:spPr>
        <p:txBody>
          <a:bodyPr anchorCtr="0" anchor="ctr" bIns="91425" lIns="91425" spcFirstLastPara="1" rIns="91425" wrap="square" tIns="91425">
            <a:noAutofit/>
          </a:bodyPr>
          <a:lstStyle>
            <a:lvl1pPr lvl="0">
              <a:lnSpc>
                <a:spcPct val="100000"/>
              </a:lnSpc>
              <a:spcBef>
                <a:spcPts val="0"/>
              </a:spcBef>
              <a:spcAft>
                <a:spcPts val="0"/>
              </a:spcAft>
              <a:buClr>
                <a:srgbClr val="FFFFFF"/>
              </a:buClr>
              <a:buSzPts val="2600"/>
              <a:buNone/>
              <a:defRPr sz="2600">
                <a:solidFill>
                  <a:srgbClr val="FFFFFF"/>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652200" y="2937850"/>
            <a:ext cx="3242700" cy="1214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FFFFFF"/>
              </a:buClr>
              <a:buSzPts val="800"/>
              <a:buFont typeface="Nunito Sans Light"/>
              <a:buNone/>
              <a:defRPr sz="800">
                <a:solidFill>
                  <a:srgbClr val="FFFFFF"/>
                </a:solidFill>
                <a:latin typeface="Nunito Sans Light"/>
                <a:ea typeface="Nunito Sans Light"/>
                <a:cs typeface="Nunito Sans Light"/>
                <a:sym typeface="Nunito Sans Light"/>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pic>
        <p:nvPicPr>
          <p:cNvPr id="13" name="Google Shape;13;p2"/>
          <p:cNvPicPr preferRelativeResize="0"/>
          <p:nvPr/>
        </p:nvPicPr>
        <p:blipFill>
          <a:blip r:embed="rId2">
            <a:alphaModFix/>
          </a:blip>
          <a:stretch>
            <a:fillRect/>
          </a:stretch>
        </p:blipFill>
        <p:spPr>
          <a:xfrm>
            <a:off x="7100050" y="592874"/>
            <a:ext cx="2503276" cy="3957752"/>
          </a:xfrm>
          <a:prstGeom prst="rect">
            <a:avLst/>
          </a:prstGeom>
          <a:noFill/>
          <a:ln>
            <a:noFill/>
          </a:ln>
        </p:spPr>
      </p:pic>
      <p:sp>
        <p:nvSpPr>
          <p:cNvPr id="14" name="Google Shape;14;p2"/>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lvl1pPr indent="-260350" lvl="0" marL="457200">
              <a:spcBef>
                <a:spcPts val="0"/>
              </a:spcBef>
              <a:spcAft>
                <a:spcPts val="0"/>
              </a:spcAft>
              <a:buClr>
                <a:srgbClr val="FFFFFF"/>
              </a:buClr>
              <a:buSzPts val="500"/>
              <a:buChar char="●"/>
              <a:defRPr sz="500">
                <a:solidFill>
                  <a:srgbClr val="FFFFFF"/>
                </a:solidFill>
              </a:defRPr>
            </a:lvl1pPr>
            <a:lvl2pPr indent="-292100" lvl="1" marL="914400">
              <a:spcBef>
                <a:spcPts val="1600"/>
              </a:spcBef>
              <a:spcAft>
                <a:spcPts val="0"/>
              </a:spcAft>
              <a:buSzPts val="1000"/>
              <a:buChar char="○"/>
              <a:defRPr/>
            </a:lvl2pPr>
            <a:lvl3pPr indent="-292100" lvl="2" marL="1371600">
              <a:spcBef>
                <a:spcPts val="1600"/>
              </a:spcBef>
              <a:spcAft>
                <a:spcPts val="0"/>
              </a:spcAft>
              <a:buSzPts val="10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5" name="Google Shape;15;p2"/>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6" name="Google Shape;16;p2"/>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Tree>
  </p:cSld>
  <p:clrMapOvr>
    <a:masterClrMapping/>
  </p:clrMapOvr>
  <p:extLst>
    <p:ext uri="{DCECCB84-F9BA-43D5-87BE-67443E8EF086}">
      <p15:sldGuideLst>
        <p15:guide id="1" pos="411">
          <p15:clr>
            <a:srgbClr val="FA7B17"/>
          </p15:clr>
        </p15:guide>
        <p15:guide id="2" pos="2453">
          <p15:clr>
            <a:srgbClr val="FA7B17"/>
          </p15:clr>
        </p15:guide>
        <p15:guide id="3" orient="horz" pos="190">
          <p15:clr>
            <a:srgbClr val="FA7B17"/>
          </p15:clr>
        </p15:guide>
        <p15:guide id="4" orient="horz" pos="3074">
          <p15:clr>
            <a:srgbClr val="FA7B17"/>
          </p15:clr>
        </p15:guide>
        <p15:guide id="5" pos="5294">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n">
  <p:cSld name="CUSTOM_3">
    <p:spTree>
      <p:nvGrpSpPr>
        <p:cNvPr id="71" name="Shape 71"/>
        <p:cNvGrpSpPr/>
        <p:nvPr/>
      </p:nvGrpSpPr>
      <p:grpSpPr>
        <a:xfrm>
          <a:off x="0" y="0"/>
          <a:ext cx="0" cy="0"/>
          <a:chOff x="0" y="0"/>
          <a:chExt cx="0" cy="0"/>
        </a:xfrm>
      </p:grpSpPr>
      <p:sp>
        <p:nvSpPr>
          <p:cNvPr id="72" name="Google Shape;72;p11"/>
          <p:cNvSpPr txBox="1"/>
          <p:nvPr>
            <p:ph type="title"/>
          </p:nvPr>
        </p:nvSpPr>
        <p:spPr>
          <a:xfrm>
            <a:off x="1371600" y="1028700"/>
            <a:ext cx="6400800" cy="999900"/>
          </a:xfrm>
          <a:prstGeom prst="rect">
            <a:avLst/>
          </a:prstGeom>
          <a:noFill/>
        </p:spPr>
        <p:txBody>
          <a:bodyPr anchorCtr="0" anchor="b"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73" name="Google Shape;73;p11"/>
          <p:cNvSpPr txBox="1"/>
          <p:nvPr>
            <p:ph idx="1" type="body"/>
          </p:nvPr>
        </p:nvSpPr>
        <p:spPr>
          <a:xfrm>
            <a:off x="1371600" y="2028575"/>
            <a:ext cx="2076000" cy="29007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292100" lvl="1" marL="914400">
              <a:spcBef>
                <a:spcPts val="1600"/>
              </a:spcBef>
              <a:spcAft>
                <a:spcPts val="0"/>
              </a:spcAft>
              <a:buSzPts val="1000"/>
              <a:buChar char="○"/>
              <a:defRPr sz="1000"/>
            </a:lvl2pPr>
            <a:lvl3pPr indent="-292100" lvl="2" marL="1371600">
              <a:spcBef>
                <a:spcPts val="1600"/>
              </a:spcBef>
              <a:spcAft>
                <a:spcPts val="0"/>
              </a:spcAft>
              <a:buSzPts val="1000"/>
              <a:buChar char="■"/>
              <a:defRPr sz="1000"/>
            </a:lvl3pPr>
            <a:lvl4pPr indent="-317500" lvl="3" marL="1828800">
              <a:spcBef>
                <a:spcPts val="1600"/>
              </a:spcBef>
              <a:spcAft>
                <a:spcPts val="0"/>
              </a:spcAft>
              <a:buSzPts val="1400"/>
              <a:buChar char="●"/>
              <a:defRPr/>
            </a:lvl4pPr>
            <a:lvl5pPr indent="-317500" lvl="4" marL="2286000">
              <a:spcBef>
                <a:spcPts val="1600"/>
              </a:spcBef>
              <a:spcAft>
                <a:spcPts val="0"/>
              </a:spcAft>
              <a:buSzPts val="1400"/>
              <a:buFont typeface="Roboto Thin"/>
              <a:buChar char="○"/>
              <a:defRPr>
                <a:latin typeface="Roboto Thin"/>
                <a:ea typeface="Roboto Thin"/>
                <a:cs typeface="Roboto Thin"/>
                <a:sym typeface="Roboto Thin"/>
              </a:defRPr>
            </a:lvl5pPr>
            <a:lvl6pPr indent="-317500" lvl="5" marL="2743200">
              <a:spcBef>
                <a:spcPts val="1600"/>
              </a:spcBef>
              <a:spcAft>
                <a:spcPts val="0"/>
              </a:spcAft>
              <a:buClr>
                <a:srgbClr val="999999"/>
              </a:buClr>
              <a:buSzPts val="1400"/>
              <a:buChar char="■"/>
              <a:defRPr>
                <a:solidFill>
                  <a:srgbClr val="999999"/>
                </a:solidFill>
              </a:defRPr>
            </a:lvl6pPr>
            <a:lvl7pPr indent="-317500" lvl="6" marL="3200400">
              <a:spcBef>
                <a:spcPts val="1600"/>
              </a:spcBef>
              <a:spcAft>
                <a:spcPts val="0"/>
              </a:spcAft>
              <a:buClr>
                <a:srgbClr val="999999"/>
              </a:buClr>
              <a:buSzPts val="1400"/>
              <a:buChar char="●"/>
              <a:defRPr>
                <a:solidFill>
                  <a:srgbClr val="999999"/>
                </a:solidFill>
              </a:defRPr>
            </a:lvl7pPr>
            <a:lvl8pPr indent="-317500" lvl="7" marL="3657600">
              <a:spcBef>
                <a:spcPts val="1600"/>
              </a:spcBef>
              <a:spcAft>
                <a:spcPts val="0"/>
              </a:spcAft>
              <a:buClr>
                <a:srgbClr val="999999"/>
              </a:buClr>
              <a:buSzPts val="1400"/>
              <a:buChar char="○"/>
              <a:defRPr>
                <a:solidFill>
                  <a:srgbClr val="999999"/>
                </a:solidFill>
              </a:defRPr>
            </a:lvl8pPr>
            <a:lvl9pPr indent="-317500" lvl="8" marL="4114800" algn="r">
              <a:spcBef>
                <a:spcPts val="1600"/>
              </a:spcBef>
              <a:spcAft>
                <a:spcPts val="1600"/>
              </a:spcAft>
              <a:buClr>
                <a:srgbClr val="999999"/>
              </a:buClr>
              <a:buSzPts val="1400"/>
              <a:buChar char="■"/>
              <a:defRPr>
                <a:solidFill>
                  <a:srgbClr val="999999"/>
                </a:solidFill>
              </a:defRPr>
            </a:lvl9pPr>
          </a:lstStyle>
          <a:p/>
        </p:txBody>
      </p:sp>
      <p:sp>
        <p:nvSpPr>
          <p:cNvPr id="74" name="Google Shape;74;p11"/>
          <p:cNvSpPr txBox="1"/>
          <p:nvPr>
            <p:ph idx="2" type="body"/>
          </p:nvPr>
        </p:nvSpPr>
        <p:spPr>
          <a:xfrm>
            <a:off x="3382800" y="4827125"/>
            <a:ext cx="2378400" cy="316500"/>
          </a:xfrm>
          <a:prstGeom prst="rect">
            <a:avLst/>
          </a:prstGeom>
        </p:spPr>
        <p:txBody>
          <a:bodyPr anchorCtr="0" anchor="t" bIns="91425" lIns="91425" spcFirstLastPara="1" rIns="91425" wrap="square" tIns="91425">
            <a:noAutofit/>
          </a:bodyPr>
          <a:lstStyle>
            <a:lvl1pPr indent="-292100" lvl="0" marL="457200" rtl="0" algn="ctr">
              <a:spcBef>
                <a:spcPts val="0"/>
              </a:spcBef>
              <a:spcAft>
                <a:spcPts val="0"/>
              </a:spcAft>
              <a:buClr>
                <a:srgbClr val="005248"/>
              </a:buClr>
              <a:buSzPts val="1000"/>
              <a:buFont typeface="DM Serif Display"/>
              <a:buChar char="●"/>
              <a:defRPr>
                <a:solidFill>
                  <a:srgbClr val="005248"/>
                </a:solidFill>
                <a:latin typeface="DM Serif Display"/>
                <a:ea typeface="DM Serif Display"/>
                <a:cs typeface="DM Serif Display"/>
                <a:sym typeface="DM Serif Display"/>
              </a:defRPr>
            </a:lvl1pPr>
            <a:lvl2pPr indent="-292100" lvl="1" marL="914400" rtl="0">
              <a:spcBef>
                <a:spcPts val="1600"/>
              </a:spcBef>
              <a:spcAft>
                <a:spcPts val="0"/>
              </a:spcAft>
              <a:buClr>
                <a:srgbClr val="005248"/>
              </a:buClr>
              <a:buSzPts val="1000"/>
              <a:buChar char="○"/>
              <a:defRPr>
                <a:solidFill>
                  <a:srgbClr val="005248"/>
                </a:solidFill>
              </a:defRPr>
            </a:lvl2pPr>
            <a:lvl3pPr indent="-292100" lvl="2" marL="1371600" rtl="0">
              <a:spcBef>
                <a:spcPts val="1600"/>
              </a:spcBef>
              <a:spcAft>
                <a:spcPts val="0"/>
              </a:spcAft>
              <a:buClr>
                <a:srgbClr val="005248"/>
              </a:buClr>
              <a:buSzPts val="1000"/>
              <a:buChar char="■"/>
              <a:defRPr>
                <a:solidFill>
                  <a:srgbClr val="005248"/>
                </a:solidFill>
              </a:defRPr>
            </a:lvl3pPr>
            <a:lvl4pPr indent="-317500" lvl="3" marL="1828800" rtl="0">
              <a:spcBef>
                <a:spcPts val="1600"/>
              </a:spcBef>
              <a:spcAft>
                <a:spcPts val="0"/>
              </a:spcAft>
              <a:buClr>
                <a:srgbClr val="005248"/>
              </a:buClr>
              <a:buSzPts val="1400"/>
              <a:buChar char="●"/>
              <a:defRPr>
                <a:solidFill>
                  <a:srgbClr val="005248"/>
                </a:solidFill>
              </a:defRPr>
            </a:lvl4pPr>
            <a:lvl5pPr indent="-317500" lvl="4" marL="2286000" rtl="0">
              <a:spcBef>
                <a:spcPts val="1600"/>
              </a:spcBef>
              <a:spcAft>
                <a:spcPts val="0"/>
              </a:spcAft>
              <a:buClr>
                <a:srgbClr val="005248"/>
              </a:buClr>
              <a:buSzPts val="1400"/>
              <a:buChar char="○"/>
              <a:defRPr>
                <a:solidFill>
                  <a:srgbClr val="005248"/>
                </a:solidFill>
              </a:defRPr>
            </a:lvl5pPr>
            <a:lvl6pPr indent="-317500" lvl="5" marL="2743200" rtl="0">
              <a:spcBef>
                <a:spcPts val="1600"/>
              </a:spcBef>
              <a:spcAft>
                <a:spcPts val="0"/>
              </a:spcAft>
              <a:buClr>
                <a:srgbClr val="005248"/>
              </a:buClr>
              <a:buSzPts val="1400"/>
              <a:buChar char="■"/>
              <a:defRPr>
                <a:solidFill>
                  <a:srgbClr val="005248"/>
                </a:solidFill>
              </a:defRPr>
            </a:lvl6pPr>
            <a:lvl7pPr indent="-317500" lvl="6" marL="3200400" rtl="0">
              <a:spcBef>
                <a:spcPts val="1600"/>
              </a:spcBef>
              <a:spcAft>
                <a:spcPts val="0"/>
              </a:spcAft>
              <a:buClr>
                <a:srgbClr val="005248"/>
              </a:buClr>
              <a:buSzPts val="1400"/>
              <a:buChar char="●"/>
              <a:defRPr>
                <a:solidFill>
                  <a:srgbClr val="005248"/>
                </a:solidFill>
              </a:defRPr>
            </a:lvl7pPr>
            <a:lvl8pPr indent="-317500" lvl="7" marL="3657600" rtl="0">
              <a:spcBef>
                <a:spcPts val="1600"/>
              </a:spcBef>
              <a:spcAft>
                <a:spcPts val="0"/>
              </a:spcAft>
              <a:buClr>
                <a:srgbClr val="005248"/>
              </a:buClr>
              <a:buSzPts val="1400"/>
              <a:buChar char="○"/>
              <a:defRPr>
                <a:solidFill>
                  <a:srgbClr val="005248"/>
                </a:solidFill>
              </a:defRPr>
            </a:lvl8pPr>
            <a:lvl9pPr indent="-317500" lvl="8" marL="4114800" rtl="0">
              <a:spcBef>
                <a:spcPts val="1600"/>
              </a:spcBef>
              <a:spcAft>
                <a:spcPts val="1600"/>
              </a:spcAft>
              <a:buClr>
                <a:srgbClr val="005248"/>
              </a:buClr>
              <a:buSzPts val="1400"/>
              <a:buChar char="■"/>
              <a:defRPr>
                <a:solidFill>
                  <a:srgbClr val="005248"/>
                </a:solidFill>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648">
          <p15:clr>
            <a:srgbClr val="FA7B17"/>
          </p15:clr>
        </p15:guide>
        <p15:guide id="4" orient="horz" pos="1278">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Image">
  <p:cSld name="CUSTOM_4">
    <p:spTree>
      <p:nvGrpSpPr>
        <p:cNvPr id="75" name="Shape 75"/>
        <p:cNvGrpSpPr/>
        <p:nvPr/>
      </p:nvGrpSpPr>
      <p:grpSpPr>
        <a:xfrm>
          <a:off x="0" y="0"/>
          <a:ext cx="0" cy="0"/>
          <a:chOff x="0" y="0"/>
          <a:chExt cx="0" cy="0"/>
        </a:xfrm>
      </p:grpSpPr>
      <p:sp>
        <p:nvSpPr>
          <p:cNvPr id="76" name="Google Shape;76;p12"/>
          <p:cNvSpPr txBox="1"/>
          <p:nvPr>
            <p:ph type="title"/>
          </p:nvPr>
        </p:nvSpPr>
        <p:spPr>
          <a:xfrm>
            <a:off x="38600" y="40400"/>
            <a:ext cx="9052500" cy="287100"/>
          </a:xfrm>
          <a:prstGeom prst="rect">
            <a:avLst/>
          </a:prstGeom>
          <a:noFill/>
        </p:spPr>
        <p:txBody>
          <a:bodyPr anchorCtr="0" anchor="t" bIns="91425" lIns="91425" spcFirstLastPara="1" rIns="91425" wrap="square" tIns="91425">
            <a:noAutofit/>
          </a:bodyPr>
          <a:lstStyle>
            <a:lvl1pPr lvl="0" rtl="0" algn="ctr">
              <a:spcBef>
                <a:spcPts val="0"/>
              </a:spcBef>
              <a:spcAft>
                <a:spcPts val="0"/>
              </a:spcAft>
              <a:buNone/>
              <a:defRPr sz="800">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77" name="Google Shape;77;p12"/>
          <p:cNvSpPr txBox="1"/>
          <p:nvPr>
            <p:ph idx="1" type="body"/>
          </p:nvPr>
        </p:nvSpPr>
        <p:spPr>
          <a:xfrm>
            <a:off x="654875" y="124750"/>
            <a:ext cx="1851000" cy="200100"/>
          </a:xfrm>
          <a:prstGeom prst="rect">
            <a:avLst/>
          </a:prstGeom>
        </p:spPr>
        <p:txBody>
          <a:bodyPr anchorCtr="0" anchor="t" bIns="91425" lIns="91425" spcFirstLastPara="1" rIns="91425" wrap="square" tIns="91425">
            <a:noAutofit/>
          </a:bodyPr>
          <a:lstStyle>
            <a:lvl1pPr indent="-260350" lvl="0" marL="457200" rtl="0">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78" name="Google Shape;78;p12"/>
          <p:cNvSpPr txBox="1"/>
          <p:nvPr>
            <p:ph idx="2" type="body"/>
          </p:nvPr>
        </p:nvSpPr>
        <p:spPr>
          <a:xfrm>
            <a:off x="6553225" y="124750"/>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79" name="Google Shape;79;p12"/>
          <p:cNvSpPr txBox="1"/>
          <p:nvPr>
            <p:ph idx="3" type="body"/>
          </p:nvPr>
        </p:nvSpPr>
        <p:spPr>
          <a:xfrm>
            <a:off x="6553225" y="4679625"/>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solidFill>
          <a:srgbClr val="E7E7E7"/>
        </a:solidFill>
      </p:bgPr>
    </p:bg>
    <p:spTree>
      <p:nvGrpSpPr>
        <p:cNvPr id="80" name="Shape 80"/>
        <p:cNvGrpSpPr/>
        <p:nvPr/>
      </p:nvGrpSpPr>
      <p:grpSpPr>
        <a:xfrm>
          <a:off x="0" y="0"/>
          <a:ext cx="0" cy="0"/>
          <a:chOff x="0" y="0"/>
          <a:chExt cx="0" cy="0"/>
        </a:xfrm>
      </p:grpSpPr>
      <p:sp>
        <p:nvSpPr>
          <p:cNvPr id="81" name="Google Shape;81;p13"/>
          <p:cNvSpPr txBox="1"/>
          <p:nvPr>
            <p:ph hasCustomPrompt="1" type="title"/>
          </p:nvPr>
        </p:nvSpPr>
        <p:spPr>
          <a:xfrm>
            <a:off x="2899250" y="1106125"/>
            <a:ext cx="32172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F82301"/>
              </a:buClr>
              <a:buSzPts val="12000"/>
              <a:buNone/>
              <a:defRPr sz="12000">
                <a:solidFill>
                  <a:srgbClr val="F82301"/>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2" name="Google Shape;82;p13"/>
          <p:cNvSpPr txBox="1"/>
          <p:nvPr>
            <p:ph idx="1" type="body"/>
          </p:nvPr>
        </p:nvSpPr>
        <p:spPr>
          <a:xfrm>
            <a:off x="311700" y="3517375"/>
            <a:ext cx="8140800" cy="1271400"/>
          </a:xfrm>
          <a:prstGeom prst="rect">
            <a:avLst/>
          </a:prstGeom>
        </p:spPr>
        <p:txBody>
          <a:bodyPr anchorCtr="0" anchor="t" bIns="91425" lIns="91425" spcFirstLastPara="1" rIns="91425" wrap="square" tIns="91425">
            <a:noAutofit/>
          </a:bodyPr>
          <a:lstStyle>
            <a:lvl1pPr indent="-292100" lvl="0" marL="457200" algn="ctr">
              <a:spcBef>
                <a:spcPts val="0"/>
              </a:spcBef>
              <a:spcAft>
                <a:spcPts val="0"/>
              </a:spcAft>
              <a:buClr>
                <a:srgbClr val="F82301"/>
              </a:buClr>
              <a:buSzPts val="1000"/>
              <a:buChar char="●"/>
              <a:defRPr>
                <a:solidFill>
                  <a:srgbClr val="F82301"/>
                </a:solidFill>
              </a:defRPr>
            </a:lvl1pPr>
            <a:lvl2pPr indent="-292100" lvl="1" marL="914400" algn="ctr">
              <a:spcBef>
                <a:spcPts val="1600"/>
              </a:spcBef>
              <a:spcAft>
                <a:spcPts val="0"/>
              </a:spcAft>
              <a:buClr>
                <a:srgbClr val="F82301"/>
              </a:buClr>
              <a:buSzPts val="1000"/>
              <a:buChar char="○"/>
              <a:defRPr>
                <a:solidFill>
                  <a:srgbClr val="F82301"/>
                </a:solidFill>
              </a:defRPr>
            </a:lvl2pPr>
            <a:lvl3pPr indent="-292100" lvl="2" marL="1371600" algn="ctr">
              <a:spcBef>
                <a:spcPts val="1600"/>
              </a:spcBef>
              <a:spcAft>
                <a:spcPts val="0"/>
              </a:spcAft>
              <a:buClr>
                <a:srgbClr val="F82301"/>
              </a:buClr>
              <a:buSzPts val="1000"/>
              <a:buChar char="■"/>
              <a:defRPr>
                <a:solidFill>
                  <a:srgbClr val="F82301"/>
                </a:solidFill>
              </a:defRPr>
            </a:lvl3pPr>
            <a:lvl4pPr indent="-317500" lvl="3" marL="1828800" algn="ctr">
              <a:spcBef>
                <a:spcPts val="1600"/>
              </a:spcBef>
              <a:spcAft>
                <a:spcPts val="0"/>
              </a:spcAft>
              <a:buClr>
                <a:srgbClr val="F82301"/>
              </a:buClr>
              <a:buSzPts val="1400"/>
              <a:buChar char="●"/>
              <a:defRPr>
                <a:solidFill>
                  <a:srgbClr val="F82301"/>
                </a:solidFill>
              </a:defRPr>
            </a:lvl4pPr>
            <a:lvl5pPr indent="-317500" lvl="4" marL="2286000" algn="ctr">
              <a:spcBef>
                <a:spcPts val="1600"/>
              </a:spcBef>
              <a:spcAft>
                <a:spcPts val="0"/>
              </a:spcAft>
              <a:buClr>
                <a:srgbClr val="F82301"/>
              </a:buClr>
              <a:buSzPts val="1400"/>
              <a:buChar char="○"/>
              <a:defRPr>
                <a:solidFill>
                  <a:srgbClr val="F82301"/>
                </a:solidFill>
              </a:defRPr>
            </a:lvl5pPr>
            <a:lvl6pPr indent="-317500" lvl="5" marL="2743200" algn="ctr">
              <a:spcBef>
                <a:spcPts val="1600"/>
              </a:spcBef>
              <a:spcAft>
                <a:spcPts val="0"/>
              </a:spcAft>
              <a:buClr>
                <a:srgbClr val="F82301"/>
              </a:buClr>
              <a:buSzPts val="1400"/>
              <a:buChar char="■"/>
              <a:defRPr>
                <a:solidFill>
                  <a:srgbClr val="F82301"/>
                </a:solidFill>
              </a:defRPr>
            </a:lvl6pPr>
            <a:lvl7pPr indent="-317500" lvl="6" marL="3200400" algn="ctr">
              <a:spcBef>
                <a:spcPts val="1600"/>
              </a:spcBef>
              <a:spcAft>
                <a:spcPts val="0"/>
              </a:spcAft>
              <a:buClr>
                <a:srgbClr val="F82301"/>
              </a:buClr>
              <a:buSzPts val="1400"/>
              <a:buChar char="●"/>
              <a:defRPr>
                <a:solidFill>
                  <a:srgbClr val="F82301"/>
                </a:solidFill>
              </a:defRPr>
            </a:lvl7pPr>
            <a:lvl8pPr indent="-317500" lvl="7" marL="3657600" algn="ctr">
              <a:spcBef>
                <a:spcPts val="1600"/>
              </a:spcBef>
              <a:spcAft>
                <a:spcPts val="0"/>
              </a:spcAft>
              <a:buClr>
                <a:srgbClr val="F82301"/>
              </a:buClr>
              <a:buSzPts val="1400"/>
              <a:buChar char="○"/>
              <a:defRPr>
                <a:solidFill>
                  <a:srgbClr val="F82301"/>
                </a:solidFill>
              </a:defRPr>
            </a:lvl8pPr>
            <a:lvl9pPr indent="-317500" lvl="8" marL="4114800" algn="ctr">
              <a:spcBef>
                <a:spcPts val="1600"/>
              </a:spcBef>
              <a:spcAft>
                <a:spcPts val="1600"/>
              </a:spcAft>
              <a:buClr>
                <a:srgbClr val="F82301"/>
              </a:buClr>
              <a:buSzPts val="1400"/>
              <a:buFont typeface="Montserrat Light"/>
              <a:buChar char="■"/>
              <a:defRPr>
                <a:solidFill>
                  <a:srgbClr val="F82301"/>
                </a:solidFill>
                <a:latin typeface="Montserrat Light"/>
                <a:ea typeface="Montserrat Light"/>
                <a:cs typeface="Montserrat Light"/>
                <a:sym typeface="Montserrat Light"/>
              </a:defRPr>
            </a:lvl9pPr>
          </a:lstStyle>
          <a:p/>
        </p:txBody>
      </p:sp>
      <p:sp>
        <p:nvSpPr>
          <p:cNvPr id="83" name="Google Shape;83;p1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4" name="Google Shape;84;p13"/>
          <p:cNvSpPr txBox="1"/>
          <p:nvPr>
            <p:ph idx="2" type="body"/>
          </p:nvPr>
        </p:nvSpPr>
        <p:spPr>
          <a:xfrm>
            <a:off x="3382800" y="4827125"/>
            <a:ext cx="2378400" cy="316500"/>
          </a:xfrm>
          <a:prstGeom prst="rect">
            <a:avLst/>
          </a:prstGeom>
        </p:spPr>
        <p:txBody>
          <a:bodyPr anchorCtr="0" anchor="t" bIns="91425" lIns="91425" spcFirstLastPara="1" rIns="91425" wrap="square" tIns="91425">
            <a:noAutofit/>
          </a:bodyPr>
          <a:lstStyle>
            <a:lvl1pPr indent="-292100" lvl="0" marL="457200" rtl="0" algn="ctr">
              <a:spcBef>
                <a:spcPts val="0"/>
              </a:spcBef>
              <a:spcAft>
                <a:spcPts val="0"/>
              </a:spcAft>
              <a:buClr>
                <a:srgbClr val="005248"/>
              </a:buClr>
              <a:buSzPts val="1000"/>
              <a:buFont typeface="DM Serif Display"/>
              <a:buChar char="●"/>
              <a:defRPr>
                <a:solidFill>
                  <a:srgbClr val="005248"/>
                </a:solidFill>
                <a:latin typeface="DM Serif Display"/>
                <a:ea typeface="DM Serif Display"/>
                <a:cs typeface="DM Serif Display"/>
                <a:sym typeface="DM Serif Display"/>
              </a:defRPr>
            </a:lvl1pPr>
            <a:lvl2pPr indent="-292100" lvl="1" marL="914400" rtl="0">
              <a:spcBef>
                <a:spcPts val="1600"/>
              </a:spcBef>
              <a:spcAft>
                <a:spcPts val="0"/>
              </a:spcAft>
              <a:buClr>
                <a:srgbClr val="005248"/>
              </a:buClr>
              <a:buSzPts val="1000"/>
              <a:buChar char="○"/>
              <a:defRPr>
                <a:solidFill>
                  <a:srgbClr val="005248"/>
                </a:solidFill>
              </a:defRPr>
            </a:lvl2pPr>
            <a:lvl3pPr indent="-292100" lvl="2" marL="1371600" rtl="0">
              <a:spcBef>
                <a:spcPts val="1600"/>
              </a:spcBef>
              <a:spcAft>
                <a:spcPts val="0"/>
              </a:spcAft>
              <a:buClr>
                <a:srgbClr val="005248"/>
              </a:buClr>
              <a:buSzPts val="1000"/>
              <a:buChar char="■"/>
              <a:defRPr>
                <a:solidFill>
                  <a:srgbClr val="005248"/>
                </a:solidFill>
              </a:defRPr>
            </a:lvl3pPr>
            <a:lvl4pPr indent="-317500" lvl="3" marL="1828800" rtl="0">
              <a:spcBef>
                <a:spcPts val="1600"/>
              </a:spcBef>
              <a:spcAft>
                <a:spcPts val="0"/>
              </a:spcAft>
              <a:buClr>
                <a:srgbClr val="005248"/>
              </a:buClr>
              <a:buSzPts val="1400"/>
              <a:buChar char="●"/>
              <a:defRPr>
                <a:solidFill>
                  <a:srgbClr val="005248"/>
                </a:solidFill>
              </a:defRPr>
            </a:lvl4pPr>
            <a:lvl5pPr indent="-317500" lvl="4" marL="2286000" rtl="0">
              <a:spcBef>
                <a:spcPts val="1600"/>
              </a:spcBef>
              <a:spcAft>
                <a:spcPts val="0"/>
              </a:spcAft>
              <a:buClr>
                <a:srgbClr val="005248"/>
              </a:buClr>
              <a:buSzPts val="1400"/>
              <a:buChar char="○"/>
              <a:defRPr>
                <a:solidFill>
                  <a:srgbClr val="005248"/>
                </a:solidFill>
              </a:defRPr>
            </a:lvl5pPr>
            <a:lvl6pPr indent="-317500" lvl="5" marL="2743200" rtl="0">
              <a:spcBef>
                <a:spcPts val="1600"/>
              </a:spcBef>
              <a:spcAft>
                <a:spcPts val="0"/>
              </a:spcAft>
              <a:buClr>
                <a:srgbClr val="005248"/>
              </a:buClr>
              <a:buSzPts val="1400"/>
              <a:buChar char="■"/>
              <a:defRPr>
                <a:solidFill>
                  <a:srgbClr val="005248"/>
                </a:solidFill>
              </a:defRPr>
            </a:lvl6pPr>
            <a:lvl7pPr indent="-317500" lvl="6" marL="3200400" rtl="0">
              <a:spcBef>
                <a:spcPts val="1600"/>
              </a:spcBef>
              <a:spcAft>
                <a:spcPts val="0"/>
              </a:spcAft>
              <a:buClr>
                <a:srgbClr val="005248"/>
              </a:buClr>
              <a:buSzPts val="1400"/>
              <a:buChar char="●"/>
              <a:defRPr>
                <a:solidFill>
                  <a:srgbClr val="005248"/>
                </a:solidFill>
              </a:defRPr>
            </a:lvl7pPr>
            <a:lvl8pPr indent="-317500" lvl="7" marL="3657600" rtl="0">
              <a:spcBef>
                <a:spcPts val="1600"/>
              </a:spcBef>
              <a:spcAft>
                <a:spcPts val="0"/>
              </a:spcAft>
              <a:buClr>
                <a:srgbClr val="005248"/>
              </a:buClr>
              <a:buSzPts val="1400"/>
              <a:buChar char="○"/>
              <a:defRPr>
                <a:solidFill>
                  <a:srgbClr val="005248"/>
                </a:solidFill>
              </a:defRPr>
            </a:lvl8pPr>
            <a:lvl9pPr indent="-317500" lvl="8" marL="4114800" rtl="0">
              <a:spcBef>
                <a:spcPts val="1600"/>
              </a:spcBef>
              <a:spcAft>
                <a:spcPts val="1600"/>
              </a:spcAft>
              <a:buClr>
                <a:srgbClr val="005248"/>
              </a:buClr>
              <a:buSzPts val="1400"/>
              <a:buChar char="■"/>
              <a:defRPr>
                <a:solidFill>
                  <a:srgbClr val="005248"/>
                </a:solidFill>
              </a:defRPr>
            </a:lvl9pPr>
          </a:lstStyle>
          <a:p/>
        </p:txBody>
      </p:sp>
      <p:sp>
        <p:nvSpPr>
          <p:cNvPr id="85" name="Google Shape;85;p13"/>
          <p:cNvSpPr txBox="1"/>
          <p:nvPr>
            <p:ph idx="3" type="body"/>
          </p:nvPr>
        </p:nvSpPr>
        <p:spPr>
          <a:xfrm>
            <a:off x="654875" y="124750"/>
            <a:ext cx="1851000" cy="200100"/>
          </a:xfrm>
          <a:prstGeom prst="rect">
            <a:avLst/>
          </a:prstGeom>
        </p:spPr>
        <p:txBody>
          <a:bodyPr anchorCtr="0" anchor="t" bIns="91425" lIns="91425" spcFirstLastPara="1" rIns="91425" wrap="square" tIns="91425">
            <a:noAutofit/>
          </a:bodyPr>
          <a:lstStyle>
            <a:lvl1pPr indent="-260350" lvl="0" marL="457200" rtl="0">
              <a:spcBef>
                <a:spcPts val="0"/>
              </a:spcBef>
              <a:spcAft>
                <a:spcPts val="0"/>
              </a:spcAft>
              <a:buSzPts val="500"/>
              <a:buChar char="●"/>
              <a:defRPr sz="500"/>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6" name="Google Shape;86;p13"/>
          <p:cNvSpPr txBox="1"/>
          <p:nvPr>
            <p:ph idx="4" type="body"/>
          </p:nvPr>
        </p:nvSpPr>
        <p:spPr>
          <a:xfrm>
            <a:off x="6553225" y="124750"/>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SzPts val="500"/>
              <a:buChar char="●"/>
              <a:defRPr sz="500"/>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7" name="Google Shape;87;p13"/>
          <p:cNvSpPr txBox="1"/>
          <p:nvPr>
            <p:ph idx="5" type="body"/>
          </p:nvPr>
        </p:nvSpPr>
        <p:spPr>
          <a:xfrm>
            <a:off x="6553225" y="4679625"/>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SzPts val="500"/>
              <a:buChar char="●"/>
              <a:defRPr sz="500"/>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Una columna">
  <p:cSld name="ONE_COLUMN_TEXT_1">
    <p:bg>
      <p:bgPr>
        <a:solidFill>
          <a:srgbClr val="F82301"/>
        </a:solidFill>
      </p:bgPr>
    </p:bg>
    <p:spTree>
      <p:nvGrpSpPr>
        <p:cNvPr id="88" name="Shape 88"/>
        <p:cNvGrpSpPr/>
        <p:nvPr/>
      </p:nvGrpSpPr>
      <p:grpSpPr>
        <a:xfrm>
          <a:off x="0" y="0"/>
          <a:ext cx="0" cy="0"/>
          <a:chOff x="0" y="0"/>
          <a:chExt cx="0" cy="0"/>
        </a:xfrm>
      </p:grpSpPr>
      <p:sp>
        <p:nvSpPr>
          <p:cNvPr id="89" name="Google Shape;89;p14"/>
          <p:cNvSpPr txBox="1"/>
          <p:nvPr>
            <p:ph type="title"/>
          </p:nvPr>
        </p:nvSpPr>
        <p:spPr>
          <a:xfrm>
            <a:off x="167425" y="172825"/>
            <a:ext cx="19335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3000"/>
              <a:buNone/>
              <a:defRPr sz="3000">
                <a:solidFill>
                  <a:srgbClr val="FFFFFF"/>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0" name="Google Shape;90;p14"/>
          <p:cNvSpPr txBox="1"/>
          <p:nvPr>
            <p:ph idx="1" type="body"/>
          </p:nvPr>
        </p:nvSpPr>
        <p:spPr>
          <a:xfrm>
            <a:off x="167425" y="2274275"/>
            <a:ext cx="2240100" cy="2354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FFFFFF"/>
              </a:buClr>
              <a:buSzPts val="900"/>
              <a:buChar char="●"/>
              <a:defRPr sz="900">
                <a:solidFill>
                  <a:srgbClr val="FFFFFF"/>
                </a:solidFill>
              </a:defRPr>
            </a:lvl1pPr>
            <a:lvl2pPr indent="-285750" lvl="1" marL="914400" rtl="0">
              <a:spcBef>
                <a:spcPts val="0"/>
              </a:spcBef>
              <a:spcAft>
                <a:spcPts val="0"/>
              </a:spcAft>
              <a:buClr>
                <a:srgbClr val="FFFFFF"/>
              </a:buClr>
              <a:buSzPts val="900"/>
              <a:buChar char="○"/>
              <a:defRPr sz="900">
                <a:solidFill>
                  <a:srgbClr val="FFFFFF"/>
                </a:solidFill>
              </a:defRPr>
            </a:lvl2pPr>
            <a:lvl3pPr indent="-292100" lvl="2" marL="1371600" rtl="0">
              <a:spcBef>
                <a:spcPts val="0"/>
              </a:spcBef>
              <a:spcAft>
                <a:spcPts val="0"/>
              </a:spcAft>
              <a:buClr>
                <a:srgbClr val="FFFFFF"/>
              </a:buClr>
              <a:buSzPts val="1000"/>
              <a:buChar char="■"/>
              <a:defRPr>
                <a:solidFill>
                  <a:srgbClr val="FFFFFF"/>
                </a:solidFill>
              </a:defRPr>
            </a:lvl3pPr>
            <a:lvl4pPr indent="-317500" lvl="3" marL="1828800" rtl="0">
              <a:spcBef>
                <a:spcPts val="0"/>
              </a:spcBef>
              <a:spcAft>
                <a:spcPts val="0"/>
              </a:spcAft>
              <a:buClr>
                <a:srgbClr val="FFFFFF"/>
              </a:buClr>
              <a:buSzPts val="1400"/>
              <a:buFont typeface="Istok Web"/>
              <a:buChar char="●"/>
              <a:defRPr>
                <a:solidFill>
                  <a:srgbClr val="FFFFFF"/>
                </a:solidFill>
                <a:latin typeface="Istok Web"/>
                <a:ea typeface="Istok Web"/>
                <a:cs typeface="Istok Web"/>
                <a:sym typeface="Istok Web"/>
              </a:defRPr>
            </a:lvl4pPr>
            <a:lvl5pPr indent="-317500" lvl="4" marL="2286000" rtl="0">
              <a:spcBef>
                <a:spcPts val="0"/>
              </a:spcBef>
              <a:spcAft>
                <a:spcPts val="0"/>
              </a:spcAft>
              <a:buClr>
                <a:srgbClr val="FFFFFF"/>
              </a:buClr>
              <a:buSzPts val="1400"/>
              <a:buFont typeface="Istok Web"/>
              <a:buChar char="○"/>
              <a:defRPr>
                <a:solidFill>
                  <a:srgbClr val="FFFFFF"/>
                </a:solidFill>
                <a:latin typeface="Istok Web"/>
                <a:ea typeface="Istok Web"/>
                <a:cs typeface="Istok Web"/>
                <a:sym typeface="Istok Web"/>
              </a:defRPr>
            </a:lvl5pPr>
            <a:lvl6pPr indent="-304800" lvl="5" marL="27432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6pPr>
            <a:lvl7pPr indent="-304800" lvl="6" marL="32004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7pPr>
            <a:lvl8pPr indent="-304800" lvl="7" marL="36576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8pPr>
            <a:lvl9pPr indent="-304800" lvl="8" marL="41148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9pPr>
          </a:lstStyle>
          <a:p/>
        </p:txBody>
      </p:sp>
      <p:sp>
        <p:nvSpPr>
          <p:cNvPr id="91" name="Google Shape;91;p1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2" name="Google Shape;92;p14"/>
          <p:cNvSpPr txBox="1"/>
          <p:nvPr>
            <p:ph idx="2" type="body"/>
          </p:nvPr>
        </p:nvSpPr>
        <p:spPr>
          <a:xfrm>
            <a:off x="2651325" y="668525"/>
            <a:ext cx="5552700" cy="37836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FFFFFF"/>
              </a:buClr>
              <a:buSzPts val="1000"/>
              <a:buChar char="●"/>
              <a:defRPr>
                <a:solidFill>
                  <a:srgbClr val="FFFFFF"/>
                </a:solidFill>
              </a:defRPr>
            </a:lvl1pPr>
            <a:lvl2pPr indent="-292100" lvl="1" marL="914400" rtl="0">
              <a:spcBef>
                <a:spcPts val="0"/>
              </a:spcBef>
              <a:spcAft>
                <a:spcPts val="0"/>
              </a:spcAft>
              <a:buClr>
                <a:srgbClr val="FFFFFF"/>
              </a:buClr>
              <a:buSzPts val="1000"/>
              <a:buChar char="○"/>
              <a:defRPr>
                <a:solidFill>
                  <a:srgbClr val="FFFFFF"/>
                </a:solidFill>
              </a:defRPr>
            </a:lvl2pPr>
            <a:lvl3pPr indent="-292100" lvl="2" marL="1371600" rtl="0">
              <a:spcBef>
                <a:spcPts val="0"/>
              </a:spcBef>
              <a:spcAft>
                <a:spcPts val="0"/>
              </a:spcAft>
              <a:buClr>
                <a:srgbClr val="FFFFFF"/>
              </a:buClr>
              <a:buSzPts val="1000"/>
              <a:buChar char="■"/>
              <a:defRPr>
                <a:solidFill>
                  <a:srgbClr val="FFFFFF"/>
                </a:solidFill>
              </a:defRPr>
            </a:lvl3pPr>
            <a:lvl4pPr indent="-285750" lvl="3" marL="1828800" rtl="0">
              <a:spcBef>
                <a:spcPts val="0"/>
              </a:spcBef>
              <a:spcAft>
                <a:spcPts val="0"/>
              </a:spcAft>
              <a:buClr>
                <a:srgbClr val="FFFFFF"/>
              </a:buClr>
              <a:buSzPts val="900"/>
              <a:buFont typeface="Istok Web"/>
              <a:buChar char="●"/>
              <a:defRPr sz="900">
                <a:solidFill>
                  <a:srgbClr val="FFFFFF"/>
                </a:solidFill>
                <a:latin typeface="Istok Web"/>
                <a:ea typeface="Istok Web"/>
                <a:cs typeface="Istok Web"/>
                <a:sym typeface="Istok Web"/>
              </a:defRPr>
            </a:lvl4pPr>
            <a:lvl5pPr indent="-285750" lvl="4" marL="2286000" rtl="0">
              <a:spcBef>
                <a:spcPts val="0"/>
              </a:spcBef>
              <a:spcAft>
                <a:spcPts val="0"/>
              </a:spcAft>
              <a:buClr>
                <a:srgbClr val="FFFFFF"/>
              </a:buClr>
              <a:buSzPts val="900"/>
              <a:buFont typeface="Istok Web"/>
              <a:buChar char="○"/>
              <a:defRPr sz="900">
                <a:solidFill>
                  <a:srgbClr val="FFFFFF"/>
                </a:solidFill>
                <a:latin typeface="Istok Web"/>
                <a:ea typeface="Istok Web"/>
                <a:cs typeface="Istok Web"/>
                <a:sym typeface="Istok Web"/>
              </a:defRPr>
            </a:lvl5pPr>
            <a:lvl6pPr indent="-285750" lvl="5" marL="2743200" rtl="0">
              <a:spcBef>
                <a:spcPts val="0"/>
              </a:spcBef>
              <a:spcAft>
                <a:spcPts val="0"/>
              </a:spcAft>
              <a:buClr>
                <a:srgbClr val="FFFFFF"/>
              </a:buClr>
              <a:buSzPts val="900"/>
              <a:buFont typeface="Istok Web"/>
              <a:buChar char="■"/>
              <a:defRPr sz="900">
                <a:solidFill>
                  <a:srgbClr val="FFFFFF"/>
                </a:solidFill>
                <a:latin typeface="Istok Web"/>
                <a:ea typeface="Istok Web"/>
                <a:cs typeface="Istok Web"/>
                <a:sym typeface="Istok Web"/>
              </a:defRPr>
            </a:lvl6pPr>
            <a:lvl7pPr indent="-285750" lvl="6" marL="3200400" rtl="0">
              <a:spcBef>
                <a:spcPts val="0"/>
              </a:spcBef>
              <a:spcAft>
                <a:spcPts val="0"/>
              </a:spcAft>
              <a:buClr>
                <a:srgbClr val="FFFFFF"/>
              </a:buClr>
              <a:buSzPts val="900"/>
              <a:buFont typeface="Istok Web"/>
              <a:buChar char="●"/>
              <a:defRPr sz="900">
                <a:solidFill>
                  <a:srgbClr val="FFFFFF"/>
                </a:solidFill>
                <a:latin typeface="Istok Web"/>
                <a:ea typeface="Istok Web"/>
                <a:cs typeface="Istok Web"/>
                <a:sym typeface="Istok Web"/>
              </a:defRPr>
            </a:lvl7pPr>
            <a:lvl8pPr indent="-285750" lvl="7" marL="3657600" rtl="0">
              <a:spcBef>
                <a:spcPts val="0"/>
              </a:spcBef>
              <a:spcAft>
                <a:spcPts val="0"/>
              </a:spcAft>
              <a:buClr>
                <a:srgbClr val="FFFFFF"/>
              </a:buClr>
              <a:buSzPts val="900"/>
              <a:buFont typeface="Istok Web"/>
              <a:buChar char="○"/>
              <a:defRPr sz="900">
                <a:solidFill>
                  <a:srgbClr val="FFFFFF"/>
                </a:solidFill>
                <a:latin typeface="Istok Web"/>
                <a:ea typeface="Istok Web"/>
                <a:cs typeface="Istok Web"/>
                <a:sym typeface="Istok Web"/>
              </a:defRPr>
            </a:lvl8pPr>
            <a:lvl9pPr indent="-285750" lvl="8" marL="4114800" rtl="0">
              <a:spcBef>
                <a:spcPts val="0"/>
              </a:spcBef>
              <a:spcAft>
                <a:spcPts val="0"/>
              </a:spcAft>
              <a:buClr>
                <a:srgbClr val="FFFFFF"/>
              </a:buClr>
              <a:buSzPts val="900"/>
              <a:buFont typeface="Istok Web"/>
              <a:buChar char="■"/>
              <a:defRPr sz="900">
                <a:solidFill>
                  <a:srgbClr val="FFFFFF"/>
                </a:solidFill>
                <a:latin typeface="Istok Web"/>
                <a:ea typeface="Istok Web"/>
                <a:cs typeface="Istok Web"/>
                <a:sym typeface="Istok Web"/>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itas">
  <p:cSld name="CUSTOM">
    <p:bg>
      <p:bgPr>
        <a:solidFill>
          <a:srgbClr val="000000"/>
        </a:solidFill>
      </p:bgPr>
    </p:bg>
    <p:spTree>
      <p:nvGrpSpPr>
        <p:cNvPr id="93" name="Shape 93"/>
        <p:cNvGrpSpPr/>
        <p:nvPr/>
      </p:nvGrpSpPr>
      <p:grpSpPr>
        <a:xfrm>
          <a:off x="0" y="0"/>
          <a:ext cx="0" cy="0"/>
          <a:chOff x="0" y="0"/>
          <a:chExt cx="0" cy="0"/>
        </a:xfrm>
      </p:grpSpPr>
      <p:sp>
        <p:nvSpPr>
          <p:cNvPr id="94" name="Google Shape;94;p15"/>
          <p:cNvSpPr txBox="1"/>
          <p:nvPr>
            <p:ph type="title"/>
          </p:nvPr>
        </p:nvSpPr>
        <p:spPr>
          <a:xfrm>
            <a:off x="4345100" y="2145725"/>
            <a:ext cx="4056600" cy="814800"/>
          </a:xfrm>
          <a:prstGeom prst="rect">
            <a:avLst/>
          </a:prstGeom>
        </p:spPr>
        <p:txBody>
          <a:bodyPr anchorCtr="0" anchor="ctr" bIns="91425" lIns="91425" spcFirstLastPara="1" rIns="91425" wrap="square" tIns="91425">
            <a:noAutofit/>
          </a:bodyPr>
          <a:lstStyle>
            <a:lvl1pPr lvl="0" algn="r">
              <a:spcBef>
                <a:spcPts val="0"/>
              </a:spcBef>
              <a:spcAft>
                <a:spcPts val="0"/>
              </a:spcAft>
              <a:buNone/>
              <a:defRPr i="1" sz="1800">
                <a:solidFill>
                  <a:srgbClr val="FFFFFF"/>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95" name="Google Shape;95;p15"/>
          <p:cNvSpPr txBox="1"/>
          <p:nvPr>
            <p:ph idx="1" type="body"/>
          </p:nvPr>
        </p:nvSpPr>
        <p:spPr>
          <a:xfrm>
            <a:off x="4316300" y="3055800"/>
            <a:ext cx="4056600" cy="928500"/>
          </a:xfrm>
          <a:prstGeom prst="rect">
            <a:avLst/>
          </a:prstGeom>
        </p:spPr>
        <p:txBody>
          <a:bodyPr anchorCtr="0" anchor="t" bIns="91425" lIns="91425" spcFirstLastPara="1" rIns="91425" wrap="square" tIns="91425">
            <a:noAutofit/>
          </a:bodyPr>
          <a:lstStyle>
            <a:lvl1pPr indent="-292100" lvl="0" marL="457200" algn="ctr">
              <a:spcBef>
                <a:spcPts val="0"/>
              </a:spcBef>
              <a:spcAft>
                <a:spcPts val="0"/>
              </a:spcAft>
              <a:buClr>
                <a:srgbClr val="FFFFFF"/>
              </a:buClr>
              <a:buSzPts val="1000"/>
              <a:buChar char="●"/>
              <a:defRPr>
                <a:solidFill>
                  <a:srgbClr val="FFFFFF"/>
                </a:solidFill>
              </a:defRPr>
            </a:lvl1pPr>
            <a:lvl2pPr indent="-292100" lvl="1" marL="914400" algn="ctr">
              <a:spcBef>
                <a:spcPts val="1600"/>
              </a:spcBef>
              <a:spcAft>
                <a:spcPts val="0"/>
              </a:spcAft>
              <a:buClr>
                <a:srgbClr val="FFFFFF"/>
              </a:buClr>
              <a:buSzPts val="1000"/>
              <a:buChar char="○"/>
              <a:defRPr>
                <a:solidFill>
                  <a:srgbClr val="FFFFFF"/>
                </a:solidFill>
              </a:defRPr>
            </a:lvl2pPr>
            <a:lvl3pPr indent="-292100" lvl="2" marL="1371600" algn="ctr">
              <a:spcBef>
                <a:spcPts val="1600"/>
              </a:spcBef>
              <a:spcAft>
                <a:spcPts val="0"/>
              </a:spcAft>
              <a:buClr>
                <a:srgbClr val="FFFFFF"/>
              </a:buClr>
              <a:buSzPts val="1000"/>
              <a:buChar char="■"/>
              <a:defRPr>
                <a:solidFill>
                  <a:srgbClr val="FFFFFF"/>
                </a:solidFill>
              </a:defRPr>
            </a:lvl3pPr>
            <a:lvl4pPr indent="-317500" lvl="3" marL="1828800" algn="ctr">
              <a:spcBef>
                <a:spcPts val="1600"/>
              </a:spcBef>
              <a:spcAft>
                <a:spcPts val="0"/>
              </a:spcAft>
              <a:buClr>
                <a:srgbClr val="FFFFFF"/>
              </a:buClr>
              <a:buSzPts val="1400"/>
              <a:buChar char="●"/>
              <a:defRPr>
                <a:solidFill>
                  <a:srgbClr val="FFFFFF"/>
                </a:solidFill>
              </a:defRPr>
            </a:lvl4pPr>
            <a:lvl5pPr indent="-317500" lvl="4" marL="2286000" algn="ctr">
              <a:spcBef>
                <a:spcPts val="1600"/>
              </a:spcBef>
              <a:spcAft>
                <a:spcPts val="0"/>
              </a:spcAft>
              <a:buClr>
                <a:srgbClr val="FFFFFF"/>
              </a:buClr>
              <a:buSzPts val="1400"/>
              <a:buFont typeface="Muli Regular"/>
              <a:buChar char="○"/>
              <a:defRPr>
                <a:solidFill>
                  <a:srgbClr val="FFFFFF"/>
                </a:solidFill>
                <a:latin typeface="Muli Regular"/>
                <a:ea typeface="Muli Regular"/>
                <a:cs typeface="Muli Regular"/>
                <a:sym typeface="Muli Regular"/>
              </a:defRPr>
            </a:lvl5pPr>
            <a:lvl6pPr indent="-317500" lvl="5" marL="27432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6pPr>
            <a:lvl7pPr indent="-317500" lvl="6" marL="32004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7pPr>
            <a:lvl8pPr indent="-317500" lvl="7" marL="36576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8pPr>
            <a:lvl9pPr indent="-317500" lvl="8" marL="4114800">
              <a:spcBef>
                <a:spcPts val="1600"/>
              </a:spcBef>
              <a:spcAft>
                <a:spcPts val="1600"/>
              </a:spcAft>
              <a:buClr>
                <a:srgbClr val="FFFFFF"/>
              </a:buClr>
              <a:buSzPts val="1400"/>
              <a:buFont typeface="Roboto Thin"/>
              <a:buChar char="■"/>
              <a:defRPr>
                <a:solidFill>
                  <a:srgbClr val="FFFFFF"/>
                </a:solidFill>
                <a:latin typeface="Roboto Thin"/>
                <a:ea typeface="Roboto Thin"/>
                <a:cs typeface="Roboto Thin"/>
                <a:sym typeface="Roboto Thin"/>
              </a:defRPr>
            </a:lvl9pPr>
          </a:lstStyle>
          <a:p/>
        </p:txBody>
      </p:sp>
      <p:sp>
        <p:nvSpPr>
          <p:cNvPr id="96" name="Google Shape;96;p15"/>
          <p:cNvSpPr txBox="1"/>
          <p:nvPr>
            <p:ph idx="2" type="body"/>
          </p:nvPr>
        </p:nvSpPr>
        <p:spPr>
          <a:xfrm>
            <a:off x="3382800" y="4827125"/>
            <a:ext cx="2378400" cy="316500"/>
          </a:xfrm>
          <a:prstGeom prst="rect">
            <a:avLst/>
          </a:prstGeom>
        </p:spPr>
        <p:txBody>
          <a:bodyPr anchorCtr="0" anchor="t" bIns="91425" lIns="91425" spcFirstLastPara="1" rIns="91425" wrap="square" tIns="91425">
            <a:noAutofit/>
          </a:bodyPr>
          <a:lstStyle>
            <a:lvl1pPr indent="-292100" lvl="0" marL="457200" rtl="0" algn="ctr">
              <a:spcBef>
                <a:spcPts val="0"/>
              </a:spcBef>
              <a:spcAft>
                <a:spcPts val="0"/>
              </a:spcAft>
              <a:buClr>
                <a:srgbClr val="FF4F36"/>
              </a:buClr>
              <a:buSzPts val="1000"/>
              <a:buFont typeface="DM Serif Display"/>
              <a:buChar char="●"/>
              <a:defRPr>
                <a:solidFill>
                  <a:srgbClr val="FF4F36"/>
                </a:solidFill>
                <a:latin typeface="DM Serif Display"/>
                <a:ea typeface="DM Serif Display"/>
                <a:cs typeface="DM Serif Display"/>
                <a:sym typeface="DM Serif Display"/>
              </a:defRPr>
            </a:lvl1pPr>
            <a:lvl2pPr indent="-292100" lvl="1" marL="914400" rtl="0">
              <a:spcBef>
                <a:spcPts val="1600"/>
              </a:spcBef>
              <a:spcAft>
                <a:spcPts val="0"/>
              </a:spcAft>
              <a:buClr>
                <a:srgbClr val="FF4F36"/>
              </a:buClr>
              <a:buSzPts val="1000"/>
              <a:buChar char="○"/>
              <a:defRPr>
                <a:solidFill>
                  <a:srgbClr val="FF4F36"/>
                </a:solidFill>
              </a:defRPr>
            </a:lvl2pPr>
            <a:lvl3pPr indent="-292100" lvl="2" marL="1371600" rtl="0">
              <a:spcBef>
                <a:spcPts val="1600"/>
              </a:spcBef>
              <a:spcAft>
                <a:spcPts val="0"/>
              </a:spcAft>
              <a:buClr>
                <a:srgbClr val="FF4F36"/>
              </a:buClr>
              <a:buSzPts val="1000"/>
              <a:buChar char="■"/>
              <a:defRPr>
                <a:solidFill>
                  <a:srgbClr val="FF4F36"/>
                </a:solidFill>
              </a:defRPr>
            </a:lvl3pPr>
            <a:lvl4pPr indent="-317500" lvl="3" marL="1828800" rtl="0">
              <a:spcBef>
                <a:spcPts val="1600"/>
              </a:spcBef>
              <a:spcAft>
                <a:spcPts val="0"/>
              </a:spcAft>
              <a:buClr>
                <a:srgbClr val="FF4F36"/>
              </a:buClr>
              <a:buSzPts val="1400"/>
              <a:buChar char="●"/>
              <a:defRPr>
                <a:solidFill>
                  <a:srgbClr val="FF4F36"/>
                </a:solidFill>
              </a:defRPr>
            </a:lvl4pPr>
            <a:lvl5pPr indent="-317500" lvl="4" marL="2286000" rtl="0">
              <a:spcBef>
                <a:spcPts val="1600"/>
              </a:spcBef>
              <a:spcAft>
                <a:spcPts val="0"/>
              </a:spcAft>
              <a:buClr>
                <a:srgbClr val="FF4F36"/>
              </a:buClr>
              <a:buSzPts val="1400"/>
              <a:buChar char="○"/>
              <a:defRPr>
                <a:solidFill>
                  <a:srgbClr val="FF4F36"/>
                </a:solidFill>
              </a:defRPr>
            </a:lvl5pPr>
            <a:lvl6pPr indent="-317500" lvl="5" marL="2743200" rtl="0">
              <a:spcBef>
                <a:spcPts val="1600"/>
              </a:spcBef>
              <a:spcAft>
                <a:spcPts val="0"/>
              </a:spcAft>
              <a:buClr>
                <a:srgbClr val="FF4F36"/>
              </a:buClr>
              <a:buSzPts val="1400"/>
              <a:buChar char="■"/>
              <a:defRPr>
                <a:solidFill>
                  <a:srgbClr val="FF4F36"/>
                </a:solidFill>
              </a:defRPr>
            </a:lvl6pPr>
            <a:lvl7pPr indent="-317500" lvl="6" marL="3200400" rtl="0">
              <a:spcBef>
                <a:spcPts val="1600"/>
              </a:spcBef>
              <a:spcAft>
                <a:spcPts val="0"/>
              </a:spcAft>
              <a:buClr>
                <a:srgbClr val="FF4F36"/>
              </a:buClr>
              <a:buSzPts val="1400"/>
              <a:buChar char="●"/>
              <a:defRPr>
                <a:solidFill>
                  <a:srgbClr val="FF4F36"/>
                </a:solidFill>
              </a:defRPr>
            </a:lvl7pPr>
            <a:lvl8pPr indent="-317500" lvl="7" marL="3657600" rtl="0">
              <a:spcBef>
                <a:spcPts val="1600"/>
              </a:spcBef>
              <a:spcAft>
                <a:spcPts val="0"/>
              </a:spcAft>
              <a:buClr>
                <a:srgbClr val="FF4F36"/>
              </a:buClr>
              <a:buSzPts val="1400"/>
              <a:buChar char="○"/>
              <a:defRPr>
                <a:solidFill>
                  <a:srgbClr val="FF4F36"/>
                </a:solidFill>
              </a:defRPr>
            </a:lvl8pPr>
            <a:lvl9pPr indent="-317500" lvl="8" marL="4114800" rtl="0">
              <a:spcBef>
                <a:spcPts val="1600"/>
              </a:spcBef>
              <a:spcAft>
                <a:spcPts val="1600"/>
              </a:spcAft>
              <a:buClr>
                <a:srgbClr val="FF4F36"/>
              </a:buClr>
              <a:buSzPts val="1400"/>
              <a:buChar char="■"/>
              <a:defRPr>
                <a:solidFill>
                  <a:srgbClr val="FF4F36"/>
                </a:solidFill>
              </a:defRPr>
            </a:lvl9pPr>
          </a:lstStyle>
          <a:p/>
        </p:txBody>
      </p:sp>
      <p:sp>
        <p:nvSpPr>
          <p:cNvPr id="97" name="Google Shape;97;p15"/>
          <p:cNvSpPr txBox="1"/>
          <p:nvPr>
            <p:ph idx="3" type="body"/>
          </p:nvPr>
        </p:nvSpPr>
        <p:spPr>
          <a:xfrm>
            <a:off x="654875" y="124750"/>
            <a:ext cx="1851000" cy="200100"/>
          </a:xfrm>
          <a:prstGeom prst="rect">
            <a:avLst/>
          </a:prstGeom>
        </p:spPr>
        <p:txBody>
          <a:bodyPr anchorCtr="0" anchor="t" bIns="91425" lIns="91425" spcFirstLastPara="1" rIns="91425" wrap="square" tIns="91425">
            <a:noAutofit/>
          </a:bodyPr>
          <a:lstStyle>
            <a:lvl1pPr indent="-260350" lvl="0" marL="457200" rtl="0">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98" name="Google Shape;98;p15"/>
          <p:cNvSpPr txBox="1"/>
          <p:nvPr>
            <p:ph idx="4" type="body"/>
          </p:nvPr>
        </p:nvSpPr>
        <p:spPr>
          <a:xfrm>
            <a:off x="6553225" y="124750"/>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99" name="Google Shape;99;p15"/>
          <p:cNvSpPr txBox="1"/>
          <p:nvPr>
            <p:ph idx="5" type="body"/>
          </p:nvPr>
        </p:nvSpPr>
        <p:spPr>
          <a:xfrm>
            <a:off x="6553225" y="4679625"/>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ular" type="secHead">
  <p:cSld name="SECTION_HEADER">
    <p:bg>
      <p:bgPr>
        <a:solidFill>
          <a:srgbClr val="000000"/>
        </a:solidFill>
      </p:bgPr>
    </p:bg>
    <p:spTree>
      <p:nvGrpSpPr>
        <p:cNvPr id="17" name="Shape 17"/>
        <p:cNvGrpSpPr/>
        <p:nvPr/>
      </p:nvGrpSpPr>
      <p:grpSpPr>
        <a:xfrm>
          <a:off x="0" y="0"/>
          <a:ext cx="0" cy="0"/>
          <a:chOff x="0" y="0"/>
          <a:chExt cx="0" cy="0"/>
        </a:xfrm>
      </p:grpSpPr>
      <p:sp>
        <p:nvSpPr>
          <p:cNvPr id="18" name="Google Shape;18;p3"/>
          <p:cNvSpPr txBox="1"/>
          <p:nvPr>
            <p:ph type="title"/>
          </p:nvPr>
        </p:nvSpPr>
        <p:spPr>
          <a:xfrm>
            <a:off x="2521063" y="2333038"/>
            <a:ext cx="4101000" cy="895800"/>
          </a:xfrm>
          <a:prstGeom prst="rect">
            <a:avLst/>
          </a:prstGeom>
          <a:noFill/>
        </p:spPr>
        <p:txBody>
          <a:bodyPr anchorCtr="0" anchor="t" bIns="91425" lIns="91425" spcFirstLastPara="1" rIns="91425" wrap="square" tIns="91425">
            <a:noAutofit/>
          </a:bodyPr>
          <a:lstStyle>
            <a:lvl1pPr lvl="0" algn="ctr">
              <a:spcBef>
                <a:spcPts val="0"/>
              </a:spcBef>
              <a:spcAft>
                <a:spcPts val="0"/>
              </a:spcAft>
              <a:buClr>
                <a:srgbClr val="FFFFFF"/>
              </a:buClr>
              <a:buSzPts val="2600"/>
              <a:buFont typeface="Nunito Sans Light"/>
              <a:buNone/>
              <a:defRPr sz="2600">
                <a:solidFill>
                  <a:srgbClr val="FFFFFF"/>
                </a:solidFill>
                <a:latin typeface="Nunito Sans Light"/>
                <a:ea typeface="Nunito Sans Light"/>
                <a:cs typeface="Nunito Sans Light"/>
                <a:sym typeface="Nunito Sans Light"/>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9" name="Google Shape;19;p3"/>
          <p:cNvSpPr txBox="1"/>
          <p:nvPr>
            <p:ph idx="1" type="subTitle"/>
          </p:nvPr>
        </p:nvSpPr>
        <p:spPr>
          <a:xfrm>
            <a:off x="2525438" y="1914663"/>
            <a:ext cx="4088400" cy="3501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2600">
                <a:solidFill>
                  <a:srgbClr val="FFFFFF"/>
                </a:solidFill>
                <a:latin typeface="Nunito Sans Black"/>
                <a:ea typeface="Nunito Sans Black"/>
                <a:cs typeface="Nunito Sans Black"/>
                <a:sym typeface="Nunito Sans Black"/>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p:txBody>
      </p:sp>
      <p:sp>
        <p:nvSpPr>
          <p:cNvPr id="20" name="Google Shape;20;p3"/>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lvl1pPr indent="-260350" lvl="0" marL="457200" rtl="0">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1" name="Google Shape;21;p3"/>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2" name="Google Shape;22;p3"/>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bg>
      <p:bgPr>
        <a:solidFill>
          <a:srgbClr val="F82301"/>
        </a:solidFill>
      </p:bgPr>
    </p:bg>
    <p:spTree>
      <p:nvGrpSpPr>
        <p:cNvPr id="23" name="Shape 23"/>
        <p:cNvGrpSpPr/>
        <p:nvPr/>
      </p:nvGrpSpPr>
      <p:grpSpPr>
        <a:xfrm>
          <a:off x="0" y="0"/>
          <a:ext cx="0" cy="0"/>
          <a:chOff x="0" y="0"/>
          <a:chExt cx="0" cy="0"/>
        </a:xfrm>
      </p:grpSpPr>
      <p:sp>
        <p:nvSpPr>
          <p:cNvPr id="24" name="Google Shape;24;p4"/>
          <p:cNvSpPr txBox="1"/>
          <p:nvPr>
            <p:ph type="title"/>
          </p:nvPr>
        </p:nvSpPr>
        <p:spPr>
          <a:xfrm>
            <a:off x="654875" y="747450"/>
            <a:ext cx="7917600" cy="1440600"/>
          </a:xfrm>
          <a:prstGeom prst="rect">
            <a:avLst/>
          </a:prstGeom>
          <a:noFill/>
        </p:spPr>
        <p:txBody>
          <a:bodyPr anchorCtr="0" anchor="ctr" bIns="91425" lIns="91425" spcFirstLastPara="1" rIns="91425" wrap="square" tIns="91425">
            <a:noAutofit/>
          </a:bodyPr>
          <a:lstStyle>
            <a:lvl1pPr lvl="0">
              <a:spcBef>
                <a:spcPts val="0"/>
              </a:spcBef>
              <a:spcAft>
                <a:spcPts val="0"/>
              </a:spcAft>
              <a:buClr>
                <a:srgbClr val="FFFFFF"/>
              </a:buClr>
              <a:buSzPts val="3600"/>
              <a:buNone/>
              <a:defRPr sz="3600">
                <a:solidFill>
                  <a:srgbClr val="FFFFF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4"/>
          <p:cNvSpPr txBox="1"/>
          <p:nvPr>
            <p:ph idx="1" type="body"/>
          </p:nvPr>
        </p:nvSpPr>
        <p:spPr>
          <a:xfrm>
            <a:off x="654875" y="2406050"/>
            <a:ext cx="7751700" cy="20556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FFFFFF"/>
              </a:buClr>
              <a:buSzPts val="800"/>
              <a:buChar char="●"/>
              <a:defRPr sz="800">
                <a:solidFill>
                  <a:srgbClr val="FFFFFF"/>
                </a:solidFill>
              </a:defRPr>
            </a:lvl1pPr>
            <a:lvl2pPr indent="-279400" lvl="1" marL="914400" rtl="0" algn="just">
              <a:spcBef>
                <a:spcPts val="0"/>
              </a:spcBef>
              <a:spcAft>
                <a:spcPts val="0"/>
              </a:spcAft>
              <a:buSzPts val="800"/>
              <a:buChar char="○"/>
              <a:defRPr sz="800"/>
            </a:lvl2pPr>
            <a:lvl3pPr indent="-279400" lvl="2" marL="1371600" rtl="0" algn="just">
              <a:spcBef>
                <a:spcPts val="0"/>
              </a:spcBef>
              <a:spcAft>
                <a:spcPts val="0"/>
              </a:spcAft>
              <a:buSzPts val="800"/>
              <a:buChar char="■"/>
              <a:defRPr sz="800"/>
            </a:lvl3pPr>
            <a:lvl4pPr indent="-317500" lvl="3" marL="1828800" rtl="0">
              <a:spcBef>
                <a:spcPts val="1600"/>
              </a:spcBef>
              <a:spcAft>
                <a:spcPts val="0"/>
              </a:spcAft>
              <a:buSzPts val="1400"/>
              <a:buFont typeface="Montserrat"/>
              <a:buChar char="●"/>
              <a:defRPr>
                <a:latin typeface="Montserrat"/>
                <a:ea typeface="Montserrat"/>
                <a:cs typeface="Montserrat"/>
                <a:sym typeface="Montserrat"/>
              </a:defRPr>
            </a:lvl4pPr>
            <a:lvl5pPr indent="-317500" lvl="4" marL="2286000" rtl="0">
              <a:spcBef>
                <a:spcPts val="1600"/>
              </a:spcBef>
              <a:spcAft>
                <a:spcPts val="0"/>
              </a:spcAft>
              <a:buSzPts val="1400"/>
              <a:buFont typeface="Montserrat"/>
              <a:buChar char="○"/>
              <a:defRPr>
                <a:latin typeface="Montserrat"/>
                <a:ea typeface="Montserrat"/>
                <a:cs typeface="Montserrat"/>
                <a:sym typeface="Montserrat"/>
              </a:defRPr>
            </a:lvl5pPr>
            <a:lvl6pPr indent="-317500" lvl="5" marL="2743200" rtl="0">
              <a:spcBef>
                <a:spcPts val="1600"/>
              </a:spcBef>
              <a:spcAft>
                <a:spcPts val="0"/>
              </a:spcAft>
              <a:buSzPts val="1400"/>
              <a:buFont typeface="Montserrat"/>
              <a:buChar char="■"/>
              <a:defRPr>
                <a:latin typeface="Montserrat"/>
                <a:ea typeface="Montserrat"/>
                <a:cs typeface="Montserrat"/>
                <a:sym typeface="Montserrat"/>
              </a:defRPr>
            </a:lvl6pPr>
            <a:lvl7pPr indent="-317500" lvl="6" marL="3200400" rtl="0">
              <a:spcBef>
                <a:spcPts val="1600"/>
              </a:spcBef>
              <a:spcAft>
                <a:spcPts val="0"/>
              </a:spcAft>
              <a:buSzPts val="1400"/>
              <a:buFont typeface="Montserrat"/>
              <a:buChar char="●"/>
              <a:defRPr>
                <a:latin typeface="Montserrat"/>
                <a:ea typeface="Montserrat"/>
                <a:cs typeface="Montserrat"/>
                <a:sym typeface="Montserrat"/>
              </a:defRPr>
            </a:lvl7pPr>
            <a:lvl8pPr indent="-317500" lvl="7" marL="3657600" rtl="0">
              <a:spcBef>
                <a:spcPts val="1600"/>
              </a:spcBef>
              <a:spcAft>
                <a:spcPts val="0"/>
              </a:spcAft>
              <a:buSzPts val="1400"/>
              <a:buFont typeface="Montserrat"/>
              <a:buChar char="○"/>
              <a:defRPr>
                <a:latin typeface="Montserrat"/>
                <a:ea typeface="Montserrat"/>
                <a:cs typeface="Montserrat"/>
                <a:sym typeface="Montserrat"/>
              </a:defRPr>
            </a:lvl8pPr>
            <a:lvl9pPr indent="-317500" lvl="8" marL="4114800" rtl="0">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26" name="Google Shape;26;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7" name="Google Shape;27;p4"/>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lvl1pPr indent="-260350" lvl="0" marL="457200" rtl="0">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8" name="Google Shape;28;p4"/>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9" name="Google Shape;29;p4"/>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Tree>
  </p:cSld>
  <p:clrMapOvr>
    <a:masterClrMapping/>
  </p:clrMapOvr>
  <p:extLst>
    <p:ext uri="{DCECCB84-F9BA-43D5-87BE-67443E8EF086}">
      <p15:sldGuideLst>
        <p15:guide id="1" pos="413">
          <p15:clr>
            <a:srgbClr val="FA7B17"/>
          </p15:clr>
        </p15:guide>
        <p15:guide id="2" pos="5295">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cuerpo 3">
  <p:cSld name="TITLE_AND_BODY_10">
    <p:bg>
      <p:bgPr>
        <a:solidFill>
          <a:srgbClr val="F82301"/>
        </a:solidFill>
      </p:bgPr>
    </p:bg>
    <p:spTree>
      <p:nvGrpSpPr>
        <p:cNvPr id="30" name="Shape 30"/>
        <p:cNvGrpSpPr/>
        <p:nvPr/>
      </p:nvGrpSpPr>
      <p:grpSpPr>
        <a:xfrm>
          <a:off x="0" y="0"/>
          <a:ext cx="0" cy="0"/>
          <a:chOff x="0" y="0"/>
          <a:chExt cx="0" cy="0"/>
        </a:xfrm>
      </p:grpSpPr>
      <p:sp>
        <p:nvSpPr>
          <p:cNvPr id="31" name="Google Shape;31;p5"/>
          <p:cNvSpPr txBox="1"/>
          <p:nvPr>
            <p:ph type="title"/>
          </p:nvPr>
        </p:nvSpPr>
        <p:spPr>
          <a:xfrm>
            <a:off x="654875" y="747450"/>
            <a:ext cx="7917600" cy="1440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rgbClr val="FFFFFF"/>
              </a:buClr>
              <a:buSzPts val="3600"/>
              <a:buNone/>
              <a:defRPr sz="3600">
                <a:solidFill>
                  <a:srgbClr val="FFFFF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2" name="Google Shape;32;p5"/>
          <p:cNvSpPr txBox="1"/>
          <p:nvPr>
            <p:ph idx="1" type="body"/>
          </p:nvPr>
        </p:nvSpPr>
        <p:spPr>
          <a:xfrm>
            <a:off x="654875" y="2406050"/>
            <a:ext cx="3664800" cy="20556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FFFFFF"/>
              </a:buClr>
              <a:buSzPts val="800"/>
              <a:buChar char="●"/>
              <a:defRPr sz="800">
                <a:solidFill>
                  <a:srgbClr val="FFFFFF"/>
                </a:solidFill>
              </a:defRPr>
            </a:lvl1pPr>
            <a:lvl2pPr indent="-279400" lvl="1" marL="914400" rtl="0" algn="just">
              <a:spcBef>
                <a:spcPts val="0"/>
              </a:spcBef>
              <a:spcAft>
                <a:spcPts val="0"/>
              </a:spcAft>
              <a:buSzPts val="800"/>
              <a:buChar char="○"/>
              <a:defRPr sz="800"/>
            </a:lvl2pPr>
            <a:lvl3pPr indent="-279400" lvl="2" marL="1371600" rtl="0" algn="just">
              <a:spcBef>
                <a:spcPts val="0"/>
              </a:spcBef>
              <a:spcAft>
                <a:spcPts val="0"/>
              </a:spcAft>
              <a:buSzPts val="800"/>
              <a:buChar char="■"/>
              <a:defRPr sz="800"/>
            </a:lvl3pPr>
            <a:lvl4pPr indent="-317500" lvl="3" marL="1828800" rtl="0">
              <a:spcBef>
                <a:spcPts val="1600"/>
              </a:spcBef>
              <a:spcAft>
                <a:spcPts val="0"/>
              </a:spcAft>
              <a:buSzPts val="1400"/>
              <a:buFont typeface="Montserrat"/>
              <a:buChar char="●"/>
              <a:defRPr>
                <a:latin typeface="Montserrat"/>
                <a:ea typeface="Montserrat"/>
                <a:cs typeface="Montserrat"/>
                <a:sym typeface="Montserrat"/>
              </a:defRPr>
            </a:lvl4pPr>
            <a:lvl5pPr indent="-317500" lvl="4" marL="2286000" rtl="0">
              <a:spcBef>
                <a:spcPts val="1600"/>
              </a:spcBef>
              <a:spcAft>
                <a:spcPts val="0"/>
              </a:spcAft>
              <a:buSzPts val="1400"/>
              <a:buFont typeface="Montserrat"/>
              <a:buChar char="○"/>
              <a:defRPr>
                <a:latin typeface="Montserrat"/>
                <a:ea typeface="Montserrat"/>
                <a:cs typeface="Montserrat"/>
                <a:sym typeface="Montserrat"/>
              </a:defRPr>
            </a:lvl5pPr>
            <a:lvl6pPr indent="-317500" lvl="5" marL="2743200" rtl="0">
              <a:spcBef>
                <a:spcPts val="1600"/>
              </a:spcBef>
              <a:spcAft>
                <a:spcPts val="0"/>
              </a:spcAft>
              <a:buSzPts val="1400"/>
              <a:buFont typeface="Montserrat"/>
              <a:buChar char="■"/>
              <a:defRPr>
                <a:latin typeface="Montserrat"/>
                <a:ea typeface="Montserrat"/>
                <a:cs typeface="Montserrat"/>
                <a:sym typeface="Montserrat"/>
              </a:defRPr>
            </a:lvl6pPr>
            <a:lvl7pPr indent="-317500" lvl="6" marL="3200400" rtl="0">
              <a:spcBef>
                <a:spcPts val="1600"/>
              </a:spcBef>
              <a:spcAft>
                <a:spcPts val="0"/>
              </a:spcAft>
              <a:buSzPts val="1400"/>
              <a:buFont typeface="Montserrat"/>
              <a:buChar char="●"/>
              <a:defRPr>
                <a:latin typeface="Montserrat"/>
                <a:ea typeface="Montserrat"/>
                <a:cs typeface="Montserrat"/>
                <a:sym typeface="Montserrat"/>
              </a:defRPr>
            </a:lvl7pPr>
            <a:lvl8pPr indent="-317500" lvl="7" marL="3657600" rtl="0">
              <a:spcBef>
                <a:spcPts val="1600"/>
              </a:spcBef>
              <a:spcAft>
                <a:spcPts val="0"/>
              </a:spcAft>
              <a:buSzPts val="1400"/>
              <a:buFont typeface="Montserrat"/>
              <a:buChar char="○"/>
              <a:defRPr>
                <a:latin typeface="Montserrat"/>
                <a:ea typeface="Montserrat"/>
                <a:cs typeface="Montserrat"/>
                <a:sym typeface="Montserrat"/>
              </a:defRPr>
            </a:lvl8pPr>
            <a:lvl9pPr indent="-317500" lvl="8" marL="4114800" rtl="0">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33" name="Google Shape;33;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4" name="Google Shape;34;p5"/>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lvl1pPr indent="-260350" lvl="0" marL="457200" rtl="0">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35" name="Google Shape;35;p5"/>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36" name="Google Shape;36;p5"/>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37" name="Google Shape;37;p5"/>
          <p:cNvSpPr txBox="1"/>
          <p:nvPr>
            <p:ph idx="5" type="body"/>
          </p:nvPr>
        </p:nvSpPr>
        <p:spPr>
          <a:xfrm>
            <a:off x="4892150" y="2406050"/>
            <a:ext cx="3514200" cy="20556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FFFFFF"/>
              </a:buClr>
              <a:buSzPts val="800"/>
              <a:buChar char="●"/>
              <a:defRPr sz="800">
                <a:solidFill>
                  <a:srgbClr val="FFFFFF"/>
                </a:solidFill>
              </a:defRPr>
            </a:lvl1pPr>
            <a:lvl2pPr indent="-279400" lvl="1" marL="914400" rtl="0" algn="just">
              <a:spcBef>
                <a:spcPts val="0"/>
              </a:spcBef>
              <a:spcAft>
                <a:spcPts val="0"/>
              </a:spcAft>
              <a:buSzPts val="800"/>
              <a:buChar char="○"/>
              <a:defRPr sz="800"/>
            </a:lvl2pPr>
            <a:lvl3pPr indent="-279400" lvl="2" marL="1371600" rtl="0" algn="just">
              <a:spcBef>
                <a:spcPts val="0"/>
              </a:spcBef>
              <a:spcAft>
                <a:spcPts val="0"/>
              </a:spcAft>
              <a:buSzPts val="800"/>
              <a:buChar char="■"/>
              <a:defRPr sz="800"/>
            </a:lvl3pPr>
            <a:lvl4pPr indent="-317500" lvl="3" marL="1828800" rtl="0">
              <a:spcBef>
                <a:spcPts val="1600"/>
              </a:spcBef>
              <a:spcAft>
                <a:spcPts val="0"/>
              </a:spcAft>
              <a:buSzPts val="1400"/>
              <a:buFont typeface="Montserrat"/>
              <a:buChar char="●"/>
              <a:defRPr>
                <a:latin typeface="Montserrat"/>
                <a:ea typeface="Montserrat"/>
                <a:cs typeface="Montserrat"/>
                <a:sym typeface="Montserrat"/>
              </a:defRPr>
            </a:lvl4pPr>
            <a:lvl5pPr indent="-317500" lvl="4" marL="2286000" rtl="0">
              <a:spcBef>
                <a:spcPts val="1600"/>
              </a:spcBef>
              <a:spcAft>
                <a:spcPts val="0"/>
              </a:spcAft>
              <a:buSzPts val="1400"/>
              <a:buFont typeface="Montserrat"/>
              <a:buChar char="○"/>
              <a:defRPr>
                <a:latin typeface="Montserrat"/>
                <a:ea typeface="Montserrat"/>
                <a:cs typeface="Montserrat"/>
                <a:sym typeface="Montserrat"/>
              </a:defRPr>
            </a:lvl5pPr>
            <a:lvl6pPr indent="-317500" lvl="5" marL="2743200" rtl="0">
              <a:spcBef>
                <a:spcPts val="1600"/>
              </a:spcBef>
              <a:spcAft>
                <a:spcPts val="0"/>
              </a:spcAft>
              <a:buSzPts val="1400"/>
              <a:buFont typeface="Montserrat"/>
              <a:buChar char="■"/>
              <a:defRPr>
                <a:latin typeface="Montserrat"/>
                <a:ea typeface="Montserrat"/>
                <a:cs typeface="Montserrat"/>
                <a:sym typeface="Montserrat"/>
              </a:defRPr>
            </a:lvl6pPr>
            <a:lvl7pPr indent="-317500" lvl="6" marL="3200400" rtl="0">
              <a:spcBef>
                <a:spcPts val="1600"/>
              </a:spcBef>
              <a:spcAft>
                <a:spcPts val="0"/>
              </a:spcAft>
              <a:buSzPts val="1400"/>
              <a:buFont typeface="Montserrat"/>
              <a:buChar char="●"/>
              <a:defRPr>
                <a:latin typeface="Montserrat"/>
                <a:ea typeface="Montserrat"/>
                <a:cs typeface="Montserrat"/>
                <a:sym typeface="Montserrat"/>
              </a:defRPr>
            </a:lvl7pPr>
            <a:lvl8pPr indent="-317500" lvl="7" marL="3657600" rtl="0">
              <a:spcBef>
                <a:spcPts val="1600"/>
              </a:spcBef>
              <a:spcAft>
                <a:spcPts val="0"/>
              </a:spcAft>
              <a:buSzPts val="1400"/>
              <a:buFont typeface="Montserrat"/>
              <a:buChar char="○"/>
              <a:defRPr>
                <a:latin typeface="Montserrat"/>
                <a:ea typeface="Montserrat"/>
                <a:cs typeface="Montserrat"/>
                <a:sym typeface="Montserrat"/>
              </a:defRPr>
            </a:lvl8pPr>
            <a:lvl9pPr indent="-317500" lvl="8" marL="4114800" rtl="0">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Tree>
  </p:cSld>
  <p:clrMapOvr>
    <a:masterClrMapping/>
  </p:clrMapOvr>
  <p:extLst>
    <p:ext uri="{DCECCB84-F9BA-43D5-87BE-67443E8EF086}">
      <p15:sldGuideLst>
        <p15:guide id="1" pos="413">
          <p15:clr>
            <a:srgbClr val="FA7B17"/>
          </p15:clr>
        </p15:guide>
        <p15:guide id="2" pos="5295">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cuerpo 3 1">
  <p:cSld name="TITLE_AND_BODY_10_1">
    <p:bg>
      <p:bgPr>
        <a:solidFill>
          <a:srgbClr val="F82301"/>
        </a:solidFill>
      </p:bgPr>
    </p:bg>
    <p:spTree>
      <p:nvGrpSpPr>
        <p:cNvPr id="38" name="Shape 38"/>
        <p:cNvGrpSpPr/>
        <p:nvPr/>
      </p:nvGrpSpPr>
      <p:grpSpPr>
        <a:xfrm>
          <a:off x="0" y="0"/>
          <a:ext cx="0" cy="0"/>
          <a:chOff x="0" y="0"/>
          <a:chExt cx="0" cy="0"/>
        </a:xfrm>
      </p:grpSpPr>
      <p:sp>
        <p:nvSpPr>
          <p:cNvPr id="39" name="Google Shape;39;p6"/>
          <p:cNvSpPr txBox="1"/>
          <p:nvPr>
            <p:ph type="title"/>
          </p:nvPr>
        </p:nvSpPr>
        <p:spPr>
          <a:xfrm>
            <a:off x="654875" y="747450"/>
            <a:ext cx="7917600" cy="14406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rgbClr val="FFFFFF"/>
              </a:buClr>
              <a:buSzPts val="3600"/>
              <a:buNone/>
              <a:defRPr sz="3600">
                <a:solidFill>
                  <a:srgbClr val="FFFFF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0" name="Google Shape;40;p6"/>
          <p:cNvSpPr txBox="1"/>
          <p:nvPr>
            <p:ph idx="1" type="body"/>
          </p:nvPr>
        </p:nvSpPr>
        <p:spPr>
          <a:xfrm>
            <a:off x="654875" y="2406050"/>
            <a:ext cx="2277600" cy="20556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FFFFFF"/>
              </a:buClr>
              <a:buSzPts val="800"/>
              <a:buChar char="●"/>
              <a:defRPr sz="800">
                <a:solidFill>
                  <a:srgbClr val="FFFFFF"/>
                </a:solidFill>
              </a:defRPr>
            </a:lvl1pPr>
            <a:lvl2pPr indent="-279400" lvl="1" marL="914400" rtl="0" algn="just">
              <a:spcBef>
                <a:spcPts val="0"/>
              </a:spcBef>
              <a:spcAft>
                <a:spcPts val="0"/>
              </a:spcAft>
              <a:buSzPts val="800"/>
              <a:buChar char="○"/>
              <a:defRPr sz="800"/>
            </a:lvl2pPr>
            <a:lvl3pPr indent="-279400" lvl="2" marL="1371600" rtl="0" algn="just">
              <a:spcBef>
                <a:spcPts val="0"/>
              </a:spcBef>
              <a:spcAft>
                <a:spcPts val="0"/>
              </a:spcAft>
              <a:buSzPts val="800"/>
              <a:buChar char="■"/>
              <a:defRPr sz="800"/>
            </a:lvl3pPr>
            <a:lvl4pPr indent="-317500" lvl="3" marL="1828800" rtl="0">
              <a:spcBef>
                <a:spcPts val="1600"/>
              </a:spcBef>
              <a:spcAft>
                <a:spcPts val="0"/>
              </a:spcAft>
              <a:buSzPts val="1400"/>
              <a:buFont typeface="Montserrat"/>
              <a:buChar char="●"/>
              <a:defRPr>
                <a:latin typeface="Montserrat"/>
                <a:ea typeface="Montserrat"/>
                <a:cs typeface="Montserrat"/>
                <a:sym typeface="Montserrat"/>
              </a:defRPr>
            </a:lvl4pPr>
            <a:lvl5pPr indent="-317500" lvl="4" marL="2286000" rtl="0">
              <a:spcBef>
                <a:spcPts val="1600"/>
              </a:spcBef>
              <a:spcAft>
                <a:spcPts val="0"/>
              </a:spcAft>
              <a:buSzPts val="1400"/>
              <a:buFont typeface="Montserrat"/>
              <a:buChar char="○"/>
              <a:defRPr>
                <a:latin typeface="Montserrat"/>
                <a:ea typeface="Montserrat"/>
                <a:cs typeface="Montserrat"/>
                <a:sym typeface="Montserrat"/>
              </a:defRPr>
            </a:lvl5pPr>
            <a:lvl6pPr indent="-317500" lvl="5" marL="2743200" rtl="0">
              <a:spcBef>
                <a:spcPts val="1600"/>
              </a:spcBef>
              <a:spcAft>
                <a:spcPts val="0"/>
              </a:spcAft>
              <a:buSzPts val="1400"/>
              <a:buFont typeface="Montserrat"/>
              <a:buChar char="■"/>
              <a:defRPr>
                <a:latin typeface="Montserrat"/>
                <a:ea typeface="Montserrat"/>
                <a:cs typeface="Montserrat"/>
                <a:sym typeface="Montserrat"/>
              </a:defRPr>
            </a:lvl6pPr>
            <a:lvl7pPr indent="-317500" lvl="6" marL="3200400" rtl="0">
              <a:spcBef>
                <a:spcPts val="1600"/>
              </a:spcBef>
              <a:spcAft>
                <a:spcPts val="0"/>
              </a:spcAft>
              <a:buSzPts val="1400"/>
              <a:buFont typeface="Montserrat"/>
              <a:buChar char="●"/>
              <a:defRPr>
                <a:latin typeface="Montserrat"/>
                <a:ea typeface="Montserrat"/>
                <a:cs typeface="Montserrat"/>
                <a:sym typeface="Montserrat"/>
              </a:defRPr>
            </a:lvl7pPr>
            <a:lvl8pPr indent="-317500" lvl="7" marL="3657600" rtl="0">
              <a:spcBef>
                <a:spcPts val="1600"/>
              </a:spcBef>
              <a:spcAft>
                <a:spcPts val="0"/>
              </a:spcAft>
              <a:buSzPts val="1400"/>
              <a:buFont typeface="Montserrat"/>
              <a:buChar char="○"/>
              <a:defRPr>
                <a:latin typeface="Montserrat"/>
                <a:ea typeface="Montserrat"/>
                <a:cs typeface="Montserrat"/>
                <a:sym typeface="Montserrat"/>
              </a:defRPr>
            </a:lvl8pPr>
            <a:lvl9pPr indent="-317500" lvl="8" marL="4114800" rtl="0">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41" name="Google Shape;41;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2" name="Google Shape;42;p6"/>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lvl1pPr indent="-260350" lvl="0" marL="457200" rtl="0">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3" name="Google Shape;43;p6"/>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4" name="Google Shape;44;p6"/>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Clr>
                <a:srgbClr val="FFFFFF"/>
              </a:buClr>
              <a:buSzPts val="500"/>
              <a:buChar char="●"/>
              <a:defRPr sz="500">
                <a:solidFill>
                  <a:srgbClr val="FFFFFF"/>
                </a:solidFill>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5" name="Google Shape;45;p6"/>
          <p:cNvSpPr txBox="1"/>
          <p:nvPr>
            <p:ph idx="5" type="body"/>
          </p:nvPr>
        </p:nvSpPr>
        <p:spPr>
          <a:xfrm>
            <a:off x="3390750" y="2406050"/>
            <a:ext cx="2277600" cy="20556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FFFFFF"/>
              </a:buClr>
              <a:buSzPts val="800"/>
              <a:buChar char="●"/>
              <a:defRPr sz="800">
                <a:solidFill>
                  <a:srgbClr val="FFFFFF"/>
                </a:solidFill>
              </a:defRPr>
            </a:lvl1pPr>
            <a:lvl2pPr indent="-279400" lvl="1" marL="914400" rtl="0" algn="just">
              <a:spcBef>
                <a:spcPts val="0"/>
              </a:spcBef>
              <a:spcAft>
                <a:spcPts val="0"/>
              </a:spcAft>
              <a:buSzPts val="800"/>
              <a:buChar char="○"/>
              <a:defRPr sz="800"/>
            </a:lvl2pPr>
            <a:lvl3pPr indent="-279400" lvl="2" marL="1371600" rtl="0" algn="just">
              <a:spcBef>
                <a:spcPts val="0"/>
              </a:spcBef>
              <a:spcAft>
                <a:spcPts val="0"/>
              </a:spcAft>
              <a:buSzPts val="800"/>
              <a:buChar char="■"/>
              <a:defRPr sz="800"/>
            </a:lvl3pPr>
            <a:lvl4pPr indent="-317500" lvl="3" marL="1828800" rtl="0">
              <a:spcBef>
                <a:spcPts val="1600"/>
              </a:spcBef>
              <a:spcAft>
                <a:spcPts val="0"/>
              </a:spcAft>
              <a:buSzPts val="1400"/>
              <a:buFont typeface="Montserrat"/>
              <a:buChar char="●"/>
              <a:defRPr>
                <a:latin typeface="Montserrat"/>
                <a:ea typeface="Montserrat"/>
                <a:cs typeface="Montserrat"/>
                <a:sym typeface="Montserrat"/>
              </a:defRPr>
            </a:lvl4pPr>
            <a:lvl5pPr indent="-317500" lvl="4" marL="2286000" rtl="0">
              <a:spcBef>
                <a:spcPts val="1600"/>
              </a:spcBef>
              <a:spcAft>
                <a:spcPts val="0"/>
              </a:spcAft>
              <a:buSzPts val="1400"/>
              <a:buFont typeface="Montserrat"/>
              <a:buChar char="○"/>
              <a:defRPr>
                <a:latin typeface="Montserrat"/>
                <a:ea typeface="Montserrat"/>
                <a:cs typeface="Montserrat"/>
                <a:sym typeface="Montserrat"/>
              </a:defRPr>
            </a:lvl5pPr>
            <a:lvl6pPr indent="-317500" lvl="5" marL="2743200" rtl="0">
              <a:spcBef>
                <a:spcPts val="1600"/>
              </a:spcBef>
              <a:spcAft>
                <a:spcPts val="0"/>
              </a:spcAft>
              <a:buSzPts val="1400"/>
              <a:buFont typeface="Montserrat"/>
              <a:buChar char="■"/>
              <a:defRPr>
                <a:latin typeface="Montserrat"/>
                <a:ea typeface="Montserrat"/>
                <a:cs typeface="Montserrat"/>
                <a:sym typeface="Montserrat"/>
              </a:defRPr>
            </a:lvl6pPr>
            <a:lvl7pPr indent="-317500" lvl="6" marL="3200400" rtl="0">
              <a:spcBef>
                <a:spcPts val="1600"/>
              </a:spcBef>
              <a:spcAft>
                <a:spcPts val="0"/>
              </a:spcAft>
              <a:buSzPts val="1400"/>
              <a:buFont typeface="Montserrat"/>
              <a:buChar char="●"/>
              <a:defRPr>
                <a:latin typeface="Montserrat"/>
                <a:ea typeface="Montserrat"/>
                <a:cs typeface="Montserrat"/>
                <a:sym typeface="Montserrat"/>
              </a:defRPr>
            </a:lvl7pPr>
            <a:lvl8pPr indent="-317500" lvl="7" marL="3657600" rtl="0">
              <a:spcBef>
                <a:spcPts val="1600"/>
              </a:spcBef>
              <a:spcAft>
                <a:spcPts val="0"/>
              </a:spcAft>
              <a:buSzPts val="1400"/>
              <a:buFont typeface="Montserrat"/>
              <a:buChar char="○"/>
              <a:defRPr>
                <a:latin typeface="Montserrat"/>
                <a:ea typeface="Montserrat"/>
                <a:cs typeface="Montserrat"/>
                <a:sym typeface="Montserrat"/>
              </a:defRPr>
            </a:lvl8pPr>
            <a:lvl9pPr indent="-317500" lvl="8" marL="4114800" rtl="0">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46" name="Google Shape;46;p6"/>
          <p:cNvSpPr txBox="1"/>
          <p:nvPr>
            <p:ph idx="6" type="body"/>
          </p:nvPr>
        </p:nvSpPr>
        <p:spPr>
          <a:xfrm>
            <a:off x="6126625" y="2406038"/>
            <a:ext cx="2277600" cy="20556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FFFFFF"/>
              </a:buClr>
              <a:buSzPts val="800"/>
              <a:buChar char="●"/>
              <a:defRPr sz="800">
                <a:solidFill>
                  <a:srgbClr val="FFFFFF"/>
                </a:solidFill>
              </a:defRPr>
            </a:lvl1pPr>
            <a:lvl2pPr indent="-279400" lvl="1" marL="914400" rtl="0" algn="just">
              <a:spcBef>
                <a:spcPts val="0"/>
              </a:spcBef>
              <a:spcAft>
                <a:spcPts val="0"/>
              </a:spcAft>
              <a:buSzPts val="800"/>
              <a:buChar char="○"/>
              <a:defRPr sz="800"/>
            </a:lvl2pPr>
            <a:lvl3pPr indent="-279400" lvl="2" marL="1371600" rtl="0" algn="just">
              <a:spcBef>
                <a:spcPts val="0"/>
              </a:spcBef>
              <a:spcAft>
                <a:spcPts val="0"/>
              </a:spcAft>
              <a:buSzPts val="800"/>
              <a:buChar char="■"/>
              <a:defRPr sz="800"/>
            </a:lvl3pPr>
            <a:lvl4pPr indent="-317500" lvl="3" marL="1828800" rtl="0">
              <a:spcBef>
                <a:spcPts val="1600"/>
              </a:spcBef>
              <a:spcAft>
                <a:spcPts val="0"/>
              </a:spcAft>
              <a:buSzPts val="1400"/>
              <a:buFont typeface="Montserrat"/>
              <a:buChar char="●"/>
              <a:defRPr>
                <a:latin typeface="Montserrat"/>
                <a:ea typeface="Montserrat"/>
                <a:cs typeface="Montserrat"/>
                <a:sym typeface="Montserrat"/>
              </a:defRPr>
            </a:lvl4pPr>
            <a:lvl5pPr indent="-317500" lvl="4" marL="2286000" rtl="0">
              <a:spcBef>
                <a:spcPts val="1600"/>
              </a:spcBef>
              <a:spcAft>
                <a:spcPts val="0"/>
              </a:spcAft>
              <a:buSzPts val="1400"/>
              <a:buFont typeface="Montserrat"/>
              <a:buChar char="○"/>
              <a:defRPr>
                <a:latin typeface="Montserrat"/>
                <a:ea typeface="Montserrat"/>
                <a:cs typeface="Montserrat"/>
                <a:sym typeface="Montserrat"/>
              </a:defRPr>
            </a:lvl5pPr>
            <a:lvl6pPr indent="-317500" lvl="5" marL="2743200" rtl="0">
              <a:spcBef>
                <a:spcPts val="1600"/>
              </a:spcBef>
              <a:spcAft>
                <a:spcPts val="0"/>
              </a:spcAft>
              <a:buSzPts val="1400"/>
              <a:buFont typeface="Montserrat"/>
              <a:buChar char="■"/>
              <a:defRPr>
                <a:latin typeface="Montserrat"/>
                <a:ea typeface="Montserrat"/>
                <a:cs typeface="Montserrat"/>
                <a:sym typeface="Montserrat"/>
              </a:defRPr>
            </a:lvl6pPr>
            <a:lvl7pPr indent="-317500" lvl="6" marL="3200400" rtl="0">
              <a:spcBef>
                <a:spcPts val="1600"/>
              </a:spcBef>
              <a:spcAft>
                <a:spcPts val="0"/>
              </a:spcAft>
              <a:buSzPts val="1400"/>
              <a:buFont typeface="Montserrat"/>
              <a:buChar char="●"/>
              <a:defRPr>
                <a:latin typeface="Montserrat"/>
                <a:ea typeface="Montserrat"/>
                <a:cs typeface="Montserrat"/>
                <a:sym typeface="Montserrat"/>
              </a:defRPr>
            </a:lvl7pPr>
            <a:lvl8pPr indent="-317500" lvl="7" marL="3657600" rtl="0">
              <a:spcBef>
                <a:spcPts val="1600"/>
              </a:spcBef>
              <a:spcAft>
                <a:spcPts val="0"/>
              </a:spcAft>
              <a:buSzPts val="1400"/>
              <a:buFont typeface="Montserrat"/>
              <a:buChar char="○"/>
              <a:defRPr>
                <a:latin typeface="Montserrat"/>
                <a:ea typeface="Montserrat"/>
                <a:cs typeface="Montserrat"/>
                <a:sym typeface="Montserrat"/>
              </a:defRPr>
            </a:lvl8pPr>
            <a:lvl9pPr indent="-317500" lvl="8" marL="4114800" rtl="0">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Tree>
  </p:cSld>
  <p:clrMapOvr>
    <a:masterClrMapping/>
  </p:clrMapOvr>
  <p:extLst>
    <p:ext uri="{DCECCB84-F9BA-43D5-87BE-67443E8EF086}">
      <p15:sldGuideLst>
        <p15:guide id="1" pos="413">
          <p15:clr>
            <a:srgbClr val="FA7B17"/>
          </p15:clr>
        </p15:guide>
        <p15:guide id="2" pos="5295">
          <p15:clr>
            <a:srgbClr val="FA7B17"/>
          </p15:clr>
        </p15:guide>
        <p15:guide id="3" orient="horz" pos="1516">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cuerpo 2 1">
  <p:cSld name="TITLE_AND_BODY_9_1">
    <p:bg>
      <p:bgPr>
        <a:blipFill>
          <a:blip r:embed="rId2">
            <a:alphaModFix/>
          </a:blip>
          <a:stretch>
            <a:fillRect/>
          </a:stretch>
        </a:blipFill>
      </p:bgPr>
    </p:bg>
    <p:spTree>
      <p:nvGrpSpPr>
        <p:cNvPr id="47" name="Shape 47"/>
        <p:cNvGrpSpPr/>
        <p:nvPr/>
      </p:nvGrpSpPr>
      <p:grpSpPr>
        <a:xfrm>
          <a:off x="0" y="0"/>
          <a:ext cx="0" cy="0"/>
          <a:chOff x="0" y="0"/>
          <a:chExt cx="0" cy="0"/>
        </a:xfrm>
      </p:grpSpPr>
      <p:sp>
        <p:nvSpPr>
          <p:cNvPr id="48" name="Google Shape;48;p7"/>
          <p:cNvSpPr txBox="1"/>
          <p:nvPr>
            <p:ph type="title"/>
          </p:nvPr>
        </p:nvSpPr>
        <p:spPr>
          <a:xfrm>
            <a:off x="101900" y="461400"/>
            <a:ext cx="2231100" cy="42315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FFFFFF"/>
              </a:buClr>
              <a:buSzPts val="3600"/>
              <a:buNone/>
              <a:defRPr sz="3600">
                <a:solidFill>
                  <a:srgbClr val="FFFFF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9" name="Google Shape;49;p7"/>
          <p:cNvSpPr txBox="1"/>
          <p:nvPr>
            <p:ph idx="1" type="body"/>
          </p:nvPr>
        </p:nvSpPr>
        <p:spPr>
          <a:xfrm>
            <a:off x="2669525" y="692700"/>
            <a:ext cx="1719000" cy="37689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SzPts val="800"/>
              <a:buChar char="●"/>
              <a:defRPr sz="800"/>
            </a:lvl1pPr>
            <a:lvl2pPr indent="-279400" lvl="1" marL="914400" rtl="0" algn="just">
              <a:spcBef>
                <a:spcPts val="0"/>
              </a:spcBef>
              <a:spcAft>
                <a:spcPts val="0"/>
              </a:spcAft>
              <a:buSzPts val="800"/>
              <a:buChar char="○"/>
              <a:defRPr sz="800"/>
            </a:lvl2pPr>
            <a:lvl3pPr indent="-279400" lvl="2" marL="1371600" rtl="0" algn="just">
              <a:spcBef>
                <a:spcPts val="0"/>
              </a:spcBef>
              <a:spcAft>
                <a:spcPts val="0"/>
              </a:spcAft>
              <a:buSzPts val="800"/>
              <a:buChar char="■"/>
              <a:defRPr sz="800"/>
            </a:lvl3pPr>
            <a:lvl4pPr indent="-317500" lvl="3" marL="1828800" rtl="0">
              <a:spcBef>
                <a:spcPts val="1600"/>
              </a:spcBef>
              <a:spcAft>
                <a:spcPts val="0"/>
              </a:spcAft>
              <a:buSzPts val="1400"/>
              <a:buFont typeface="Montserrat"/>
              <a:buChar char="●"/>
              <a:defRPr>
                <a:latin typeface="Montserrat"/>
                <a:ea typeface="Montserrat"/>
                <a:cs typeface="Montserrat"/>
                <a:sym typeface="Montserrat"/>
              </a:defRPr>
            </a:lvl4pPr>
            <a:lvl5pPr indent="-317500" lvl="4" marL="2286000" rtl="0">
              <a:spcBef>
                <a:spcPts val="1600"/>
              </a:spcBef>
              <a:spcAft>
                <a:spcPts val="0"/>
              </a:spcAft>
              <a:buSzPts val="1400"/>
              <a:buFont typeface="Montserrat"/>
              <a:buChar char="○"/>
              <a:defRPr>
                <a:latin typeface="Montserrat"/>
                <a:ea typeface="Montserrat"/>
                <a:cs typeface="Montserrat"/>
                <a:sym typeface="Montserrat"/>
              </a:defRPr>
            </a:lvl5pPr>
            <a:lvl6pPr indent="-317500" lvl="5" marL="2743200" rtl="0">
              <a:spcBef>
                <a:spcPts val="1600"/>
              </a:spcBef>
              <a:spcAft>
                <a:spcPts val="0"/>
              </a:spcAft>
              <a:buSzPts val="1400"/>
              <a:buFont typeface="Montserrat"/>
              <a:buChar char="■"/>
              <a:defRPr>
                <a:latin typeface="Montserrat"/>
                <a:ea typeface="Montserrat"/>
                <a:cs typeface="Montserrat"/>
                <a:sym typeface="Montserrat"/>
              </a:defRPr>
            </a:lvl6pPr>
            <a:lvl7pPr indent="-317500" lvl="6" marL="3200400" rtl="0">
              <a:spcBef>
                <a:spcPts val="1600"/>
              </a:spcBef>
              <a:spcAft>
                <a:spcPts val="0"/>
              </a:spcAft>
              <a:buSzPts val="1400"/>
              <a:buFont typeface="Montserrat"/>
              <a:buChar char="●"/>
              <a:defRPr>
                <a:latin typeface="Montserrat"/>
                <a:ea typeface="Montserrat"/>
                <a:cs typeface="Montserrat"/>
                <a:sym typeface="Montserrat"/>
              </a:defRPr>
            </a:lvl7pPr>
            <a:lvl8pPr indent="-317500" lvl="7" marL="3657600" rtl="0">
              <a:spcBef>
                <a:spcPts val="1600"/>
              </a:spcBef>
              <a:spcAft>
                <a:spcPts val="0"/>
              </a:spcAft>
              <a:buSzPts val="1400"/>
              <a:buFont typeface="Montserrat"/>
              <a:buChar char="○"/>
              <a:defRPr>
                <a:latin typeface="Montserrat"/>
                <a:ea typeface="Montserrat"/>
                <a:cs typeface="Montserrat"/>
                <a:sym typeface="Montserrat"/>
              </a:defRPr>
            </a:lvl8pPr>
            <a:lvl9pPr indent="-317500" lvl="8" marL="4114800" rtl="0">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50" name="Google Shape;50;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1" name="Google Shape;51;p7"/>
          <p:cNvSpPr txBox="1"/>
          <p:nvPr>
            <p:ph idx="2" type="body"/>
          </p:nvPr>
        </p:nvSpPr>
        <p:spPr>
          <a:xfrm>
            <a:off x="4559150" y="692700"/>
            <a:ext cx="1719000" cy="37689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SzPts val="800"/>
              <a:buChar char="●"/>
              <a:defRPr sz="800"/>
            </a:lvl1pPr>
            <a:lvl2pPr indent="-279400" lvl="1" marL="914400" rtl="0" algn="just">
              <a:spcBef>
                <a:spcPts val="0"/>
              </a:spcBef>
              <a:spcAft>
                <a:spcPts val="0"/>
              </a:spcAft>
              <a:buSzPts val="800"/>
              <a:buChar char="○"/>
              <a:defRPr sz="800"/>
            </a:lvl2pPr>
            <a:lvl3pPr indent="-279400" lvl="2" marL="1371600" rtl="0" algn="just">
              <a:spcBef>
                <a:spcPts val="0"/>
              </a:spcBef>
              <a:spcAft>
                <a:spcPts val="0"/>
              </a:spcAft>
              <a:buSzPts val="800"/>
              <a:buChar char="■"/>
              <a:defRPr sz="800"/>
            </a:lvl3pPr>
            <a:lvl4pPr indent="-317500" lvl="3" marL="1828800" rtl="0">
              <a:spcBef>
                <a:spcPts val="1600"/>
              </a:spcBef>
              <a:spcAft>
                <a:spcPts val="0"/>
              </a:spcAft>
              <a:buSzPts val="1400"/>
              <a:buFont typeface="Montserrat"/>
              <a:buChar char="●"/>
              <a:defRPr>
                <a:latin typeface="Montserrat"/>
                <a:ea typeface="Montserrat"/>
                <a:cs typeface="Montserrat"/>
                <a:sym typeface="Montserrat"/>
              </a:defRPr>
            </a:lvl4pPr>
            <a:lvl5pPr indent="-317500" lvl="4" marL="2286000" rtl="0">
              <a:spcBef>
                <a:spcPts val="1600"/>
              </a:spcBef>
              <a:spcAft>
                <a:spcPts val="0"/>
              </a:spcAft>
              <a:buSzPts val="1400"/>
              <a:buFont typeface="Montserrat"/>
              <a:buChar char="○"/>
              <a:defRPr>
                <a:latin typeface="Montserrat"/>
                <a:ea typeface="Montserrat"/>
                <a:cs typeface="Montserrat"/>
                <a:sym typeface="Montserrat"/>
              </a:defRPr>
            </a:lvl5pPr>
            <a:lvl6pPr indent="-317500" lvl="5" marL="2743200" rtl="0">
              <a:spcBef>
                <a:spcPts val="1600"/>
              </a:spcBef>
              <a:spcAft>
                <a:spcPts val="0"/>
              </a:spcAft>
              <a:buSzPts val="1400"/>
              <a:buFont typeface="Montserrat"/>
              <a:buChar char="■"/>
              <a:defRPr>
                <a:latin typeface="Montserrat"/>
                <a:ea typeface="Montserrat"/>
                <a:cs typeface="Montserrat"/>
                <a:sym typeface="Montserrat"/>
              </a:defRPr>
            </a:lvl6pPr>
            <a:lvl7pPr indent="-317500" lvl="6" marL="3200400" rtl="0">
              <a:spcBef>
                <a:spcPts val="1600"/>
              </a:spcBef>
              <a:spcAft>
                <a:spcPts val="0"/>
              </a:spcAft>
              <a:buSzPts val="1400"/>
              <a:buFont typeface="Montserrat"/>
              <a:buChar char="●"/>
              <a:defRPr>
                <a:latin typeface="Montserrat"/>
                <a:ea typeface="Montserrat"/>
                <a:cs typeface="Montserrat"/>
                <a:sym typeface="Montserrat"/>
              </a:defRPr>
            </a:lvl7pPr>
            <a:lvl8pPr indent="-317500" lvl="7" marL="3657600" rtl="0">
              <a:spcBef>
                <a:spcPts val="1600"/>
              </a:spcBef>
              <a:spcAft>
                <a:spcPts val="0"/>
              </a:spcAft>
              <a:buSzPts val="1400"/>
              <a:buFont typeface="Montserrat"/>
              <a:buChar char="○"/>
              <a:defRPr>
                <a:latin typeface="Montserrat"/>
                <a:ea typeface="Montserrat"/>
                <a:cs typeface="Montserrat"/>
                <a:sym typeface="Montserrat"/>
              </a:defRPr>
            </a:lvl8pPr>
            <a:lvl9pPr indent="-317500" lvl="8" marL="4114800" rtl="0">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52" name="Google Shape;52;p7"/>
          <p:cNvSpPr txBox="1"/>
          <p:nvPr>
            <p:ph idx="3" type="body"/>
          </p:nvPr>
        </p:nvSpPr>
        <p:spPr>
          <a:xfrm>
            <a:off x="6539775" y="692700"/>
            <a:ext cx="1719000" cy="37689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SzPts val="800"/>
              <a:buChar char="●"/>
              <a:defRPr sz="800"/>
            </a:lvl1pPr>
            <a:lvl2pPr indent="-279400" lvl="1" marL="914400" rtl="0" algn="just">
              <a:spcBef>
                <a:spcPts val="0"/>
              </a:spcBef>
              <a:spcAft>
                <a:spcPts val="0"/>
              </a:spcAft>
              <a:buSzPts val="800"/>
              <a:buChar char="○"/>
              <a:defRPr sz="800"/>
            </a:lvl2pPr>
            <a:lvl3pPr indent="-279400" lvl="2" marL="1371600" rtl="0" algn="just">
              <a:spcBef>
                <a:spcPts val="0"/>
              </a:spcBef>
              <a:spcAft>
                <a:spcPts val="0"/>
              </a:spcAft>
              <a:buSzPts val="800"/>
              <a:buChar char="■"/>
              <a:defRPr sz="800"/>
            </a:lvl3pPr>
            <a:lvl4pPr indent="-317500" lvl="3" marL="1828800" rtl="0">
              <a:spcBef>
                <a:spcPts val="1600"/>
              </a:spcBef>
              <a:spcAft>
                <a:spcPts val="0"/>
              </a:spcAft>
              <a:buSzPts val="1400"/>
              <a:buFont typeface="Montserrat"/>
              <a:buChar char="●"/>
              <a:defRPr>
                <a:latin typeface="Montserrat"/>
                <a:ea typeface="Montserrat"/>
                <a:cs typeface="Montserrat"/>
                <a:sym typeface="Montserrat"/>
              </a:defRPr>
            </a:lvl4pPr>
            <a:lvl5pPr indent="-317500" lvl="4" marL="2286000" rtl="0">
              <a:spcBef>
                <a:spcPts val="1600"/>
              </a:spcBef>
              <a:spcAft>
                <a:spcPts val="0"/>
              </a:spcAft>
              <a:buSzPts val="1400"/>
              <a:buFont typeface="Montserrat"/>
              <a:buChar char="○"/>
              <a:defRPr>
                <a:latin typeface="Montserrat"/>
                <a:ea typeface="Montserrat"/>
                <a:cs typeface="Montserrat"/>
                <a:sym typeface="Montserrat"/>
              </a:defRPr>
            </a:lvl5pPr>
            <a:lvl6pPr indent="-317500" lvl="5" marL="2743200" rtl="0">
              <a:spcBef>
                <a:spcPts val="1600"/>
              </a:spcBef>
              <a:spcAft>
                <a:spcPts val="0"/>
              </a:spcAft>
              <a:buSzPts val="1400"/>
              <a:buFont typeface="Montserrat"/>
              <a:buChar char="■"/>
              <a:defRPr>
                <a:latin typeface="Montserrat"/>
                <a:ea typeface="Montserrat"/>
                <a:cs typeface="Montserrat"/>
                <a:sym typeface="Montserrat"/>
              </a:defRPr>
            </a:lvl6pPr>
            <a:lvl7pPr indent="-317500" lvl="6" marL="3200400" rtl="0">
              <a:spcBef>
                <a:spcPts val="1600"/>
              </a:spcBef>
              <a:spcAft>
                <a:spcPts val="0"/>
              </a:spcAft>
              <a:buSzPts val="1400"/>
              <a:buFont typeface="Montserrat"/>
              <a:buChar char="●"/>
              <a:defRPr>
                <a:latin typeface="Montserrat"/>
                <a:ea typeface="Montserrat"/>
                <a:cs typeface="Montserrat"/>
                <a:sym typeface="Montserrat"/>
              </a:defRPr>
            </a:lvl7pPr>
            <a:lvl8pPr indent="-317500" lvl="7" marL="3657600" rtl="0">
              <a:spcBef>
                <a:spcPts val="1600"/>
              </a:spcBef>
              <a:spcAft>
                <a:spcPts val="0"/>
              </a:spcAft>
              <a:buSzPts val="1400"/>
              <a:buFont typeface="Montserrat"/>
              <a:buChar char="○"/>
              <a:defRPr>
                <a:latin typeface="Montserrat"/>
                <a:ea typeface="Montserrat"/>
                <a:cs typeface="Montserrat"/>
                <a:sym typeface="Montserrat"/>
              </a:defRPr>
            </a:lvl8pPr>
            <a:lvl9pPr indent="-317500" lvl="8" marL="4114800" rtl="0">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Tree>
  </p:cSld>
  <p:clrMapOvr>
    <a:masterClrMapping/>
  </p:clrMapOvr>
  <p:extLst>
    <p:ext uri="{DCECCB84-F9BA-43D5-87BE-67443E8EF086}">
      <p15:sldGuideLst>
        <p15:guide id="1" orient="horz" pos="436">
          <p15:clr>
            <a:srgbClr val="FA7B17"/>
          </p15:clr>
        </p15:guide>
        <p15:guide id="2" orient="horz" pos="2811">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
  <p:cSld name="TITLE_AND_BODY_6">
    <p:bg>
      <p:bgPr>
        <a:solidFill>
          <a:srgbClr val="E7E7E7"/>
        </a:solidFill>
      </p:bgPr>
    </p:bg>
    <p:spTree>
      <p:nvGrpSpPr>
        <p:cNvPr id="53" name="Shape 53"/>
        <p:cNvGrpSpPr/>
        <p:nvPr/>
      </p:nvGrpSpPr>
      <p:grpSpPr>
        <a:xfrm>
          <a:off x="0" y="0"/>
          <a:ext cx="0" cy="0"/>
          <a:chOff x="0" y="0"/>
          <a:chExt cx="0" cy="0"/>
        </a:xfrm>
      </p:grpSpPr>
      <p:sp>
        <p:nvSpPr>
          <p:cNvPr id="54" name="Google Shape;54;p8"/>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5" name="Google Shape;55;p8"/>
          <p:cNvSpPr txBox="1"/>
          <p:nvPr>
            <p:ph idx="1" type="body"/>
          </p:nvPr>
        </p:nvSpPr>
        <p:spPr>
          <a:xfrm>
            <a:off x="6248675" y="2328125"/>
            <a:ext cx="2151000" cy="2155800"/>
          </a:xfrm>
          <a:prstGeom prst="rect">
            <a:avLst/>
          </a:prstGeom>
          <a:noFill/>
        </p:spPr>
        <p:txBody>
          <a:bodyPr anchorCtr="0" anchor="t" bIns="91425" lIns="0"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1600"/>
              </a:spcBef>
              <a:spcAft>
                <a:spcPts val="0"/>
              </a:spcAft>
              <a:buSzPts val="800"/>
              <a:buChar char="○"/>
              <a:defRPr sz="800"/>
            </a:lvl2pPr>
            <a:lvl3pPr indent="-279400" lvl="2" marL="1371600">
              <a:spcBef>
                <a:spcPts val="1600"/>
              </a:spcBef>
              <a:spcAft>
                <a:spcPts val="0"/>
              </a:spcAft>
              <a:buSzPts val="800"/>
              <a:buChar char="■"/>
              <a:defRPr sz="800"/>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6" name="Google Shape;56;p8"/>
          <p:cNvSpPr txBox="1"/>
          <p:nvPr>
            <p:ph type="title"/>
          </p:nvPr>
        </p:nvSpPr>
        <p:spPr>
          <a:xfrm>
            <a:off x="654875" y="728825"/>
            <a:ext cx="7744800" cy="2017200"/>
          </a:xfrm>
          <a:prstGeom prst="rect">
            <a:avLst/>
          </a:prstGeom>
        </p:spPr>
        <p:txBody>
          <a:bodyPr anchorCtr="0" anchor="t" bIns="91425" lIns="91425" spcFirstLastPara="1" rIns="91425" wrap="square" tIns="91425">
            <a:noAutofit/>
          </a:bodyPr>
          <a:lstStyle>
            <a:lvl1pPr lvl="0">
              <a:spcBef>
                <a:spcPts val="0"/>
              </a:spcBef>
              <a:spcAft>
                <a:spcPts val="0"/>
              </a:spcAft>
              <a:buNone/>
              <a:defRPr>
                <a:solidFill>
                  <a:schemeClr val="dk1"/>
                </a:solidFill>
                <a:latin typeface="Montserrat ExtraBold"/>
                <a:ea typeface="Montserrat ExtraBold"/>
                <a:cs typeface="Montserrat ExtraBold"/>
                <a:sym typeface="Montserrat ExtraBold"/>
              </a:defRPr>
            </a:lvl1pPr>
            <a:lvl2pPr lvl="1">
              <a:spcBef>
                <a:spcPts val="0"/>
              </a:spcBef>
              <a:spcAft>
                <a:spcPts val="0"/>
              </a:spcAft>
              <a:buNone/>
              <a:defRPr>
                <a:latin typeface="Montserrat ExtraLight"/>
                <a:ea typeface="Montserrat ExtraLight"/>
                <a:cs typeface="Montserrat ExtraLight"/>
                <a:sym typeface="Montserrat ExtraLight"/>
              </a:defRPr>
            </a:lvl2pPr>
            <a:lvl3pPr lvl="2">
              <a:spcBef>
                <a:spcPts val="0"/>
              </a:spcBef>
              <a:spcAft>
                <a:spcPts val="0"/>
              </a:spcAft>
              <a:buNone/>
              <a:defRPr>
                <a:latin typeface="Montserrat ExtraLight"/>
                <a:ea typeface="Montserrat ExtraLight"/>
                <a:cs typeface="Montserrat ExtraLight"/>
                <a:sym typeface="Montserrat ExtraLight"/>
              </a:defRPr>
            </a:lvl3pPr>
            <a:lvl4pPr lvl="3">
              <a:spcBef>
                <a:spcPts val="0"/>
              </a:spcBef>
              <a:spcAft>
                <a:spcPts val="0"/>
              </a:spcAft>
              <a:buNone/>
              <a:defRPr>
                <a:latin typeface="Montserrat ExtraLight"/>
                <a:ea typeface="Montserrat ExtraLight"/>
                <a:cs typeface="Montserrat ExtraLight"/>
                <a:sym typeface="Montserrat ExtraLight"/>
              </a:defRPr>
            </a:lvl4pPr>
            <a:lvl5pPr lvl="4">
              <a:spcBef>
                <a:spcPts val="0"/>
              </a:spcBef>
              <a:spcAft>
                <a:spcPts val="0"/>
              </a:spcAft>
              <a:buNone/>
              <a:defRPr>
                <a:latin typeface="Montserrat ExtraLight"/>
                <a:ea typeface="Montserrat ExtraLight"/>
                <a:cs typeface="Montserrat ExtraLight"/>
                <a:sym typeface="Montserrat ExtraLight"/>
              </a:defRPr>
            </a:lvl5pPr>
            <a:lvl6pPr lvl="5">
              <a:spcBef>
                <a:spcPts val="0"/>
              </a:spcBef>
              <a:spcAft>
                <a:spcPts val="0"/>
              </a:spcAft>
              <a:buNone/>
              <a:defRPr>
                <a:latin typeface="Montserrat ExtraLight"/>
                <a:ea typeface="Montserrat ExtraLight"/>
                <a:cs typeface="Montserrat ExtraLight"/>
                <a:sym typeface="Montserrat ExtraLight"/>
              </a:defRPr>
            </a:lvl6pPr>
            <a:lvl7pPr lvl="6">
              <a:spcBef>
                <a:spcPts val="0"/>
              </a:spcBef>
              <a:spcAft>
                <a:spcPts val="0"/>
              </a:spcAft>
              <a:buNone/>
              <a:defRPr>
                <a:latin typeface="Montserrat ExtraLight"/>
                <a:ea typeface="Montserrat ExtraLight"/>
                <a:cs typeface="Montserrat ExtraLight"/>
                <a:sym typeface="Montserrat ExtraLight"/>
              </a:defRPr>
            </a:lvl7pPr>
            <a:lvl8pPr lvl="7">
              <a:spcBef>
                <a:spcPts val="0"/>
              </a:spcBef>
              <a:spcAft>
                <a:spcPts val="0"/>
              </a:spcAft>
              <a:buNone/>
              <a:defRPr>
                <a:latin typeface="Montserrat ExtraLight"/>
                <a:ea typeface="Montserrat ExtraLight"/>
                <a:cs typeface="Montserrat ExtraLight"/>
                <a:sym typeface="Montserrat ExtraLight"/>
              </a:defRPr>
            </a:lvl8pPr>
            <a:lvl9pPr lvl="8">
              <a:spcBef>
                <a:spcPts val="0"/>
              </a:spcBef>
              <a:spcAft>
                <a:spcPts val="0"/>
              </a:spcAft>
              <a:buNone/>
              <a:defRPr>
                <a:latin typeface="Montserrat ExtraLight"/>
                <a:ea typeface="Montserrat ExtraLight"/>
                <a:cs typeface="Montserrat ExtraLight"/>
                <a:sym typeface="Montserrat ExtraLight"/>
              </a:defRPr>
            </a:lvl9pPr>
          </a:lstStyle>
          <a:p/>
        </p:txBody>
      </p:sp>
      <p:sp>
        <p:nvSpPr>
          <p:cNvPr id="57" name="Google Shape;57;p8"/>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lvl1pPr indent="-260350" lvl="0" marL="457200" rtl="0">
              <a:spcBef>
                <a:spcPts val="0"/>
              </a:spcBef>
              <a:spcAft>
                <a:spcPts val="0"/>
              </a:spcAft>
              <a:buSzPts val="500"/>
              <a:buChar char="●"/>
              <a:defRPr sz="500"/>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58" name="Google Shape;58;p8"/>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SzPts val="500"/>
              <a:buChar char="●"/>
              <a:defRPr sz="500"/>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59" name="Google Shape;59;p8"/>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SzPts val="500"/>
              <a:buChar char="●"/>
              <a:defRPr sz="500"/>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ola soy">
  <p:cSld name="CUSTOM_1">
    <p:bg>
      <p:bgPr>
        <a:solidFill>
          <a:srgbClr val="E7E7E7"/>
        </a:solidFill>
      </p:bgPr>
    </p:bg>
    <p:spTree>
      <p:nvGrpSpPr>
        <p:cNvPr id="60" name="Shape 60"/>
        <p:cNvGrpSpPr/>
        <p:nvPr/>
      </p:nvGrpSpPr>
      <p:grpSpPr>
        <a:xfrm>
          <a:off x="0" y="0"/>
          <a:ext cx="0" cy="0"/>
          <a:chOff x="0" y="0"/>
          <a:chExt cx="0" cy="0"/>
        </a:xfrm>
      </p:grpSpPr>
      <p:sp>
        <p:nvSpPr>
          <p:cNvPr id="61" name="Google Shape;61;p9"/>
          <p:cNvSpPr txBox="1"/>
          <p:nvPr>
            <p:ph idx="1" type="body"/>
          </p:nvPr>
        </p:nvSpPr>
        <p:spPr>
          <a:xfrm>
            <a:off x="6009275" y="1061400"/>
            <a:ext cx="2394900" cy="2709600"/>
          </a:xfrm>
          <a:prstGeom prst="rect">
            <a:avLst/>
          </a:prstGeom>
        </p:spPr>
        <p:txBody>
          <a:bodyPr anchorCtr="0" anchor="ctr" bIns="91425" lIns="91425" spcFirstLastPara="1" rIns="91425" wrap="square" tIns="91425">
            <a:noAutofit/>
          </a:bodyPr>
          <a:lstStyle>
            <a:lvl1pPr indent="-533400" lvl="0" marL="457200" algn="r">
              <a:spcBef>
                <a:spcPts val="0"/>
              </a:spcBef>
              <a:spcAft>
                <a:spcPts val="0"/>
              </a:spcAft>
              <a:buSzPts val="4800"/>
              <a:buFont typeface="Nunito Sans Black"/>
              <a:buChar char="●"/>
              <a:defRPr sz="4800">
                <a:latin typeface="Nunito Sans Black"/>
                <a:ea typeface="Nunito Sans Black"/>
                <a:cs typeface="Nunito Sans Black"/>
                <a:sym typeface="Nunito Sans Black"/>
              </a:defRPr>
            </a:lvl1pPr>
            <a:lvl2pPr indent="-279400" lvl="1" marL="914400">
              <a:spcBef>
                <a:spcPts val="1600"/>
              </a:spcBef>
              <a:spcAft>
                <a:spcPts val="0"/>
              </a:spcAft>
              <a:buSzPts val="800"/>
              <a:buChar char="○"/>
              <a:defRPr sz="800"/>
            </a:lvl2pPr>
            <a:lvl3pPr indent="-279400" lvl="2" marL="1371600">
              <a:spcBef>
                <a:spcPts val="1600"/>
              </a:spcBef>
              <a:spcAft>
                <a:spcPts val="0"/>
              </a:spcAft>
              <a:buSzPts val="800"/>
              <a:buChar char="■"/>
              <a:defRPr sz="800"/>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62" name="Google Shape;62;p9"/>
          <p:cNvSpPr txBox="1"/>
          <p:nvPr>
            <p:ph type="title"/>
          </p:nvPr>
        </p:nvSpPr>
        <p:spPr>
          <a:xfrm>
            <a:off x="654875" y="1061400"/>
            <a:ext cx="2796900" cy="27096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4800"/>
            </a:lvl1pPr>
            <a:lvl2pPr lvl="1">
              <a:spcBef>
                <a:spcPts val="0"/>
              </a:spcBef>
              <a:spcAft>
                <a:spcPts val="0"/>
              </a:spcAft>
              <a:buNone/>
              <a:defRPr sz="4800"/>
            </a:lvl2pPr>
            <a:lvl3pPr lvl="2">
              <a:spcBef>
                <a:spcPts val="0"/>
              </a:spcBef>
              <a:spcAft>
                <a:spcPts val="0"/>
              </a:spcAft>
              <a:buNone/>
              <a:defRPr sz="4800"/>
            </a:lvl3pPr>
            <a:lvl4pPr lvl="3">
              <a:spcBef>
                <a:spcPts val="0"/>
              </a:spcBef>
              <a:spcAft>
                <a:spcPts val="0"/>
              </a:spcAft>
              <a:buNone/>
              <a:defRPr sz="4800"/>
            </a:lvl4pPr>
            <a:lvl5pPr lvl="4">
              <a:spcBef>
                <a:spcPts val="0"/>
              </a:spcBef>
              <a:spcAft>
                <a:spcPts val="0"/>
              </a:spcAft>
              <a:buNone/>
              <a:defRPr sz="4800"/>
            </a:lvl5pPr>
            <a:lvl6pPr lvl="5">
              <a:spcBef>
                <a:spcPts val="0"/>
              </a:spcBef>
              <a:spcAft>
                <a:spcPts val="0"/>
              </a:spcAft>
              <a:buNone/>
              <a:defRPr sz="4800"/>
            </a:lvl6pPr>
            <a:lvl7pPr lvl="6">
              <a:spcBef>
                <a:spcPts val="0"/>
              </a:spcBef>
              <a:spcAft>
                <a:spcPts val="0"/>
              </a:spcAft>
              <a:buNone/>
              <a:defRPr sz="4800"/>
            </a:lvl7pPr>
            <a:lvl8pPr lvl="7">
              <a:spcBef>
                <a:spcPts val="0"/>
              </a:spcBef>
              <a:spcAft>
                <a:spcPts val="0"/>
              </a:spcAft>
              <a:buNone/>
              <a:defRPr sz="4800"/>
            </a:lvl8pPr>
            <a:lvl9pPr lvl="8">
              <a:spcBef>
                <a:spcPts val="0"/>
              </a:spcBef>
              <a:spcAft>
                <a:spcPts val="0"/>
              </a:spcAft>
              <a:buNone/>
              <a:defRPr sz="4800"/>
            </a:lvl9pPr>
          </a:lstStyle>
          <a:p/>
        </p:txBody>
      </p:sp>
      <p:sp>
        <p:nvSpPr>
          <p:cNvPr id="63" name="Google Shape;63;p9"/>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lvl1pPr indent="-260350" lvl="0" marL="457200" rtl="0">
              <a:spcBef>
                <a:spcPts val="0"/>
              </a:spcBef>
              <a:spcAft>
                <a:spcPts val="0"/>
              </a:spcAft>
              <a:buSzPts val="500"/>
              <a:buChar char="●"/>
              <a:defRPr sz="500"/>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64" name="Google Shape;64;p9"/>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SzPts val="500"/>
              <a:buChar char="●"/>
              <a:defRPr sz="500"/>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65" name="Google Shape;65;p9"/>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SzPts val="500"/>
              <a:buChar char="●"/>
              <a:defRPr sz="500"/>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Tree>
  </p:cSld>
  <p:clrMapOvr>
    <a:masterClrMapping/>
  </p:clrMapOvr>
  <p:extLst>
    <p:ext uri="{DCECCB84-F9BA-43D5-87BE-67443E8EF086}">
      <p15:sldGuideLst>
        <p15:guide id="1" orient="horz" pos="669">
          <p15:clr>
            <a:srgbClr val="FA7B17"/>
          </p15:clr>
        </p15:guide>
        <p15:guide id="2" orient="horz" pos="2375">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concept">
  <p:cSld name="CUSTOM_2">
    <p:bg>
      <p:bgPr>
        <a:solidFill>
          <a:srgbClr val="E7E7E7"/>
        </a:solidFill>
      </p:bgPr>
    </p:bg>
    <p:spTree>
      <p:nvGrpSpPr>
        <p:cNvPr id="66" name="Shape 66"/>
        <p:cNvGrpSpPr/>
        <p:nvPr/>
      </p:nvGrpSpPr>
      <p:grpSpPr>
        <a:xfrm>
          <a:off x="0" y="0"/>
          <a:ext cx="0" cy="0"/>
          <a:chOff x="0" y="0"/>
          <a:chExt cx="0" cy="0"/>
        </a:xfrm>
      </p:grpSpPr>
      <p:sp>
        <p:nvSpPr>
          <p:cNvPr id="67" name="Google Shape;67;p10"/>
          <p:cNvSpPr txBox="1"/>
          <p:nvPr>
            <p:ph type="title"/>
          </p:nvPr>
        </p:nvSpPr>
        <p:spPr>
          <a:xfrm>
            <a:off x="1649700" y="1579500"/>
            <a:ext cx="5844600" cy="1984500"/>
          </a:xfrm>
          <a:prstGeom prst="rect">
            <a:avLst/>
          </a:prstGeom>
          <a:noFill/>
        </p:spPr>
        <p:txBody>
          <a:bodyPr anchorCtr="0" anchor="ctr" bIns="91425" lIns="91425" spcFirstLastPara="1" rIns="91425" wrap="square" tIns="91425">
            <a:noAutofit/>
          </a:bodyPr>
          <a:lstStyle>
            <a:lvl1pPr lvl="0" algn="ctr">
              <a:spcBef>
                <a:spcPts val="0"/>
              </a:spcBef>
              <a:spcAft>
                <a:spcPts val="0"/>
              </a:spcAft>
              <a:buNone/>
              <a:defRPr i="1" sz="4800">
                <a:solidFill>
                  <a:srgbClr val="F82301"/>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68" name="Google Shape;68;p10"/>
          <p:cNvSpPr txBox="1"/>
          <p:nvPr>
            <p:ph idx="1" type="body"/>
          </p:nvPr>
        </p:nvSpPr>
        <p:spPr>
          <a:xfrm>
            <a:off x="654875" y="124750"/>
            <a:ext cx="1851000" cy="200100"/>
          </a:xfrm>
          <a:prstGeom prst="rect">
            <a:avLst/>
          </a:prstGeom>
        </p:spPr>
        <p:txBody>
          <a:bodyPr anchorCtr="0" anchor="t" bIns="91425" lIns="91425" spcFirstLastPara="1" rIns="91425" wrap="square" tIns="91425">
            <a:noAutofit/>
          </a:bodyPr>
          <a:lstStyle>
            <a:lvl1pPr indent="-260350" lvl="0" marL="457200" rtl="0">
              <a:spcBef>
                <a:spcPts val="0"/>
              </a:spcBef>
              <a:spcAft>
                <a:spcPts val="0"/>
              </a:spcAft>
              <a:buSzPts val="500"/>
              <a:buChar char="●"/>
              <a:defRPr sz="500"/>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69" name="Google Shape;69;p10"/>
          <p:cNvSpPr txBox="1"/>
          <p:nvPr>
            <p:ph idx="2" type="body"/>
          </p:nvPr>
        </p:nvSpPr>
        <p:spPr>
          <a:xfrm>
            <a:off x="6553225" y="124750"/>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SzPts val="500"/>
              <a:buChar char="●"/>
              <a:defRPr sz="500"/>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70" name="Google Shape;70;p10"/>
          <p:cNvSpPr txBox="1"/>
          <p:nvPr>
            <p:ph idx="3" type="body"/>
          </p:nvPr>
        </p:nvSpPr>
        <p:spPr>
          <a:xfrm>
            <a:off x="6553225" y="4679625"/>
            <a:ext cx="1851000" cy="200100"/>
          </a:xfrm>
          <a:prstGeom prst="rect">
            <a:avLst/>
          </a:prstGeom>
        </p:spPr>
        <p:txBody>
          <a:bodyPr anchorCtr="0" anchor="t" bIns="91425" lIns="91425" spcFirstLastPara="1" rIns="91425" wrap="square" tIns="91425">
            <a:noAutofit/>
          </a:bodyPr>
          <a:lstStyle>
            <a:lvl1pPr indent="-260350" lvl="0" marL="457200" rtl="0" algn="r">
              <a:spcBef>
                <a:spcPts val="0"/>
              </a:spcBef>
              <a:spcAft>
                <a:spcPts val="0"/>
              </a:spcAft>
              <a:buSzPts val="500"/>
              <a:buChar char="●"/>
              <a:defRPr sz="500"/>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guide id="4" orient="horz" pos="841">
          <p15:clr>
            <a:srgbClr val="FA7B17"/>
          </p15:clr>
        </p15:guide>
        <p15:guide id="5" orient="horz" pos="239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400"/>
              <a:buFont typeface="Nunito Sans Black"/>
              <a:buNone/>
              <a:defRPr sz="2400">
                <a:latin typeface="Nunito Sans Black"/>
                <a:ea typeface="Nunito Sans Black"/>
                <a:cs typeface="Nunito Sans Black"/>
                <a:sym typeface="Nunito Sans Black"/>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292100" lvl="0" marL="457200">
              <a:lnSpc>
                <a:spcPct val="115000"/>
              </a:lnSpc>
              <a:spcBef>
                <a:spcPts val="0"/>
              </a:spcBef>
              <a:spcAft>
                <a:spcPts val="0"/>
              </a:spcAft>
              <a:buSzPts val="1000"/>
              <a:buFont typeface="Nunito Sans"/>
              <a:buChar char="●"/>
              <a:defRPr sz="1000">
                <a:latin typeface="Nunito Sans"/>
                <a:ea typeface="Nunito Sans"/>
                <a:cs typeface="Nunito Sans"/>
                <a:sym typeface="Nunito Sans"/>
              </a:defRPr>
            </a:lvl1pPr>
            <a:lvl2pPr indent="-292100" lvl="1" marL="914400">
              <a:lnSpc>
                <a:spcPct val="115000"/>
              </a:lnSpc>
              <a:spcBef>
                <a:spcPts val="1600"/>
              </a:spcBef>
              <a:spcAft>
                <a:spcPts val="0"/>
              </a:spcAft>
              <a:buSzPts val="1000"/>
              <a:buFont typeface="Nunito Sans"/>
              <a:buChar char="○"/>
              <a:defRPr sz="1000">
                <a:latin typeface="Nunito Sans"/>
                <a:ea typeface="Nunito Sans"/>
                <a:cs typeface="Nunito Sans"/>
                <a:sym typeface="Nunito Sans"/>
              </a:defRPr>
            </a:lvl2pPr>
            <a:lvl3pPr indent="-292100" lvl="2" marL="1371600">
              <a:lnSpc>
                <a:spcPct val="115000"/>
              </a:lnSpc>
              <a:spcBef>
                <a:spcPts val="1600"/>
              </a:spcBef>
              <a:spcAft>
                <a:spcPts val="0"/>
              </a:spcAft>
              <a:buSzPts val="1000"/>
              <a:buFont typeface="Nunito Sans"/>
              <a:buChar char="■"/>
              <a:defRPr sz="1000">
                <a:latin typeface="Nunito Sans"/>
                <a:ea typeface="Nunito Sans"/>
                <a:cs typeface="Nunito Sans"/>
                <a:sym typeface="Nunito Sans"/>
              </a:defRPr>
            </a:lvl3pPr>
            <a:lvl4pPr indent="-317500" lvl="3" marL="1828800">
              <a:lnSpc>
                <a:spcPct val="115000"/>
              </a:lnSpc>
              <a:spcBef>
                <a:spcPts val="1600"/>
              </a:spcBef>
              <a:spcAft>
                <a:spcPts val="0"/>
              </a:spcAft>
              <a:buSzPts val="1400"/>
              <a:buFont typeface="Nunito Sans"/>
              <a:buChar char="●"/>
              <a:defRPr>
                <a:latin typeface="Nunito Sans"/>
                <a:ea typeface="Nunito Sans"/>
                <a:cs typeface="Nunito Sans"/>
                <a:sym typeface="Nunito Sans"/>
              </a:defRPr>
            </a:lvl4pPr>
            <a:lvl5pPr indent="-317500" lvl="4" marL="2286000">
              <a:lnSpc>
                <a:spcPct val="115000"/>
              </a:lnSpc>
              <a:spcBef>
                <a:spcPts val="1600"/>
              </a:spcBef>
              <a:spcAft>
                <a:spcPts val="0"/>
              </a:spcAft>
              <a:buSzPts val="1400"/>
              <a:buFont typeface="Nunito Sans"/>
              <a:buChar char="○"/>
              <a:defRPr>
                <a:latin typeface="Nunito Sans"/>
                <a:ea typeface="Nunito Sans"/>
                <a:cs typeface="Nunito Sans"/>
                <a:sym typeface="Nunito Sans"/>
              </a:defRPr>
            </a:lvl5pPr>
            <a:lvl6pPr indent="-317500" lvl="5" marL="2743200">
              <a:lnSpc>
                <a:spcPct val="115000"/>
              </a:lnSpc>
              <a:spcBef>
                <a:spcPts val="1600"/>
              </a:spcBef>
              <a:spcAft>
                <a:spcPts val="0"/>
              </a:spcAft>
              <a:buSzPts val="1400"/>
              <a:buFont typeface="Nunito Sans"/>
              <a:buChar char="■"/>
              <a:defRPr>
                <a:latin typeface="Nunito Sans"/>
                <a:ea typeface="Nunito Sans"/>
                <a:cs typeface="Nunito Sans"/>
                <a:sym typeface="Nunito Sans"/>
              </a:defRPr>
            </a:lvl6pPr>
            <a:lvl7pPr indent="-317500" lvl="6" marL="3200400">
              <a:lnSpc>
                <a:spcPct val="115000"/>
              </a:lnSpc>
              <a:spcBef>
                <a:spcPts val="1600"/>
              </a:spcBef>
              <a:spcAft>
                <a:spcPts val="0"/>
              </a:spcAft>
              <a:buSzPts val="1400"/>
              <a:buFont typeface="Nunito Sans"/>
              <a:buChar char="●"/>
              <a:defRPr>
                <a:latin typeface="Nunito Sans"/>
                <a:ea typeface="Nunito Sans"/>
                <a:cs typeface="Nunito Sans"/>
                <a:sym typeface="Nunito Sans"/>
              </a:defRPr>
            </a:lvl7pPr>
            <a:lvl8pPr indent="-317500" lvl="7" marL="3657600">
              <a:lnSpc>
                <a:spcPct val="115000"/>
              </a:lnSpc>
              <a:spcBef>
                <a:spcPts val="1600"/>
              </a:spcBef>
              <a:spcAft>
                <a:spcPts val="0"/>
              </a:spcAft>
              <a:buSzPts val="1400"/>
              <a:buFont typeface="Nunito Sans"/>
              <a:buChar char="○"/>
              <a:defRPr>
                <a:latin typeface="Nunito Sans"/>
                <a:ea typeface="Nunito Sans"/>
                <a:cs typeface="Nunito Sans"/>
                <a:sym typeface="Nunito Sans"/>
              </a:defRPr>
            </a:lvl8pPr>
            <a:lvl9pPr indent="-317500" lvl="8" marL="4114800">
              <a:lnSpc>
                <a:spcPct val="115000"/>
              </a:lnSpc>
              <a:spcBef>
                <a:spcPts val="1600"/>
              </a:spcBef>
              <a:spcAft>
                <a:spcPts val="1600"/>
              </a:spcAft>
              <a:buClr>
                <a:srgbClr val="666666"/>
              </a:buClr>
              <a:buSzPts val="1400"/>
              <a:buFont typeface="Muli Regular"/>
              <a:buChar char="■"/>
              <a:defRPr>
                <a:solidFill>
                  <a:srgbClr val="666666"/>
                </a:solidFill>
                <a:latin typeface="Muli Regular"/>
                <a:ea typeface="Muli Regular"/>
                <a:cs typeface="Muli Regular"/>
                <a:sym typeface="Muli Regular"/>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2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8.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40" Type="http://schemas.openxmlformats.org/officeDocument/2006/relationships/image" Target="../media/image35.png"/><Relationship Id="rId42" Type="http://schemas.openxmlformats.org/officeDocument/2006/relationships/image" Target="../media/image47.png"/><Relationship Id="rId41" Type="http://schemas.openxmlformats.org/officeDocument/2006/relationships/image" Target="../media/image46.png"/><Relationship Id="rId44" Type="http://schemas.openxmlformats.org/officeDocument/2006/relationships/image" Target="../media/image44.png"/><Relationship Id="rId43" Type="http://schemas.openxmlformats.org/officeDocument/2006/relationships/image" Target="../media/image45.png"/><Relationship Id="rId46" Type="http://schemas.openxmlformats.org/officeDocument/2006/relationships/image" Target="../media/image52.png"/><Relationship Id="rId45" Type="http://schemas.openxmlformats.org/officeDocument/2006/relationships/image" Target="../media/image49.png"/><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8.png"/><Relationship Id="rId9" Type="http://schemas.openxmlformats.org/officeDocument/2006/relationships/image" Target="../media/image5.png"/><Relationship Id="rId48" Type="http://schemas.openxmlformats.org/officeDocument/2006/relationships/image" Target="../media/image51.png"/><Relationship Id="rId47" Type="http://schemas.openxmlformats.org/officeDocument/2006/relationships/image" Target="../media/image48.png"/><Relationship Id="rId49" Type="http://schemas.openxmlformats.org/officeDocument/2006/relationships/image" Target="../media/image50.png"/><Relationship Id="rId5" Type="http://schemas.openxmlformats.org/officeDocument/2006/relationships/image" Target="../media/image7.png"/><Relationship Id="rId6" Type="http://schemas.openxmlformats.org/officeDocument/2006/relationships/image" Target="../media/image6.png"/><Relationship Id="rId7" Type="http://schemas.openxmlformats.org/officeDocument/2006/relationships/image" Target="../media/image11.png"/><Relationship Id="rId8" Type="http://schemas.openxmlformats.org/officeDocument/2006/relationships/image" Target="../media/image9.png"/><Relationship Id="rId73" Type="http://schemas.openxmlformats.org/officeDocument/2006/relationships/image" Target="../media/image80.png"/><Relationship Id="rId72" Type="http://schemas.openxmlformats.org/officeDocument/2006/relationships/image" Target="../media/image75.png"/><Relationship Id="rId31" Type="http://schemas.openxmlformats.org/officeDocument/2006/relationships/image" Target="../media/image34.png"/><Relationship Id="rId75" Type="http://schemas.openxmlformats.org/officeDocument/2006/relationships/image" Target="../media/image79.png"/><Relationship Id="rId30" Type="http://schemas.openxmlformats.org/officeDocument/2006/relationships/image" Target="../media/image41.png"/><Relationship Id="rId74" Type="http://schemas.openxmlformats.org/officeDocument/2006/relationships/image" Target="../media/image78.png"/><Relationship Id="rId33" Type="http://schemas.openxmlformats.org/officeDocument/2006/relationships/image" Target="../media/image39.png"/><Relationship Id="rId32" Type="http://schemas.openxmlformats.org/officeDocument/2006/relationships/image" Target="../media/image36.png"/><Relationship Id="rId76" Type="http://schemas.openxmlformats.org/officeDocument/2006/relationships/image" Target="../media/image74.png"/><Relationship Id="rId35" Type="http://schemas.openxmlformats.org/officeDocument/2006/relationships/image" Target="../media/image43.png"/><Relationship Id="rId34" Type="http://schemas.openxmlformats.org/officeDocument/2006/relationships/image" Target="../media/image42.png"/><Relationship Id="rId71" Type="http://schemas.openxmlformats.org/officeDocument/2006/relationships/image" Target="../media/image76.png"/><Relationship Id="rId70" Type="http://schemas.openxmlformats.org/officeDocument/2006/relationships/image" Target="../media/image72.png"/><Relationship Id="rId37" Type="http://schemas.openxmlformats.org/officeDocument/2006/relationships/image" Target="../media/image33.png"/><Relationship Id="rId36" Type="http://schemas.openxmlformats.org/officeDocument/2006/relationships/image" Target="../media/image40.png"/><Relationship Id="rId39" Type="http://schemas.openxmlformats.org/officeDocument/2006/relationships/image" Target="../media/image38.png"/><Relationship Id="rId38" Type="http://schemas.openxmlformats.org/officeDocument/2006/relationships/image" Target="../media/image37.png"/><Relationship Id="rId62" Type="http://schemas.openxmlformats.org/officeDocument/2006/relationships/image" Target="../media/image66.png"/><Relationship Id="rId61" Type="http://schemas.openxmlformats.org/officeDocument/2006/relationships/image" Target="../media/image62.png"/><Relationship Id="rId20" Type="http://schemas.openxmlformats.org/officeDocument/2006/relationships/image" Target="../media/image25.png"/><Relationship Id="rId64" Type="http://schemas.openxmlformats.org/officeDocument/2006/relationships/image" Target="../media/image77.png"/><Relationship Id="rId63" Type="http://schemas.openxmlformats.org/officeDocument/2006/relationships/image" Target="../media/image68.png"/><Relationship Id="rId22" Type="http://schemas.openxmlformats.org/officeDocument/2006/relationships/image" Target="../media/image24.png"/><Relationship Id="rId66" Type="http://schemas.openxmlformats.org/officeDocument/2006/relationships/image" Target="../media/image69.png"/><Relationship Id="rId21" Type="http://schemas.openxmlformats.org/officeDocument/2006/relationships/image" Target="../media/image19.png"/><Relationship Id="rId65" Type="http://schemas.openxmlformats.org/officeDocument/2006/relationships/image" Target="../media/image73.png"/><Relationship Id="rId24" Type="http://schemas.openxmlformats.org/officeDocument/2006/relationships/image" Target="../media/image26.png"/><Relationship Id="rId68" Type="http://schemas.openxmlformats.org/officeDocument/2006/relationships/image" Target="../media/image70.png"/><Relationship Id="rId23" Type="http://schemas.openxmlformats.org/officeDocument/2006/relationships/image" Target="../media/image20.png"/><Relationship Id="rId67" Type="http://schemas.openxmlformats.org/officeDocument/2006/relationships/image" Target="../media/image67.png"/><Relationship Id="rId60" Type="http://schemas.openxmlformats.org/officeDocument/2006/relationships/image" Target="../media/image63.png"/><Relationship Id="rId26" Type="http://schemas.openxmlformats.org/officeDocument/2006/relationships/image" Target="../media/image23.png"/><Relationship Id="rId25" Type="http://schemas.openxmlformats.org/officeDocument/2006/relationships/image" Target="../media/image27.png"/><Relationship Id="rId69" Type="http://schemas.openxmlformats.org/officeDocument/2006/relationships/image" Target="../media/image71.png"/><Relationship Id="rId28" Type="http://schemas.openxmlformats.org/officeDocument/2006/relationships/image" Target="../media/image32.png"/><Relationship Id="rId27" Type="http://schemas.openxmlformats.org/officeDocument/2006/relationships/image" Target="../media/image30.png"/><Relationship Id="rId29" Type="http://schemas.openxmlformats.org/officeDocument/2006/relationships/image" Target="../media/image31.png"/><Relationship Id="rId51" Type="http://schemas.openxmlformats.org/officeDocument/2006/relationships/image" Target="../media/image53.png"/><Relationship Id="rId50" Type="http://schemas.openxmlformats.org/officeDocument/2006/relationships/image" Target="../media/image54.png"/><Relationship Id="rId53" Type="http://schemas.openxmlformats.org/officeDocument/2006/relationships/image" Target="../media/image56.png"/><Relationship Id="rId52" Type="http://schemas.openxmlformats.org/officeDocument/2006/relationships/image" Target="../media/image55.png"/><Relationship Id="rId11" Type="http://schemas.openxmlformats.org/officeDocument/2006/relationships/image" Target="../media/image22.png"/><Relationship Id="rId55" Type="http://schemas.openxmlformats.org/officeDocument/2006/relationships/image" Target="../media/image64.png"/><Relationship Id="rId10" Type="http://schemas.openxmlformats.org/officeDocument/2006/relationships/image" Target="../media/image10.png"/><Relationship Id="rId54" Type="http://schemas.openxmlformats.org/officeDocument/2006/relationships/image" Target="../media/image59.png"/><Relationship Id="rId13" Type="http://schemas.openxmlformats.org/officeDocument/2006/relationships/image" Target="../media/image15.png"/><Relationship Id="rId57" Type="http://schemas.openxmlformats.org/officeDocument/2006/relationships/image" Target="../media/image60.png"/><Relationship Id="rId12" Type="http://schemas.openxmlformats.org/officeDocument/2006/relationships/image" Target="../media/image21.png"/><Relationship Id="rId56" Type="http://schemas.openxmlformats.org/officeDocument/2006/relationships/image" Target="../media/image65.png"/><Relationship Id="rId15" Type="http://schemas.openxmlformats.org/officeDocument/2006/relationships/image" Target="../media/image17.png"/><Relationship Id="rId59" Type="http://schemas.openxmlformats.org/officeDocument/2006/relationships/image" Target="../media/image58.png"/><Relationship Id="rId14" Type="http://schemas.openxmlformats.org/officeDocument/2006/relationships/image" Target="../media/image14.png"/><Relationship Id="rId58" Type="http://schemas.openxmlformats.org/officeDocument/2006/relationships/image" Target="../media/image61.png"/><Relationship Id="rId17" Type="http://schemas.openxmlformats.org/officeDocument/2006/relationships/image" Target="../media/image13.png"/><Relationship Id="rId16" Type="http://schemas.openxmlformats.org/officeDocument/2006/relationships/image" Target="../media/image18.png"/><Relationship Id="rId19" Type="http://schemas.openxmlformats.org/officeDocument/2006/relationships/image" Target="../media/image57.png"/><Relationship Id="rId18"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8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Nunito+San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8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Google Shape;104;p16"/>
          <p:cNvSpPr txBox="1"/>
          <p:nvPr>
            <p:ph type="ctrTitle"/>
          </p:nvPr>
        </p:nvSpPr>
        <p:spPr>
          <a:xfrm>
            <a:off x="652200" y="2048850"/>
            <a:ext cx="3242700" cy="1045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This is presentation title</a:t>
            </a:r>
            <a:endParaRPr/>
          </a:p>
        </p:txBody>
      </p:sp>
      <p:sp>
        <p:nvSpPr>
          <p:cNvPr id="105" name="Google Shape;105;p16"/>
          <p:cNvSpPr txBox="1"/>
          <p:nvPr>
            <p:ph idx="1" type="subTitle"/>
          </p:nvPr>
        </p:nvSpPr>
        <p:spPr>
          <a:xfrm>
            <a:off x="652200" y="2937850"/>
            <a:ext cx="3242700" cy="121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a:t>
            </a:r>
            <a:endParaRPr/>
          </a:p>
        </p:txBody>
      </p:sp>
      <p:sp>
        <p:nvSpPr>
          <p:cNvPr id="106" name="Google Shape;106;p16"/>
          <p:cNvSpPr txBox="1"/>
          <p:nvPr>
            <p:ph idx="2" type="body"/>
          </p:nvPr>
        </p:nvSpPr>
        <p:spPr>
          <a:xfrm>
            <a:off x="652200"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company name</a:t>
            </a:r>
            <a:endParaRPr/>
          </a:p>
        </p:txBody>
      </p:sp>
      <p:sp>
        <p:nvSpPr>
          <p:cNvPr id="107" name="Google Shape;107;p16"/>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2019 - 2020</a:t>
            </a:r>
            <a:endParaRPr/>
          </a:p>
        </p:txBody>
      </p:sp>
      <p:sp>
        <p:nvSpPr>
          <p:cNvPr id="108" name="Google Shape;108;p16"/>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89" name="Shape 189"/>
        <p:cNvGrpSpPr/>
        <p:nvPr/>
      </p:nvGrpSpPr>
      <p:grpSpPr>
        <a:xfrm>
          <a:off x="0" y="0"/>
          <a:ext cx="0" cy="0"/>
          <a:chOff x="0" y="0"/>
          <a:chExt cx="0" cy="0"/>
        </a:xfrm>
      </p:grpSpPr>
      <p:sp>
        <p:nvSpPr>
          <p:cNvPr id="190" name="Google Shape;190;p25"/>
          <p:cNvSpPr txBox="1"/>
          <p:nvPr>
            <p:ph type="title"/>
          </p:nvPr>
        </p:nvSpPr>
        <p:spPr>
          <a:xfrm>
            <a:off x="121800" y="2428200"/>
            <a:ext cx="9052500" cy="287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0" lang="en" sz="1400"/>
              <a:t>Searching for impact? Use a big image</a:t>
            </a:r>
            <a:endParaRPr b="0" sz="1400"/>
          </a:p>
        </p:txBody>
      </p:sp>
      <p:sp>
        <p:nvSpPr>
          <p:cNvPr id="191" name="Google Shape;191;p25"/>
          <p:cNvSpPr txBox="1"/>
          <p:nvPr>
            <p:ph idx="1" type="body"/>
          </p:nvPr>
        </p:nvSpPr>
        <p:spPr>
          <a:xfrm>
            <a:off x="654875"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company name</a:t>
            </a:r>
            <a:endParaRPr/>
          </a:p>
        </p:txBody>
      </p:sp>
      <p:sp>
        <p:nvSpPr>
          <p:cNvPr id="192" name="Google Shape;192;p25"/>
          <p:cNvSpPr txBox="1"/>
          <p:nvPr>
            <p:ph idx="2"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2019 - 2020</a:t>
            </a:r>
            <a:endParaRPr/>
          </a:p>
        </p:txBody>
      </p:sp>
      <p:sp>
        <p:nvSpPr>
          <p:cNvPr id="193" name="Google Shape;193;p25"/>
          <p:cNvSpPr txBox="1"/>
          <p:nvPr>
            <p:ph idx="3"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Google Shape;198;p26"/>
          <p:cNvSpPr txBox="1"/>
          <p:nvPr>
            <p:ph type="title"/>
          </p:nvPr>
        </p:nvSpPr>
        <p:spPr>
          <a:xfrm>
            <a:off x="654875" y="747450"/>
            <a:ext cx="3372900" cy="144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400"/>
              <a:t>Table example</a:t>
            </a:r>
            <a:endParaRPr sz="3400"/>
          </a:p>
        </p:txBody>
      </p:sp>
      <p:graphicFrame>
        <p:nvGraphicFramePr>
          <p:cNvPr id="199" name="Google Shape;199;p26"/>
          <p:cNvGraphicFramePr/>
          <p:nvPr/>
        </p:nvGraphicFramePr>
        <p:xfrm>
          <a:off x="4250625" y="1307888"/>
          <a:ext cx="3000000" cy="3000000"/>
        </p:xfrm>
        <a:graphic>
          <a:graphicData uri="http://schemas.openxmlformats.org/drawingml/2006/table">
            <a:tbl>
              <a:tblPr>
                <a:noFill/>
                <a:tableStyleId>{B5A6A15A-6479-4953-B1A7-894B0AD5F20C}</a:tableStyleId>
              </a:tblPr>
              <a:tblGrid>
                <a:gridCol w="986150"/>
                <a:gridCol w="792425"/>
                <a:gridCol w="792425"/>
                <a:gridCol w="792425"/>
                <a:gridCol w="792425"/>
              </a:tblGrid>
              <a:tr h="304875">
                <a:tc>
                  <a:txBody>
                    <a:bodyPr/>
                    <a:lstStyle/>
                    <a:p>
                      <a:pPr indent="0" lvl="0" marL="0" rtl="0" algn="ctr">
                        <a:spcBef>
                          <a:spcPts val="0"/>
                        </a:spcBef>
                        <a:spcAft>
                          <a:spcPts val="0"/>
                        </a:spcAft>
                        <a:buNone/>
                      </a:pPr>
                      <a:r>
                        <a:t/>
                      </a:r>
                      <a:endParaRPr sz="1100">
                        <a:latin typeface="Nunito Sans"/>
                        <a:ea typeface="Nunito Sans"/>
                        <a:cs typeface="Nunito Sans"/>
                        <a:sym typeface="Nunito Sans"/>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1200">
                          <a:solidFill>
                            <a:srgbClr val="FFFFFF"/>
                          </a:solidFill>
                          <a:latin typeface="Nunito Sans ExtraBold"/>
                          <a:ea typeface="Nunito Sans ExtraBold"/>
                          <a:cs typeface="Nunito Sans ExtraBold"/>
                          <a:sym typeface="Nunito Sans ExtraBold"/>
                        </a:rPr>
                        <a:t>A</a:t>
                      </a:r>
                      <a:endParaRPr sz="1200">
                        <a:solidFill>
                          <a:srgbClr val="FFFFFF"/>
                        </a:solidFill>
                        <a:latin typeface="Nunito Sans ExtraBold"/>
                        <a:ea typeface="Nunito Sans ExtraBold"/>
                        <a:cs typeface="Nunito Sans ExtraBold"/>
                        <a:sym typeface="Nunito Sans ExtraBold"/>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1200">
                          <a:solidFill>
                            <a:srgbClr val="FFFFFF"/>
                          </a:solidFill>
                          <a:latin typeface="Nunito Sans ExtraBold"/>
                          <a:ea typeface="Nunito Sans ExtraBold"/>
                          <a:cs typeface="Nunito Sans ExtraBold"/>
                          <a:sym typeface="Nunito Sans ExtraBold"/>
                        </a:rPr>
                        <a:t>B</a:t>
                      </a:r>
                      <a:endParaRPr sz="1200">
                        <a:solidFill>
                          <a:srgbClr val="FFFFFF"/>
                        </a:solidFill>
                        <a:latin typeface="Nunito Sans ExtraBold"/>
                        <a:ea typeface="Nunito Sans ExtraBold"/>
                        <a:cs typeface="Nunito Sans ExtraBold"/>
                        <a:sym typeface="Nunito Sans ExtraBold"/>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1200">
                          <a:solidFill>
                            <a:srgbClr val="FFFFFF"/>
                          </a:solidFill>
                          <a:latin typeface="Nunito Sans ExtraBold"/>
                          <a:ea typeface="Nunito Sans ExtraBold"/>
                          <a:cs typeface="Nunito Sans ExtraBold"/>
                          <a:sym typeface="Nunito Sans ExtraBold"/>
                        </a:rPr>
                        <a:t>C</a:t>
                      </a:r>
                      <a:endParaRPr sz="1200">
                        <a:solidFill>
                          <a:srgbClr val="FFFFFF"/>
                        </a:solidFill>
                        <a:latin typeface="Nunito Sans ExtraBold"/>
                        <a:ea typeface="Nunito Sans ExtraBold"/>
                        <a:cs typeface="Nunito Sans ExtraBold"/>
                        <a:sym typeface="Nunito Sans ExtraBold"/>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1200">
                          <a:solidFill>
                            <a:srgbClr val="FFFFFF"/>
                          </a:solidFill>
                          <a:latin typeface="Nunito Sans ExtraBold"/>
                          <a:ea typeface="Nunito Sans ExtraBold"/>
                          <a:cs typeface="Nunito Sans ExtraBold"/>
                          <a:sym typeface="Nunito Sans ExtraBold"/>
                        </a:rPr>
                        <a:t>D</a:t>
                      </a:r>
                      <a:endParaRPr sz="1200">
                        <a:solidFill>
                          <a:srgbClr val="FFFFFF"/>
                        </a:solidFill>
                        <a:latin typeface="Nunito Sans ExtraBold"/>
                        <a:ea typeface="Nunito Sans ExtraBold"/>
                        <a:cs typeface="Nunito Sans ExtraBold"/>
                        <a:sym typeface="Nunito Sans ExtraBold"/>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r>
              <a:tr h="304875">
                <a:tc>
                  <a:txBody>
                    <a:bodyPr/>
                    <a:lstStyle/>
                    <a:p>
                      <a:pPr indent="0" lvl="0" marL="0" rtl="0" algn="ctr">
                        <a:spcBef>
                          <a:spcPts val="0"/>
                        </a:spcBef>
                        <a:spcAft>
                          <a:spcPts val="0"/>
                        </a:spcAft>
                        <a:buNone/>
                      </a:pPr>
                      <a:r>
                        <a:rPr lang="en" sz="1000">
                          <a:solidFill>
                            <a:srgbClr val="FFFFFF"/>
                          </a:solidFill>
                          <a:latin typeface="Nunito Sans ExtraBold"/>
                          <a:ea typeface="Nunito Sans ExtraBold"/>
                          <a:cs typeface="Nunito Sans ExtraBold"/>
                          <a:sym typeface="Nunito Sans ExtraBold"/>
                        </a:rPr>
                        <a:t>Slides</a:t>
                      </a:r>
                      <a:endParaRPr sz="1000">
                        <a:solidFill>
                          <a:srgbClr val="FFFFFF"/>
                        </a:solidFill>
                        <a:latin typeface="Nunito Sans ExtraBold"/>
                        <a:ea typeface="Nunito Sans ExtraBold"/>
                        <a:cs typeface="Nunito Sans ExtraBold"/>
                        <a:sym typeface="Nunito Sans ExtraBold"/>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12</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24</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48</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64</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r>
              <a:tr h="304875">
                <a:tc>
                  <a:txBody>
                    <a:bodyPr/>
                    <a:lstStyle/>
                    <a:p>
                      <a:pPr indent="0" lvl="0" marL="0" rtl="0" algn="ctr">
                        <a:spcBef>
                          <a:spcPts val="0"/>
                        </a:spcBef>
                        <a:spcAft>
                          <a:spcPts val="0"/>
                        </a:spcAft>
                        <a:buNone/>
                      </a:pPr>
                      <a:r>
                        <a:rPr lang="en" sz="1000">
                          <a:solidFill>
                            <a:srgbClr val="FFFFFF"/>
                          </a:solidFill>
                          <a:latin typeface="Nunito Sans ExtraBold"/>
                          <a:ea typeface="Nunito Sans ExtraBold"/>
                          <a:cs typeface="Nunito Sans ExtraBold"/>
                          <a:sym typeface="Nunito Sans ExtraBold"/>
                        </a:rPr>
                        <a:t>Space</a:t>
                      </a:r>
                      <a:endParaRPr sz="1000">
                        <a:solidFill>
                          <a:srgbClr val="FFFFFF"/>
                        </a:solidFill>
                        <a:latin typeface="Nunito Sans ExtraBold"/>
                        <a:ea typeface="Nunito Sans ExtraBold"/>
                        <a:cs typeface="Nunito Sans ExtraBold"/>
                        <a:sym typeface="Nunito Sans ExtraBold"/>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33</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55</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77</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99</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r>
              <a:tr h="304875">
                <a:tc>
                  <a:txBody>
                    <a:bodyPr/>
                    <a:lstStyle/>
                    <a:p>
                      <a:pPr indent="0" lvl="0" marL="0" rtl="0" algn="ctr">
                        <a:spcBef>
                          <a:spcPts val="0"/>
                        </a:spcBef>
                        <a:spcAft>
                          <a:spcPts val="0"/>
                        </a:spcAft>
                        <a:buNone/>
                      </a:pPr>
                      <a:r>
                        <a:rPr lang="en" sz="1000">
                          <a:solidFill>
                            <a:srgbClr val="FFFFFF"/>
                          </a:solidFill>
                          <a:latin typeface="Nunito Sans ExtraBold"/>
                          <a:ea typeface="Nunito Sans ExtraBold"/>
                          <a:cs typeface="Nunito Sans ExtraBold"/>
                          <a:sym typeface="Nunito Sans ExtraBold"/>
                        </a:rPr>
                        <a:t>Love</a:t>
                      </a:r>
                      <a:endParaRPr sz="1000">
                        <a:solidFill>
                          <a:srgbClr val="FFFFFF"/>
                        </a:solidFill>
                        <a:latin typeface="Nunito Sans ExtraBold"/>
                        <a:ea typeface="Nunito Sans ExtraBold"/>
                        <a:cs typeface="Nunito Sans ExtraBold"/>
                        <a:sym typeface="Nunito Sans ExtraBold"/>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&lt;3</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Clr>
                          <a:srgbClr val="000000"/>
                        </a:buClr>
                        <a:buSzPts val="1100"/>
                        <a:buFont typeface="Arial"/>
                        <a:buNone/>
                      </a:pPr>
                      <a:r>
                        <a:rPr lang="en" sz="800">
                          <a:solidFill>
                            <a:srgbClr val="FFFFFF"/>
                          </a:solidFill>
                          <a:latin typeface="Nunito Sans Light"/>
                          <a:ea typeface="Nunito Sans Light"/>
                          <a:cs typeface="Nunito Sans Light"/>
                          <a:sym typeface="Nunito Sans Light"/>
                        </a:rPr>
                        <a:t>&lt;3</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Clr>
                          <a:srgbClr val="000000"/>
                        </a:buClr>
                        <a:buSzPts val="1100"/>
                        <a:buFont typeface="Arial"/>
                        <a:buNone/>
                      </a:pPr>
                      <a:r>
                        <a:rPr lang="en" sz="800">
                          <a:solidFill>
                            <a:srgbClr val="FFFFFF"/>
                          </a:solidFill>
                          <a:latin typeface="Nunito Sans Light"/>
                          <a:ea typeface="Nunito Sans Light"/>
                          <a:cs typeface="Nunito Sans Light"/>
                          <a:sym typeface="Nunito Sans Light"/>
                        </a:rPr>
                        <a:t>&lt;3</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Clr>
                          <a:srgbClr val="000000"/>
                        </a:buClr>
                        <a:buSzPts val="1100"/>
                        <a:buFont typeface="Arial"/>
                        <a:buNone/>
                      </a:pPr>
                      <a:r>
                        <a:rPr lang="en" sz="800">
                          <a:solidFill>
                            <a:srgbClr val="FFFFFF"/>
                          </a:solidFill>
                          <a:latin typeface="Nunito Sans Light"/>
                          <a:ea typeface="Nunito Sans Light"/>
                          <a:cs typeface="Nunito Sans Light"/>
                          <a:sym typeface="Nunito Sans Light"/>
                        </a:rPr>
                        <a:t>&lt;3</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r>
              <a:tr h="304875">
                <a:tc>
                  <a:txBody>
                    <a:bodyPr/>
                    <a:lstStyle/>
                    <a:p>
                      <a:pPr indent="0" lvl="0" marL="0" rtl="0" algn="ctr">
                        <a:spcBef>
                          <a:spcPts val="0"/>
                        </a:spcBef>
                        <a:spcAft>
                          <a:spcPts val="0"/>
                        </a:spcAft>
                        <a:buNone/>
                      </a:pPr>
                      <a:r>
                        <a:rPr lang="en" sz="1000">
                          <a:solidFill>
                            <a:srgbClr val="FFFFFF"/>
                          </a:solidFill>
                          <a:latin typeface="Nunito Sans ExtraBold"/>
                          <a:ea typeface="Nunito Sans ExtraBold"/>
                          <a:cs typeface="Nunito Sans ExtraBold"/>
                          <a:sym typeface="Nunito Sans ExtraBold"/>
                        </a:rPr>
                        <a:t>Free</a:t>
                      </a:r>
                      <a:endParaRPr sz="1000">
                        <a:solidFill>
                          <a:srgbClr val="FFFFFF"/>
                        </a:solidFill>
                        <a:latin typeface="Nunito Sans ExtraBold"/>
                        <a:ea typeface="Nunito Sans ExtraBold"/>
                        <a:cs typeface="Nunito Sans ExtraBold"/>
                        <a:sym typeface="Nunito Sans ExtraBold"/>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Yes</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Clr>
                          <a:srgbClr val="000000"/>
                        </a:buClr>
                        <a:buSzPts val="1100"/>
                        <a:buFont typeface="Arial"/>
                        <a:buNone/>
                      </a:pPr>
                      <a:r>
                        <a:rPr lang="en" sz="800">
                          <a:solidFill>
                            <a:srgbClr val="FFFFFF"/>
                          </a:solidFill>
                          <a:latin typeface="Nunito Sans Light"/>
                          <a:ea typeface="Nunito Sans Light"/>
                          <a:cs typeface="Nunito Sans Light"/>
                          <a:sym typeface="Nunito Sans Light"/>
                        </a:rPr>
                        <a:t>Yes</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Clr>
                          <a:srgbClr val="000000"/>
                        </a:buClr>
                        <a:buSzPts val="1100"/>
                        <a:buFont typeface="Arial"/>
                        <a:buNone/>
                      </a:pPr>
                      <a:r>
                        <a:rPr lang="en" sz="800">
                          <a:solidFill>
                            <a:srgbClr val="FFFFFF"/>
                          </a:solidFill>
                          <a:latin typeface="Nunito Sans Light"/>
                          <a:ea typeface="Nunito Sans Light"/>
                          <a:cs typeface="Nunito Sans Light"/>
                          <a:sym typeface="Nunito Sans Light"/>
                        </a:rPr>
                        <a:t>Yes</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Clr>
                          <a:srgbClr val="000000"/>
                        </a:buClr>
                        <a:buSzPts val="1100"/>
                        <a:buFont typeface="Arial"/>
                        <a:buNone/>
                      </a:pPr>
                      <a:r>
                        <a:rPr lang="en" sz="800">
                          <a:solidFill>
                            <a:srgbClr val="FFFFFF"/>
                          </a:solidFill>
                          <a:latin typeface="Nunito Sans Light"/>
                          <a:ea typeface="Nunito Sans Light"/>
                          <a:cs typeface="Nunito Sans Light"/>
                          <a:sym typeface="Nunito Sans Light"/>
                        </a:rPr>
                        <a:t>Yes</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r>
              <a:tr h="304875">
                <a:tc>
                  <a:txBody>
                    <a:bodyPr/>
                    <a:lstStyle/>
                    <a:p>
                      <a:pPr indent="0" lvl="0" marL="0" rtl="0" algn="ctr">
                        <a:spcBef>
                          <a:spcPts val="0"/>
                        </a:spcBef>
                        <a:spcAft>
                          <a:spcPts val="0"/>
                        </a:spcAft>
                        <a:buNone/>
                      </a:pPr>
                      <a:r>
                        <a:rPr lang="en" sz="1000">
                          <a:solidFill>
                            <a:srgbClr val="FFFFFF"/>
                          </a:solidFill>
                          <a:latin typeface="Nunito Sans ExtraBold"/>
                          <a:ea typeface="Nunito Sans ExtraBold"/>
                          <a:cs typeface="Nunito Sans ExtraBold"/>
                          <a:sym typeface="Nunito Sans ExtraBold"/>
                        </a:rPr>
                        <a:t>Quotes</a:t>
                      </a:r>
                      <a:endParaRPr sz="1000">
                        <a:solidFill>
                          <a:srgbClr val="FFFFFF"/>
                        </a:solidFill>
                        <a:latin typeface="Nunito Sans ExtraBold"/>
                        <a:ea typeface="Nunito Sans ExtraBold"/>
                        <a:cs typeface="Nunito Sans ExtraBold"/>
                        <a:sym typeface="Nunito Sans ExtraBold"/>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Included</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Clr>
                          <a:srgbClr val="000000"/>
                        </a:buClr>
                        <a:buSzPts val="1100"/>
                        <a:buFont typeface="Arial"/>
                        <a:buNone/>
                      </a:pPr>
                      <a:r>
                        <a:rPr lang="en" sz="800">
                          <a:solidFill>
                            <a:srgbClr val="FFFFFF"/>
                          </a:solidFill>
                          <a:latin typeface="Nunito Sans Light"/>
                          <a:ea typeface="Nunito Sans Light"/>
                          <a:cs typeface="Nunito Sans Light"/>
                          <a:sym typeface="Nunito Sans Light"/>
                        </a:rPr>
                        <a:t>Included</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Clr>
                          <a:srgbClr val="000000"/>
                        </a:buClr>
                        <a:buSzPts val="1100"/>
                        <a:buFont typeface="Arial"/>
                        <a:buNone/>
                      </a:pPr>
                      <a:r>
                        <a:rPr lang="en" sz="800">
                          <a:solidFill>
                            <a:srgbClr val="FFFFFF"/>
                          </a:solidFill>
                          <a:latin typeface="Nunito Sans Light"/>
                          <a:ea typeface="Nunito Sans Light"/>
                          <a:cs typeface="Nunito Sans Light"/>
                          <a:sym typeface="Nunito Sans Light"/>
                        </a:rPr>
                        <a:t>Included</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Clr>
                          <a:srgbClr val="000000"/>
                        </a:buClr>
                        <a:buSzPts val="1100"/>
                        <a:buFont typeface="Arial"/>
                        <a:buNone/>
                      </a:pPr>
                      <a:r>
                        <a:rPr lang="en" sz="800">
                          <a:solidFill>
                            <a:srgbClr val="FFFFFF"/>
                          </a:solidFill>
                          <a:latin typeface="Nunito Sans Light"/>
                          <a:ea typeface="Nunito Sans Light"/>
                          <a:cs typeface="Nunito Sans Light"/>
                          <a:sym typeface="Nunito Sans Light"/>
                        </a:rPr>
                        <a:t>Included</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r>
              <a:tr h="304875">
                <a:tc>
                  <a:txBody>
                    <a:bodyPr/>
                    <a:lstStyle/>
                    <a:p>
                      <a:pPr indent="0" lvl="0" marL="0" rtl="0" algn="ctr">
                        <a:spcBef>
                          <a:spcPts val="0"/>
                        </a:spcBef>
                        <a:spcAft>
                          <a:spcPts val="0"/>
                        </a:spcAft>
                        <a:buNone/>
                      </a:pPr>
                      <a:r>
                        <a:rPr lang="en" sz="1000">
                          <a:solidFill>
                            <a:srgbClr val="FFFFFF"/>
                          </a:solidFill>
                          <a:latin typeface="Nunito Sans ExtraBold"/>
                          <a:ea typeface="Nunito Sans ExtraBold"/>
                          <a:cs typeface="Nunito Sans ExtraBold"/>
                          <a:sym typeface="Nunito Sans ExtraBold"/>
                        </a:rPr>
                        <a:t>Presentation</a:t>
                      </a:r>
                      <a:endParaRPr sz="1000">
                        <a:solidFill>
                          <a:srgbClr val="FFFFFF"/>
                        </a:solidFill>
                        <a:latin typeface="Nunito Sans ExtraBold"/>
                        <a:ea typeface="Nunito Sans ExtraBold"/>
                        <a:cs typeface="Nunito Sans ExtraBold"/>
                        <a:sym typeface="Nunito Sans ExtraBold"/>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Google</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Powerpoint</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Keynote</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c>
                  <a:txBody>
                    <a:bodyPr/>
                    <a:lstStyle/>
                    <a:p>
                      <a:pPr indent="0" lvl="0" marL="0" rtl="0" algn="ctr">
                        <a:spcBef>
                          <a:spcPts val="0"/>
                        </a:spcBef>
                        <a:spcAft>
                          <a:spcPts val="0"/>
                        </a:spcAft>
                        <a:buNone/>
                      </a:pPr>
                      <a:r>
                        <a:rPr lang="en" sz="800">
                          <a:solidFill>
                            <a:srgbClr val="FFFFFF"/>
                          </a:solidFill>
                          <a:latin typeface="Nunito Sans Light"/>
                          <a:ea typeface="Nunito Sans Light"/>
                          <a:cs typeface="Nunito Sans Light"/>
                          <a:sym typeface="Nunito Sans Light"/>
                        </a:rPr>
                        <a:t>Impress</a:t>
                      </a:r>
                      <a:endParaRPr sz="800">
                        <a:solidFill>
                          <a:srgbClr val="FFFFFF"/>
                        </a:solidFill>
                        <a:latin typeface="Nunito Sans Light"/>
                        <a:ea typeface="Nunito Sans Light"/>
                        <a:cs typeface="Nunito Sans Light"/>
                        <a:sym typeface="Nunito Sans Light"/>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82301"/>
                    </a:solidFill>
                  </a:tcPr>
                </a:tc>
              </a:tr>
            </a:tbl>
          </a:graphicData>
        </a:graphic>
      </p:graphicFrame>
      <p:sp>
        <p:nvSpPr>
          <p:cNvPr id="200" name="Google Shape;200;p26"/>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company name</a:t>
            </a:r>
            <a:endParaRPr/>
          </a:p>
        </p:txBody>
      </p:sp>
      <p:sp>
        <p:nvSpPr>
          <p:cNvPr id="201" name="Google Shape;201;p26"/>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2019 - 2020</a:t>
            </a:r>
            <a:endParaRPr/>
          </a:p>
        </p:txBody>
      </p:sp>
      <p:sp>
        <p:nvSpPr>
          <p:cNvPr id="202" name="Google Shape;202;p26"/>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Google Shape;207;p27"/>
          <p:cNvSpPr txBox="1"/>
          <p:nvPr>
            <p:ph type="title"/>
          </p:nvPr>
        </p:nvSpPr>
        <p:spPr>
          <a:xfrm>
            <a:off x="654875" y="747450"/>
            <a:ext cx="3118200" cy="144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400"/>
              <a:t>Example map</a:t>
            </a:r>
            <a:endParaRPr sz="3400"/>
          </a:p>
        </p:txBody>
      </p:sp>
      <p:sp>
        <p:nvSpPr>
          <p:cNvPr id="208" name="Google Shape;208;p27"/>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company name</a:t>
            </a:r>
            <a:endParaRPr/>
          </a:p>
        </p:txBody>
      </p:sp>
      <p:sp>
        <p:nvSpPr>
          <p:cNvPr id="209" name="Google Shape;209;p27"/>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2019 - 2020</a:t>
            </a:r>
            <a:endParaRPr/>
          </a:p>
        </p:txBody>
      </p:sp>
      <p:sp>
        <p:nvSpPr>
          <p:cNvPr id="210" name="Google Shape;210;p27"/>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pic>
        <p:nvPicPr>
          <p:cNvPr id="211" name="Google Shape;211;p27"/>
          <p:cNvPicPr preferRelativeResize="0"/>
          <p:nvPr/>
        </p:nvPicPr>
        <p:blipFill>
          <a:blip r:embed="rId3">
            <a:alphaModFix/>
          </a:blip>
          <a:stretch>
            <a:fillRect/>
          </a:stretch>
        </p:blipFill>
        <p:spPr>
          <a:xfrm>
            <a:off x="3647725" y="1179000"/>
            <a:ext cx="5032800" cy="2499626"/>
          </a:xfrm>
          <a:prstGeom prst="rect">
            <a:avLst/>
          </a:prstGeom>
          <a:noFill/>
          <a:ln>
            <a:noFill/>
          </a:ln>
        </p:spPr>
      </p:pic>
      <p:pic>
        <p:nvPicPr>
          <p:cNvPr id="212" name="Google Shape;212;p27"/>
          <p:cNvPicPr preferRelativeResize="0"/>
          <p:nvPr/>
        </p:nvPicPr>
        <p:blipFill>
          <a:blip r:embed="rId4">
            <a:alphaModFix/>
          </a:blip>
          <a:stretch>
            <a:fillRect/>
          </a:stretch>
        </p:blipFill>
        <p:spPr>
          <a:xfrm>
            <a:off x="4434550" y="1880150"/>
            <a:ext cx="160800" cy="160800"/>
          </a:xfrm>
          <a:prstGeom prst="rect">
            <a:avLst/>
          </a:prstGeom>
          <a:noFill/>
          <a:ln>
            <a:noFill/>
          </a:ln>
        </p:spPr>
      </p:pic>
      <p:pic>
        <p:nvPicPr>
          <p:cNvPr id="213" name="Google Shape;213;p27"/>
          <p:cNvPicPr preferRelativeResize="0"/>
          <p:nvPr/>
        </p:nvPicPr>
        <p:blipFill>
          <a:blip r:embed="rId4">
            <a:alphaModFix/>
          </a:blip>
          <a:stretch>
            <a:fillRect/>
          </a:stretch>
        </p:blipFill>
        <p:spPr>
          <a:xfrm>
            <a:off x="5712550" y="1822100"/>
            <a:ext cx="160800" cy="160800"/>
          </a:xfrm>
          <a:prstGeom prst="rect">
            <a:avLst/>
          </a:prstGeom>
          <a:noFill/>
          <a:ln>
            <a:noFill/>
          </a:ln>
        </p:spPr>
      </p:pic>
      <p:pic>
        <p:nvPicPr>
          <p:cNvPr id="214" name="Google Shape;214;p27"/>
          <p:cNvPicPr preferRelativeResize="0"/>
          <p:nvPr/>
        </p:nvPicPr>
        <p:blipFill>
          <a:blip r:embed="rId4">
            <a:alphaModFix/>
          </a:blip>
          <a:stretch>
            <a:fillRect/>
          </a:stretch>
        </p:blipFill>
        <p:spPr>
          <a:xfrm>
            <a:off x="5062350" y="2644975"/>
            <a:ext cx="160800" cy="160800"/>
          </a:xfrm>
          <a:prstGeom prst="rect">
            <a:avLst/>
          </a:prstGeom>
          <a:noFill/>
          <a:ln>
            <a:noFill/>
          </a:ln>
        </p:spPr>
      </p:pic>
      <p:pic>
        <p:nvPicPr>
          <p:cNvPr id="215" name="Google Shape;215;p27"/>
          <p:cNvPicPr preferRelativeResize="0"/>
          <p:nvPr/>
        </p:nvPicPr>
        <p:blipFill>
          <a:blip r:embed="rId4">
            <a:alphaModFix/>
          </a:blip>
          <a:stretch>
            <a:fillRect/>
          </a:stretch>
        </p:blipFill>
        <p:spPr>
          <a:xfrm>
            <a:off x="6083725" y="3095900"/>
            <a:ext cx="160800" cy="160800"/>
          </a:xfrm>
          <a:prstGeom prst="rect">
            <a:avLst/>
          </a:prstGeom>
          <a:noFill/>
          <a:ln>
            <a:noFill/>
          </a:ln>
        </p:spPr>
      </p:pic>
      <p:pic>
        <p:nvPicPr>
          <p:cNvPr id="216" name="Google Shape;216;p27"/>
          <p:cNvPicPr preferRelativeResize="0"/>
          <p:nvPr/>
        </p:nvPicPr>
        <p:blipFill>
          <a:blip r:embed="rId4">
            <a:alphaModFix/>
          </a:blip>
          <a:stretch>
            <a:fillRect/>
          </a:stretch>
        </p:blipFill>
        <p:spPr>
          <a:xfrm>
            <a:off x="8029450" y="2979125"/>
            <a:ext cx="160800" cy="160800"/>
          </a:xfrm>
          <a:prstGeom prst="rect">
            <a:avLst/>
          </a:prstGeom>
          <a:noFill/>
          <a:ln>
            <a:noFill/>
          </a:ln>
        </p:spPr>
      </p:pic>
      <p:pic>
        <p:nvPicPr>
          <p:cNvPr id="217" name="Google Shape;217;p27"/>
          <p:cNvPicPr preferRelativeResize="0"/>
          <p:nvPr/>
        </p:nvPicPr>
        <p:blipFill>
          <a:blip r:embed="rId4">
            <a:alphaModFix/>
          </a:blip>
          <a:stretch>
            <a:fillRect/>
          </a:stretch>
        </p:blipFill>
        <p:spPr>
          <a:xfrm>
            <a:off x="5922925" y="1624200"/>
            <a:ext cx="160800" cy="160800"/>
          </a:xfrm>
          <a:prstGeom prst="rect">
            <a:avLst/>
          </a:prstGeom>
          <a:noFill/>
          <a:ln>
            <a:noFill/>
          </a:ln>
        </p:spPr>
      </p:pic>
      <p:pic>
        <p:nvPicPr>
          <p:cNvPr id="218" name="Google Shape;218;p27"/>
          <p:cNvPicPr preferRelativeResize="0"/>
          <p:nvPr/>
        </p:nvPicPr>
        <p:blipFill>
          <a:blip r:embed="rId4">
            <a:alphaModFix/>
          </a:blip>
          <a:stretch>
            <a:fillRect/>
          </a:stretch>
        </p:blipFill>
        <p:spPr>
          <a:xfrm>
            <a:off x="6631175" y="1624200"/>
            <a:ext cx="160800" cy="160800"/>
          </a:xfrm>
          <a:prstGeom prst="rect">
            <a:avLst/>
          </a:prstGeom>
          <a:noFill/>
          <a:ln>
            <a:noFill/>
          </a:ln>
        </p:spPr>
      </p:pic>
      <p:pic>
        <p:nvPicPr>
          <p:cNvPr id="219" name="Google Shape;219;p27"/>
          <p:cNvPicPr preferRelativeResize="0"/>
          <p:nvPr/>
        </p:nvPicPr>
        <p:blipFill>
          <a:blip r:embed="rId4">
            <a:alphaModFix/>
          </a:blip>
          <a:stretch>
            <a:fillRect/>
          </a:stretch>
        </p:blipFill>
        <p:spPr>
          <a:xfrm>
            <a:off x="7781925" y="1901488"/>
            <a:ext cx="160800" cy="160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3" name="Shape 223"/>
        <p:cNvGrpSpPr/>
        <p:nvPr/>
      </p:nvGrpSpPr>
      <p:grpSpPr>
        <a:xfrm>
          <a:off x="0" y="0"/>
          <a:ext cx="0" cy="0"/>
          <a:chOff x="0" y="0"/>
          <a:chExt cx="0" cy="0"/>
        </a:xfrm>
      </p:grpSpPr>
      <p:sp>
        <p:nvSpPr>
          <p:cNvPr id="224" name="Google Shape;224;p28"/>
          <p:cNvSpPr txBox="1"/>
          <p:nvPr>
            <p:ph type="title"/>
          </p:nvPr>
        </p:nvSpPr>
        <p:spPr>
          <a:xfrm>
            <a:off x="654875" y="747450"/>
            <a:ext cx="1720800" cy="144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Icons</a:t>
            </a:r>
            <a:endParaRPr/>
          </a:p>
        </p:txBody>
      </p:sp>
      <p:sp>
        <p:nvSpPr>
          <p:cNvPr id="225" name="Google Shape;225;p28"/>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company name</a:t>
            </a:r>
            <a:endParaRPr/>
          </a:p>
        </p:txBody>
      </p:sp>
      <p:sp>
        <p:nvSpPr>
          <p:cNvPr id="226" name="Google Shape;226;p28"/>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2019 - 2020</a:t>
            </a:r>
            <a:endParaRPr/>
          </a:p>
        </p:txBody>
      </p:sp>
      <p:sp>
        <p:nvSpPr>
          <p:cNvPr id="227" name="Google Shape;227;p28"/>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pic>
        <p:nvPicPr>
          <p:cNvPr id="228" name="Google Shape;228;p28"/>
          <p:cNvPicPr preferRelativeResize="0"/>
          <p:nvPr/>
        </p:nvPicPr>
        <p:blipFill>
          <a:blip r:embed="rId3">
            <a:alphaModFix/>
          </a:blip>
          <a:stretch>
            <a:fillRect/>
          </a:stretch>
        </p:blipFill>
        <p:spPr>
          <a:xfrm>
            <a:off x="2336250" y="1227475"/>
            <a:ext cx="303000" cy="303000"/>
          </a:xfrm>
          <a:prstGeom prst="rect">
            <a:avLst/>
          </a:prstGeom>
          <a:noFill/>
          <a:ln>
            <a:noFill/>
          </a:ln>
        </p:spPr>
      </p:pic>
      <p:pic>
        <p:nvPicPr>
          <p:cNvPr id="229" name="Google Shape;229;p28"/>
          <p:cNvPicPr preferRelativeResize="0"/>
          <p:nvPr/>
        </p:nvPicPr>
        <p:blipFill>
          <a:blip r:embed="rId4">
            <a:alphaModFix/>
          </a:blip>
          <a:stretch>
            <a:fillRect/>
          </a:stretch>
        </p:blipFill>
        <p:spPr>
          <a:xfrm>
            <a:off x="2639250" y="1227475"/>
            <a:ext cx="303000" cy="303000"/>
          </a:xfrm>
          <a:prstGeom prst="rect">
            <a:avLst/>
          </a:prstGeom>
          <a:noFill/>
          <a:ln>
            <a:noFill/>
          </a:ln>
        </p:spPr>
      </p:pic>
      <p:pic>
        <p:nvPicPr>
          <p:cNvPr id="230" name="Google Shape;230;p28"/>
          <p:cNvPicPr preferRelativeResize="0"/>
          <p:nvPr/>
        </p:nvPicPr>
        <p:blipFill>
          <a:blip r:embed="rId5">
            <a:alphaModFix/>
          </a:blip>
          <a:stretch>
            <a:fillRect/>
          </a:stretch>
        </p:blipFill>
        <p:spPr>
          <a:xfrm>
            <a:off x="2942250" y="1219550"/>
            <a:ext cx="303000" cy="303000"/>
          </a:xfrm>
          <a:prstGeom prst="rect">
            <a:avLst/>
          </a:prstGeom>
          <a:noFill/>
          <a:ln>
            <a:noFill/>
          </a:ln>
        </p:spPr>
      </p:pic>
      <p:pic>
        <p:nvPicPr>
          <p:cNvPr id="231" name="Google Shape;231;p28"/>
          <p:cNvPicPr preferRelativeResize="0"/>
          <p:nvPr/>
        </p:nvPicPr>
        <p:blipFill>
          <a:blip r:embed="rId6">
            <a:alphaModFix/>
          </a:blip>
          <a:stretch>
            <a:fillRect/>
          </a:stretch>
        </p:blipFill>
        <p:spPr>
          <a:xfrm>
            <a:off x="3245250" y="1227475"/>
            <a:ext cx="295075" cy="295075"/>
          </a:xfrm>
          <a:prstGeom prst="rect">
            <a:avLst/>
          </a:prstGeom>
          <a:noFill/>
          <a:ln>
            <a:noFill/>
          </a:ln>
        </p:spPr>
      </p:pic>
      <p:pic>
        <p:nvPicPr>
          <p:cNvPr id="232" name="Google Shape;232;p28"/>
          <p:cNvPicPr preferRelativeResize="0"/>
          <p:nvPr/>
        </p:nvPicPr>
        <p:blipFill>
          <a:blip r:embed="rId7">
            <a:alphaModFix/>
          </a:blip>
          <a:stretch>
            <a:fillRect/>
          </a:stretch>
        </p:blipFill>
        <p:spPr>
          <a:xfrm>
            <a:off x="3540325" y="1227475"/>
            <a:ext cx="303000" cy="303000"/>
          </a:xfrm>
          <a:prstGeom prst="rect">
            <a:avLst/>
          </a:prstGeom>
          <a:noFill/>
          <a:ln>
            <a:noFill/>
          </a:ln>
        </p:spPr>
      </p:pic>
      <p:pic>
        <p:nvPicPr>
          <p:cNvPr id="233" name="Google Shape;233;p28"/>
          <p:cNvPicPr preferRelativeResize="0"/>
          <p:nvPr/>
        </p:nvPicPr>
        <p:blipFill>
          <a:blip r:embed="rId8">
            <a:alphaModFix/>
          </a:blip>
          <a:stretch>
            <a:fillRect/>
          </a:stretch>
        </p:blipFill>
        <p:spPr>
          <a:xfrm>
            <a:off x="3851250" y="1219550"/>
            <a:ext cx="303000" cy="303000"/>
          </a:xfrm>
          <a:prstGeom prst="rect">
            <a:avLst/>
          </a:prstGeom>
          <a:noFill/>
          <a:ln>
            <a:noFill/>
          </a:ln>
        </p:spPr>
      </p:pic>
      <p:pic>
        <p:nvPicPr>
          <p:cNvPr id="234" name="Google Shape;234;p28"/>
          <p:cNvPicPr preferRelativeResize="0"/>
          <p:nvPr/>
        </p:nvPicPr>
        <p:blipFill>
          <a:blip r:embed="rId9">
            <a:alphaModFix/>
          </a:blip>
          <a:stretch>
            <a:fillRect/>
          </a:stretch>
        </p:blipFill>
        <p:spPr>
          <a:xfrm>
            <a:off x="4162175" y="1227475"/>
            <a:ext cx="295075" cy="295075"/>
          </a:xfrm>
          <a:prstGeom prst="rect">
            <a:avLst/>
          </a:prstGeom>
          <a:noFill/>
          <a:ln>
            <a:noFill/>
          </a:ln>
        </p:spPr>
      </p:pic>
      <p:pic>
        <p:nvPicPr>
          <p:cNvPr id="235" name="Google Shape;235;p28"/>
          <p:cNvPicPr preferRelativeResize="0"/>
          <p:nvPr/>
        </p:nvPicPr>
        <p:blipFill>
          <a:blip r:embed="rId10">
            <a:alphaModFix/>
          </a:blip>
          <a:stretch>
            <a:fillRect/>
          </a:stretch>
        </p:blipFill>
        <p:spPr>
          <a:xfrm>
            <a:off x="4465175" y="1227475"/>
            <a:ext cx="295075" cy="295075"/>
          </a:xfrm>
          <a:prstGeom prst="rect">
            <a:avLst/>
          </a:prstGeom>
          <a:noFill/>
          <a:ln>
            <a:noFill/>
          </a:ln>
        </p:spPr>
      </p:pic>
      <p:pic>
        <p:nvPicPr>
          <p:cNvPr id="236" name="Google Shape;236;p28"/>
          <p:cNvPicPr preferRelativeResize="0"/>
          <p:nvPr/>
        </p:nvPicPr>
        <p:blipFill>
          <a:blip r:embed="rId11">
            <a:alphaModFix/>
          </a:blip>
          <a:stretch>
            <a:fillRect/>
          </a:stretch>
        </p:blipFill>
        <p:spPr>
          <a:xfrm>
            <a:off x="4760250" y="1227475"/>
            <a:ext cx="295075" cy="295075"/>
          </a:xfrm>
          <a:prstGeom prst="rect">
            <a:avLst/>
          </a:prstGeom>
          <a:noFill/>
          <a:ln>
            <a:noFill/>
          </a:ln>
        </p:spPr>
      </p:pic>
      <p:pic>
        <p:nvPicPr>
          <p:cNvPr id="237" name="Google Shape;237;p28"/>
          <p:cNvPicPr preferRelativeResize="0"/>
          <p:nvPr/>
        </p:nvPicPr>
        <p:blipFill>
          <a:blip r:embed="rId12">
            <a:alphaModFix/>
          </a:blip>
          <a:stretch>
            <a:fillRect/>
          </a:stretch>
        </p:blipFill>
        <p:spPr>
          <a:xfrm>
            <a:off x="5063250" y="1219550"/>
            <a:ext cx="295075" cy="295075"/>
          </a:xfrm>
          <a:prstGeom prst="rect">
            <a:avLst/>
          </a:prstGeom>
          <a:noFill/>
          <a:ln>
            <a:noFill/>
          </a:ln>
        </p:spPr>
      </p:pic>
      <p:pic>
        <p:nvPicPr>
          <p:cNvPr id="238" name="Google Shape;238;p28"/>
          <p:cNvPicPr preferRelativeResize="0"/>
          <p:nvPr/>
        </p:nvPicPr>
        <p:blipFill>
          <a:blip r:embed="rId13">
            <a:alphaModFix/>
          </a:blip>
          <a:stretch>
            <a:fillRect/>
          </a:stretch>
        </p:blipFill>
        <p:spPr>
          <a:xfrm>
            <a:off x="5366250" y="1227475"/>
            <a:ext cx="303000" cy="303000"/>
          </a:xfrm>
          <a:prstGeom prst="rect">
            <a:avLst/>
          </a:prstGeom>
          <a:noFill/>
          <a:ln>
            <a:noFill/>
          </a:ln>
        </p:spPr>
      </p:pic>
      <p:pic>
        <p:nvPicPr>
          <p:cNvPr id="239" name="Google Shape;239;p28"/>
          <p:cNvPicPr preferRelativeResize="0"/>
          <p:nvPr/>
        </p:nvPicPr>
        <p:blipFill>
          <a:blip r:embed="rId14">
            <a:alphaModFix/>
          </a:blip>
          <a:stretch>
            <a:fillRect/>
          </a:stretch>
        </p:blipFill>
        <p:spPr>
          <a:xfrm>
            <a:off x="5661325" y="1219550"/>
            <a:ext cx="295075" cy="295075"/>
          </a:xfrm>
          <a:prstGeom prst="rect">
            <a:avLst/>
          </a:prstGeom>
          <a:noFill/>
          <a:ln>
            <a:noFill/>
          </a:ln>
        </p:spPr>
      </p:pic>
      <p:pic>
        <p:nvPicPr>
          <p:cNvPr id="240" name="Google Shape;240;p28"/>
          <p:cNvPicPr preferRelativeResize="0"/>
          <p:nvPr/>
        </p:nvPicPr>
        <p:blipFill>
          <a:blip r:embed="rId15">
            <a:alphaModFix/>
          </a:blip>
          <a:stretch>
            <a:fillRect/>
          </a:stretch>
        </p:blipFill>
        <p:spPr>
          <a:xfrm>
            <a:off x="5968287" y="1227475"/>
            <a:ext cx="295075" cy="295075"/>
          </a:xfrm>
          <a:prstGeom prst="rect">
            <a:avLst/>
          </a:prstGeom>
          <a:noFill/>
          <a:ln>
            <a:noFill/>
          </a:ln>
        </p:spPr>
      </p:pic>
      <p:pic>
        <p:nvPicPr>
          <p:cNvPr id="241" name="Google Shape;241;p28"/>
          <p:cNvPicPr preferRelativeResize="0"/>
          <p:nvPr/>
        </p:nvPicPr>
        <p:blipFill>
          <a:blip r:embed="rId16">
            <a:alphaModFix/>
          </a:blip>
          <a:stretch>
            <a:fillRect/>
          </a:stretch>
        </p:blipFill>
        <p:spPr>
          <a:xfrm>
            <a:off x="6275250" y="1227475"/>
            <a:ext cx="303000" cy="303000"/>
          </a:xfrm>
          <a:prstGeom prst="rect">
            <a:avLst/>
          </a:prstGeom>
          <a:noFill/>
          <a:ln>
            <a:noFill/>
          </a:ln>
        </p:spPr>
      </p:pic>
      <p:pic>
        <p:nvPicPr>
          <p:cNvPr id="242" name="Google Shape;242;p28"/>
          <p:cNvPicPr preferRelativeResize="0"/>
          <p:nvPr/>
        </p:nvPicPr>
        <p:blipFill>
          <a:blip r:embed="rId17">
            <a:alphaModFix/>
          </a:blip>
          <a:stretch>
            <a:fillRect/>
          </a:stretch>
        </p:blipFill>
        <p:spPr>
          <a:xfrm>
            <a:off x="6562400" y="1219550"/>
            <a:ext cx="303000" cy="303000"/>
          </a:xfrm>
          <a:prstGeom prst="rect">
            <a:avLst/>
          </a:prstGeom>
          <a:noFill/>
          <a:ln>
            <a:noFill/>
          </a:ln>
        </p:spPr>
      </p:pic>
      <p:pic>
        <p:nvPicPr>
          <p:cNvPr id="243" name="Google Shape;243;p28"/>
          <p:cNvPicPr preferRelativeResize="0"/>
          <p:nvPr/>
        </p:nvPicPr>
        <p:blipFill>
          <a:blip r:embed="rId18">
            <a:alphaModFix/>
          </a:blip>
          <a:stretch>
            <a:fillRect/>
          </a:stretch>
        </p:blipFill>
        <p:spPr>
          <a:xfrm>
            <a:off x="6873325" y="1219550"/>
            <a:ext cx="303000" cy="303000"/>
          </a:xfrm>
          <a:prstGeom prst="rect">
            <a:avLst/>
          </a:prstGeom>
          <a:noFill/>
          <a:ln>
            <a:noFill/>
          </a:ln>
        </p:spPr>
      </p:pic>
      <p:pic>
        <p:nvPicPr>
          <p:cNvPr id="244" name="Google Shape;244;p28"/>
          <p:cNvPicPr preferRelativeResize="0"/>
          <p:nvPr/>
        </p:nvPicPr>
        <p:blipFill>
          <a:blip r:embed="rId19">
            <a:alphaModFix/>
          </a:blip>
          <a:stretch>
            <a:fillRect/>
          </a:stretch>
        </p:blipFill>
        <p:spPr>
          <a:xfrm>
            <a:off x="7184250" y="1227475"/>
            <a:ext cx="295100" cy="295100"/>
          </a:xfrm>
          <a:prstGeom prst="rect">
            <a:avLst/>
          </a:prstGeom>
          <a:noFill/>
          <a:ln>
            <a:noFill/>
          </a:ln>
        </p:spPr>
      </p:pic>
      <p:pic>
        <p:nvPicPr>
          <p:cNvPr id="245" name="Google Shape;245;p28"/>
          <p:cNvPicPr preferRelativeResize="0"/>
          <p:nvPr/>
        </p:nvPicPr>
        <p:blipFill>
          <a:blip r:embed="rId20">
            <a:alphaModFix/>
          </a:blip>
          <a:stretch>
            <a:fillRect/>
          </a:stretch>
        </p:blipFill>
        <p:spPr>
          <a:xfrm>
            <a:off x="7487275" y="1227475"/>
            <a:ext cx="303000" cy="303000"/>
          </a:xfrm>
          <a:prstGeom prst="rect">
            <a:avLst/>
          </a:prstGeom>
          <a:noFill/>
          <a:ln>
            <a:noFill/>
          </a:ln>
        </p:spPr>
      </p:pic>
      <p:pic>
        <p:nvPicPr>
          <p:cNvPr id="246" name="Google Shape;246;p28"/>
          <p:cNvPicPr preferRelativeResize="0"/>
          <p:nvPr/>
        </p:nvPicPr>
        <p:blipFill>
          <a:blip r:embed="rId21">
            <a:alphaModFix/>
          </a:blip>
          <a:stretch>
            <a:fillRect/>
          </a:stretch>
        </p:blipFill>
        <p:spPr>
          <a:xfrm>
            <a:off x="7798200" y="1223513"/>
            <a:ext cx="303000" cy="303000"/>
          </a:xfrm>
          <a:prstGeom prst="rect">
            <a:avLst/>
          </a:prstGeom>
          <a:noFill/>
          <a:ln>
            <a:noFill/>
          </a:ln>
        </p:spPr>
      </p:pic>
      <p:pic>
        <p:nvPicPr>
          <p:cNvPr id="247" name="Google Shape;247;p28"/>
          <p:cNvPicPr preferRelativeResize="0"/>
          <p:nvPr/>
        </p:nvPicPr>
        <p:blipFill>
          <a:blip r:embed="rId22">
            <a:alphaModFix/>
          </a:blip>
          <a:stretch>
            <a:fillRect/>
          </a:stretch>
        </p:blipFill>
        <p:spPr>
          <a:xfrm>
            <a:off x="8101225" y="1219550"/>
            <a:ext cx="303000" cy="303000"/>
          </a:xfrm>
          <a:prstGeom prst="rect">
            <a:avLst/>
          </a:prstGeom>
          <a:noFill/>
          <a:ln>
            <a:noFill/>
          </a:ln>
        </p:spPr>
      </p:pic>
      <p:pic>
        <p:nvPicPr>
          <p:cNvPr id="248" name="Google Shape;248;p28"/>
          <p:cNvPicPr preferRelativeResize="0"/>
          <p:nvPr/>
        </p:nvPicPr>
        <p:blipFill>
          <a:blip r:embed="rId23">
            <a:alphaModFix/>
          </a:blip>
          <a:stretch>
            <a:fillRect/>
          </a:stretch>
        </p:blipFill>
        <p:spPr>
          <a:xfrm>
            <a:off x="2336250" y="1530475"/>
            <a:ext cx="303000" cy="303000"/>
          </a:xfrm>
          <a:prstGeom prst="rect">
            <a:avLst/>
          </a:prstGeom>
          <a:noFill/>
          <a:ln>
            <a:noFill/>
          </a:ln>
        </p:spPr>
      </p:pic>
      <p:pic>
        <p:nvPicPr>
          <p:cNvPr id="249" name="Google Shape;249;p28"/>
          <p:cNvPicPr preferRelativeResize="0"/>
          <p:nvPr/>
        </p:nvPicPr>
        <p:blipFill>
          <a:blip r:embed="rId24">
            <a:alphaModFix/>
          </a:blip>
          <a:stretch>
            <a:fillRect/>
          </a:stretch>
        </p:blipFill>
        <p:spPr>
          <a:xfrm>
            <a:off x="2639250" y="1530475"/>
            <a:ext cx="303000" cy="303000"/>
          </a:xfrm>
          <a:prstGeom prst="rect">
            <a:avLst/>
          </a:prstGeom>
          <a:noFill/>
          <a:ln>
            <a:noFill/>
          </a:ln>
        </p:spPr>
      </p:pic>
      <p:pic>
        <p:nvPicPr>
          <p:cNvPr id="250" name="Google Shape;250;p28"/>
          <p:cNvPicPr preferRelativeResize="0"/>
          <p:nvPr/>
        </p:nvPicPr>
        <p:blipFill>
          <a:blip r:embed="rId25">
            <a:alphaModFix/>
          </a:blip>
          <a:stretch>
            <a:fillRect/>
          </a:stretch>
        </p:blipFill>
        <p:spPr>
          <a:xfrm>
            <a:off x="2942250" y="1522575"/>
            <a:ext cx="303000" cy="303000"/>
          </a:xfrm>
          <a:prstGeom prst="rect">
            <a:avLst/>
          </a:prstGeom>
          <a:noFill/>
          <a:ln>
            <a:noFill/>
          </a:ln>
        </p:spPr>
      </p:pic>
      <p:pic>
        <p:nvPicPr>
          <p:cNvPr id="251" name="Google Shape;251;p28"/>
          <p:cNvPicPr preferRelativeResize="0"/>
          <p:nvPr/>
        </p:nvPicPr>
        <p:blipFill>
          <a:blip r:embed="rId26">
            <a:alphaModFix/>
          </a:blip>
          <a:stretch>
            <a:fillRect/>
          </a:stretch>
        </p:blipFill>
        <p:spPr>
          <a:xfrm>
            <a:off x="3245250" y="1522575"/>
            <a:ext cx="303000" cy="303000"/>
          </a:xfrm>
          <a:prstGeom prst="rect">
            <a:avLst/>
          </a:prstGeom>
          <a:noFill/>
          <a:ln>
            <a:noFill/>
          </a:ln>
        </p:spPr>
      </p:pic>
      <p:pic>
        <p:nvPicPr>
          <p:cNvPr id="252" name="Google Shape;252;p28"/>
          <p:cNvPicPr preferRelativeResize="0"/>
          <p:nvPr/>
        </p:nvPicPr>
        <p:blipFill>
          <a:blip r:embed="rId27">
            <a:alphaModFix/>
          </a:blip>
          <a:stretch>
            <a:fillRect/>
          </a:stretch>
        </p:blipFill>
        <p:spPr>
          <a:xfrm>
            <a:off x="3548250" y="1530475"/>
            <a:ext cx="295075" cy="295075"/>
          </a:xfrm>
          <a:prstGeom prst="rect">
            <a:avLst/>
          </a:prstGeom>
          <a:noFill/>
          <a:ln>
            <a:noFill/>
          </a:ln>
        </p:spPr>
      </p:pic>
      <p:pic>
        <p:nvPicPr>
          <p:cNvPr id="253" name="Google Shape;253;p28"/>
          <p:cNvPicPr preferRelativeResize="0"/>
          <p:nvPr/>
        </p:nvPicPr>
        <p:blipFill>
          <a:blip r:embed="rId28">
            <a:alphaModFix/>
          </a:blip>
          <a:stretch>
            <a:fillRect/>
          </a:stretch>
        </p:blipFill>
        <p:spPr>
          <a:xfrm>
            <a:off x="3851250" y="1530475"/>
            <a:ext cx="295075" cy="295075"/>
          </a:xfrm>
          <a:prstGeom prst="rect">
            <a:avLst/>
          </a:prstGeom>
          <a:noFill/>
          <a:ln>
            <a:noFill/>
          </a:ln>
        </p:spPr>
      </p:pic>
      <p:pic>
        <p:nvPicPr>
          <p:cNvPr id="254" name="Google Shape;254;p28"/>
          <p:cNvPicPr preferRelativeResize="0"/>
          <p:nvPr/>
        </p:nvPicPr>
        <p:blipFill>
          <a:blip r:embed="rId29">
            <a:alphaModFix/>
          </a:blip>
          <a:stretch>
            <a:fillRect/>
          </a:stretch>
        </p:blipFill>
        <p:spPr>
          <a:xfrm>
            <a:off x="4154250" y="1516800"/>
            <a:ext cx="303000" cy="303000"/>
          </a:xfrm>
          <a:prstGeom prst="rect">
            <a:avLst/>
          </a:prstGeom>
          <a:noFill/>
          <a:ln>
            <a:noFill/>
          </a:ln>
        </p:spPr>
      </p:pic>
      <p:pic>
        <p:nvPicPr>
          <p:cNvPr id="255" name="Google Shape;255;p28"/>
          <p:cNvPicPr preferRelativeResize="0"/>
          <p:nvPr/>
        </p:nvPicPr>
        <p:blipFill>
          <a:blip r:embed="rId30">
            <a:alphaModFix/>
          </a:blip>
          <a:stretch>
            <a:fillRect/>
          </a:stretch>
        </p:blipFill>
        <p:spPr>
          <a:xfrm>
            <a:off x="4465175" y="1526525"/>
            <a:ext cx="303000" cy="303000"/>
          </a:xfrm>
          <a:prstGeom prst="rect">
            <a:avLst/>
          </a:prstGeom>
          <a:noFill/>
          <a:ln>
            <a:noFill/>
          </a:ln>
        </p:spPr>
      </p:pic>
      <p:pic>
        <p:nvPicPr>
          <p:cNvPr id="256" name="Google Shape;256;p28"/>
          <p:cNvPicPr preferRelativeResize="0"/>
          <p:nvPr/>
        </p:nvPicPr>
        <p:blipFill>
          <a:blip r:embed="rId31">
            <a:alphaModFix/>
          </a:blip>
          <a:stretch>
            <a:fillRect/>
          </a:stretch>
        </p:blipFill>
        <p:spPr>
          <a:xfrm>
            <a:off x="4752325" y="1530475"/>
            <a:ext cx="303000" cy="303000"/>
          </a:xfrm>
          <a:prstGeom prst="rect">
            <a:avLst/>
          </a:prstGeom>
          <a:noFill/>
          <a:ln>
            <a:noFill/>
          </a:ln>
        </p:spPr>
      </p:pic>
      <p:pic>
        <p:nvPicPr>
          <p:cNvPr id="257" name="Google Shape;257;p28"/>
          <p:cNvPicPr preferRelativeResize="0"/>
          <p:nvPr/>
        </p:nvPicPr>
        <p:blipFill>
          <a:blip r:embed="rId32">
            <a:alphaModFix/>
          </a:blip>
          <a:stretch>
            <a:fillRect/>
          </a:stretch>
        </p:blipFill>
        <p:spPr>
          <a:xfrm>
            <a:off x="5063250" y="1530475"/>
            <a:ext cx="303000" cy="303000"/>
          </a:xfrm>
          <a:prstGeom prst="rect">
            <a:avLst/>
          </a:prstGeom>
          <a:noFill/>
          <a:ln>
            <a:noFill/>
          </a:ln>
        </p:spPr>
      </p:pic>
      <p:pic>
        <p:nvPicPr>
          <p:cNvPr id="258" name="Google Shape;258;p28"/>
          <p:cNvPicPr preferRelativeResize="0"/>
          <p:nvPr/>
        </p:nvPicPr>
        <p:blipFill>
          <a:blip r:embed="rId33">
            <a:alphaModFix/>
          </a:blip>
          <a:stretch>
            <a:fillRect/>
          </a:stretch>
        </p:blipFill>
        <p:spPr>
          <a:xfrm>
            <a:off x="5358325" y="1514625"/>
            <a:ext cx="303000" cy="303000"/>
          </a:xfrm>
          <a:prstGeom prst="rect">
            <a:avLst/>
          </a:prstGeom>
          <a:noFill/>
          <a:ln>
            <a:noFill/>
          </a:ln>
        </p:spPr>
      </p:pic>
      <p:pic>
        <p:nvPicPr>
          <p:cNvPr id="259" name="Google Shape;259;p28"/>
          <p:cNvPicPr preferRelativeResize="0"/>
          <p:nvPr/>
        </p:nvPicPr>
        <p:blipFill>
          <a:blip r:embed="rId34">
            <a:alphaModFix/>
          </a:blip>
          <a:stretch>
            <a:fillRect/>
          </a:stretch>
        </p:blipFill>
        <p:spPr>
          <a:xfrm>
            <a:off x="5661325" y="1530475"/>
            <a:ext cx="303000" cy="303000"/>
          </a:xfrm>
          <a:prstGeom prst="rect">
            <a:avLst/>
          </a:prstGeom>
          <a:noFill/>
          <a:ln>
            <a:noFill/>
          </a:ln>
        </p:spPr>
      </p:pic>
      <p:pic>
        <p:nvPicPr>
          <p:cNvPr id="260" name="Google Shape;260;p28"/>
          <p:cNvPicPr preferRelativeResize="0"/>
          <p:nvPr/>
        </p:nvPicPr>
        <p:blipFill>
          <a:blip r:embed="rId35">
            <a:alphaModFix/>
          </a:blip>
          <a:stretch>
            <a:fillRect/>
          </a:stretch>
        </p:blipFill>
        <p:spPr>
          <a:xfrm>
            <a:off x="5980175" y="1522550"/>
            <a:ext cx="303000" cy="303000"/>
          </a:xfrm>
          <a:prstGeom prst="rect">
            <a:avLst/>
          </a:prstGeom>
          <a:noFill/>
          <a:ln>
            <a:noFill/>
          </a:ln>
        </p:spPr>
      </p:pic>
      <p:pic>
        <p:nvPicPr>
          <p:cNvPr id="261" name="Google Shape;261;p28"/>
          <p:cNvPicPr preferRelativeResize="0"/>
          <p:nvPr/>
        </p:nvPicPr>
        <p:blipFill>
          <a:blip r:embed="rId36">
            <a:alphaModFix/>
          </a:blip>
          <a:stretch>
            <a:fillRect/>
          </a:stretch>
        </p:blipFill>
        <p:spPr>
          <a:xfrm>
            <a:off x="6283175" y="1530475"/>
            <a:ext cx="295075" cy="295075"/>
          </a:xfrm>
          <a:prstGeom prst="rect">
            <a:avLst/>
          </a:prstGeom>
          <a:noFill/>
          <a:ln>
            <a:noFill/>
          </a:ln>
        </p:spPr>
      </p:pic>
      <p:pic>
        <p:nvPicPr>
          <p:cNvPr id="262" name="Google Shape;262;p28"/>
          <p:cNvPicPr preferRelativeResize="0"/>
          <p:nvPr/>
        </p:nvPicPr>
        <p:blipFill>
          <a:blip r:embed="rId37">
            <a:alphaModFix/>
          </a:blip>
          <a:stretch>
            <a:fillRect/>
          </a:stretch>
        </p:blipFill>
        <p:spPr>
          <a:xfrm>
            <a:off x="6562400" y="1516800"/>
            <a:ext cx="318850" cy="318850"/>
          </a:xfrm>
          <a:prstGeom prst="rect">
            <a:avLst/>
          </a:prstGeom>
          <a:noFill/>
          <a:ln>
            <a:noFill/>
          </a:ln>
        </p:spPr>
      </p:pic>
      <p:pic>
        <p:nvPicPr>
          <p:cNvPr id="263" name="Google Shape;263;p28"/>
          <p:cNvPicPr preferRelativeResize="0"/>
          <p:nvPr/>
        </p:nvPicPr>
        <p:blipFill>
          <a:blip r:embed="rId38">
            <a:alphaModFix/>
          </a:blip>
          <a:stretch>
            <a:fillRect/>
          </a:stretch>
        </p:blipFill>
        <p:spPr>
          <a:xfrm>
            <a:off x="6889994" y="1516800"/>
            <a:ext cx="303000" cy="303000"/>
          </a:xfrm>
          <a:prstGeom prst="rect">
            <a:avLst/>
          </a:prstGeom>
          <a:noFill/>
          <a:ln>
            <a:noFill/>
          </a:ln>
        </p:spPr>
      </p:pic>
      <p:pic>
        <p:nvPicPr>
          <p:cNvPr id="264" name="Google Shape;264;p28"/>
          <p:cNvPicPr preferRelativeResize="0"/>
          <p:nvPr/>
        </p:nvPicPr>
        <p:blipFill>
          <a:blip r:embed="rId39">
            <a:alphaModFix/>
          </a:blip>
          <a:stretch>
            <a:fillRect/>
          </a:stretch>
        </p:blipFill>
        <p:spPr>
          <a:xfrm>
            <a:off x="7192181" y="1526513"/>
            <a:ext cx="295075" cy="295075"/>
          </a:xfrm>
          <a:prstGeom prst="rect">
            <a:avLst/>
          </a:prstGeom>
          <a:noFill/>
          <a:ln>
            <a:noFill/>
          </a:ln>
        </p:spPr>
      </p:pic>
      <p:pic>
        <p:nvPicPr>
          <p:cNvPr id="265" name="Google Shape;265;p28"/>
          <p:cNvPicPr preferRelativeResize="0"/>
          <p:nvPr/>
        </p:nvPicPr>
        <p:blipFill>
          <a:blip r:embed="rId40">
            <a:alphaModFix/>
          </a:blip>
          <a:stretch>
            <a:fillRect/>
          </a:stretch>
        </p:blipFill>
        <p:spPr>
          <a:xfrm>
            <a:off x="7504750" y="1530475"/>
            <a:ext cx="295075" cy="295075"/>
          </a:xfrm>
          <a:prstGeom prst="rect">
            <a:avLst/>
          </a:prstGeom>
          <a:noFill/>
          <a:ln>
            <a:noFill/>
          </a:ln>
        </p:spPr>
      </p:pic>
      <p:pic>
        <p:nvPicPr>
          <p:cNvPr id="266" name="Google Shape;266;p28"/>
          <p:cNvPicPr preferRelativeResize="0"/>
          <p:nvPr/>
        </p:nvPicPr>
        <p:blipFill>
          <a:blip r:embed="rId41">
            <a:alphaModFix/>
          </a:blip>
          <a:stretch>
            <a:fillRect/>
          </a:stretch>
        </p:blipFill>
        <p:spPr>
          <a:xfrm>
            <a:off x="7798175" y="1529475"/>
            <a:ext cx="288150" cy="288150"/>
          </a:xfrm>
          <a:prstGeom prst="rect">
            <a:avLst/>
          </a:prstGeom>
          <a:noFill/>
          <a:ln>
            <a:noFill/>
          </a:ln>
        </p:spPr>
      </p:pic>
      <p:pic>
        <p:nvPicPr>
          <p:cNvPr id="267" name="Google Shape;267;p28"/>
          <p:cNvPicPr preferRelativeResize="0"/>
          <p:nvPr/>
        </p:nvPicPr>
        <p:blipFill>
          <a:blip r:embed="rId42">
            <a:alphaModFix/>
          </a:blip>
          <a:stretch>
            <a:fillRect/>
          </a:stretch>
        </p:blipFill>
        <p:spPr>
          <a:xfrm>
            <a:off x="8101175" y="1531875"/>
            <a:ext cx="303000" cy="303000"/>
          </a:xfrm>
          <a:prstGeom prst="rect">
            <a:avLst/>
          </a:prstGeom>
          <a:noFill/>
          <a:ln>
            <a:noFill/>
          </a:ln>
        </p:spPr>
      </p:pic>
      <p:pic>
        <p:nvPicPr>
          <p:cNvPr id="268" name="Google Shape;268;p28"/>
          <p:cNvPicPr preferRelativeResize="0"/>
          <p:nvPr/>
        </p:nvPicPr>
        <p:blipFill>
          <a:blip r:embed="rId43">
            <a:alphaModFix/>
          </a:blip>
          <a:stretch>
            <a:fillRect/>
          </a:stretch>
        </p:blipFill>
        <p:spPr>
          <a:xfrm>
            <a:off x="2336250" y="1821600"/>
            <a:ext cx="303000" cy="303000"/>
          </a:xfrm>
          <a:prstGeom prst="rect">
            <a:avLst/>
          </a:prstGeom>
          <a:noFill/>
          <a:ln>
            <a:noFill/>
          </a:ln>
        </p:spPr>
      </p:pic>
      <p:pic>
        <p:nvPicPr>
          <p:cNvPr id="269" name="Google Shape;269;p28"/>
          <p:cNvPicPr preferRelativeResize="0"/>
          <p:nvPr/>
        </p:nvPicPr>
        <p:blipFill>
          <a:blip r:embed="rId44">
            <a:alphaModFix/>
          </a:blip>
          <a:stretch>
            <a:fillRect/>
          </a:stretch>
        </p:blipFill>
        <p:spPr>
          <a:xfrm>
            <a:off x="2639250" y="1825600"/>
            <a:ext cx="303000" cy="303000"/>
          </a:xfrm>
          <a:prstGeom prst="rect">
            <a:avLst/>
          </a:prstGeom>
          <a:noFill/>
          <a:ln>
            <a:noFill/>
          </a:ln>
        </p:spPr>
      </p:pic>
      <p:pic>
        <p:nvPicPr>
          <p:cNvPr id="270" name="Google Shape;270;p28"/>
          <p:cNvPicPr preferRelativeResize="0"/>
          <p:nvPr/>
        </p:nvPicPr>
        <p:blipFill>
          <a:blip r:embed="rId45">
            <a:alphaModFix/>
          </a:blip>
          <a:stretch>
            <a:fillRect/>
          </a:stretch>
        </p:blipFill>
        <p:spPr>
          <a:xfrm>
            <a:off x="2942250" y="1825600"/>
            <a:ext cx="303000" cy="303000"/>
          </a:xfrm>
          <a:prstGeom prst="rect">
            <a:avLst/>
          </a:prstGeom>
          <a:noFill/>
          <a:ln>
            <a:noFill/>
          </a:ln>
        </p:spPr>
      </p:pic>
      <p:pic>
        <p:nvPicPr>
          <p:cNvPr id="271" name="Google Shape;271;p28"/>
          <p:cNvPicPr preferRelativeResize="0"/>
          <p:nvPr/>
        </p:nvPicPr>
        <p:blipFill>
          <a:blip r:embed="rId46">
            <a:alphaModFix/>
          </a:blip>
          <a:stretch>
            <a:fillRect/>
          </a:stretch>
        </p:blipFill>
        <p:spPr>
          <a:xfrm>
            <a:off x="3245250" y="1825600"/>
            <a:ext cx="303000" cy="303000"/>
          </a:xfrm>
          <a:prstGeom prst="rect">
            <a:avLst/>
          </a:prstGeom>
          <a:noFill/>
          <a:ln>
            <a:noFill/>
          </a:ln>
        </p:spPr>
      </p:pic>
      <p:pic>
        <p:nvPicPr>
          <p:cNvPr id="272" name="Google Shape;272;p28"/>
          <p:cNvPicPr preferRelativeResize="0"/>
          <p:nvPr/>
        </p:nvPicPr>
        <p:blipFill>
          <a:blip r:embed="rId47">
            <a:alphaModFix/>
          </a:blip>
          <a:stretch>
            <a:fillRect/>
          </a:stretch>
        </p:blipFill>
        <p:spPr>
          <a:xfrm>
            <a:off x="3548250" y="1833475"/>
            <a:ext cx="295075" cy="295075"/>
          </a:xfrm>
          <a:prstGeom prst="rect">
            <a:avLst/>
          </a:prstGeom>
          <a:noFill/>
          <a:ln>
            <a:noFill/>
          </a:ln>
        </p:spPr>
      </p:pic>
      <p:pic>
        <p:nvPicPr>
          <p:cNvPr id="273" name="Google Shape;273;p28"/>
          <p:cNvPicPr preferRelativeResize="0"/>
          <p:nvPr/>
        </p:nvPicPr>
        <p:blipFill>
          <a:blip r:embed="rId48">
            <a:alphaModFix/>
          </a:blip>
          <a:stretch>
            <a:fillRect/>
          </a:stretch>
        </p:blipFill>
        <p:spPr>
          <a:xfrm>
            <a:off x="3851250" y="1825550"/>
            <a:ext cx="303000" cy="303000"/>
          </a:xfrm>
          <a:prstGeom prst="rect">
            <a:avLst/>
          </a:prstGeom>
          <a:noFill/>
          <a:ln>
            <a:noFill/>
          </a:ln>
        </p:spPr>
      </p:pic>
      <p:pic>
        <p:nvPicPr>
          <p:cNvPr id="274" name="Google Shape;274;p28"/>
          <p:cNvPicPr preferRelativeResize="0"/>
          <p:nvPr/>
        </p:nvPicPr>
        <p:blipFill>
          <a:blip r:embed="rId49">
            <a:alphaModFix/>
          </a:blip>
          <a:stretch>
            <a:fillRect/>
          </a:stretch>
        </p:blipFill>
        <p:spPr>
          <a:xfrm>
            <a:off x="4162175" y="1836938"/>
            <a:ext cx="288150" cy="288150"/>
          </a:xfrm>
          <a:prstGeom prst="rect">
            <a:avLst/>
          </a:prstGeom>
          <a:noFill/>
          <a:ln>
            <a:noFill/>
          </a:ln>
        </p:spPr>
      </p:pic>
      <p:pic>
        <p:nvPicPr>
          <p:cNvPr id="275" name="Google Shape;275;p28"/>
          <p:cNvPicPr preferRelativeResize="0"/>
          <p:nvPr/>
        </p:nvPicPr>
        <p:blipFill>
          <a:blip r:embed="rId50">
            <a:alphaModFix/>
          </a:blip>
          <a:stretch>
            <a:fillRect/>
          </a:stretch>
        </p:blipFill>
        <p:spPr>
          <a:xfrm>
            <a:off x="4458250" y="1821600"/>
            <a:ext cx="303000" cy="303000"/>
          </a:xfrm>
          <a:prstGeom prst="rect">
            <a:avLst/>
          </a:prstGeom>
          <a:noFill/>
          <a:ln>
            <a:noFill/>
          </a:ln>
        </p:spPr>
      </p:pic>
      <p:pic>
        <p:nvPicPr>
          <p:cNvPr id="276" name="Google Shape;276;p28"/>
          <p:cNvPicPr preferRelativeResize="0"/>
          <p:nvPr/>
        </p:nvPicPr>
        <p:blipFill>
          <a:blip r:embed="rId51">
            <a:alphaModFix/>
          </a:blip>
          <a:stretch>
            <a:fillRect/>
          </a:stretch>
        </p:blipFill>
        <p:spPr>
          <a:xfrm>
            <a:off x="4760250" y="1825600"/>
            <a:ext cx="303000" cy="303000"/>
          </a:xfrm>
          <a:prstGeom prst="rect">
            <a:avLst/>
          </a:prstGeom>
          <a:noFill/>
          <a:ln>
            <a:noFill/>
          </a:ln>
        </p:spPr>
      </p:pic>
      <p:pic>
        <p:nvPicPr>
          <p:cNvPr id="277" name="Google Shape;277;p28"/>
          <p:cNvPicPr preferRelativeResize="0"/>
          <p:nvPr/>
        </p:nvPicPr>
        <p:blipFill>
          <a:blip r:embed="rId52">
            <a:alphaModFix/>
          </a:blip>
          <a:stretch>
            <a:fillRect/>
          </a:stretch>
        </p:blipFill>
        <p:spPr>
          <a:xfrm>
            <a:off x="5065250" y="1833475"/>
            <a:ext cx="303000" cy="303000"/>
          </a:xfrm>
          <a:prstGeom prst="rect">
            <a:avLst/>
          </a:prstGeom>
          <a:noFill/>
          <a:ln>
            <a:noFill/>
          </a:ln>
        </p:spPr>
      </p:pic>
      <p:pic>
        <p:nvPicPr>
          <p:cNvPr id="278" name="Google Shape;278;p28"/>
          <p:cNvPicPr preferRelativeResize="0"/>
          <p:nvPr/>
        </p:nvPicPr>
        <p:blipFill>
          <a:blip r:embed="rId53">
            <a:alphaModFix/>
          </a:blip>
          <a:stretch>
            <a:fillRect/>
          </a:stretch>
        </p:blipFill>
        <p:spPr>
          <a:xfrm>
            <a:off x="5358319" y="1817625"/>
            <a:ext cx="318850" cy="318850"/>
          </a:xfrm>
          <a:prstGeom prst="rect">
            <a:avLst/>
          </a:prstGeom>
          <a:noFill/>
          <a:ln>
            <a:noFill/>
          </a:ln>
        </p:spPr>
      </p:pic>
      <p:pic>
        <p:nvPicPr>
          <p:cNvPr id="279" name="Google Shape;279;p28"/>
          <p:cNvPicPr preferRelativeResize="0"/>
          <p:nvPr/>
        </p:nvPicPr>
        <p:blipFill>
          <a:blip r:embed="rId54">
            <a:alphaModFix/>
          </a:blip>
          <a:stretch>
            <a:fillRect/>
          </a:stretch>
        </p:blipFill>
        <p:spPr>
          <a:xfrm>
            <a:off x="5674213" y="1825550"/>
            <a:ext cx="303000" cy="303000"/>
          </a:xfrm>
          <a:prstGeom prst="rect">
            <a:avLst/>
          </a:prstGeom>
          <a:noFill/>
          <a:ln>
            <a:noFill/>
          </a:ln>
        </p:spPr>
      </p:pic>
      <p:pic>
        <p:nvPicPr>
          <p:cNvPr id="280" name="Google Shape;280;p28"/>
          <p:cNvPicPr preferRelativeResize="0"/>
          <p:nvPr/>
        </p:nvPicPr>
        <p:blipFill>
          <a:blip r:embed="rId55">
            <a:alphaModFix/>
          </a:blip>
          <a:stretch>
            <a:fillRect/>
          </a:stretch>
        </p:blipFill>
        <p:spPr>
          <a:xfrm>
            <a:off x="5972250" y="1836950"/>
            <a:ext cx="318850" cy="318850"/>
          </a:xfrm>
          <a:prstGeom prst="rect">
            <a:avLst/>
          </a:prstGeom>
          <a:noFill/>
          <a:ln>
            <a:noFill/>
          </a:ln>
        </p:spPr>
      </p:pic>
      <p:pic>
        <p:nvPicPr>
          <p:cNvPr id="281" name="Google Shape;281;p28"/>
          <p:cNvPicPr preferRelativeResize="0"/>
          <p:nvPr/>
        </p:nvPicPr>
        <p:blipFill>
          <a:blip r:embed="rId56">
            <a:alphaModFix/>
          </a:blip>
          <a:stretch>
            <a:fillRect/>
          </a:stretch>
        </p:blipFill>
        <p:spPr>
          <a:xfrm>
            <a:off x="6274250" y="1836950"/>
            <a:ext cx="303000" cy="303000"/>
          </a:xfrm>
          <a:prstGeom prst="rect">
            <a:avLst/>
          </a:prstGeom>
          <a:noFill/>
          <a:ln>
            <a:noFill/>
          </a:ln>
        </p:spPr>
      </p:pic>
      <p:pic>
        <p:nvPicPr>
          <p:cNvPr id="282" name="Google Shape;282;p28"/>
          <p:cNvPicPr preferRelativeResize="0"/>
          <p:nvPr/>
        </p:nvPicPr>
        <p:blipFill>
          <a:blip r:embed="rId57">
            <a:alphaModFix/>
          </a:blip>
          <a:stretch>
            <a:fillRect/>
          </a:stretch>
        </p:blipFill>
        <p:spPr>
          <a:xfrm>
            <a:off x="6586175" y="1829525"/>
            <a:ext cx="303000" cy="303000"/>
          </a:xfrm>
          <a:prstGeom prst="rect">
            <a:avLst/>
          </a:prstGeom>
          <a:noFill/>
          <a:ln>
            <a:noFill/>
          </a:ln>
        </p:spPr>
      </p:pic>
      <p:pic>
        <p:nvPicPr>
          <p:cNvPr id="283" name="Google Shape;283;p28"/>
          <p:cNvPicPr preferRelativeResize="0"/>
          <p:nvPr/>
        </p:nvPicPr>
        <p:blipFill>
          <a:blip r:embed="rId58">
            <a:alphaModFix/>
          </a:blip>
          <a:stretch>
            <a:fillRect/>
          </a:stretch>
        </p:blipFill>
        <p:spPr>
          <a:xfrm>
            <a:off x="6874275" y="1817625"/>
            <a:ext cx="318850" cy="318850"/>
          </a:xfrm>
          <a:prstGeom prst="rect">
            <a:avLst/>
          </a:prstGeom>
          <a:noFill/>
          <a:ln>
            <a:noFill/>
          </a:ln>
        </p:spPr>
      </p:pic>
      <p:pic>
        <p:nvPicPr>
          <p:cNvPr id="284" name="Google Shape;284;p28"/>
          <p:cNvPicPr preferRelativeResize="0"/>
          <p:nvPr/>
        </p:nvPicPr>
        <p:blipFill>
          <a:blip r:embed="rId59">
            <a:alphaModFix/>
          </a:blip>
          <a:stretch>
            <a:fillRect/>
          </a:stretch>
        </p:blipFill>
        <p:spPr>
          <a:xfrm>
            <a:off x="7184250" y="1825550"/>
            <a:ext cx="295100" cy="295100"/>
          </a:xfrm>
          <a:prstGeom prst="rect">
            <a:avLst/>
          </a:prstGeom>
          <a:noFill/>
          <a:ln>
            <a:noFill/>
          </a:ln>
        </p:spPr>
      </p:pic>
      <p:pic>
        <p:nvPicPr>
          <p:cNvPr id="285" name="Google Shape;285;p28"/>
          <p:cNvPicPr preferRelativeResize="0"/>
          <p:nvPr/>
        </p:nvPicPr>
        <p:blipFill>
          <a:blip r:embed="rId60">
            <a:alphaModFix/>
          </a:blip>
          <a:stretch>
            <a:fillRect/>
          </a:stretch>
        </p:blipFill>
        <p:spPr>
          <a:xfrm>
            <a:off x="7490100" y="1829500"/>
            <a:ext cx="303000" cy="303000"/>
          </a:xfrm>
          <a:prstGeom prst="rect">
            <a:avLst/>
          </a:prstGeom>
          <a:noFill/>
          <a:ln>
            <a:noFill/>
          </a:ln>
        </p:spPr>
      </p:pic>
      <p:pic>
        <p:nvPicPr>
          <p:cNvPr id="286" name="Google Shape;286;p28"/>
          <p:cNvPicPr preferRelativeResize="0"/>
          <p:nvPr/>
        </p:nvPicPr>
        <p:blipFill>
          <a:blip r:embed="rId61">
            <a:alphaModFix/>
          </a:blip>
          <a:stretch>
            <a:fillRect/>
          </a:stretch>
        </p:blipFill>
        <p:spPr>
          <a:xfrm>
            <a:off x="7798175" y="1821600"/>
            <a:ext cx="303000" cy="303000"/>
          </a:xfrm>
          <a:prstGeom prst="rect">
            <a:avLst/>
          </a:prstGeom>
          <a:noFill/>
          <a:ln>
            <a:noFill/>
          </a:ln>
        </p:spPr>
      </p:pic>
      <p:pic>
        <p:nvPicPr>
          <p:cNvPr id="287" name="Google Shape;287;p28"/>
          <p:cNvPicPr preferRelativeResize="0"/>
          <p:nvPr/>
        </p:nvPicPr>
        <p:blipFill>
          <a:blip r:embed="rId62">
            <a:alphaModFix/>
          </a:blip>
          <a:stretch>
            <a:fillRect/>
          </a:stretch>
        </p:blipFill>
        <p:spPr>
          <a:xfrm>
            <a:off x="8106250" y="1829500"/>
            <a:ext cx="295100" cy="295100"/>
          </a:xfrm>
          <a:prstGeom prst="rect">
            <a:avLst/>
          </a:prstGeom>
          <a:noFill/>
          <a:ln>
            <a:noFill/>
          </a:ln>
        </p:spPr>
      </p:pic>
      <p:pic>
        <p:nvPicPr>
          <p:cNvPr id="288" name="Google Shape;288;p28"/>
          <p:cNvPicPr preferRelativeResize="0"/>
          <p:nvPr/>
        </p:nvPicPr>
        <p:blipFill>
          <a:blip r:embed="rId63">
            <a:alphaModFix/>
          </a:blip>
          <a:stretch>
            <a:fillRect/>
          </a:stretch>
        </p:blipFill>
        <p:spPr>
          <a:xfrm>
            <a:off x="2336250" y="2128625"/>
            <a:ext cx="303000" cy="303000"/>
          </a:xfrm>
          <a:prstGeom prst="rect">
            <a:avLst/>
          </a:prstGeom>
          <a:noFill/>
          <a:ln>
            <a:noFill/>
          </a:ln>
        </p:spPr>
      </p:pic>
      <p:pic>
        <p:nvPicPr>
          <p:cNvPr id="289" name="Google Shape;289;p28"/>
          <p:cNvPicPr preferRelativeResize="0"/>
          <p:nvPr/>
        </p:nvPicPr>
        <p:blipFill>
          <a:blip r:embed="rId64">
            <a:alphaModFix/>
          </a:blip>
          <a:stretch>
            <a:fillRect/>
          </a:stretch>
        </p:blipFill>
        <p:spPr>
          <a:xfrm>
            <a:off x="2639250" y="2128625"/>
            <a:ext cx="295100" cy="295100"/>
          </a:xfrm>
          <a:prstGeom prst="rect">
            <a:avLst/>
          </a:prstGeom>
          <a:noFill/>
          <a:ln>
            <a:noFill/>
          </a:ln>
        </p:spPr>
      </p:pic>
      <p:pic>
        <p:nvPicPr>
          <p:cNvPr id="290" name="Google Shape;290;p28"/>
          <p:cNvPicPr preferRelativeResize="0"/>
          <p:nvPr/>
        </p:nvPicPr>
        <p:blipFill>
          <a:blip r:embed="rId65">
            <a:alphaModFix/>
          </a:blip>
          <a:stretch>
            <a:fillRect/>
          </a:stretch>
        </p:blipFill>
        <p:spPr>
          <a:xfrm>
            <a:off x="2942250" y="2128625"/>
            <a:ext cx="303000" cy="303000"/>
          </a:xfrm>
          <a:prstGeom prst="rect">
            <a:avLst/>
          </a:prstGeom>
          <a:noFill/>
          <a:ln>
            <a:noFill/>
          </a:ln>
        </p:spPr>
      </p:pic>
      <p:pic>
        <p:nvPicPr>
          <p:cNvPr id="291" name="Google Shape;291;p28"/>
          <p:cNvPicPr preferRelativeResize="0"/>
          <p:nvPr/>
        </p:nvPicPr>
        <p:blipFill>
          <a:blip r:embed="rId66">
            <a:alphaModFix/>
          </a:blip>
          <a:stretch>
            <a:fillRect/>
          </a:stretch>
        </p:blipFill>
        <p:spPr>
          <a:xfrm>
            <a:off x="3253150" y="2136450"/>
            <a:ext cx="303000" cy="303000"/>
          </a:xfrm>
          <a:prstGeom prst="rect">
            <a:avLst/>
          </a:prstGeom>
          <a:noFill/>
          <a:ln>
            <a:noFill/>
          </a:ln>
        </p:spPr>
      </p:pic>
      <p:pic>
        <p:nvPicPr>
          <p:cNvPr id="292" name="Google Shape;292;p28"/>
          <p:cNvPicPr preferRelativeResize="0"/>
          <p:nvPr/>
        </p:nvPicPr>
        <p:blipFill>
          <a:blip r:embed="rId67">
            <a:alphaModFix/>
          </a:blip>
          <a:stretch>
            <a:fillRect/>
          </a:stretch>
        </p:blipFill>
        <p:spPr>
          <a:xfrm>
            <a:off x="3548250" y="2136450"/>
            <a:ext cx="303000" cy="303000"/>
          </a:xfrm>
          <a:prstGeom prst="rect">
            <a:avLst/>
          </a:prstGeom>
          <a:noFill/>
          <a:ln>
            <a:noFill/>
          </a:ln>
        </p:spPr>
      </p:pic>
      <p:pic>
        <p:nvPicPr>
          <p:cNvPr id="293" name="Google Shape;293;p28"/>
          <p:cNvPicPr preferRelativeResize="0"/>
          <p:nvPr/>
        </p:nvPicPr>
        <p:blipFill>
          <a:blip r:embed="rId68">
            <a:alphaModFix/>
          </a:blip>
          <a:stretch>
            <a:fillRect/>
          </a:stretch>
        </p:blipFill>
        <p:spPr>
          <a:xfrm>
            <a:off x="3851250" y="2134300"/>
            <a:ext cx="303000" cy="303000"/>
          </a:xfrm>
          <a:prstGeom prst="rect">
            <a:avLst/>
          </a:prstGeom>
          <a:noFill/>
          <a:ln>
            <a:noFill/>
          </a:ln>
        </p:spPr>
      </p:pic>
      <p:pic>
        <p:nvPicPr>
          <p:cNvPr id="294" name="Google Shape;294;p28"/>
          <p:cNvPicPr preferRelativeResize="0"/>
          <p:nvPr/>
        </p:nvPicPr>
        <p:blipFill>
          <a:blip r:embed="rId69">
            <a:alphaModFix/>
          </a:blip>
          <a:stretch>
            <a:fillRect/>
          </a:stretch>
        </p:blipFill>
        <p:spPr>
          <a:xfrm>
            <a:off x="4154250" y="2134300"/>
            <a:ext cx="303000" cy="303000"/>
          </a:xfrm>
          <a:prstGeom prst="rect">
            <a:avLst/>
          </a:prstGeom>
          <a:noFill/>
          <a:ln>
            <a:noFill/>
          </a:ln>
        </p:spPr>
      </p:pic>
      <p:pic>
        <p:nvPicPr>
          <p:cNvPr id="295" name="Google Shape;295;p28"/>
          <p:cNvPicPr preferRelativeResize="0"/>
          <p:nvPr/>
        </p:nvPicPr>
        <p:blipFill>
          <a:blip r:embed="rId70">
            <a:alphaModFix/>
          </a:blip>
          <a:stretch>
            <a:fillRect/>
          </a:stretch>
        </p:blipFill>
        <p:spPr>
          <a:xfrm>
            <a:off x="4465150" y="2139950"/>
            <a:ext cx="288150" cy="288150"/>
          </a:xfrm>
          <a:prstGeom prst="rect">
            <a:avLst/>
          </a:prstGeom>
          <a:noFill/>
          <a:ln>
            <a:noFill/>
          </a:ln>
        </p:spPr>
      </p:pic>
      <p:pic>
        <p:nvPicPr>
          <p:cNvPr id="296" name="Google Shape;296;p28"/>
          <p:cNvPicPr preferRelativeResize="0"/>
          <p:nvPr/>
        </p:nvPicPr>
        <p:blipFill>
          <a:blip r:embed="rId71">
            <a:alphaModFix/>
          </a:blip>
          <a:stretch>
            <a:fillRect/>
          </a:stretch>
        </p:blipFill>
        <p:spPr>
          <a:xfrm>
            <a:off x="4760250" y="2136450"/>
            <a:ext cx="303000" cy="303000"/>
          </a:xfrm>
          <a:prstGeom prst="rect">
            <a:avLst/>
          </a:prstGeom>
          <a:noFill/>
          <a:ln>
            <a:noFill/>
          </a:ln>
        </p:spPr>
      </p:pic>
      <p:pic>
        <p:nvPicPr>
          <p:cNvPr id="297" name="Google Shape;297;p28"/>
          <p:cNvPicPr preferRelativeResize="0"/>
          <p:nvPr/>
        </p:nvPicPr>
        <p:blipFill>
          <a:blip r:embed="rId72">
            <a:alphaModFix/>
          </a:blip>
          <a:stretch>
            <a:fillRect/>
          </a:stretch>
        </p:blipFill>
        <p:spPr>
          <a:xfrm>
            <a:off x="5070200" y="2134300"/>
            <a:ext cx="288150" cy="288150"/>
          </a:xfrm>
          <a:prstGeom prst="rect">
            <a:avLst/>
          </a:prstGeom>
          <a:noFill/>
          <a:ln>
            <a:noFill/>
          </a:ln>
        </p:spPr>
      </p:pic>
      <p:pic>
        <p:nvPicPr>
          <p:cNvPr id="298" name="Google Shape;298;p28"/>
          <p:cNvPicPr preferRelativeResize="0"/>
          <p:nvPr/>
        </p:nvPicPr>
        <p:blipFill>
          <a:blip r:embed="rId73">
            <a:alphaModFix/>
          </a:blip>
          <a:stretch>
            <a:fillRect/>
          </a:stretch>
        </p:blipFill>
        <p:spPr>
          <a:xfrm>
            <a:off x="5374500" y="2144700"/>
            <a:ext cx="286488" cy="286488"/>
          </a:xfrm>
          <a:prstGeom prst="rect">
            <a:avLst/>
          </a:prstGeom>
          <a:noFill/>
          <a:ln>
            <a:noFill/>
          </a:ln>
        </p:spPr>
      </p:pic>
      <p:pic>
        <p:nvPicPr>
          <p:cNvPr id="299" name="Google Shape;299;p28"/>
          <p:cNvPicPr preferRelativeResize="0"/>
          <p:nvPr/>
        </p:nvPicPr>
        <p:blipFill>
          <a:blip r:embed="rId74">
            <a:alphaModFix/>
          </a:blip>
          <a:stretch>
            <a:fillRect/>
          </a:stretch>
        </p:blipFill>
        <p:spPr>
          <a:xfrm>
            <a:off x="5669250" y="2136450"/>
            <a:ext cx="303000" cy="303000"/>
          </a:xfrm>
          <a:prstGeom prst="rect">
            <a:avLst/>
          </a:prstGeom>
          <a:noFill/>
          <a:ln>
            <a:noFill/>
          </a:ln>
        </p:spPr>
      </p:pic>
      <p:pic>
        <p:nvPicPr>
          <p:cNvPr id="300" name="Google Shape;300;p28"/>
          <p:cNvPicPr preferRelativeResize="0"/>
          <p:nvPr/>
        </p:nvPicPr>
        <p:blipFill>
          <a:blip r:embed="rId75">
            <a:alphaModFix/>
          </a:blip>
          <a:stretch>
            <a:fillRect/>
          </a:stretch>
        </p:blipFill>
        <p:spPr>
          <a:xfrm>
            <a:off x="5972250" y="2136475"/>
            <a:ext cx="303000" cy="303000"/>
          </a:xfrm>
          <a:prstGeom prst="rect">
            <a:avLst/>
          </a:prstGeom>
          <a:noFill/>
          <a:ln>
            <a:noFill/>
          </a:ln>
        </p:spPr>
      </p:pic>
      <p:pic>
        <p:nvPicPr>
          <p:cNvPr id="301" name="Google Shape;301;p28"/>
          <p:cNvPicPr preferRelativeResize="0"/>
          <p:nvPr/>
        </p:nvPicPr>
        <p:blipFill>
          <a:blip r:embed="rId76">
            <a:alphaModFix/>
          </a:blip>
          <a:stretch>
            <a:fillRect/>
          </a:stretch>
        </p:blipFill>
        <p:spPr>
          <a:xfrm>
            <a:off x="6273250" y="2136450"/>
            <a:ext cx="303000" cy="303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5" name="Shape 305"/>
        <p:cNvGrpSpPr/>
        <p:nvPr/>
      </p:nvGrpSpPr>
      <p:grpSpPr>
        <a:xfrm>
          <a:off x="0" y="0"/>
          <a:ext cx="0" cy="0"/>
          <a:chOff x="0" y="0"/>
          <a:chExt cx="0" cy="0"/>
        </a:xfrm>
      </p:grpSpPr>
      <p:sp>
        <p:nvSpPr>
          <p:cNvPr id="306" name="Google Shape;306;p29"/>
          <p:cNvSpPr txBox="1"/>
          <p:nvPr>
            <p:ph type="title"/>
          </p:nvPr>
        </p:nvSpPr>
        <p:spPr>
          <a:xfrm>
            <a:off x="311700" y="1249225"/>
            <a:ext cx="8520600" cy="1890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307" name="Google Shape;307;p29"/>
          <p:cNvSpPr txBox="1"/>
          <p:nvPr>
            <p:ph idx="1" type="body"/>
          </p:nvPr>
        </p:nvSpPr>
        <p:spPr>
          <a:xfrm>
            <a:off x="2077450" y="3139825"/>
            <a:ext cx="4794900" cy="1648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
        <p:nvSpPr>
          <p:cNvPr id="308" name="Google Shape;308;p29"/>
          <p:cNvSpPr txBox="1"/>
          <p:nvPr>
            <p:ph idx="3" type="body"/>
          </p:nvPr>
        </p:nvSpPr>
        <p:spPr>
          <a:xfrm>
            <a:off x="654875"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company name</a:t>
            </a:r>
            <a:endParaRPr/>
          </a:p>
        </p:txBody>
      </p:sp>
      <p:sp>
        <p:nvSpPr>
          <p:cNvPr id="309" name="Google Shape;309;p29"/>
          <p:cNvSpPr txBox="1"/>
          <p:nvPr>
            <p:ph idx="4"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2019 - 2020</a:t>
            </a:r>
            <a:endParaRPr/>
          </a:p>
        </p:txBody>
      </p:sp>
      <p:sp>
        <p:nvSpPr>
          <p:cNvPr id="310" name="Google Shape;310;p29"/>
          <p:cNvSpPr txBox="1"/>
          <p:nvPr>
            <p:ph idx="5"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4" name="Shape 314"/>
        <p:cNvGrpSpPr/>
        <p:nvPr/>
      </p:nvGrpSpPr>
      <p:grpSpPr>
        <a:xfrm>
          <a:off x="0" y="0"/>
          <a:ext cx="0" cy="0"/>
          <a:chOff x="0" y="0"/>
          <a:chExt cx="0" cy="0"/>
        </a:xfrm>
      </p:grpSpPr>
      <p:sp>
        <p:nvSpPr>
          <p:cNvPr id="315" name="Google Shape;315;p30"/>
          <p:cNvSpPr txBox="1"/>
          <p:nvPr>
            <p:ph type="title"/>
          </p:nvPr>
        </p:nvSpPr>
        <p:spPr>
          <a:xfrm>
            <a:off x="4345100" y="2145725"/>
            <a:ext cx="4056600" cy="814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t>
            </a:r>
            <a:r>
              <a:rPr lang="en"/>
              <a:t>Things don't have to change the world to be important.</a:t>
            </a:r>
            <a:r>
              <a:rPr lang="en"/>
              <a:t>”</a:t>
            </a:r>
            <a:endParaRPr/>
          </a:p>
        </p:txBody>
      </p:sp>
      <p:sp>
        <p:nvSpPr>
          <p:cNvPr id="316" name="Google Shape;316;p30"/>
          <p:cNvSpPr txBox="1"/>
          <p:nvPr>
            <p:ph idx="1" type="body"/>
          </p:nvPr>
        </p:nvSpPr>
        <p:spPr>
          <a:xfrm>
            <a:off x="4316300" y="3055800"/>
            <a:ext cx="4056600" cy="9285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Steve Jobs</a:t>
            </a:r>
            <a:endParaRPr/>
          </a:p>
        </p:txBody>
      </p:sp>
      <p:sp>
        <p:nvSpPr>
          <p:cNvPr id="317" name="Google Shape;317;p30"/>
          <p:cNvSpPr txBox="1"/>
          <p:nvPr>
            <p:ph idx="3" type="body"/>
          </p:nvPr>
        </p:nvSpPr>
        <p:spPr>
          <a:xfrm>
            <a:off x="654875"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company name</a:t>
            </a:r>
            <a:endParaRPr/>
          </a:p>
        </p:txBody>
      </p:sp>
      <p:sp>
        <p:nvSpPr>
          <p:cNvPr id="318" name="Google Shape;318;p30"/>
          <p:cNvSpPr txBox="1"/>
          <p:nvPr>
            <p:ph idx="4"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2019 - 2020</a:t>
            </a:r>
            <a:endParaRPr/>
          </a:p>
        </p:txBody>
      </p:sp>
      <p:sp>
        <p:nvSpPr>
          <p:cNvPr id="319" name="Google Shape;319;p30"/>
          <p:cNvSpPr txBox="1"/>
          <p:nvPr>
            <p:ph idx="5"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pic>
        <p:nvPicPr>
          <p:cNvPr id="320" name="Google Shape;320;p30"/>
          <p:cNvPicPr preferRelativeResize="0"/>
          <p:nvPr/>
        </p:nvPicPr>
        <p:blipFill>
          <a:blip r:embed="rId3">
            <a:alphaModFix/>
          </a:blip>
          <a:stretch>
            <a:fillRect/>
          </a:stretch>
        </p:blipFill>
        <p:spPr>
          <a:xfrm>
            <a:off x="-43350" y="1884925"/>
            <a:ext cx="3547400" cy="32702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4" name="Shape 324"/>
        <p:cNvGrpSpPr/>
        <p:nvPr/>
      </p:nvGrpSpPr>
      <p:grpSpPr>
        <a:xfrm>
          <a:off x="0" y="0"/>
          <a:ext cx="0" cy="0"/>
          <a:chOff x="0" y="0"/>
          <a:chExt cx="0" cy="0"/>
        </a:xfrm>
      </p:grpSpPr>
      <p:sp>
        <p:nvSpPr>
          <p:cNvPr id="325" name="Google Shape;325;p31"/>
          <p:cNvSpPr txBox="1"/>
          <p:nvPr>
            <p:ph type="title"/>
          </p:nvPr>
        </p:nvSpPr>
        <p:spPr>
          <a:xfrm>
            <a:off x="167425" y="172825"/>
            <a:ext cx="19335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credits</a:t>
            </a:r>
            <a:endParaRPr/>
          </a:p>
        </p:txBody>
      </p:sp>
      <p:sp>
        <p:nvSpPr>
          <p:cNvPr id="326" name="Google Shape;326;p31"/>
          <p:cNvSpPr txBox="1"/>
          <p:nvPr>
            <p:ph idx="1" type="body"/>
          </p:nvPr>
        </p:nvSpPr>
        <p:spPr>
          <a:xfrm>
            <a:off x="264675" y="2274275"/>
            <a:ext cx="2142900" cy="235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285750" lvl="0" marL="457200" rtl="0" algn="l">
              <a:spcBef>
                <a:spcPts val="0"/>
              </a:spcBef>
              <a:spcAft>
                <a:spcPts val="0"/>
              </a:spcAft>
              <a:buSzPts val="900"/>
              <a:buChar char="●"/>
            </a:pPr>
            <a:r>
              <a:rPr lang="en"/>
              <a:t>Presentation template by </a:t>
            </a:r>
            <a:r>
              <a:rPr b="1" lang="en" u="sng">
                <a:latin typeface="Montserrat"/>
                <a:ea typeface="Montserrat"/>
                <a:cs typeface="Montserrat"/>
                <a:sym typeface="Montserrat"/>
                <a:hlinkClick r:id="rId3"/>
              </a:rPr>
              <a:t>SlidesMedia</a:t>
            </a:r>
            <a:r>
              <a:rPr lang="en"/>
              <a:t>.</a:t>
            </a:r>
            <a:endParaRPr/>
          </a:p>
          <a:p>
            <a:pPr indent="-285750" lvl="0" marL="457200" rtl="0" algn="l">
              <a:spcBef>
                <a:spcPts val="0"/>
              </a:spcBef>
              <a:spcAft>
                <a:spcPts val="0"/>
              </a:spcAft>
              <a:buSzPts val="900"/>
              <a:buChar char="●"/>
            </a:pPr>
            <a:r>
              <a:rPr lang="en"/>
              <a:t>Photographs by </a:t>
            </a:r>
            <a:r>
              <a:rPr b="1" lang="en" u="sng">
                <a:latin typeface="Montserrat"/>
                <a:ea typeface="Montserrat"/>
                <a:cs typeface="Montserrat"/>
                <a:sym typeface="Montserrat"/>
                <a:hlinkClick r:id="rId4"/>
              </a:rPr>
              <a:t>Unsplash</a:t>
            </a:r>
            <a:r>
              <a:rPr lang="en"/>
              <a:t>.</a:t>
            </a:r>
            <a:endParaRPr/>
          </a:p>
          <a:p>
            <a:pPr indent="-285750" lvl="0" marL="457200" rtl="0" algn="l">
              <a:spcBef>
                <a:spcPts val="0"/>
              </a:spcBef>
              <a:spcAft>
                <a:spcPts val="0"/>
              </a:spcAft>
              <a:buSzPts val="900"/>
              <a:buChar char="●"/>
            </a:pPr>
            <a:r>
              <a:rPr lang="en"/>
              <a:t>Icons by</a:t>
            </a:r>
            <a:r>
              <a:rPr lang="en">
                <a:solidFill>
                  <a:srgbClr val="999999"/>
                </a:solidFill>
              </a:rPr>
              <a:t> </a:t>
            </a:r>
            <a:r>
              <a:rPr b="1" lang="en" u="sng">
                <a:latin typeface="Montserrat"/>
                <a:ea typeface="Montserrat"/>
                <a:cs typeface="Montserrat"/>
                <a:sym typeface="Montserrat"/>
                <a:hlinkClick r:id="rId5"/>
              </a:rPr>
              <a:t>icons8.com</a:t>
            </a:r>
            <a:r>
              <a:rPr lang="en"/>
              <a:t> &amp; </a:t>
            </a:r>
            <a:r>
              <a:rPr b="1" lang="en" u="sng">
                <a:latin typeface="Montserrat"/>
                <a:ea typeface="Montserrat"/>
                <a:cs typeface="Montserrat"/>
                <a:sym typeface="Montserrat"/>
                <a:hlinkClick r:id="rId6"/>
              </a:rPr>
              <a:t>iconfinder.com</a:t>
            </a:r>
            <a:endParaRPr b="1">
              <a:latin typeface="Montserrat"/>
              <a:ea typeface="Montserrat"/>
              <a:cs typeface="Montserrat"/>
              <a:sym typeface="Montserrat"/>
            </a:endParaRPr>
          </a:p>
          <a:p>
            <a:pPr indent="-285750" lvl="0" marL="457200" rtl="0" algn="l">
              <a:spcBef>
                <a:spcPts val="0"/>
              </a:spcBef>
              <a:spcAft>
                <a:spcPts val="0"/>
              </a:spcAft>
              <a:buSzPts val="900"/>
              <a:buChar char="●"/>
            </a:pPr>
            <a:r>
              <a:rPr lang="en"/>
              <a:t>Map by </a:t>
            </a:r>
            <a:r>
              <a:rPr b="1" lang="en" u="sng">
                <a:latin typeface="Montserrat"/>
                <a:ea typeface="Montserrat"/>
                <a:cs typeface="Montserrat"/>
                <a:sym typeface="Montserrat"/>
                <a:hlinkClick r:id="rId7"/>
              </a:rPr>
              <a:t>pngimage.net</a:t>
            </a:r>
            <a:endParaRPr b="1">
              <a:latin typeface="Montserrat"/>
              <a:ea typeface="Montserrat"/>
              <a:cs typeface="Montserrat"/>
              <a:sym typeface="Montserrat"/>
            </a:endParaRPr>
          </a:p>
        </p:txBody>
      </p:sp>
      <p:sp>
        <p:nvSpPr>
          <p:cNvPr id="327" name="Google Shape;327;p31"/>
          <p:cNvSpPr txBox="1"/>
          <p:nvPr>
            <p:ph idx="2" type="body"/>
          </p:nvPr>
        </p:nvSpPr>
        <p:spPr>
          <a:xfrm>
            <a:off x="2651325" y="668525"/>
            <a:ext cx="5552700" cy="378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292100" lvl="0" marL="457200" rtl="0" algn="l">
              <a:spcBef>
                <a:spcPts val="0"/>
              </a:spcBef>
              <a:spcAft>
                <a:spcPts val="0"/>
              </a:spcAft>
              <a:buSzPts val="1000"/>
              <a:buChar char="●"/>
            </a:pPr>
            <a:r>
              <a:rPr lang="en"/>
              <a:t>Title &amp; Body Text: Nunito Sans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292100" lvl="0" marL="457200" rtl="0" algn="l">
              <a:spcBef>
                <a:spcPts val="0"/>
              </a:spcBef>
              <a:spcAft>
                <a:spcPts val="0"/>
              </a:spcAft>
              <a:buSzPts val="1000"/>
              <a:buFont typeface="Montserrat"/>
              <a:buChar char="●"/>
            </a:pPr>
            <a:r>
              <a:rPr b="1" lang="en" u="sng">
                <a:latin typeface="Montserrat"/>
                <a:ea typeface="Montserrat"/>
                <a:cs typeface="Montserrat"/>
                <a:sym typeface="Montserrat"/>
                <a:hlinkClick r:id="rId8"/>
              </a:rPr>
              <a:t>https://fonts.google.com/specimen/Nunito+Sans</a:t>
            </a:r>
            <a:endParaRPr b="1">
              <a:latin typeface="Montserrat"/>
              <a:ea typeface="Montserrat"/>
              <a:cs typeface="Montserrat"/>
              <a:sym typeface="Montserrat"/>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 name="Shape 112"/>
        <p:cNvGrpSpPr/>
        <p:nvPr/>
      </p:nvGrpSpPr>
      <p:grpSpPr>
        <a:xfrm>
          <a:off x="0" y="0"/>
          <a:ext cx="0" cy="0"/>
          <a:chOff x="0" y="0"/>
          <a:chExt cx="0" cy="0"/>
        </a:xfrm>
      </p:grpSpPr>
      <p:sp>
        <p:nvSpPr>
          <p:cNvPr id="113" name="Google Shape;113;p17"/>
          <p:cNvSpPr txBox="1"/>
          <p:nvPr>
            <p:ph type="title"/>
          </p:nvPr>
        </p:nvSpPr>
        <p:spPr>
          <a:xfrm>
            <a:off x="2521063" y="2333038"/>
            <a:ext cx="4101000" cy="89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Title or headline slide</a:t>
            </a:r>
            <a:endParaRPr/>
          </a:p>
        </p:txBody>
      </p:sp>
      <p:sp>
        <p:nvSpPr>
          <p:cNvPr id="114" name="Google Shape;114;p17"/>
          <p:cNvSpPr txBox="1"/>
          <p:nvPr>
            <p:ph idx="1" type="subTitle"/>
          </p:nvPr>
        </p:nvSpPr>
        <p:spPr>
          <a:xfrm>
            <a:off x="2525438" y="1914663"/>
            <a:ext cx="4088400" cy="3501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1</a:t>
            </a:r>
            <a:endParaRPr/>
          </a:p>
        </p:txBody>
      </p:sp>
      <p:sp>
        <p:nvSpPr>
          <p:cNvPr id="115" name="Google Shape;115;p17"/>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company name</a:t>
            </a:r>
            <a:endParaRPr/>
          </a:p>
        </p:txBody>
      </p:sp>
      <p:sp>
        <p:nvSpPr>
          <p:cNvPr id="116" name="Google Shape;116;p17"/>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2019 - 2020</a:t>
            </a:r>
            <a:endParaRPr/>
          </a:p>
        </p:txBody>
      </p:sp>
      <p:sp>
        <p:nvSpPr>
          <p:cNvPr id="117" name="Google Shape;117;p17"/>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 name="Shape 121"/>
        <p:cNvGrpSpPr/>
        <p:nvPr/>
      </p:nvGrpSpPr>
      <p:grpSpPr>
        <a:xfrm>
          <a:off x="0" y="0"/>
          <a:ext cx="0" cy="0"/>
          <a:chOff x="0" y="0"/>
          <a:chExt cx="0" cy="0"/>
        </a:xfrm>
      </p:grpSpPr>
      <p:sp>
        <p:nvSpPr>
          <p:cNvPr id="122" name="Google Shape;122;p18"/>
          <p:cNvSpPr txBox="1"/>
          <p:nvPr>
            <p:ph type="title"/>
          </p:nvPr>
        </p:nvSpPr>
        <p:spPr>
          <a:xfrm>
            <a:off x="654875" y="747450"/>
            <a:ext cx="7917600" cy="144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a:p>
        </p:txBody>
      </p:sp>
      <p:sp>
        <p:nvSpPr>
          <p:cNvPr id="123" name="Google Shape;123;p18"/>
          <p:cNvSpPr txBox="1"/>
          <p:nvPr>
            <p:ph idx="1" type="body"/>
          </p:nvPr>
        </p:nvSpPr>
        <p:spPr>
          <a:xfrm>
            <a:off x="654875" y="2406050"/>
            <a:ext cx="3664800" cy="2055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000">
                <a:latin typeface="Montserrat ExtraBold"/>
                <a:ea typeface="Montserrat ExtraBold"/>
                <a:cs typeface="Montserrat ExtraBold"/>
                <a:sym typeface="Montserrat ExtraBold"/>
              </a:rPr>
              <a:t>Edit in Google Slides</a:t>
            </a:r>
            <a:endParaRPr sz="1000">
              <a:latin typeface="Montserrat ExtraBold"/>
              <a:ea typeface="Montserrat ExtraBold"/>
              <a:cs typeface="Montserrat ExtraBold"/>
              <a:sym typeface="Montserrat ExtraBold"/>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a:t>
            </a:r>
            <a:r>
              <a:rPr b="1" lang="en">
                <a:latin typeface="Montserrat"/>
                <a:ea typeface="Montserrat"/>
                <a:cs typeface="Montserrat"/>
                <a:sym typeface="Montserrat"/>
              </a:rPr>
              <a:t>“Use theme on Google Slides”</a:t>
            </a:r>
            <a:r>
              <a:rPr lang="en"/>
              <a:t>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124" name="Google Shape;124;p18"/>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a:t>
            </a:r>
            <a:r>
              <a:rPr lang="en"/>
              <a:t>ompany name</a:t>
            </a:r>
            <a:endParaRPr/>
          </a:p>
        </p:txBody>
      </p:sp>
      <p:sp>
        <p:nvSpPr>
          <p:cNvPr id="125" name="Google Shape;125;p18"/>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2019 - 2020</a:t>
            </a:r>
            <a:endParaRPr/>
          </a:p>
        </p:txBody>
      </p:sp>
      <p:sp>
        <p:nvSpPr>
          <p:cNvPr id="126" name="Google Shape;126;p18"/>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sp>
        <p:nvSpPr>
          <p:cNvPr id="127" name="Google Shape;127;p18"/>
          <p:cNvSpPr txBox="1"/>
          <p:nvPr>
            <p:ph idx="5" type="body"/>
          </p:nvPr>
        </p:nvSpPr>
        <p:spPr>
          <a:xfrm>
            <a:off x="4892150" y="2406050"/>
            <a:ext cx="3514200" cy="2055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000">
                <a:latin typeface="Nunito Sans Black"/>
                <a:ea typeface="Nunito Sans Black"/>
                <a:cs typeface="Nunito Sans Black"/>
                <a:sym typeface="Nunito Sans Black"/>
              </a:rPr>
              <a:t>Export &amp; edit in Microsoft Powerpoint</a:t>
            </a:r>
            <a:r>
              <a:rPr lang="en" sz="1000">
                <a:solidFill>
                  <a:schemeClr val="lt1"/>
                </a:solidFill>
                <a:latin typeface="Nunito Sans Black"/>
                <a:ea typeface="Nunito Sans Black"/>
                <a:cs typeface="Nunito Sans Black"/>
                <a:sym typeface="Nunito Sans Black"/>
              </a:rPr>
              <a:t>®</a:t>
            </a:r>
            <a:endParaRPr sz="1000">
              <a:solidFill>
                <a:schemeClr val="lt1"/>
              </a:solidFill>
              <a:latin typeface="Nunito Sans Black"/>
              <a:ea typeface="Nunito Sans Black"/>
              <a:cs typeface="Nunito Sans Black"/>
              <a:sym typeface="Nunito Sans Black"/>
            </a:endParaRPr>
          </a:p>
          <a:p>
            <a:pPr indent="0" lvl="0" marL="0" rtl="0" algn="just">
              <a:spcBef>
                <a:spcPts val="0"/>
              </a:spcBef>
              <a:spcAft>
                <a:spcPts val="0"/>
              </a:spcAft>
              <a:buNone/>
            </a:pPr>
            <a:r>
              <a:t/>
            </a:r>
            <a:endParaRPr sz="1000">
              <a:solidFill>
                <a:schemeClr val="lt1"/>
              </a:solidFill>
              <a:latin typeface="Montserrat ExtraBold"/>
              <a:ea typeface="Montserrat ExtraBold"/>
              <a:cs typeface="Montserrat ExtraBold"/>
              <a:sym typeface="Montserrat ExtraBold"/>
            </a:endParaRPr>
          </a:p>
          <a:p>
            <a:pPr indent="0" lvl="0" marL="0" rtl="0" algn="l">
              <a:spcBef>
                <a:spcPts val="0"/>
              </a:spcBef>
              <a:spcAft>
                <a:spcPts val="0"/>
              </a:spcAft>
              <a:buClr>
                <a:schemeClr val="dk1"/>
              </a:buClr>
              <a:buSzPts val="1100"/>
              <a:buFont typeface="Arial"/>
              <a:buNone/>
            </a:pPr>
            <a:r>
              <a:rPr lang="en">
                <a:solidFill>
                  <a:schemeClr val="lt1"/>
                </a:solidFill>
              </a:rPr>
              <a:t>Please click on the button </a:t>
            </a:r>
            <a:r>
              <a:rPr b="1" lang="en">
                <a:solidFill>
                  <a:schemeClr val="lt1"/>
                </a:solidFill>
                <a:latin typeface="Montserrat"/>
                <a:ea typeface="Montserrat"/>
                <a:cs typeface="Montserrat"/>
                <a:sym typeface="Montserrat"/>
              </a:rPr>
              <a:t>“Download for Powerpoint”</a:t>
            </a:r>
            <a:r>
              <a:rPr lang="en">
                <a:solidFill>
                  <a:schemeClr val="lt1"/>
                </a:solidFill>
              </a:rPr>
              <a:t> under the presentation preview.</a:t>
            </a:r>
            <a:endParaRPr>
              <a:solidFill>
                <a:schemeClr val="lt1"/>
              </a:solidFill>
            </a:endParaRPr>
          </a:p>
          <a:p>
            <a:pPr indent="0" lvl="0" marL="0" rtl="0" algn="l">
              <a:spcBef>
                <a:spcPts val="1600"/>
              </a:spcBef>
              <a:spcAft>
                <a:spcPts val="0"/>
              </a:spcAft>
              <a:buClr>
                <a:schemeClr val="dk1"/>
              </a:buClr>
              <a:buSzPts val="1100"/>
              <a:buFont typeface="Arial"/>
              <a:buNone/>
            </a:pPr>
            <a:r>
              <a:rPr lang="en">
                <a:solidFill>
                  <a:schemeClr val="lt1"/>
                </a:solidFill>
              </a:rPr>
              <a:t>On click you will download a copy in .pptx file format of this presentation on your Google Drive and will be able to edit, add or delete any slides.</a:t>
            </a:r>
            <a:endParaRPr>
              <a:solidFill>
                <a:schemeClr val="lt1"/>
              </a:solidFill>
            </a:endParaRPr>
          </a:p>
          <a:p>
            <a:pPr indent="0" lvl="0" marL="0" rtl="0" algn="l">
              <a:spcBef>
                <a:spcPts val="1600"/>
              </a:spcBef>
              <a:spcAft>
                <a:spcPts val="0"/>
              </a:spcAft>
              <a:buClr>
                <a:schemeClr val="dk1"/>
              </a:buClr>
              <a:buSzPts val="1100"/>
              <a:buFont typeface="Arial"/>
              <a:buNone/>
            </a:pPr>
            <a:r>
              <a:rPr lang="en">
                <a:solidFill>
                  <a:schemeClr val="lt1"/>
                </a:solidFill>
              </a:rPr>
              <a:t>Remember to download and install the fonts used in this presentation. You can find the links to the font files download in the “Design notes slide”.</a:t>
            </a:r>
            <a:endParaRPr>
              <a:solidFill>
                <a:schemeClr val="lt1"/>
              </a:solidFill>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19"/>
          <p:cNvSpPr txBox="1"/>
          <p:nvPr>
            <p:ph idx="1" type="body"/>
          </p:nvPr>
        </p:nvSpPr>
        <p:spPr>
          <a:xfrm>
            <a:off x="6009275" y="1061400"/>
            <a:ext cx="2394900" cy="2709600"/>
          </a:xfrm>
          <a:prstGeom prst="rect">
            <a:avLst/>
          </a:prstGeom>
        </p:spPr>
        <p:txBody>
          <a:bodyPr anchorCtr="0" anchor="ctr" bIns="91425" lIns="91425" spcFirstLastPara="1" rIns="91425" wrap="square" tIns="91425">
            <a:noAutofit/>
          </a:bodyPr>
          <a:lstStyle/>
          <a:p>
            <a:pPr indent="0" lvl="0" marL="0" rtl="0" algn="ctr">
              <a:lnSpc>
                <a:spcPct val="100000"/>
              </a:lnSpc>
              <a:spcBef>
                <a:spcPts val="1200"/>
              </a:spcBef>
              <a:spcAft>
                <a:spcPts val="1200"/>
              </a:spcAft>
              <a:buNone/>
            </a:pPr>
            <a:r>
              <a:rPr lang="en"/>
              <a:t>John Connor</a:t>
            </a:r>
            <a:endParaRPr/>
          </a:p>
        </p:txBody>
      </p:sp>
      <p:sp>
        <p:nvSpPr>
          <p:cNvPr id="133" name="Google Shape;133;p19"/>
          <p:cNvSpPr txBox="1"/>
          <p:nvPr>
            <p:ph type="title"/>
          </p:nvPr>
        </p:nvSpPr>
        <p:spPr>
          <a:xfrm>
            <a:off x="654875" y="1061400"/>
            <a:ext cx="2796900" cy="270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Hello, I’m </a:t>
            </a:r>
            <a:endParaRPr/>
          </a:p>
        </p:txBody>
      </p:sp>
      <p:pic>
        <p:nvPicPr>
          <p:cNvPr id="134" name="Google Shape;134;p19"/>
          <p:cNvPicPr preferRelativeResize="0"/>
          <p:nvPr/>
        </p:nvPicPr>
        <p:blipFill>
          <a:blip r:embed="rId3">
            <a:alphaModFix/>
          </a:blip>
          <a:stretch>
            <a:fillRect/>
          </a:stretch>
        </p:blipFill>
        <p:spPr>
          <a:xfrm>
            <a:off x="2575288" y="1150075"/>
            <a:ext cx="3993425" cy="3993425"/>
          </a:xfrm>
          <a:prstGeom prst="rect">
            <a:avLst/>
          </a:prstGeom>
          <a:noFill/>
          <a:ln>
            <a:noFill/>
          </a:ln>
        </p:spPr>
      </p:pic>
      <p:sp>
        <p:nvSpPr>
          <p:cNvPr id="135" name="Google Shape;135;p19"/>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company name</a:t>
            </a:r>
            <a:endParaRPr/>
          </a:p>
        </p:txBody>
      </p:sp>
      <p:sp>
        <p:nvSpPr>
          <p:cNvPr id="136" name="Google Shape;136;p19"/>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2019 - 2020</a:t>
            </a:r>
            <a:endParaRPr/>
          </a:p>
        </p:txBody>
      </p:sp>
      <p:sp>
        <p:nvSpPr>
          <p:cNvPr id="137" name="Google Shape;137;p19"/>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Google Shape;142;p20"/>
          <p:cNvSpPr txBox="1"/>
          <p:nvPr>
            <p:ph type="title"/>
          </p:nvPr>
        </p:nvSpPr>
        <p:spPr>
          <a:xfrm>
            <a:off x="654875" y="747450"/>
            <a:ext cx="7917600" cy="144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Intro of the slide</a:t>
            </a:r>
            <a:endParaRPr/>
          </a:p>
        </p:txBody>
      </p:sp>
      <p:sp>
        <p:nvSpPr>
          <p:cNvPr id="143" name="Google Shape;143;p20"/>
          <p:cNvSpPr txBox="1"/>
          <p:nvPr>
            <p:ph idx="1" type="body"/>
          </p:nvPr>
        </p:nvSpPr>
        <p:spPr>
          <a:xfrm>
            <a:off x="654875" y="2406050"/>
            <a:ext cx="7751700" cy="20556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Vestibulum fermentum, urna eu consectetur laoreet, orci tellus efficitur tellus, et convallis urna orci ac eros. Ut a nibh libero. Ut viverra quis turpis interdum tincidunt. Nunc a nisl sed mi bibendum pretium. Duis facilisis justo magna. Aenean in dui eget purus lobortis varius eget id tortor. </a:t>
            </a:r>
            <a:endParaRPr/>
          </a:p>
        </p:txBody>
      </p:sp>
      <p:sp>
        <p:nvSpPr>
          <p:cNvPr id="144" name="Google Shape;144;p20"/>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company name</a:t>
            </a:r>
            <a:endParaRPr/>
          </a:p>
        </p:txBody>
      </p:sp>
      <p:sp>
        <p:nvSpPr>
          <p:cNvPr id="145" name="Google Shape;145;p20"/>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2019 - 2020</a:t>
            </a:r>
            <a:endParaRPr/>
          </a:p>
        </p:txBody>
      </p:sp>
      <p:sp>
        <p:nvSpPr>
          <p:cNvPr id="146" name="Google Shape;146;p20"/>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 name="Shape 150"/>
        <p:cNvGrpSpPr/>
        <p:nvPr/>
      </p:nvGrpSpPr>
      <p:grpSpPr>
        <a:xfrm>
          <a:off x="0" y="0"/>
          <a:ext cx="0" cy="0"/>
          <a:chOff x="0" y="0"/>
          <a:chExt cx="0" cy="0"/>
        </a:xfrm>
      </p:grpSpPr>
      <p:sp>
        <p:nvSpPr>
          <p:cNvPr id="151" name="Google Shape;151;p21"/>
          <p:cNvSpPr txBox="1"/>
          <p:nvPr>
            <p:ph type="title"/>
          </p:nvPr>
        </p:nvSpPr>
        <p:spPr>
          <a:xfrm>
            <a:off x="654875" y="747450"/>
            <a:ext cx="7917600" cy="144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400"/>
              <a:t>First point 2 columns</a:t>
            </a:r>
            <a:endParaRPr sz="3400"/>
          </a:p>
        </p:txBody>
      </p:sp>
      <p:sp>
        <p:nvSpPr>
          <p:cNvPr id="152" name="Google Shape;152;p21"/>
          <p:cNvSpPr txBox="1"/>
          <p:nvPr>
            <p:ph idx="1" type="body"/>
          </p:nvPr>
        </p:nvSpPr>
        <p:spPr>
          <a:xfrm>
            <a:off x="654875" y="2406050"/>
            <a:ext cx="3664800" cy="2055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Phasellus elementum et arcu in semper. Cras quis ligula aliquet, porta nunc eu, eleifend lectus. Mauris sit amet arcu volutpat, volutpat massa sit amet, vestibulum felis. Duis malesuada massa tortor, a vestibulum nibh auctor sed. Quisque et est sit amet dolor suscipit tempus et non arcu. Vestibulum ante ipsum primis in faucibus orci luctus et ultrices posuere cubilia Curae; Nam hendrerit diam a sollicitudin posuere. Phasellus mattis nulla at lacus convallis, a pellentesque ex bibendum. Vivamus condimentum mattis pharetra. </a:t>
            </a:r>
            <a:endParaRPr/>
          </a:p>
          <a:p>
            <a:pPr indent="0" lvl="0" marL="0" rtl="0" algn="just">
              <a:spcBef>
                <a:spcPts val="1200"/>
              </a:spcBef>
              <a:spcAft>
                <a:spcPts val="1200"/>
              </a:spcAft>
              <a:buNone/>
            </a:pPr>
            <a:r>
              <a:t/>
            </a:r>
            <a:endParaRPr/>
          </a:p>
        </p:txBody>
      </p:sp>
      <p:sp>
        <p:nvSpPr>
          <p:cNvPr id="153" name="Google Shape;153;p21"/>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company name</a:t>
            </a:r>
            <a:endParaRPr/>
          </a:p>
        </p:txBody>
      </p:sp>
      <p:sp>
        <p:nvSpPr>
          <p:cNvPr id="154" name="Google Shape;154;p21"/>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2019 - 2020</a:t>
            </a:r>
            <a:endParaRPr/>
          </a:p>
        </p:txBody>
      </p:sp>
      <p:sp>
        <p:nvSpPr>
          <p:cNvPr id="155" name="Google Shape;155;p21"/>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sp>
        <p:nvSpPr>
          <p:cNvPr id="156" name="Google Shape;156;p21"/>
          <p:cNvSpPr txBox="1"/>
          <p:nvPr>
            <p:ph idx="5" type="body"/>
          </p:nvPr>
        </p:nvSpPr>
        <p:spPr>
          <a:xfrm>
            <a:off x="4892150" y="2406050"/>
            <a:ext cx="3514200" cy="2055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solidFill>
                  <a:schemeClr val="lt1"/>
                </a:solidFill>
              </a:rPr>
              <a:t>Etiam tristique, lacus sit amet consequat pulvinar, erat ex consectetur orci, vitae maximus est massa a nisi. Aenean aliquet eget metus sed viverra. Cras rhoncus a ante nec hendrerit. Ut leo justo, convallis et facilisis ut, consectetur nec est. Praesent in gravida dui. Maecenas id ultricies lectus. Integer id malesuada neque. Phasellus bibendum at eros id ultrices. Phasellus vitae ante vel nisl sollicitudin dapibus.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p22"/>
          <p:cNvSpPr txBox="1"/>
          <p:nvPr>
            <p:ph type="title"/>
          </p:nvPr>
        </p:nvSpPr>
        <p:spPr>
          <a:xfrm>
            <a:off x="654875" y="747450"/>
            <a:ext cx="7917600" cy="144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400"/>
              <a:t>In two or three columns</a:t>
            </a:r>
            <a:endParaRPr sz="3400"/>
          </a:p>
        </p:txBody>
      </p:sp>
      <p:sp>
        <p:nvSpPr>
          <p:cNvPr id="162" name="Google Shape;162;p22"/>
          <p:cNvSpPr txBox="1"/>
          <p:nvPr>
            <p:ph idx="1" type="body"/>
          </p:nvPr>
        </p:nvSpPr>
        <p:spPr>
          <a:xfrm>
            <a:off x="654875" y="2406050"/>
            <a:ext cx="2277600" cy="20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Nulla viverra leo a ligula imperdiet, accumsan tincidunt mauris tincidunt. In nec elementum arcu. Maecenas felis augue, pretium sed consectetur at, tempus id quam. </a:t>
            </a:r>
            <a:endParaRPr/>
          </a:p>
        </p:txBody>
      </p:sp>
      <p:sp>
        <p:nvSpPr>
          <p:cNvPr id="163" name="Google Shape;163;p22"/>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Clr>
                <a:schemeClr val="dk1"/>
              </a:buClr>
              <a:buSzPts val="1100"/>
              <a:buFont typeface="Arial"/>
              <a:buNone/>
            </a:pPr>
            <a:r>
              <a:rPr lang="en"/>
              <a:t>2019 - 2020</a:t>
            </a:r>
            <a:endParaRPr/>
          </a:p>
        </p:txBody>
      </p:sp>
      <p:sp>
        <p:nvSpPr>
          <p:cNvPr id="164" name="Google Shape;164;p22"/>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company name</a:t>
            </a:r>
            <a:endParaRPr/>
          </a:p>
        </p:txBody>
      </p:sp>
      <p:sp>
        <p:nvSpPr>
          <p:cNvPr id="165" name="Google Shape;165;p22"/>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sp>
        <p:nvSpPr>
          <p:cNvPr id="166" name="Google Shape;166;p22"/>
          <p:cNvSpPr txBox="1"/>
          <p:nvPr>
            <p:ph idx="5" type="body"/>
          </p:nvPr>
        </p:nvSpPr>
        <p:spPr>
          <a:xfrm>
            <a:off x="3390750" y="2406050"/>
            <a:ext cx="2277600" cy="20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lt1"/>
                </a:solidFill>
              </a:rPr>
              <a:t>Lorem ipsum dolor sit amet, consectetur adipiscing elit, sed do eiusmod tempor incididunt ut labore et dolore magna aliqua</a:t>
            </a:r>
            <a:endParaRPr>
              <a:solidFill>
                <a:schemeClr val="lt1"/>
              </a:solidFill>
            </a:endParaRPr>
          </a:p>
          <a:p>
            <a:pPr indent="0" lvl="0" marL="0" rtl="0" algn="l">
              <a:spcBef>
                <a:spcPts val="1600"/>
              </a:spcBef>
              <a:spcAft>
                <a:spcPts val="0"/>
              </a:spcAft>
              <a:buClr>
                <a:schemeClr val="dk1"/>
              </a:buClr>
              <a:buSzPts val="1100"/>
              <a:buFont typeface="Arial"/>
              <a:buNone/>
            </a:pPr>
            <a:r>
              <a:rPr lang="en">
                <a:solidFill>
                  <a:schemeClr val="lt1"/>
                </a:solidFill>
              </a:rPr>
              <a:t>Nunc porta, orci eu varius molestie, mi quam mattis dolor, ac hendrerit purus quam id lectus. Donec lacinia sapien nulla, at laoreet ex semper id. Sed feugiat sodales porttitor. Maecenas nec velit interdum, sollicitudin urna vitae, luctus ex. Phasellus eu leo varius, tempus ex in, bibendum nunc. Quisque volutpat sodales quam, ut condimentum purus dictum sed. </a:t>
            </a:r>
            <a:endParaRPr sz="500">
              <a:solidFill>
                <a:schemeClr val="lt1"/>
              </a:solidFill>
            </a:endParaRPr>
          </a:p>
          <a:p>
            <a:pPr indent="0" lvl="0" marL="0" rtl="0" algn="l">
              <a:spcBef>
                <a:spcPts val="1600"/>
              </a:spcBef>
              <a:spcAft>
                <a:spcPts val="0"/>
              </a:spcAft>
              <a:buClr>
                <a:schemeClr val="dk1"/>
              </a:buClr>
              <a:buSzPts val="1100"/>
              <a:buFont typeface="Arial"/>
              <a:buNone/>
            </a:pPr>
            <a:r>
              <a:t/>
            </a:r>
            <a:endParaRPr sz="500">
              <a:solidFill>
                <a:schemeClr val="lt1"/>
              </a:solidFill>
            </a:endParaRPr>
          </a:p>
          <a:p>
            <a:pPr indent="0" lvl="0" marL="0" rtl="0" algn="just">
              <a:spcBef>
                <a:spcPts val="1600"/>
              </a:spcBef>
              <a:spcAft>
                <a:spcPts val="0"/>
              </a:spcAft>
              <a:buNone/>
            </a:pPr>
            <a:r>
              <a:t/>
            </a:r>
            <a:endParaRPr sz="500">
              <a:solidFill>
                <a:srgbClr val="FFFFFF"/>
              </a:solidFill>
            </a:endParaRPr>
          </a:p>
        </p:txBody>
      </p:sp>
      <p:sp>
        <p:nvSpPr>
          <p:cNvPr id="167" name="Google Shape;167;p22"/>
          <p:cNvSpPr txBox="1"/>
          <p:nvPr>
            <p:ph idx="6" type="body"/>
          </p:nvPr>
        </p:nvSpPr>
        <p:spPr>
          <a:xfrm>
            <a:off x="6126625" y="2406038"/>
            <a:ext cx="2277600" cy="20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lt1"/>
                </a:solidFill>
              </a:rPr>
              <a:t>Lorem ipsum dolor sit amet, consectetur adipiscing elit, sed do eiusmod tempor incididunt ut labore et dolore magna aliqua</a:t>
            </a:r>
            <a:endParaRPr>
              <a:solidFill>
                <a:schemeClr val="lt1"/>
              </a:solidFill>
            </a:endParaRPr>
          </a:p>
          <a:p>
            <a:pPr indent="0" lvl="0" marL="0" rtl="0" algn="l">
              <a:spcBef>
                <a:spcPts val="1600"/>
              </a:spcBef>
              <a:spcAft>
                <a:spcPts val="1600"/>
              </a:spcAft>
              <a:buNone/>
            </a:pPr>
            <a:r>
              <a:rPr lang="en">
                <a:solidFill>
                  <a:schemeClr val="lt1"/>
                </a:solidFill>
              </a:rPr>
              <a:t>Incididunt ut labore et dolore. Nulla faucibus molestie lorem, eu posuere ipsum maximus sed. Mauris auctor tempor facilisis. Sed porttitor vulputate vestibulum. Vivamus sed tortor tortor.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Google Shape;172;p23"/>
          <p:cNvSpPr txBox="1"/>
          <p:nvPr>
            <p:ph type="title"/>
          </p:nvPr>
        </p:nvSpPr>
        <p:spPr>
          <a:xfrm>
            <a:off x="1649700" y="1579500"/>
            <a:ext cx="5844600" cy="198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sp>
        <p:nvSpPr>
          <p:cNvPr id="173" name="Google Shape;173;p23"/>
          <p:cNvSpPr txBox="1"/>
          <p:nvPr>
            <p:ph idx="1" type="body"/>
          </p:nvPr>
        </p:nvSpPr>
        <p:spPr>
          <a:xfrm>
            <a:off x="654875"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company name</a:t>
            </a:r>
            <a:endParaRPr/>
          </a:p>
        </p:txBody>
      </p:sp>
      <p:sp>
        <p:nvSpPr>
          <p:cNvPr id="174" name="Google Shape;174;p23"/>
          <p:cNvSpPr txBox="1"/>
          <p:nvPr>
            <p:ph idx="2"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2019 - 2020</a:t>
            </a:r>
            <a:endParaRPr/>
          </a:p>
        </p:txBody>
      </p:sp>
      <p:sp>
        <p:nvSpPr>
          <p:cNvPr id="175" name="Google Shape;175;p23"/>
          <p:cNvSpPr txBox="1"/>
          <p:nvPr>
            <p:ph idx="3"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Google Shape;180;p24"/>
          <p:cNvSpPr txBox="1"/>
          <p:nvPr>
            <p:ph idx="1" type="body"/>
          </p:nvPr>
        </p:nvSpPr>
        <p:spPr>
          <a:xfrm>
            <a:off x="5998850" y="2186075"/>
            <a:ext cx="2151000" cy="2155800"/>
          </a:xfrm>
          <a:prstGeom prst="rect">
            <a:avLst/>
          </a:prstGeom>
        </p:spPr>
        <p:txBody>
          <a:bodyPr anchorCtr="0" anchor="t" bIns="91425" lIns="0" spcFirstLastPara="1" rIns="91425" wrap="square" tIns="91425">
            <a:noAutofit/>
          </a:bodyPr>
          <a:lstStyle/>
          <a:p>
            <a:pPr indent="0" lvl="0" marL="0" rtl="0" algn="just">
              <a:spcBef>
                <a:spcPts val="0"/>
              </a:spcBef>
              <a:spcAft>
                <a:spcPts val="0"/>
              </a:spcAft>
              <a:buNone/>
            </a:pPr>
            <a:r>
              <a:rPr lang="en"/>
              <a:t>A complex idea can be conveyed with just a single still image, namely making it possible to absorb large amounts of data quickly.</a:t>
            </a:r>
            <a:endParaRPr/>
          </a:p>
          <a:p>
            <a:pPr indent="0" lvl="0" marL="0" rtl="0" algn="just">
              <a:spcBef>
                <a:spcPts val="1600"/>
              </a:spcBef>
              <a:spcAft>
                <a:spcPts val="1600"/>
              </a:spcAft>
              <a:buClr>
                <a:schemeClr val="dk1"/>
              </a:buClr>
              <a:buSzPts val="1100"/>
              <a:buFont typeface="Arial"/>
              <a:buNone/>
            </a:pPr>
            <a:r>
              <a:rPr lang="en"/>
              <a:t>Duis pellentesque malesuada quam vitae congue. Nulla viverra leo a ligula imperdiet, accumsan tincidunt mauris tincidunt. In nec elementum arcu. Maecenas felis augue, pretium sed consectetur at, tempus id quam. Fusce mattis nulla mauris, quis tempor leo dignissim nec.</a:t>
            </a:r>
            <a:endParaRPr/>
          </a:p>
        </p:txBody>
      </p:sp>
      <p:sp>
        <p:nvSpPr>
          <p:cNvPr id="181" name="Google Shape;181;p24"/>
          <p:cNvSpPr txBox="1"/>
          <p:nvPr>
            <p:ph type="title"/>
          </p:nvPr>
        </p:nvSpPr>
        <p:spPr>
          <a:xfrm>
            <a:off x="654875" y="596575"/>
            <a:ext cx="7744800" cy="723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picture is worth than a thousand words.</a:t>
            </a:r>
            <a:endParaRPr/>
          </a:p>
        </p:txBody>
      </p:sp>
      <p:sp>
        <p:nvSpPr>
          <p:cNvPr id="182" name="Google Shape;182;p24"/>
          <p:cNvSpPr txBox="1"/>
          <p:nvPr>
            <p:ph idx="2" type="body"/>
          </p:nvPr>
        </p:nvSpPr>
        <p:spPr>
          <a:xfrm>
            <a:off x="654875" y="124750"/>
            <a:ext cx="1851000" cy="200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company name</a:t>
            </a:r>
            <a:endParaRPr/>
          </a:p>
        </p:txBody>
      </p:sp>
      <p:sp>
        <p:nvSpPr>
          <p:cNvPr id="183" name="Google Shape;183;p24"/>
          <p:cNvSpPr txBox="1"/>
          <p:nvPr>
            <p:ph idx="3" type="body"/>
          </p:nvPr>
        </p:nvSpPr>
        <p:spPr>
          <a:xfrm>
            <a:off x="6553225" y="124750"/>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2019 - 2020</a:t>
            </a:r>
            <a:endParaRPr/>
          </a:p>
        </p:txBody>
      </p:sp>
      <p:sp>
        <p:nvSpPr>
          <p:cNvPr id="184" name="Google Shape;184;p24"/>
          <p:cNvSpPr txBox="1"/>
          <p:nvPr>
            <p:ph idx="4" type="body"/>
          </p:nvPr>
        </p:nvSpPr>
        <p:spPr>
          <a:xfrm>
            <a:off x="6553225" y="4679625"/>
            <a:ext cx="1851000" cy="200100"/>
          </a:xfrm>
          <a:prstGeom prst="rect">
            <a:avLst/>
          </a:prstGeom>
        </p:spPr>
        <p:txBody>
          <a:bodyPr anchorCtr="0" anchor="t" bIns="91425" lIns="91425" spcFirstLastPara="1" rIns="91425" wrap="square" tIns="91425">
            <a:noAutofit/>
          </a:bodyPr>
          <a:lstStyle/>
          <a:p>
            <a:pPr indent="0" lvl="0" marL="0" rtl="0" algn="r">
              <a:spcBef>
                <a:spcPts val="0"/>
              </a:spcBef>
              <a:spcAft>
                <a:spcPts val="1600"/>
              </a:spcAft>
              <a:buNone/>
            </a:pPr>
            <a:r>
              <a:rPr lang="en"/>
              <a:t>company type - company slogan</a:t>
            </a:r>
            <a:endParaRPr/>
          </a:p>
        </p:txBody>
      </p:sp>
      <p:pic>
        <p:nvPicPr>
          <p:cNvPr id="185" name="Google Shape;185;p24"/>
          <p:cNvPicPr preferRelativeResize="0"/>
          <p:nvPr/>
        </p:nvPicPr>
        <p:blipFill>
          <a:blip r:embed="rId3">
            <a:alphaModFix/>
          </a:blip>
          <a:stretch>
            <a:fillRect/>
          </a:stretch>
        </p:blipFill>
        <p:spPr>
          <a:xfrm>
            <a:off x="654876" y="1384200"/>
            <a:ext cx="4775751" cy="318384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iracl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