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Roboto Thin"/>
      <p:regular r:id="rId22"/>
      <p:bold r:id="rId23"/>
      <p:italic r:id="rId24"/>
      <p:boldItalic r:id="rId25"/>
    </p:embeddedFont>
    <p:embeddedFont>
      <p:font typeface="Istok Web"/>
      <p:regular r:id="rId26"/>
      <p:bold r:id="rId27"/>
      <p:italic r:id="rId28"/>
      <p:boldItalic r:id="rId29"/>
    </p:embeddedFont>
    <p:embeddedFont>
      <p:font typeface="Muli Regular"/>
      <p:regular r:id="rId30"/>
      <p:bold r:id="rId31"/>
      <p:italic r:id="rId32"/>
      <p:boldItalic r:id="rId33"/>
    </p:embeddedFont>
    <p:embeddedFont>
      <p:font typeface="Source Serif Pro"/>
      <p:regular r:id="rId34"/>
      <p:bold r:id="rId35"/>
    </p:embeddedFont>
    <p:embeddedFont>
      <p:font typeface="Montserrat"/>
      <p:regular r:id="rId36"/>
      <p:bold r:id="rId37"/>
      <p:italic r:id="rId38"/>
      <p:boldItalic r:id="rId39"/>
    </p:embeddedFont>
    <p:embeddedFont>
      <p:font typeface="Montserrat Light"/>
      <p:regular r:id="rId40"/>
      <p:bold r:id="rId41"/>
      <p:italic r:id="rId42"/>
      <p:boldItalic r:id="rId43"/>
    </p:embeddedFont>
    <p:embeddedFont>
      <p:font typeface="Montserrat ExtraBold"/>
      <p:bold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A2DC92D9-316C-406B-81EE-0296B0944B77}">
  <a:tblStyle styleId="{A2DC92D9-316C-406B-81EE-0296B0944B77}"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MontserratLight-regular.fntdata"/><Relationship Id="rId42" Type="http://schemas.openxmlformats.org/officeDocument/2006/relationships/font" Target="fonts/MontserratLight-italic.fntdata"/><Relationship Id="rId41" Type="http://schemas.openxmlformats.org/officeDocument/2006/relationships/font" Target="fonts/MontserratLight-bold.fntdata"/><Relationship Id="rId44" Type="http://schemas.openxmlformats.org/officeDocument/2006/relationships/font" Target="fonts/MontserratExtraBold-bold.fntdata"/><Relationship Id="rId43" Type="http://schemas.openxmlformats.org/officeDocument/2006/relationships/font" Target="fonts/MontserratLight-boldItalic.fntdata"/><Relationship Id="rId45" Type="http://schemas.openxmlformats.org/officeDocument/2006/relationships/font" Target="fonts/MontserratExtraBold-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uliRegular-bold.fntdata"/><Relationship Id="rId30" Type="http://schemas.openxmlformats.org/officeDocument/2006/relationships/font" Target="fonts/MuliRegular-regular.fntdata"/><Relationship Id="rId33" Type="http://schemas.openxmlformats.org/officeDocument/2006/relationships/font" Target="fonts/MuliRegular-boldItalic.fntdata"/><Relationship Id="rId32" Type="http://schemas.openxmlformats.org/officeDocument/2006/relationships/font" Target="fonts/MuliRegular-italic.fntdata"/><Relationship Id="rId35" Type="http://schemas.openxmlformats.org/officeDocument/2006/relationships/font" Target="fonts/SourceSerifPro-bold.fntdata"/><Relationship Id="rId34" Type="http://schemas.openxmlformats.org/officeDocument/2006/relationships/font" Target="fonts/SourceSerifPro-regular.fntdata"/><Relationship Id="rId37" Type="http://schemas.openxmlformats.org/officeDocument/2006/relationships/font" Target="fonts/Montserrat-bold.fntdata"/><Relationship Id="rId36" Type="http://schemas.openxmlformats.org/officeDocument/2006/relationships/font" Target="fonts/Montserrat-regular.fntdata"/><Relationship Id="rId39" Type="http://schemas.openxmlformats.org/officeDocument/2006/relationships/font" Target="fonts/Montserrat-boldItalic.fntdata"/><Relationship Id="rId38" Type="http://schemas.openxmlformats.org/officeDocument/2006/relationships/font" Target="fonts/Montserrat-italic.fntdata"/><Relationship Id="rId20" Type="http://schemas.openxmlformats.org/officeDocument/2006/relationships/slide" Target="slides/slide15.xml"/><Relationship Id="rId22" Type="http://schemas.openxmlformats.org/officeDocument/2006/relationships/font" Target="fonts/RobotoThin-regular.fntdata"/><Relationship Id="rId21" Type="http://schemas.openxmlformats.org/officeDocument/2006/relationships/slide" Target="slides/slide16.xml"/><Relationship Id="rId24" Type="http://schemas.openxmlformats.org/officeDocument/2006/relationships/font" Target="fonts/RobotoThin-italic.fntdata"/><Relationship Id="rId23" Type="http://schemas.openxmlformats.org/officeDocument/2006/relationships/font" Target="fonts/RobotoThin-bold.fntdata"/><Relationship Id="rId26" Type="http://schemas.openxmlformats.org/officeDocument/2006/relationships/font" Target="fonts/IstokWeb-regular.fntdata"/><Relationship Id="rId25" Type="http://schemas.openxmlformats.org/officeDocument/2006/relationships/font" Target="fonts/RobotoThin-boldItalic.fntdata"/><Relationship Id="rId28" Type="http://schemas.openxmlformats.org/officeDocument/2006/relationships/font" Target="fonts/IstokWeb-italic.fntdata"/><Relationship Id="rId27" Type="http://schemas.openxmlformats.org/officeDocument/2006/relationships/font" Target="fonts/IstokWeb-bold.fntdata"/><Relationship Id="rId29" Type="http://schemas.openxmlformats.org/officeDocument/2006/relationships/font" Target="fonts/IstokWeb-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 name="Shape 59"/>
        <p:cNvGrpSpPr/>
        <p:nvPr/>
      </p:nvGrpSpPr>
      <p:grpSpPr>
        <a:xfrm>
          <a:off x="0" y="0"/>
          <a:ext cx="0" cy="0"/>
          <a:chOff x="0" y="0"/>
          <a:chExt cx="0" cy="0"/>
        </a:xfrm>
      </p:grpSpPr>
      <p:sp>
        <p:nvSpPr>
          <p:cNvPr id="60" name="Google Shape;60;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Google Shape;140;g50a0bed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50a0bed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6" name="Shape 146"/>
        <p:cNvGrpSpPr/>
        <p:nvPr/>
      </p:nvGrpSpPr>
      <p:grpSpPr>
        <a:xfrm>
          <a:off x="0" y="0"/>
          <a:ext cx="0" cy="0"/>
          <a:chOff x="0" y="0"/>
          <a:chExt cx="0" cy="0"/>
        </a:xfrm>
      </p:grpSpPr>
      <p:sp>
        <p:nvSpPr>
          <p:cNvPr id="147" name="Google Shape;147;g505b84bff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505b84bff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 name="Shape 154"/>
        <p:cNvGrpSpPr/>
        <p:nvPr/>
      </p:nvGrpSpPr>
      <p:grpSpPr>
        <a:xfrm>
          <a:off x="0" y="0"/>
          <a:ext cx="0" cy="0"/>
          <a:chOff x="0" y="0"/>
          <a:chExt cx="0" cy="0"/>
        </a:xfrm>
      </p:grpSpPr>
      <p:sp>
        <p:nvSpPr>
          <p:cNvPr id="155" name="Google Shape;155;g507bb9327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507bb93273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 name="Shape 168"/>
        <p:cNvGrpSpPr/>
        <p:nvPr/>
      </p:nvGrpSpPr>
      <p:grpSpPr>
        <a:xfrm>
          <a:off x="0" y="0"/>
          <a:ext cx="0" cy="0"/>
          <a:chOff x="0" y="0"/>
          <a:chExt cx="0" cy="0"/>
        </a:xfrm>
      </p:grpSpPr>
      <p:sp>
        <p:nvSpPr>
          <p:cNvPr id="169" name="Google Shape;169;g4ff04f3cd2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4ff04f3cd2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3" name="Shape 253"/>
        <p:cNvGrpSpPr/>
        <p:nvPr/>
      </p:nvGrpSpPr>
      <p:grpSpPr>
        <a:xfrm>
          <a:off x="0" y="0"/>
          <a:ext cx="0" cy="0"/>
          <a:chOff x="0" y="0"/>
          <a:chExt cx="0" cy="0"/>
        </a:xfrm>
      </p:grpSpPr>
      <p:sp>
        <p:nvSpPr>
          <p:cNvPr id="254" name="Google Shape;254;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1" name="Shape 261"/>
        <p:cNvGrpSpPr/>
        <p:nvPr/>
      </p:nvGrpSpPr>
      <p:grpSpPr>
        <a:xfrm>
          <a:off x="0" y="0"/>
          <a:ext cx="0" cy="0"/>
          <a:chOff x="0" y="0"/>
          <a:chExt cx="0" cy="0"/>
        </a:xfrm>
      </p:grpSpPr>
      <p:sp>
        <p:nvSpPr>
          <p:cNvPr id="262" name="Google Shape;262;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9" name="Shape 269"/>
        <p:cNvGrpSpPr/>
        <p:nvPr/>
      </p:nvGrpSpPr>
      <p:grpSpPr>
        <a:xfrm>
          <a:off x="0" y="0"/>
          <a:ext cx="0" cy="0"/>
          <a:chOff x="0" y="0"/>
          <a:chExt cx="0" cy="0"/>
        </a:xfrm>
      </p:grpSpPr>
      <p:sp>
        <p:nvSpPr>
          <p:cNvPr id="270" name="Google Shape;270;g505b84bf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505b84bf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 name="Shape 66"/>
        <p:cNvGrpSpPr/>
        <p:nvPr/>
      </p:nvGrpSpPr>
      <p:grpSpPr>
        <a:xfrm>
          <a:off x="0" y="0"/>
          <a:ext cx="0" cy="0"/>
          <a:chOff x="0" y="0"/>
          <a:chExt cx="0" cy="0"/>
        </a:xfrm>
      </p:grpSpPr>
      <p:sp>
        <p:nvSpPr>
          <p:cNvPr id="67" name="Google Shape;67;g505b84bf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505b84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7" name="Shape 77"/>
        <p:cNvGrpSpPr/>
        <p:nvPr/>
      </p:nvGrpSpPr>
      <p:grpSpPr>
        <a:xfrm>
          <a:off x="0" y="0"/>
          <a:ext cx="0" cy="0"/>
          <a:chOff x="0" y="0"/>
          <a:chExt cx="0" cy="0"/>
        </a:xfrm>
      </p:grpSpPr>
      <p:sp>
        <p:nvSpPr>
          <p:cNvPr id="78" name="Google Shape;78;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 name="Shape 86"/>
        <p:cNvGrpSpPr/>
        <p:nvPr/>
      </p:nvGrpSpPr>
      <p:grpSpPr>
        <a:xfrm>
          <a:off x="0" y="0"/>
          <a:ext cx="0" cy="0"/>
          <a:chOff x="0" y="0"/>
          <a:chExt cx="0" cy="0"/>
        </a:xfrm>
      </p:grpSpPr>
      <p:sp>
        <p:nvSpPr>
          <p:cNvPr id="87" name="Google Shape;87;g50a0bedfe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50a0bedf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3" name="Shape 93"/>
        <p:cNvGrpSpPr/>
        <p:nvPr/>
      </p:nvGrpSpPr>
      <p:grpSpPr>
        <a:xfrm>
          <a:off x="0" y="0"/>
          <a:ext cx="0" cy="0"/>
          <a:chOff x="0" y="0"/>
          <a:chExt cx="0" cy="0"/>
        </a:xfrm>
      </p:grpSpPr>
      <p:sp>
        <p:nvSpPr>
          <p:cNvPr id="94" name="Google Shape;94;gc6f73a04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c6f73a0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 name="Shape 102"/>
        <p:cNvGrpSpPr/>
        <p:nvPr/>
      </p:nvGrpSpPr>
      <p:grpSpPr>
        <a:xfrm>
          <a:off x="0" y="0"/>
          <a:ext cx="0" cy="0"/>
          <a:chOff x="0" y="0"/>
          <a:chExt cx="0" cy="0"/>
        </a:xfrm>
      </p:grpSpPr>
      <p:sp>
        <p:nvSpPr>
          <p:cNvPr id="103" name="Google Shape;103;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 name="Shape 112"/>
        <p:cNvGrpSpPr/>
        <p:nvPr/>
      </p:nvGrpSpPr>
      <p:grpSpPr>
        <a:xfrm>
          <a:off x="0" y="0"/>
          <a:ext cx="0" cy="0"/>
          <a:chOff x="0" y="0"/>
          <a:chExt cx="0" cy="0"/>
        </a:xfrm>
      </p:grpSpPr>
      <p:sp>
        <p:nvSpPr>
          <p:cNvPr id="113" name="Google Shape;113;g50a0bedfe8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50a0bedfe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3" name="Shape 123"/>
        <p:cNvGrpSpPr/>
        <p:nvPr/>
      </p:nvGrpSpPr>
      <p:grpSpPr>
        <a:xfrm>
          <a:off x="0" y="0"/>
          <a:ext cx="0" cy="0"/>
          <a:chOff x="0" y="0"/>
          <a:chExt cx="0" cy="0"/>
        </a:xfrm>
      </p:grpSpPr>
      <p:sp>
        <p:nvSpPr>
          <p:cNvPr id="124" name="Google Shape;124;g50a0bedf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50a0bedf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 name="Shape 130"/>
        <p:cNvGrpSpPr/>
        <p:nvPr/>
      </p:nvGrpSpPr>
      <p:grpSpPr>
        <a:xfrm>
          <a:off x="0" y="0"/>
          <a:ext cx="0" cy="0"/>
          <a:chOff x="0" y="0"/>
          <a:chExt cx="0" cy="0"/>
        </a:xfrm>
      </p:grpSpPr>
      <p:sp>
        <p:nvSpPr>
          <p:cNvPr id="131" name="Google Shape;131;g50a0bedfe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50a0bedfe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ro diapositiva"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436575" y="452125"/>
            <a:ext cx="3533700" cy="2622300"/>
          </a:xfrm>
          <a:prstGeom prst="rect">
            <a:avLst/>
          </a:prstGeom>
          <a:noFill/>
        </p:spPr>
        <p:txBody>
          <a:bodyPr anchorCtr="0" anchor="b" bIns="91425" lIns="91425" spcFirstLastPara="1" rIns="91425" wrap="square" tIns="91425">
            <a:noAutofit/>
          </a:bodyPr>
          <a:lstStyle>
            <a:lvl1pPr lvl="0">
              <a:spcBef>
                <a:spcPts val="0"/>
              </a:spcBef>
              <a:spcAft>
                <a:spcPts val="0"/>
              </a:spcAft>
              <a:buSzPts val="3500"/>
              <a:buNone/>
              <a:defRPr sz="35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436575" y="3374425"/>
            <a:ext cx="3533700" cy="1276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800"/>
              <a:buNone/>
              <a:defRPr/>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b="1">
                <a:solidFill>
                  <a:srgbClr val="FFFFFF"/>
                </a:solidFill>
                <a:latin typeface="Source Serif Pro"/>
                <a:ea typeface="Source Serif Pro"/>
                <a:cs typeface="Source Serif Pro"/>
                <a:sym typeface="Source Serif Pro"/>
              </a:defRPr>
            </a:lvl1pPr>
            <a:lvl2pPr lvl="1">
              <a:buNone/>
              <a:defRPr b="1">
                <a:solidFill>
                  <a:srgbClr val="FFFFFF"/>
                </a:solidFill>
                <a:latin typeface="Source Serif Pro"/>
                <a:ea typeface="Source Serif Pro"/>
                <a:cs typeface="Source Serif Pro"/>
                <a:sym typeface="Source Serif Pro"/>
              </a:defRPr>
            </a:lvl2pPr>
            <a:lvl3pPr lvl="2">
              <a:buNone/>
              <a:defRPr b="1">
                <a:solidFill>
                  <a:srgbClr val="FFFFFF"/>
                </a:solidFill>
                <a:latin typeface="Source Serif Pro"/>
                <a:ea typeface="Source Serif Pro"/>
                <a:cs typeface="Source Serif Pro"/>
                <a:sym typeface="Source Serif Pro"/>
              </a:defRPr>
            </a:lvl3pPr>
            <a:lvl4pPr lvl="3">
              <a:buNone/>
              <a:defRPr b="1">
                <a:solidFill>
                  <a:srgbClr val="FFFFFF"/>
                </a:solidFill>
                <a:latin typeface="Source Serif Pro"/>
                <a:ea typeface="Source Serif Pro"/>
                <a:cs typeface="Source Serif Pro"/>
                <a:sym typeface="Source Serif Pro"/>
              </a:defRPr>
            </a:lvl4pPr>
            <a:lvl5pPr lvl="4">
              <a:buNone/>
              <a:defRPr b="1">
                <a:solidFill>
                  <a:srgbClr val="FFFFFF"/>
                </a:solidFill>
                <a:latin typeface="Source Serif Pro"/>
                <a:ea typeface="Source Serif Pro"/>
                <a:cs typeface="Source Serif Pro"/>
                <a:sym typeface="Source Serif Pro"/>
              </a:defRPr>
            </a:lvl5pPr>
            <a:lvl6pPr lvl="5">
              <a:buNone/>
              <a:defRPr b="1">
                <a:solidFill>
                  <a:srgbClr val="FFFFFF"/>
                </a:solidFill>
                <a:latin typeface="Source Serif Pro"/>
                <a:ea typeface="Source Serif Pro"/>
                <a:cs typeface="Source Serif Pro"/>
                <a:sym typeface="Source Serif Pro"/>
              </a:defRPr>
            </a:lvl6pPr>
            <a:lvl7pPr lvl="6">
              <a:buNone/>
              <a:defRPr b="1">
                <a:solidFill>
                  <a:srgbClr val="FFFFFF"/>
                </a:solidFill>
                <a:latin typeface="Source Serif Pro"/>
                <a:ea typeface="Source Serif Pro"/>
                <a:cs typeface="Source Serif Pro"/>
                <a:sym typeface="Source Serif Pro"/>
              </a:defRPr>
            </a:lvl7pPr>
            <a:lvl8pPr lvl="7">
              <a:buNone/>
              <a:defRPr b="1">
                <a:solidFill>
                  <a:srgbClr val="FFFFFF"/>
                </a:solidFill>
                <a:latin typeface="Source Serif Pro"/>
                <a:ea typeface="Source Serif Pro"/>
                <a:cs typeface="Source Serif Pro"/>
                <a:sym typeface="Source Serif Pro"/>
              </a:defRPr>
            </a:lvl8pPr>
            <a:lvl9pPr lvl="8">
              <a:buNone/>
              <a:defRPr b="1">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cxnSp>
        <p:nvCxnSpPr>
          <p:cNvPr id="13" name="Google Shape;13;p2"/>
          <p:cNvCxnSpPr/>
          <p:nvPr/>
        </p:nvCxnSpPr>
        <p:spPr>
          <a:xfrm>
            <a:off x="1546225" y="2566050"/>
            <a:ext cx="6135000" cy="31800"/>
          </a:xfrm>
          <a:prstGeom prst="straightConnector1">
            <a:avLst/>
          </a:prstGeom>
          <a:noFill/>
          <a:ln cap="flat" cmpd="sng" w="9525">
            <a:solidFill>
              <a:srgbClr val="FFFFFF"/>
            </a:solidFill>
            <a:prstDash val="solid"/>
            <a:round/>
            <a:headEnd len="med" w="med" type="none"/>
            <a:tailEnd len="med" w="med" type="none"/>
          </a:ln>
        </p:spPr>
      </p:cxnSp>
    </p:spTree>
  </p:cSld>
  <p:clrMapOvr>
    <a:masterClrMapping/>
  </p:clrMapOvr>
  <p:extLst>
    <p:ext uri="{DCECCB84-F9BA-43D5-87BE-67443E8EF086}">
      <p15:sldGuideLst>
        <p15:guide id="1" pos="275">
          <p15:clr>
            <a:srgbClr val="FA7B17"/>
          </p15:clr>
        </p15:guide>
        <p15:guide id="2" pos="2501">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Image">
  <p:cSld name="CUSTOM_4">
    <p:spTree>
      <p:nvGrpSpPr>
        <p:cNvPr id="44" name="Shape 44"/>
        <p:cNvGrpSpPr/>
        <p:nvPr/>
      </p:nvGrpSpPr>
      <p:grpSpPr>
        <a:xfrm>
          <a:off x="0" y="0"/>
          <a:ext cx="0" cy="0"/>
          <a:chOff x="0" y="0"/>
          <a:chExt cx="0" cy="0"/>
        </a:xfrm>
      </p:grpSpPr>
      <p:sp>
        <p:nvSpPr>
          <p:cNvPr id="45" name="Google Shape;45;p11"/>
          <p:cNvSpPr txBox="1"/>
          <p:nvPr>
            <p:ph type="title"/>
          </p:nvPr>
        </p:nvSpPr>
        <p:spPr>
          <a:xfrm>
            <a:off x="312475" y="317600"/>
            <a:ext cx="8513400" cy="4513200"/>
          </a:xfrm>
          <a:prstGeom prst="rect">
            <a:avLst/>
          </a:prstGeom>
          <a:noFill/>
        </p:spPr>
        <p:txBody>
          <a:bodyPr anchorCtr="0" anchor="t" bIns="91425" lIns="91425" spcFirstLastPara="1" rIns="91425" wrap="square" tIns="91425">
            <a:noAutofit/>
          </a:bodyPr>
          <a:lstStyle>
            <a:lvl1pPr lvl="0" rtl="0" algn="r">
              <a:spcBef>
                <a:spcPts val="0"/>
              </a:spcBef>
              <a:spcAft>
                <a:spcPts val="0"/>
              </a:spcAft>
              <a:buNone/>
              <a:defRPr sz="18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extLst>
    <p:ext uri="{DCECCB84-F9BA-43D5-87BE-67443E8EF086}">
      <p15:sldGuideLst>
        <p15:guide id="1" orient="horz" pos="249">
          <p15:clr>
            <a:srgbClr val="FA7B17"/>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6" name="Shape 46"/>
        <p:cNvGrpSpPr/>
        <p:nvPr/>
      </p:nvGrpSpPr>
      <p:grpSpPr>
        <a:xfrm>
          <a:off x="0" y="0"/>
          <a:ext cx="0" cy="0"/>
          <a:chOff x="0" y="0"/>
          <a:chExt cx="0" cy="0"/>
        </a:xfrm>
      </p:grpSpPr>
      <p:sp>
        <p:nvSpPr>
          <p:cNvPr id="47" name="Google Shape;47;p12"/>
          <p:cNvSpPr txBox="1"/>
          <p:nvPr>
            <p:ph hasCustomPrompt="1" type="title"/>
          </p:nvPr>
        </p:nvSpPr>
        <p:spPr>
          <a:xfrm>
            <a:off x="2899250" y="1106125"/>
            <a:ext cx="32172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8" name="Google Shape;48;p12"/>
          <p:cNvSpPr txBox="1"/>
          <p:nvPr>
            <p:ph idx="1" type="body"/>
          </p:nvPr>
        </p:nvSpPr>
        <p:spPr>
          <a:xfrm>
            <a:off x="311700" y="3517375"/>
            <a:ext cx="8140800" cy="1271400"/>
          </a:xfrm>
          <a:prstGeom prst="rect">
            <a:avLst/>
          </a:prstGeom>
        </p:spPr>
        <p:txBody>
          <a:bodyPr anchorCtr="0" anchor="t" bIns="91425" lIns="91425" spcFirstLastPara="1" rIns="91425" wrap="square" tIns="91425">
            <a:noAutofit/>
          </a:bodyPr>
          <a:lstStyle>
            <a:lvl1pPr indent="-317500" lvl="0" marL="457200" algn="ctr">
              <a:spcBef>
                <a:spcPts val="0"/>
              </a:spcBef>
              <a:spcAft>
                <a:spcPts val="0"/>
              </a:spcAft>
              <a:buSzPts val="1400"/>
              <a:buChar char="●"/>
              <a:defRPr sz="1400"/>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Clr>
                <a:srgbClr val="000000"/>
              </a:buClr>
              <a:buSzPts val="1400"/>
              <a:buFont typeface="Montserrat Light"/>
              <a:buChar char="■"/>
              <a:defRPr>
                <a:solidFill>
                  <a:srgbClr val="000000"/>
                </a:solidFill>
                <a:latin typeface="Montserrat Light"/>
                <a:ea typeface="Montserrat Light"/>
                <a:cs typeface="Montserrat Light"/>
                <a:sym typeface="Montserrat Light"/>
              </a:defRPr>
            </a:lvl9pPr>
          </a:lstStyle>
          <a:p/>
        </p:txBody>
      </p:sp>
      <p:sp>
        <p:nvSpPr>
          <p:cNvPr id="49" name="Google Shape;49;p12"/>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Una columna">
  <p:cSld name="ONE_COLUMN_TEXT_1">
    <p:spTree>
      <p:nvGrpSpPr>
        <p:cNvPr id="50" name="Shape 50"/>
        <p:cNvGrpSpPr/>
        <p:nvPr/>
      </p:nvGrpSpPr>
      <p:grpSpPr>
        <a:xfrm>
          <a:off x="0" y="0"/>
          <a:ext cx="0" cy="0"/>
          <a:chOff x="0" y="0"/>
          <a:chExt cx="0" cy="0"/>
        </a:xfrm>
      </p:grpSpPr>
      <p:sp>
        <p:nvSpPr>
          <p:cNvPr id="51" name="Google Shape;51;p13"/>
          <p:cNvSpPr txBox="1"/>
          <p:nvPr>
            <p:ph type="title"/>
          </p:nvPr>
        </p:nvSpPr>
        <p:spPr>
          <a:xfrm>
            <a:off x="167425" y="172825"/>
            <a:ext cx="1933500" cy="1556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sz="3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52" name="Google Shape;52;p13"/>
          <p:cNvSpPr txBox="1"/>
          <p:nvPr>
            <p:ph idx="1" type="body"/>
          </p:nvPr>
        </p:nvSpPr>
        <p:spPr>
          <a:xfrm>
            <a:off x="167425" y="2274275"/>
            <a:ext cx="2240100" cy="2354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SzPts val="900"/>
              <a:buFont typeface="Istok Web"/>
              <a:buChar char="●"/>
              <a:defRPr sz="900">
                <a:latin typeface="Istok Web"/>
                <a:ea typeface="Istok Web"/>
                <a:cs typeface="Istok Web"/>
                <a:sym typeface="Istok Web"/>
              </a:defRPr>
            </a:lvl1pPr>
            <a:lvl2pPr indent="-285750" lvl="1" marL="914400" rtl="0">
              <a:spcBef>
                <a:spcPts val="0"/>
              </a:spcBef>
              <a:spcAft>
                <a:spcPts val="0"/>
              </a:spcAft>
              <a:buSzPts val="900"/>
              <a:buFont typeface="Istok Web"/>
              <a:buChar char="○"/>
              <a:defRPr sz="900">
                <a:latin typeface="Istok Web"/>
                <a:ea typeface="Istok Web"/>
                <a:cs typeface="Istok Web"/>
                <a:sym typeface="Istok Web"/>
              </a:defRPr>
            </a:lvl2pPr>
            <a:lvl3pPr indent="-317500" lvl="2" marL="1371600" rtl="0">
              <a:spcBef>
                <a:spcPts val="0"/>
              </a:spcBef>
              <a:spcAft>
                <a:spcPts val="0"/>
              </a:spcAft>
              <a:buSzPts val="1400"/>
              <a:buFont typeface="Istok Web"/>
              <a:buChar char="■"/>
              <a:defRPr>
                <a:latin typeface="Istok Web"/>
                <a:ea typeface="Istok Web"/>
                <a:cs typeface="Istok Web"/>
                <a:sym typeface="Istok Web"/>
              </a:defRPr>
            </a:lvl3pPr>
            <a:lvl4pPr indent="-317500" lvl="3" marL="1828800" rtl="0">
              <a:spcBef>
                <a:spcPts val="0"/>
              </a:spcBef>
              <a:spcAft>
                <a:spcPts val="0"/>
              </a:spcAft>
              <a:buSzPts val="1400"/>
              <a:buFont typeface="Istok Web"/>
              <a:buChar char="●"/>
              <a:defRPr>
                <a:latin typeface="Istok Web"/>
                <a:ea typeface="Istok Web"/>
                <a:cs typeface="Istok Web"/>
                <a:sym typeface="Istok Web"/>
              </a:defRPr>
            </a:lvl4pPr>
            <a:lvl5pPr indent="-317500" lvl="4" marL="2286000" rtl="0">
              <a:spcBef>
                <a:spcPts val="0"/>
              </a:spcBef>
              <a:spcAft>
                <a:spcPts val="0"/>
              </a:spcAft>
              <a:buSzPts val="1400"/>
              <a:buFont typeface="Istok Web"/>
              <a:buChar char="○"/>
              <a:defRPr>
                <a:latin typeface="Istok Web"/>
                <a:ea typeface="Istok Web"/>
                <a:cs typeface="Istok Web"/>
                <a:sym typeface="Istok Web"/>
              </a:defRPr>
            </a:lvl5pPr>
            <a:lvl6pPr indent="-304800" lvl="5" marL="2743200" rtl="0">
              <a:spcBef>
                <a:spcPts val="0"/>
              </a:spcBef>
              <a:spcAft>
                <a:spcPts val="0"/>
              </a:spcAft>
              <a:buSzPts val="1200"/>
              <a:buFont typeface="Istok Web"/>
              <a:buChar char="■"/>
              <a:defRPr sz="1200">
                <a:latin typeface="Istok Web"/>
                <a:ea typeface="Istok Web"/>
                <a:cs typeface="Istok Web"/>
                <a:sym typeface="Istok Web"/>
              </a:defRPr>
            </a:lvl6pPr>
            <a:lvl7pPr indent="-304800" lvl="6" marL="3200400" rtl="0">
              <a:spcBef>
                <a:spcPts val="0"/>
              </a:spcBef>
              <a:spcAft>
                <a:spcPts val="0"/>
              </a:spcAft>
              <a:buSzPts val="1200"/>
              <a:buFont typeface="Istok Web"/>
              <a:buChar char="●"/>
              <a:defRPr sz="1200">
                <a:latin typeface="Istok Web"/>
                <a:ea typeface="Istok Web"/>
                <a:cs typeface="Istok Web"/>
                <a:sym typeface="Istok Web"/>
              </a:defRPr>
            </a:lvl7pPr>
            <a:lvl8pPr indent="-304800" lvl="7" marL="3657600" rtl="0">
              <a:spcBef>
                <a:spcPts val="0"/>
              </a:spcBef>
              <a:spcAft>
                <a:spcPts val="0"/>
              </a:spcAft>
              <a:buSzPts val="1200"/>
              <a:buFont typeface="Istok Web"/>
              <a:buChar char="○"/>
              <a:defRPr sz="1200">
                <a:latin typeface="Istok Web"/>
                <a:ea typeface="Istok Web"/>
                <a:cs typeface="Istok Web"/>
                <a:sym typeface="Istok Web"/>
              </a:defRPr>
            </a:lvl8pPr>
            <a:lvl9pPr indent="-304800" lvl="8" marL="4114800" rtl="0">
              <a:spcBef>
                <a:spcPts val="0"/>
              </a:spcBef>
              <a:spcAft>
                <a:spcPts val="0"/>
              </a:spcAft>
              <a:buClr>
                <a:srgbClr val="000000"/>
              </a:buClr>
              <a:buSzPts val="1200"/>
              <a:buFont typeface="Istok Web"/>
              <a:buChar char="■"/>
              <a:defRPr sz="1200">
                <a:solidFill>
                  <a:srgbClr val="000000"/>
                </a:solidFill>
                <a:latin typeface="Istok Web"/>
                <a:ea typeface="Istok Web"/>
                <a:cs typeface="Istok Web"/>
                <a:sym typeface="Istok Web"/>
              </a:defRPr>
            </a:lvl9pPr>
          </a:lstStyle>
          <a:p/>
        </p:txBody>
      </p:sp>
      <p:sp>
        <p:nvSpPr>
          <p:cNvPr id="53" name="Google Shape;53;p13"/>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4" name="Google Shape;54;p13"/>
          <p:cNvSpPr txBox="1"/>
          <p:nvPr>
            <p:ph idx="2" type="body"/>
          </p:nvPr>
        </p:nvSpPr>
        <p:spPr>
          <a:xfrm>
            <a:off x="3176075" y="222500"/>
            <a:ext cx="5624700" cy="46698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SzPts val="900"/>
              <a:buFont typeface="Istok Web"/>
              <a:buChar char="●"/>
              <a:defRPr sz="900">
                <a:latin typeface="Istok Web"/>
                <a:ea typeface="Istok Web"/>
                <a:cs typeface="Istok Web"/>
                <a:sym typeface="Istok Web"/>
              </a:defRPr>
            </a:lvl1pPr>
            <a:lvl2pPr indent="-285750" lvl="1" marL="914400" rtl="0">
              <a:spcBef>
                <a:spcPts val="0"/>
              </a:spcBef>
              <a:spcAft>
                <a:spcPts val="0"/>
              </a:spcAft>
              <a:buSzPts val="900"/>
              <a:buFont typeface="Istok Web"/>
              <a:buChar char="○"/>
              <a:defRPr sz="900">
                <a:latin typeface="Istok Web"/>
                <a:ea typeface="Istok Web"/>
                <a:cs typeface="Istok Web"/>
                <a:sym typeface="Istok Web"/>
              </a:defRPr>
            </a:lvl2pPr>
            <a:lvl3pPr indent="-285750" lvl="2" marL="1371600" rtl="0">
              <a:spcBef>
                <a:spcPts val="0"/>
              </a:spcBef>
              <a:spcAft>
                <a:spcPts val="0"/>
              </a:spcAft>
              <a:buSzPts val="900"/>
              <a:buFont typeface="Istok Web"/>
              <a:buChar char="■"/>
              <a:defRPr sz="900">
                <a:latin typeface="Istok Web"/>
                <a:ea typeface="Istok Web"/>
                <a:cs typeface="Istok Web"/>
                <a:sym typeface="Istok Web"/>
              </a:defRPr>
            </a:lvl3pPr>
            <a:lvl4pPr indent="-285750" lvl="3" marL="1828800" rtl="0">
              <a:spcBef>
                <a:spcPts val="0"/>
              </a:spcBef>
              <a:spcAft>
                <a:spcPts val="0"/>
              </a:spcAft>
              <a:buSzPts val="900"/>
              <a:buFont typeface="Istok Web"/>
              <a:buChar char="●"/>
              <a:defRPr sz="900">
                <a:latin typeface="Istok Web"/>
                <a:ea typeface="Istok Web"/>
                <a:cs typeface="Istok Web"/>
                <a:sym typeface="Istok Web"/>
              </a:defRPr>
            </a:lvl4pPr>
            <a:lvl5pPr indent="-285750" lvl="4" marL="2286000" rtl="0">
              <a:spcBef>
                <a:spcPts val="0"/>
              </a:spcBef>
              <a:spcAft>
                <a:spcPts val="0"/>
              </a:spcAft>
              <a:buSzPts val="900"/>
              <a:buFont typeface="Istok Web"/>
              <a:buChar char="○"/>
              <a:defRPr sz="900">
                <a:latin typeface="Istok Web"/>
                <a:ea typeface="Istok Web"/>
                <a:cs typeface="Istok Web"/>
                <a:sym typeface="Istok Web"/>
              </a:defRPr>
            </a:lvl5pPr>
            <a:lvl6pPr indent="-285750" lvl="5" marL="2743200" rtl="0">
              <a:spcBef>
                <a:spcPts val="0"/>
              </a:spcBef>
              <a:spcAft>
                <a:spcPts val="0"/>
              </a:spcAft>
              <a:buSzPts val="900"/>
              <a:buFont typeface="Istok Web"/>
              <a:buChar char="■"/>
              <a:defRPr sz="900">
                <a:latin typeface="Istok Web"/>
                <a:ea typeface="Istok Web"/>
                <a:cs typeface="Istok Web"/>
                <a:sym typeface="Istok Web"/>
              </a:defRPr>
            </a:lvl6pPr>
            <a:lvl7pPr indent="-285750" lvl="6" marL="3200400" rtl="0">
              <a:spcBef>
                <a:spcPts val="0"/>
              </a:spcBef>
              <a:spcAft>
                <a:spcPts val="0"/>
              </a:spcAft>
              <a:buSzPts val="900"/>
              <a:buFont typeface="Istok Web"/>
              <a:buChar char="●"/>
              <a:defRPr sz="900">
                <a:latin typeface="Istok Web"/>
                <a:ea typeface="Istok Web"/>
                <a:cs typeface="Istok Web"/>
                <a:sym typeface="Istok Web"/>
              </a:defRPr>
            </a:lvl7pPr>
            <a:lvl8pPr indent="-285750" lvl="7" marL="3657600" rtl="0">
              <a:spcBef>
                <a:spcPts val="0"/>
              </a:spcBef>
              <a:spcAft>
                <a:spcPts val="0"/>
              </a:spcAft>
              <a:buSzPts val="900"/>
              <a:buFont typeface="Istok Web"/>
              <a:buChar char="○"/>
              <a:defRPr sz="900">
                <a:latin typeface="Istok Web"/>
                <a:ea typeface="Istok Web"/>
                <a:cs typeface="Istok Web"/>
                <a:sym typeface="Istok Web"/>
              </a:defRPr>
            </a:lvl8pPr>
            <a:lvl9pPr indent="-285750" lvl="8" marL="4114800" rtl="0">
              <a:spcBef>
                <a:spcPts val="0"/>
              </a:spcBef>
              <a:spcAft>
                <a:spcPts val="0"/>
              </a:spcAft>
              <a:buClr>
                <a:srgbClr val="000000"/>
              </a:buClr>
              <a:buSzPts val="900"/>
              <a:buFont typeface="Istok Web"/>
              <a:buChar char="■"/>
              <a:defRPr sz="900">
                <a:solidFill>
                  <a:srgbClr val="000000"/>
                </a:solidFill>
                <a:latin typeface="Istok Web"/>
                <a:ea typeface="Istok Web"/>
                <a:cs typeface="Istok Web"/>
                <a:sym typeface="Istok Web"/>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itas">
  <p:cSld name="CUSTOM">
    <p:spTree>
      <p:nvGrpSpPr>
        <p:cNvPr id="55" name="Shape 55"/>
        <p:cNvGrpSpPr/>
        <p:nvPr/>
      </p:nvGrpSpPr>
      <p:grpSpPr>
        <a:xfrm>
          <a:off x="0" y="0"/>
          <a:ext cx="0" cy="0"/>
          <a:chOff x="0" y="0"/>
          <a:chExt cx="0" cy="0"/>
        </a:xfrm>
      </p:grpSpPr>
      <p:sp>
        <p:nvSpPr>
          <p:cNvPr id="56" name="Google Shape;56;p14"/>
          <p:cNvSpPr txBox="1"/>
          <p:nvPr>
            <p:ph type="title"/>
          </p:nvPr>
        </p:nvSpPr>
        <p:spPr>
          <a:xfrm>
            <a:off x="2514900" y="1458325"/>
            <a:ext cx="4056600" cy="14724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sz="1400">
                <a:latin typeface="Montserrat Light"/>
                <a:ea typeface="Montserrat Light"/>
                <a:cs typeface="Montserrat Light"/>
                <a:sym typeface="Montserrat Light"/>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57" name="Google Shape;57;p14"/>
          <p:cNvSpPr txBox="1"/>
          <p:nvPr>
            <p:ph idx="1" type="body"/>
          </p:nvPr>
        </p:nvSpPr>
        <p:spPr>
          <a:xfrm>
            <a:off x="1427625" y="2737750"/>
            <a:ext cx="6263100" cy="990300"/>
          </a:xfrm>
          <a:prstGeom prst="rect">
            <a:avLst/>
          </a:prstGeom>
        </p:spPr>
        <p:txBody>
          <a:bodyPr anchorCtr="0" anchor="t" bIns="91425" lIns="91425" spcFirstLastPara="1" rIns="91425" wrap="square" tIns="91425">
            <a:noAutofit/>
          </a:bodyPr>
          <a:lstStyle>
            <a:lvl1pPr indent="-317500" lvl="0" marL="457200" algn="ctr">
              <a:spcBef>
                <a:spcPts val="0"/>
              </a:spcBef>
              <a:spcAft>
                <a:spcPts val="0"/>
              </a:spcAft>
              <a:buClr>
                <a:srgbClr val="FFFFFF"/>
              </a:buClr>
              <a:buSzPts val="1400"/>
              <a:buFont typeface="Montserrat ExtraBold"/>
              <a:buChar char="●"/>
              <a:defRPr sz="1400">
                <a:solidFill>
                  <a:srgbClr val="FFFFFF"/>
                </a:solidFill>
                <a:latin typeface="Montserrat ExtraBold"/>
                <a:ea typeface="Montserrat ExtraBold"/>
                <a:cs typeface="Montserrat ExtraBold"/>
                <a:sym typeface="Montserrat ExtraBold"/>
              </a:defRPr>
            </a:lvl1pPr>
            <a:lvl2pPr indent="-317500" lvl="1" marL="914400" algn="ctr">
              <a:spcBef>
                <a:spcPts val="1600"/>
              </a:spcBef>
              <a:spcAft>
                <a:spcPts val="0"/>
              </a:spcAft>
              <a:buClr>
                <a:schemeClr val="accent1"/>
              </a:buClr>
              <a:buSzPts val="1400"/>
              <a:buChar char="○"/>
              <a:defRPr>
                <a:solidFill>
                  <a:schemeClr val="accent1"/>
                </a:solidFill>
              </a:defRPr>
            </a:lvl2pPr>
            <a:lvl3pPr indent="-317500" lvl="2" marL="1371600" algn="ctr">
              <a:spcBef>
                <a:spcPts val="1600"/>
              </a:spcBef>
              <a:spcAft>
                <a:spcPts val="0"/>
              </a:spcAft>
              <a:buClr>
                <a:schemeClr val="accent1"/>
              </a:buClr>
              <a:buSzPts val="1400"/>
              <a:buChar char="■"/>
              <a:defRPr>
                <a:solidFill>
                  <a:schemeClr val="accent1"/>
                </a:solidFill>
              </a:defRPr>
            </a:lvl3pPr>
            <a:lvl4pPr indent="-317500" lvl="3" marL="1828800" algn="ctr">
              <a:spcBef>
                <a:spcPts val="1600"/>
              </a:spcBef>
              <a:spcAft>
                <a:spcPts val="0"/>
              </a:spcAft>
              <a:buClr>
                <a:schemeClr val="accent1"/>
              </a:buClr>
              <a:buSzPts val="1400"/>
              <a:buChar char="●"/>
              <a:defRPr>
                <a:solidFill>
                  <a:schemeClr val="accent1"/>
                </a:solidFill>
              </a:defRPr>
            </a:lvl4pPr>
            <a:lvl5pPr indent="-317500" lvl="4" marL="2286000" algn="ctr">
              <a:spcBef>
                <a:spcPts val="1600"/>
              </a:spcBef>
              <a:spcAft>
                <a:spcPts val="0"/>
              </a:spcAft>
              <a:buClr>
                <a:schemeClr val="accent1"/>
              </a:buClr>
              <a:buSzPts val="1400"/>
              <a:buFont typeface="Muli Regular"/>
              <a:buChar char="○"/>
              <a:defRPr>
                <a:solidFill>
                  <a:schemeClr val="accent1"/>
                </a:solidFill>
                <a:latin typeface="Muli Regular"/>
                <a:ea typeface="Muli Regular"/>
                <a:cs typeface="Muli Regular"/>
                <a:sym typeface="Muli Regular"/>
              </a:defRPr>
            </a:lvl5pPr>
            <a:lvl6pPr indent="-317500" lvl="5" marL="2743200">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6pPr>
            <a:lvl7pPr indent="-317500" lvl="6" marL="3200400">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7pPr>
            <a:lvl8pPr indent="-317500" lvl="7" marL="3657600">
              <a:spcBef>
                <a:spcPts val="1600"/>
              </a:spcBef>
              <a:spcAft>
                <a:spcPts val="0"/>
              </a:spcAft>
              <a:buSzPts val="1400"/>
              <a:buFont typeface="Roboto Thin"/>
              <a:buChar char="○"/>
              <a:defRPr>
                <a:latin typeface="Roboto Thin"/>
                <a:ea typeface="Roboto Thin"/>
                <a:cs typeface="Roboto Thin"/>
                <a:sym typeface="Roboto Thin"/>
              </a:defRPr>
            </a:lvl8pPr>
            <a:lvl9pPr indent="-317500" lvl="8" marL="4114800">
              <a:spcBef>
                <a:spcPts val="1600"/>
              </a:spcBef>
              <a:spcAft>
                <a:spcPts val="1600"/>
              </a:spcAft>
              <a:buSzPts val="1400"/>
              <a:buFont typeface="Roboto Thin"/>
              <a:buChar char="■"/>
              <a:defRPr>
                <a:latin typeface="Roboto Thin"/>
                <a:ea typeface="Roboto Thin"/>
                <a:cs typeface="Roboto Thin"/>
                <a:sym typeface="Roboto Thin"/>
              </a:defRPr>
            </a:lvl9pPr>
          </a:lstStyle>
          <a:p/>
        </p:txBody>
      </p:sp>
      <p:sp>
        <p:nvSpPr>
          <p:cNvPr id="58" name="Google Shape;58;p14"/>
          <p:cNvSpPr/>
          <p:nvPr/>
        </p:nvSpPr>
        <p:spPr>
          <a:xfrm>
            <a:off x="2453550" y="1637050"/>
            <a:ext cx="4179300" cy="11007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ular"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3427350" y="2341575"/>
            <a:ext cx="5538000" cy="1706100"/>
          </a:xfrm>
          <a:prstGeom prst="rect">
            <a:avLst/>
          </a:prstGeom>
          <a:noFill/>
        </p:spPr>
        <p:txBody>
          <a:bodyPr anchorCtr="0" anchor="t" bIns="91425" lIns="91425" spcFirstLastPara="1" rIns="91425" wrap="square" tIns="91425">
            <a:noAutofit/>
          </a:bodyPr>
          <a:lstStyle>
            <a:lvl1pPr lvl="0" algn="ctr">
              <a:spcBef>
                <a:spcPts val="0"/>
              </a:spcBef>
              <a:spcAft>
                <a:spcPts val="0"/>
              </a:spcAft>
              <a:buSzPts val="3000"/>
              <a:buNone/>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6" name="Google Shape;16;p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7" name="Google Shape;17;p3"/>
          <p:cNvSpPr txBox="1"/>
          <p:nvPr>
            <p:ph idx="2" type="title"/>
          </p:nvPr>
        </p:nvSpPr>
        <p:spPr>
          <a:xfrm>
            <a:off x="3427350" y="1398025"/>
            <a:ext cx="5538000" cy="736800"/>
          </a:xfrm>
          <a:prstGeom prst="rect">
            <a:avLst/>
          </a:prstGeom>
          <a:noFill/>
        </p:spPr>
        <p:txBody>
          <a:bodyPr anchorCtr="0" anchor="ctr" bIns="91425" lIns="91425" spcFirstLastPara="1" rIns="91425" wrap="square" tIns="91425">
            <a:noAutofit/>
          </a:bodyPr>
          <a:lstStyle>
            <a:lvl1pPr lvl="0" algn="ctr">
              <a:spcBef>
                <a:spcPts val="0"/>
              </a:spcBef>
              <a:spcAft>
                <a:spcPts val="0"/>
              </a:spcAft>
              <a:buNone/>
              <a:defRPr sz="1800">
                <a:latin typeface="Montserrat Light"/>
                <a:ea typeface="Montserrat Light"/>
                <a:cs typeface="Montserrat Light"/>
                <a:sym typeface="Montserrat Light"/>
              </a:defRPr>
            </a:lvl1pPr>
            <a:lvl2pPr lvl="1">
              <a:spcBef>
                <a:spcPts val="0"/>
              </a:spcBef>
              <a:spcAft>
                <a:spcPts val="0"/>
              </a:spcAft>
              <a:buNone/>
              <a:defRPr>
                <a:latin typeface="Roboto Thin"/>
                <a:ea typeface="Roboto Thin"/>
                <a:cs typeface="Roboto Thin"/>
                <a:sym typeface="Roboto Thin"/>
              </a:defRPr>
            </a:lvl2pPr>
            <a:lvl3pPr lvl="2">
              <a:spcBef>
                <a:spcPts val="0"/>
              </a:spcBef>
              <a:spcAft>
                <a:spcPts val="0"/>
              </a:spcAft>
              <a:buNone/>
              <a:defRPr>
                <a:latin typeface="Roboto Thin"/>
                <a:ea typeface="Roboto Thin"/>
                <a:cs typeface="Roboto Thin"/>
                <a:sym typeface="Roboto Thin"/>
              </a:defRPr>
            </a:lvl3pPr>
            <a:lvl4pPr lvl="3">
              <a:spcBef>
                <a:spcPts val="0"/>
              </a:spcBef>
              <a:spcAft>
                <a:spcPts val="0"/>
              </a:spcAft>
              <a:buNone/>
              <a:defRPr>
                <a:latin typeface="Roboto Thin"/>
                <a:ea typeface="Roboto Thin"/>
                <a:cs typeface="Roboto Thin"/>
                <a:sym typeface="Roboto Thin"/>
              </a:defRPr>
            </a:lvl4pPr>
            <a:lvl5pPr lvl="4">
              <a:spcBef>
                <a:spcPts val="0"/>
              </a:spcBef>
              <a:spcAft>
                <a:spcPts val="0"/>
              </a:spcAft>
              <a:buNone/>
              <a:defRPr>
                <a:latin typeface="Roboto Thin"/>
                <a:ea typeface="Roboto Thin"/>
                <a:cs typeface="Roboto Thin"/>
                <a:sym typeface="Roboto Thin"/>
              </a:defRPr>
            </a:lvl5pPr>
            <a:lvl6pPr lvl="5">
              <a:spcBef>
                <a:spcPts val="0"/>
              </a:spcBef>
              <a:spcAft>
                <a:spcPts val="0"/>
              </a:spcAft>
              <a:buNone/>
              <a:defRPr>
                <a:latin typeface="Roboto Thin"/>
                <a:ea typeface="Roboto Thin"/>
                <a:cs typeface="Roboto Thin"/>
                <a:sym typeface="Roboto Thin"/>
              </a:defRPr>
            </a:lvl6pPr>
            <a:lvl7pPr lvl="6">
              <a:spcBef>
                <a:spcPts val="0"/>
              </a:spcBef>
              <a:spcAft>
                <a:spcPts val="0"/>
              </a:spcAft>
              <a:buNone/>
              <a:defRPr>
                <a:latin typeface="Roboto Thin"/>
                <a:ea typeface="Roboto Thin"/>
                <a:cs typeface="Roboto Thin"/>
                <a:sym typeface="Roboto Thin"/>
              </a:defRPr>
            </a:lvl7pPr>
            <a:lvl8pPr lvl="7">
              <a:spcBef>
                <a:spcPts val="0"/>
              </a:spcBef>
              <a:spcAft>
                <a:spcPts val="0"/>
              </a:spcAft>
              <a:buNone/>
              <a:defRPr>
                <a:latin typeface="Roboto Thin"/>
                <a:ea typeface="Roboto Thin"/>
                <a:cs typeface="Roboto Thin"/>
                <a:sym typeface="Roboto Thin"/>
              </a:defRPr>
            </a:lvl8pPr>
            <a:lvl9pPr lvl="8">
              <a:spcBef>
                <a:spcPts val="0"/>
              </a:spcBef>
              <a:spcAft>
                <a:spcPts val="0"/>
              </a:spcAft>
              <a:buNone/>
              <a:defRPr>
                <a:latin typeface="Roboto Thin"/>
                <a:ea typeface="Roboto Thin"/>
                <a:cs typeface="Roboto Thin"/>
                <a:sym typeface="Roboto Thin"/>
              </a:defRPr>
            </a:lvl9pPr>
          </a:lstStyle>
          <a:p/>
        </p:txBody>
      </p:sp>
    </p:spTree>
  </p:cSld>
  <p:clrMapOvr>
    <a:masterClrMapping/>
  </p:clrMapOvr>
  <p:extLst>
    <p:ext uri="{DCECCB84-F9BA-43D5-87BE-67443E8EF086}">
      <p15:sldGuideLst>
        <p15:guide id="1" pos="201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8" name="Shape 18"/>
        <p:cNvGrpSpPr/>
        <p:nvPr/>
      </p:nvGrpSpPr>
      <p:grpSpPr>
        <a:xfrm>
          <a:off x="0" y="0"/>
          <a:ext cx="0" cy="0"/>
          <a:chOff x="0" y="0"/>
          <a:chExt cx="0" cy="0"/>
        </a:xfrm>
      </p:grpSpPr>
      <p:sp>
        <p:nvSpPr>
          <p:cNvPr id="19" name="Google Shape;19;p4"/>
          <p:cNvSpPr txBox="1"/>
          <p:nvPr>
            <p:ph type="title"/>
          </p:nvPr>
        </p:nvSpPr>
        <p:spPr>
          <a:xfrm>
            <a:off x="168275" y="158450"/>
            <a:ext cx="2060100" cy="2599500"/>
          </a:xfrm>
          <a:prstGeom prst="rect">
            <a:avLst/>
          </a:prstGeom>
          <a:noFill/>
        </p:spPr>
        <p:txBody>
          <a:bodyPr anchorCtr="0" anchor="t" bIns="91425" lIns="91425" spcFirstLastPara="1" rIns="91425" wrap="square" tIns="91425">
            <a:noAutofit/>
          </a:bodyPr>
          <a:lstStyle>
            <a:lvl1pPr lvl="0">
              <a:spcBef>
                <a:spcPts val="0"/>
              </a:spcBef>
              <a:spcAft>
                <a:spcPts val="0"/>
              </a:spcAft>
              <a:buSzPts val="3200"/>
              <a:buNone/>
              <a:defRPr sz="3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0" name="Google Shape;20;p4"/>
          <p:cNvSpPr txBox="1"/>
          <p:nvPr>
            <p:ph idx="1" type="body"/>
          </p:nvPr>
        </p:nvSpPr>
        <p:spPr>
          <a:xfrm>
            <a:off x="3524525" y="315775"/>
            <a:ext cx="3096900" cy="4146000"/>
          </a:xfrm>
          <a:prstGeom prst="rect">
            <a:avLst/>
          </a:prstGeom>
        </p:spPr>
        <p:txBody>
          <a:bodyPr anchorCtr="0" anchor="t" bIns="91425" lIns="91425" spcFirstLastPara="1" rIns="91425" wrap="square" tIns="91425">
            <a:noAutofit/>
          </a:bodyPr>
          <a:lstStyle>
            <a:lvl1pPr indent="-279400" lvl="0" marL="457200" algn="just">
              <a:lnSpc>
                <a:spcPct val="115000"/>
              </a:lnSpc>
              <a:spcBef>
                <a:spcPts val="0"/>
              </a:spcBef>
              <a:spcAft>
                <a:spcPts val="0"/>
              </a:spcAft>
              <a:buSzPts val="800"/>
              <a:buFont typeface="Istok Web"/>
              <a:buChar char="●"/>
              <a:defRPr sz="800">
                <a:latin typeface="Istok Web"/>
                <a:ea typeface="Istok Web"/>
                <a:cs typeface="Istok Web"/>
                <a:sym typeface="Istok Web"/>
              </a:defRPr>
            </a:lvl1pPr>
            <a:lvl2pPr indent="-292100" lvl="1" marL="914400">
              <a:spcBef>
                <a:spcPts val="0"/>
              </a:spcBef>
              <a:spcAft>
                <a:spcPts val="0"/>
              </a:spcAft>
              <a:buSzPts val="1000"/>
              <a:buFont typeface="Istok Web"/>
              <a:buChar char="○"/>
              <a:defRPr sz="1000">
                <a:latin typeface="Istok Web"/>
                <a:ea typeface="Istok Web"/>
                <a:cs typeface="Istok Web"/>
                <a:sym typeface="Istok Web"/>
              </a:defRPr>
            </a:lvl2pPr>
            <a:lvl3pPr indent="-317500" lvl="2" marL="1371600">
              <a:spcBef>
                <a:spcPts val="0"/>
              </a:spcBef>
              <a:spcAft>
                <a:spcPts val="0"/>
              </a:spcAft>
              <a:buSzPts val="1400"/>
              <a:buFont typeface="Istok Web"/>
              <a:buChar char="■"/>
              <a:defRPr>
                <a:latin typeface="Istok Web"/>
                <a:ea typeface="Istok Web"/>
                <a:cs typeface="Istok Web"/>
                <a:sym typeface="Istok Web"/>
              </a:defRPr>
            </a:lvl3pPr>
            <a:lvl4pPr indent="-317500" lvl="3" marL="1828800">
              <a:spcBef>
                <a:spcPts val="1600"/>
              </a:spcBef>
              <a:spcAft>
                <a:spcPts val="0"/>
              </a:spcAft>
              <a:buSzPts val="1400"/>
              <a:buFont typeface="Istok Web"/>
              <a:buChar char="●"/>
              <a:defRPr>
                <a:latin typeface="Istok Web"/>
                <a:ea typeface="Istok Web"/>
                <a:cs typeface="Istok Web"/>
                <a:sym typeface="Istok Web"/>
              </a:defRPr>
            </a:lvl4pPr>
            <a:lvl5pPr indent="-317500" lvl="4" marL="2286000">
              <a:spcBef>
                <a:spcPts val="1600"/>
              </a:spcBef>
              <a:spcAft>
                <a:spcPts val="0"/>
              </a:spcAft>
              <a:buSzPts val="1400"/>
              <a:buFont typeface="Istok Web"/>
              <a:buChar char="○"/>
              <a:defRPr>
                <a:latin typeface="Istok Web"/>
                <a:ea typeface="Istok Web"/>
                <a:cs typeface="Istok Web"/>
                <a:sym typeface="Istok Web"/>
              </a:defRPr>
            </a:lvl5pPr>
            <a:lvl6pPr indent="-317500" lvl="5" marL="2743200">
              <a:spcBef>
                <a:spcPts val="1600"/>
              </a:spcBef>
              <a:spcAft>
                <a:spcPts val="0"/>
              </a:spcAft>
              <a:buSzPts val="1400"/>
              <a:buFont typeface="Istok Web"/>
              <a:buChar char="■"/>
              <a:defRPr>
                <a:latin typeface="Istok Web"/>
                <a:ea typeface="Istok Web"/>
                <a:cs typeface="Istok Web"/>
                <a:sym typeface="Istok Web"/>
              </a:defRPr>
            </a:lvl6pPr>
            <a:lvl7pPr indent="-317500" lvl="6" marL="3200400">
              <a:spcBef>
                <a:spcPts val="1600"/>
              </a:spcBef>
              <a:spcAft>
                <a:spcPts val="0"/>
              </a:spcAft>
              <a:buSzPts val="1400"/>
              <a:buFont typeface="Istok Web"/>
              <a:buChar char="●"/>
              <a:defRPr>
                <a:latin typeface="Istok Web"/>
                <a:ea typeface="Istok Web"/>
                <a:cs typeface="Istok Web"/>
                <a:sym typeface="Istok Web"/>
              </a:defRPr>
            </a:lvl7pPr>
            <a:lvl8pPr indent="-317500" lvl="7" marL="3657600">
              <a:spcBef>
                <a:spcPts val="1600"/>
              </a:spcBef>
              <a:spcAft>
                <a:spcPts val="0"/>
              </a:spcAft>
              <a:buSzPts val="1400"/>
              <a:buFont typeface="Istok Web"/>
              <a:buChar char="○"/>
              <a:defRPr>
                <a:latin typeface="Istok Web"/>
                <a:ea typeface="Istok Web"/>
                <a:cs typeface="Istok Web"/>
                <a:sym typeface="Istok Web"/>
              </a:defRPr>
            </a:lvl8pPr>
            <a:lvl9pPr indent="-317500" lvl="8" marL="4114800">
              <a:spcBef>
                <a:spcPts val="1600"/>
              </a:spcBef>
              <a:spcAft>
                <a:spcPts val="1600"/>
              </a:spcAft>
              <a:buClr>
                <a:srgbClr val="000000"/>
              </a:buClr>
              <a:buSzPts val="1400"/>
              <a:buChar char="■"/>
              <a:defRPr>
                <a:solidFill>
                  <a:srgbClr val="000000"/>
                </a:solidFill>
              </a:defRPr>
            </a:lvl9pPr>
          </a:lstStyle>
          <a:p/>
        </p:txBody>
      </p:sp>
      <p:sp>
        <p:nvSpPr>
          <p:cNvPr id="21" name="Google Shape;21;p4"/>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5294">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mage">
  <p:cSld name="TITLE_AND_BODY_6">
    <p:spTree>
      <p:nvGrpSpPr>
        <p:cNvPr id="22" name="Shape 22"/>
        <p:cNvGrpSpPr/>
        <p:nvPr/>
      </p:nvGrpSpPr>
      <p:grpSpPr>
        <a:xfrm>
          <a:off x="0" y="0"/>
          <a:ext cx="0" cy="0"/>
          <a:chOff x="0" y="0"/>
          <a:chExt cx="0" cy="0"/>
        </a:xfrm>
      </p:grpSpPr>
      <p:sp>
        <p:nvSpPr>
          <p:cNvPr id="23" name="Google Shape;23;p5"/>
          <p:cNvSpPr txBox="1"/>
          <p:nvPr>
            <p:ph type="title"/>
          </p:nvPr>
        </p:nvSpPr>
        <p:spPr>
          <a:xfrm>
            <a:off x="195725" y="354000"/>
            <a:ext cx="8703000" cy="842100"/>
          </a:xfrm>
          <a:prstGeom prst="rect">
            <a:avLst/>
          </a:prstGeom>
          <a:noFill/>
        </p:spPr>
        <p:txBody>
          <a:bodyPr anchorCtr="0" anchor="ctr" bIns="91425" lIns="91425" spcFirstLastPara="1" rIns="91425" wrap="square" tIns="91425">
            <a:noAutofit/>
          </a:bodyPr>
          <a:lstStyle>
            <a:lvl1pPr lvl="0" rtl="0">
              <a:spcBef>
                <a:spcPts val="0"/>
              </a:spcBef>
              <a:spcAft>
                <a:spcPts val="0"/>
              </a:spcAft>
              <a:buSzPts val="32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4" name="Google Shape;24;p5"/>
          <p:cNvSpPr txBox="1"/>
          <p:nvPr>
            <p:ph idx="1" type="body"/>
          </p:nvPr>
        </p:nvSpPr>
        <p:spPr>
          <a:xfrm>
            <a:off x="195725" y="4729650"/>
            <a:ext cx="8703000" cy="256500"/>
          </a:xfrm>
          <a:prstGeom prst="rect">
            <a:avLst/>
          </a:prstGeom>
        </p:spPr>
        <p:txBody>
          <a:bodyPr anchorCtr="0" anchor="t" bIns="91425" lIns="91425" spcFirstLastPara="1" rIns="91425" wrap="square" tIns="91425">
            <a:noAutofit/>
          </a:bodyPr>
          <a:lstStyle>
            <a:lvl1pPr indent="-279400" lvl="0" marL="457200" rtl="0" algn="ctr">
              <a:spcBef>
                <a:spcPts val="0"/>
              </a:spcBef>
              <a:spcAft>
                <a:spcPts val="0"/>
              </a:spcAft>
              <a:buSzPts val="800"/>
              <a:buFont typeface="Istok Web"/>
              <a:buChar char="●"/>
              <a:defRPr sz="800">
                <a:latin typeface="Istok Web"/>
                <a:ea typeface="Istok Web"/>
                <a:cs typeface="Istok Web"/>
                <a:sym typeface="Istok Web"/>
              </a:defRPr>
            </a:lvl1pPr>
            <a:lvl2pPr indent="-317500" lvl="1" marL="914400" rtl="0">
              <a:spcBef>
                <a:spcPts val="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
        <p:nvSpPr>
          <p:cNvPr id="25" name="Google Shape;25;p5"/>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1318">
          <p15:clr>
            <a:srgbClr val="FA7B17"/>
          </p15:clr>
        </p15:guide>
        <p15:guide id="2" pos="5294">
          <p15:clr>
            <a:srgbClr val="FA7B17"/>
          </p15:clr>
        </p15:guide>
        <p15:guide id="3" orient="horz" pos="648">
          <p15:clr>
            <a:srgbClr val="FA7B17"/>
          </p15:clr>
        </p15:guide>
        <p15:guide id="4" orient="horz" pos="753">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dos columnas">
  <p:cSld name="TITLE_AND_BODY_5">
    <p:spTree>
      <p:nvGrpSpPr>
        <p:cNvPr id="26" name="Shape 26"/>
        <p:cNvGrpSpPr/>
        <p:nvPr/>
      </p:nvGrpSpPr>
      <p:grpSpPr>
        <a:xfrm>
          <a:off x="0" y="0"/>
          <a:ext cx="0" cy="0"/>
          <a:chOff x="0" y="0"/>
          <a:chExt cx="0" cy="0"/>
        </a:xfrm>
      </p:grpSpPr>
      <p:sp>
        <p:nvSpPr>
          <p:cNvPr id="27" name="Google Shape;27;p6"/>
          <p:cNvSpPr txBox="1"/>
          <p:nvPr>
            <p:ph type="title"/>
          </p:nvPr>
        </p:nvSpPr>
        <p:spPr>
          <a:xfrm>
            <a:off x="218300" y="52000"/>
            <a:ext cx="8559300" cy="814200"/>
          </a:xfrm>
          <a:prstGeom prst="rect">
            <a:avLst/>
          </a:prstGeom>
          <a:noFill/>
        </p:spPr>
        <p:txBody>
          <a:bodyPr anchorCtr="0" anchor="b" bIns="91425" lIns="91425" spcFirstLastPara="1" rIns="91425" wrap="square" tIns="91425">
            <a:noAutofit/>
          </a:bodyPr>
          <a:lstStyle>
            <a:lvl1pPr lvl="0" rtl="0" algn="ctr">
              <a:spcBef>
                <a:spcPts val="0"/>
              </a:spcBef>
              <a:spcAft>
                <a:spcPts val="0"/>
              </a:spcAft>
              <a:buSzPts val="32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 name="Google Shape;28;p6"/>
          <p:cNvSpPr txBox="1"/>
          <p:nvPr>
            <p:ph idx="1" type="body"/>
          </p:nvPr>
        </p:nvSpPr>
        <p:spPr>
          <a:xfrm>
            <a:off x="218300" y="1196050"/>
            <a:ext cx="3051600" cy="3372900"/>
          </a:xfrm>
          <a:prstGeom prst="rect">
            <a:avLst/>
          </a:prstGeom>
        </p:spPr>
        <p:txBody>
          <a:bodyPr anchorCtr="0" anchor="t" bIns="91425" lIns="91425" spcFirstLastPara="1" rIns="91425" wrap="square" tIns="91425">
            <a:noAutofit/>
          </a:bodyPr>
          <a:lstStyle>
            <a:lvl1pPr indent="-279400" lvl="0" marL="457200" rtl="0" algn="just">
              <a:spcBef>
                <a:spcPts val="0"/>
              </a:spcBef>
              <a:spcAft>
                <a:spcPts val="0"/>
              </a:spcAft>
              <a:buSzPts val="800"/>
              <a:buFont typeface="Istok Web"/>
              <a:buChar char="●"/>
              <a:defRPr sz="800">
                <a:latin typeface="Istok Web"/>
                <a:ea typeface="Istok Web"/>
                <a:cs typeface="Istok Web"/>
                <a:sym typeface="Istok Web"/>
              </a:defRPr>
            </a:lvl1pPr>
            <a:lvl2pPr indent="-317500" lvl="1" marL="914400" rtl="0">
              <a:spcBef>
                <a:spcPts val="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
        <p:nvSpPr>
          <p:cNvPr id="29" name="Google Shape;29;p6"/>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0" name="Google Shape;30;p6"/>
          <p:cNvSpPr txBox="1"/>
          <p:nvPr>
            <p:ph idx="2" type="body"/>
          </p:nvPr>
        </p:nvSpPr>
        <p:spPr>
          <a:xfrm>
            <a:off x="5780175" y="1193050"/>
            <a:ext cx="2997300" cy="3378900"/>
          </a:xfrm>
          <a:prstGeom prst="rect">
            <a:avLst/>
          </a:prstGeom>
        </p:spPr>
        <p:txBody>
          <a:bodyPr anchorCtr="0" anchor="t" bIns="91425" lIns="91425" spcFirstLastPara="1" rIns="91425" wrap="square" tIns="91425">
            <a:noAutofit/>
          </a:bodyPr>
          <a:lstStyle>
            <a:lvl1pPr indent="-279400" lvl="0" marL="457200" algn="just">
              <a:spcBef>
                <a:spcPts val="0"/>
              </a:spcBef>
              <a:spcAft>
                <a:spcPts val="0"/>
              </a:spcAft>
              <a:buSzPts val="800"/>
              <a:buFont typeface="Istok Web"/>
              <a:buChar char="●"/>
              <a:defRPr sz="800">
                <a:latin typeface="Istok Web"/>
                <a:ea typeface="Istok Web"/>
                <a:cs typeface="Istok Web"/>
                <a:sym typeface="Istok Web"/>
              </a:defRPr>
            </a:lvl1pPr>
            <a:lvl2pPr indent="-317500" lvl="1" marL="914400">
              <a:spcBef>
                <a:spcPts val="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Clr>
                <a:srgbClr val="000000"/>
              </a:buClr>
              <a:buSzPts val="1400"/>
              <a:buChar char="■"/>
              <a:defRPr>
                <a:solidFill>
                  <a:srgbClr val="000000"/>
                </a:solidFill>
              </a:defRPr>
            </a:lvl9pPr>
          </a:lstStyle>
          <a:p/>
        </p:txBody>
      </p:sp>
    </p:spTree>
  </p:cSld>
  <p:clrMapOvr>
    <a:masterClrMapping/>
  </p:clrMapOvr>
  <p:extLst>
    <p:ext uri="{DCECCB84-F9BA-43D5-87BE-67443E8EF086}">
      <p15:sldGuideLst>
        <p15:guide id="1" pos="1318">
          <p15:clr>
            <a:srgbClr val="FA7B17"/>
          </p15:clr>
        </p15:guide>
        <p15:guide id="2" pos="5294">
          <p15:clr>
            <a:srgbClr val="FA7B17"/>
          </p15:clr>
        </p15:guide>
        <p15:guide id="3" orient="horz" pos="648">
          <p15:clr>
            <a:srgbClr val="FA7B17"/>
          </p15:clr>
        </p15:guide>
        <p15:guide id="4" orient="horz" pos="753">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tres columnas">
  <p:cSld name="TITLE_AND_BODY_5_1">
    <p:spTree>
      <p:nvGrpSpPr>
        <p:cNvPr id="31" name="Shape 31"/>
        <p:cNvGrpSpPr/>
        <p:nvPr/>
      </p:nvGrpSpPr>
      <p:grpSpPr>
        <a:xfrm>
          <a:off x="0" y="0"/>
          <a:ext cx="0" cy="0"/>
          <a:chOff x="0" y="0"/>
          <a:chExt cx="0" cy="0"/>
        </a:xfrm>
      </p:grpSpPr>
      <p:sp>
        <p:nvSpPr>
          <p:cNvPr id="32" name="Google Shape;32;p7"/>
          <p:cNvSpPr txBox="1"/>
          <p:nvPr>
            <p:ph type="title"/>
          </p:nvPr>
        </p:nvSpPr>
        <p:spPr>
          <a:xfrm>
            <a:off x="2091975" y="354000"/>
            <a:ext cx="6400800" cy="843900"/>
          </a:xfrm>
          <a:prstGeom prst="rect">
            <a:avLst/>
          </a:prstGeom>
          <a:noFill/>
        </p:spPr>
        <p:txBody>
          <a:bodyPr anchorCtr="0" anchor="b" bIns="91425" lIns="91425" spcFirstLastPara="1" rIns="91425" wrap="square" tIns="91425">
            <a:noAutofit/>
          </a:bodyPr>
          <a:lstStyle>
            <a:lvl1pPr lvl="0" rtl="0" algn="r">
              <a:spcBef>
                <a:spcPts val="0"/>
              </a:spcBef>
              <a:spcAft>
                <a:spcPts val="0"/>
              </a:spcAft>
              <a:buSzPts val="32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3" name="Google Shape;33;p7"/>
          <p:cNvSpPr txBox="1"/>
          <p:nvPr>
            <p:ph idx="1" type="body"/>
          </p:nvPr>
        </p:nvSpPr>
        <p:spPr>
          <a:xfrm>
            <a:off x="2091975" y="1196050"/>
            <a:ext cx="2046600" cy="3372900"/>
          </a:xfrm>
          <a:prstGeom prst="rect">
            <a:avLst/>
          </a:prstGeom>
        </p:spPr>
        <p:txBody>
          <a:bodyPr anchorCtr="0" anchor="t" bIns="91425" lIns="91425" spcFirstLastPara="1" rIns="91425" wrap="square" tIns="91425">
            <a:noAutofit/>
          </a:bodyPr>
          <a:lstStyle>
            <a:lvl1pPr indent="-279400" lvl="0" marL="457200" rtl="0" algn="just">
              <a:spcBef>
                <a:spcPts val="0"/>
              </a:spcBef>
              <a:spcAft>
                <a:spcPts val="0"/>
              </a:spcAft>
              <a:buSzPts val="800"/>
              <a:buFont typeface="Istok Web"/>
              <a:buChar char="●"/>
              <a:defRPr sz="800">
                <a:latin typeface="Istok Web"/>
                <a:ea typeface="Istok Web"/>
                <a:cs typeface="Istok Web"/>
                <a:sym typeface="Istok Web"/>
              </a:defRPr>
            </a:lvl1pPr>
            <a:lvl2pPr indent="-317500" lvl="1" marL="914400" rtl="0">
              <a:spcBef>
                <a:spcPts val="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
        <p:nvSpPr>
          <p:cNvPr id="34" name="Google Shape;34;p7"/>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5" name="Google Shape;35;p7"/>
          <p:cNvSpPr txBox="1"/>
          <p:nvPr>
            <p:ph idx="2" type="body"/>
          </p:nvPr>
        </p:nvSpPr>
        <p:spPr>
          <a:xfrm>
            <a:off x="4261225" y="1198025"/>
            <a:ext cx="2046600" cy="3378900"/>
          </a:xfrm>
          <a:prstGeom prst="rect">
            <a:avLst/>
          </a:prstGeom>
        </p:spPr>
        <p:txBody>
          <a:bodyPr anchorCtr="0" anchor="t" bIns="91425" lIns="91425" spcFirstLastPara="1" rIns="91425" wrap="square" tIns="91425">
            <a:noAutofit/>
          </a:bodyPr>
          <a:lstStyle>
            <a:lvl1pPr indent="-279400" lvl="0" marL="457200" rtl="0" algn="just">
              <a:spcBef>
                <a:spcPts val="0"/>
              </a:spcBef>
              <a:spcAft>
                <a:spcPts val="0"/>
              </a:spcAft>
              <a:buSzPts val="800"/>
              <a:buFont typeface="Istok Web"/>
              <a:buChar char="●"/>
              <a:defRPr sz="800">
                <a:latin typeface="Istok Web"/>
                <a:ea typeface="Istok Web"/>
                <a:cs typeface="Istok Web"/>
                <a:sym typeface="Istok Web"/>
              </a:defRPr>
            </a:lvl1pPr>
            <a:lvl2pPr indent="-317500" lvl="1" marL="914400" rtl="0">
              <a:spcBef>
                <a:spcPts val="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
        <p:nvSpPr>
          <p:cNvPr id="36" name="Google Shape;36;p7"/>
          <p:cNvSpPr txBox="1"/>
          <p:nvPr>
            <p:ph idx="3" type="body"/>
          </p:nvPr>
        </p:nvSpPr>
        <p:spPr>
          <a:xfrm>
            <a:off x="6389575" y="1202575"/>
            <a:ext cx="2014500" cy="3372900"/>
          </a:xfrm>
          <a:prstGeom prst="rect">
            <a:avLst/>
          </a:prstGeom>
        </p:spPr>
        <p:txBody>
          <a:bodyPr anchorCtr="0" anchor="t" bIns="91425" lIns="91425" spcFirstLastPara="1" rIns="91425" wrap="square" tIns="91425">
            <a:noAutofit/>
          </a:bodyPr>
          <a:lstStyle>
            <a:lvl1pPr indent="-279400" lvl="0" marL="457200" algn="just">
              <a:spcBef>
                <a:spcPts val="0"/>
              </a:spcBef>
              <a:spcAft>
                <a:spcPts val="0"/>
              </a:spcAft>
              <a:buSzPts val="800"/>
              <a:buFont typeface="Istok Web"/>
              <a:buChar char="●"/>
              <a:defRPr sz="800">
                <a:latin typeface="Istok Web"/>
                <a:ea typeface="Istok Web"/>
                <a:cs typeface="Istok Web"/>
                <a:sym typeface="Istok Web"/>
              </a:defRPr>
            </a:lvl1pPr>
            <a:lvl2pPr indent="-317500" lvl="1" marL="914400">
              <a:spcBef>
                <a:spcPts val="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Clr>
                <a:srgbClr val="000000"/>
              </a:buClr>
              <a:buSzPts val="1400"/>
              <a:buChar char="■"/>
              <a:defRPr>
                <a:solidFill>
                  <a:srgbClr val="000000"/>
                </a:solidFill>
              </a:defRPr>
            </a:lvl9pPr>
          </a:lstStyle>
          <a:p/>
        </p:txBody>
      </p:sp>
    </p:spTree>
  </p:cSld>
  <p:clrMapOvr>
    <a:masterClrMapping/>
  </p:clrMapOvr>
  <p:extLst>
    <p:ext uri="{DCECCB84-F9BA-43D5-87BE-67443E8EF086}">
      <p15:sldGuideLst>
        <p15:guide id="1" pos="1318">
          <p15:clr>
            <a:srgbClr val="FA7B17"/>
          </p15:clr>
        </p15:guide>
        <p15:guide id="2" pos="5294">
          <p15:clr>
            <a:srgbClr val="FA7B17"/>
          </p15:clr>
        </p15:guide>
        <p15:guide id="3" orient="horz" pos="648">
          <p15:clr>
            <a:srgbClr val="FA7B17"/>
          </p15:clr>
        </p15:guide>
        <p15:guide id="4" orient="horz" pos="753">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ola soy">
  <p:cSld name="CUSTOM_1">
    <p:spTree>
      <p:nvGrpSpPr>
        <p:cNvPr id="37" name="Shape 37"/>
        <p:cNvGrpSpPr/>
        <p:nvPr/>
      </p:nvGrpSpPr>
      <p:grpSpPr>
        <a:xfrm>
          <a:off x="0" y="0"/>
          <a:ext cx="0" cy="0"/>
          <a:chOff x="0" y="0"/>
          <a:chExt cx="0" cy="0"/>
        </a:xfrm>
      </p:grpSpPr>
      <p:sp>
        <p:nvSpPr>
          <p:cNvPr id="38" name="Google Shape;38;p8"/>
          <p:cNvSpPr txBox="1"/>
          <p:nvPr>
            <p:ph type="title"/>
          </p:nvPr>
        </p:nvSpPr>
        <p:spPr>
          <a:xfrm>
            <a:off x="241025" y="3902850"/>
            <a:ext cx="8653200" cy="945900"/>
          </a:xfrm>
          <a:prstGeom prst="rect">
            <a:avLst/>
          </a:prstGeom>
          <a:noFill/>
        </p:spPr>
        <p:txBody>
          <a:bodyPr anchorCtr="0" anchor="ctr" bIns="91425" lIns="91425" spcFirstLastPara="1" rIns="91425" wrap="square" tIns="91425">
            <a:noAutofit/>
          </a:bodyPr>
          <a:lstStyle>
            <a:lvl1pPr lvl="0">
              <a:spcBef>
                <a:spcPts val="0"/>
              </a:spcBef>
              <a:spcAft>
                <a:spcPts val="0"/>
              </a:spcAft>
              <a:buNone/>
              <a:defRPr sz="3000"/>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concept">
  <p:cSld name="CUSTOM_2">
    <p:bg>
      <p:bgPr>
        <a:solidFill>
          <a:srgbClr val="000000"/>
        </a:solidFill>
      </p:bgPr>
    </p:bg>
    <p:spTree>
      <p:nvGrpSpPr>
        <p:cNvPr id="39" name="Shape 39"/>
        <p:cNvGrpSpPr/>
        <p:nvPr/>
      </p:nvGrpSpPr>
      <p:grpSpPr>
        <a:xfrm>
          <a:off x="0" y="0"/>
          <a:ext cx="0" cy="0"/>
          <a:chOff x="0" y="0"/>
          <a:chExt cx="0" cy="0"/>
        </a:xfrm>
      </p:grpSpPr>
      <p:sp>
        <p:nvSpPr>
          <p:cNvPr id="40" name="Google Shape;40;p9"/>
          <p:cNvSpPr txBox="1"/>
          <p:nvPr>
            <p:ph type="title"/>
          </p:nvPr>
        </p:nvSpPr>
        <p:spPr>
          <a:xfrm>
            <a:off x="1371600" y="1320825"/>
            <a:ext cx="6400800" cy="24741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sz="4800">
                <a:solidFill>
                  <a:srgbClr val="FFFFFF"/>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1620">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magen">
  <p:cSld name="CUSTOM_3">
    <p:spTree>
      <p:nvGrpSpPr>
        <p:cNvPr id="41" name="Shape 41"/>
        <p:cNvGrpSpPr/>
        <p:nvPr/>
      </p:nvGrpSpPr>
      <p:grpSpPr>
        <a:xfrm>
          <a:off x="0" y="0"/>
          <a:ext cx="0" cy="0"/>
          <a:chOff x="0" y="0"/>
          <a:chExt cx="0" cy="0"/>
        </a:xfrm>
      </p:grpSpPr>
      <p:sp>
        <p:nvSpPr>
          <p:cNvPr id="42" name="Google Shape;42;p10"/>
          <p:cNvSpPr txBox="1"/>
          <p:nvPr>
            <p:ph type="title"/>
          </p:nvPr>
        </p:nvSpPr>
        <p:spPr>
          <a:xfrm>
            <a:off x="1371600" y="1028700"/>
            <a:ext cx="6400800" cy="999900"/>
          </a:xfrm>
          <a:prstGeom prst="rect">
            <a:avLst/>
          </a:prstGeom>
          <a:noFill/>
        </p:spPr>
        <p:txBody>
          <a:bodyPr anchorCtr="0" anchor="b" bIns="91425" lIns="91425" spcFirstLastPara="1" rIns="91425" wrap="square" tIns="91425">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43" name="Google Shape;43;p10"/>
          <p:cNvSpPr txBox="1"/>
          <p:nvPr>
            <p:ph idx="1" type="body"/>
          </p:nvPr>
        </p:nvSpPr>
        <p:spPr>
          <a:xfrm>
            <a:off x="1371600" y="2028575"/>
            <a:ext cx="2076000" cy="29007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292100" lvl="1" marL="914400">
              <a:spcBef>
                <a:spcPts val="1600"/>
              </a:spcBef>
              <a:spcAft>
                <a:spcPts val="0"/>
              </a:spcAft>
              <a:buSzPts val="1000"/>
              <a:buChar char="○"/>
              <a:defRPr sz="1000"/>
            </a:lvl2pPr>
            <a:lvl3pPr indent="-292100" lvl="2" marL="1371600">
              <a:spcBef>
                <a:spcPts val="1600"/>
              </a:spcBef>
              <a:spcAft>
                <a:spcPts val="0"/>
              </a:spcAft>
              <a:buSzPts val="1000"/>
              <a:buChar char="■"/>
              <a:defRPr sz="1000"/>
            </a:lvl3pPr>
            <a:lvl4pPr indent="-317500" lvl="3" marL="1828800">
              <a:spcBef>
                <a:spcPts val="1600"/>
              </a:spcBef>
              <a:spcAft>
                <a:spcPts val="0"/>
              </a:spcAft>
              <a:buSzPts val="1400"/>
              <a:buChar char="●"/>
              <a:defRPr/>
            </a:lvl4pPr>
            <a:lvl5pPr indent="-317500" lvl="4" marL="2286000">
              <a:spcBef>
                <a:spcPts val="1600"/>
              </a:spcBef>
              <a:spcAft>
                <a:spcPts val="0"/>
              </a:spcAft>
              <a:buSzPts val="1400"/>
              <a:buFont typeface="Roboto Thin"/>
              <a:buChar char="○"/>
              <a:defRPr>
                <a:latin typeface="Roboto Thin"/>
                <a:ea typeface="Roboto Thin"/>
                <a:cs typeface="Roboto Thin"/>
                <a:sym typeface="Roboto Thin"/>
              </a:defRPr>
            </a:lvl5pPr>
            <a:lvl6pPr indent="-317500" lvl="5" marL="2743200">
              <a:spcBef>
                <a:spcPts val="1600"/>
              </a:spcBef>
              <a:spcAft>
                <a:spcPts val="0"/>
              </a:spcAft>
              <a:buClr>
                <a:srgbClr val="999999"/>
              </a:buClr>
              <a:buSzPts val="1400"/>
              <a:buChar char="■"/>
              <a:defRPr>
                <a:solidFill>
                  <a:srgbClr val="999999"/>
                </a:solidFill>
              </a:defRPr>
            </a:lvl6pPr>
            <a:lvl7pPr indent="-317500" lvl="6" marL="3200400">
              <a:spcBef>
                <a:spcPts val="1600"/>
              </a:spcBef>
              <a:spcAft>
                <a:spcPts val="0"/>
              </a:spcAft>
              <a:buClr>
                <a:srgbClr val="999999"/>
              </a:buClr>
              <a:buSzPts val="1400"/>
              <a:buChar char="●"/>
              <a:defRPr>
                <a:solidFill>
                  <a:srgbClr val="999999"/>
                </a:solidFill>
              </a:defRPr>
            </a:lvl7pPr>
            <a:lvl8pPr indent="-317500" lvl="7" marL="3657600">
              <a:spcBef>
                <a:spcPts val="1600"/>
              </a:spcBef>
              <a:spcAft>
                <a:spcPts val="0"/>
              </a:spcAft>
              <a:buClr>
                <a:srgbClr val="999999"/>
              </a:buClr>
              <a:buSzPts val="1400"/>
              <a:buChar char="○"/>
              <a:defRPr>
                <a:solidFill>
                  <a:srgbClr val="999999"/>
                </a:solidFill>
              </a:defRPr>
            </a:lvl8pPr>
            <a:lvl9pPr indent="-317500" lvl="8" marL="4114800" algn="r">
              <a:spcBef>
                <a:spcPts val="1600"/>
              </a:spcBef>
              <a:spcAft>
                <a:spcPts val="1600"/>
              </a:spcAft>
              <a:buClr>
                <a:srgbClr val="999999"/>
              </a:buClr>
              <a:buSzPts val="1400"/>
              <a:buChar char="■"/>
              <a:defRPr>
                <a:solidFill>
                  <a:srgbClr val="999999"/>
                </a:solidFill>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648">
          <p15:clr>
            <a:srgbClr val="FA7B17"/>
          </p15:clr>
        </p15:guide>
        <p15:guide id="4" orient="horz" pos="1278">
          <p15:clr>
            <a:srgbClr val="FA7B17"/>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3000"/>
              <a:buFont typeface="Montserrat ExtraBold"/>
              <a:buNone/>
              <a:defRPr sz="3000">
                <a:latin typeface="Montserrat ExtraBold"/>
                <a:ea typeface="Montserrat ExtraBold"/>
                <a:cs typeface="Montserrat ExtraBold"/>
                <a:sym typeface="Montserrat ExtraBol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SzPts val="1800"/>
              <a:buFont typeface="Montserrat Light"/>
              <a:buChar char="●"/>
              <a:defRPr sz="1800">
                <a:latin typeface="Montserrat Light"/>
                <a:ea typeface="Montserrat Light"/>
                <a:cs typeface="Montserrat Light"/>
                <a:sym typeface="Montserrat Light"/>
              </a:defRPr>
            </a:lvl1pPr>
            <a:lvl2pPr indent="-317500" lvl="1" marL="914400">
              <a:lnSpc>
                <a:spcPct val="115000"/>
              </a:lnSpc>
              <a:spcBef>
                <a:spcPts val="1600"/>
              </a:spcBef>
              <a:spcAft>
                <a:spcPts val="0"/>
              </a:spcAft>
              <a:buSzPts val="1400"/>
              <a:buFont typeface="Montserrat Light"/>
              <a:buChar char="○"/>
              <a:defRPr>
                <a:latin typeface="Montserrat Light"/>
                <a:ea typeface="Montserrat Light"/>
                <a:cs typeface="Montserrat Light"/>
                <a:sym typeface="Montserrat Light"/>
              </a:defRPr>
            </a:lvl2pPr>
            <a:lvl3pPr indent="-317500" lvl="2" marL="1371600">
              <a:lnSpc>
                <a:spcPct val="115000"/>
              </a:lnSpc>
              <a:spcBef>
                <a:spcPts val="1600"/>
              </a:spcBef>
              <a:spcAft>
                <a:spcPts val="0"/>
              </a:spcAft>
              <a:buSzPts val="1400"/>
              <a:buFont typeface="Montserrat Light"/>
              <a:buChar char="■"/>
              <a:defRPr>
                <a:latin typeface="Montserrat Light"/>
                <a:ea typeface="Montserrat Light"/>
                <a:cs typeface="Montserrat Light"/>
                <a:sym typeface="Montserrat Light"/>
              </a:defRPr>
            </a:lvl3pPr>
            <a:lvl4pPr indent="-317500" lvl="3" marL="1828800">
              <a:lnSpc>
                <a:spcPct val="115000"/>
              </a:lnSpc>
              <a:spcBef>
                <a:spcPts val="1600"/>
              </a:spcBef>
              <a:spcAft>
                <a:spcPts val="0"/>
              </a:spcAft>
              <a:buSzPts val="1400"/>
              <a:buFont typeface="Montserrat Light"/>
              <a:buChar char="●"/>
              <a:defRPr>
                <a:latin typeface="Montserrat Light"/>
                <a:ea typeface="Montserrat Light"/>
                <a:cs typeface="Montserrat Light"/>
                <a:sym typeface="Montserrat Light"/>
              </a:defRPr>
            </a:lvl4pPr>
            <a:lvl5pPr indent="-317500" lvl="4" marL="2286000">
              <a:lnSpc>
                <a:spcPct val="115000"/>
              </a:lnSpc>
              <a:spcBef>
                <a:spcPts val="1600"/>
              </a:spcBef>
              <a:spcAft>
                <a:spcPts val="0"/>
              </a:spcAft>
              <a:buSzPts val="1400"/>
              <a:buFont typeface="Montserrat Light"/>
              <a:buChar char="○"/>
              <a:defRPr>
                <a:latin typeface="Montserrat Light"/>
                <a:ea typeface="Montserrat Light"/>
                <a:cs typeface="Montserrat Light"/>
                <a:sym typeface="Montserrat Light"/>
              </a:defRPr>
            </a:lvl5pPr>
            <a:lvl6pPr indent="-317500" lvl="5" marL="2743200">
              <a:lnSpc>
                <a:spcPct val="115000"/>
              </a:lnSpc>
              <a:spcBef>
                <a:spcPts val="1600"/>
              </a:spcBef>
              <a:spcAft>
                <a:spcPts val="0"/>
              </a:spcAft>
              <a:buSzPts val="1400"/>
              <a:buFont typeface="Montserrat Light"/>
              <a:buChar char="■"/>
              <a:defRPr>
                <a:latin typeface="Montserrat Light"/>
                <a:ea typeface="Montserrat Light"/>
                <a:cs typeface="Montserrat Light"/>
                <a:sym typeface="Montserrat Light"/>
              </a:defRPr>
            </a:lvl6pPr>
            <a:lvl7pPr indent="-317500" lvl="6" marL="3200400">
              <a:lnSpc>
                <a:spcPct val="115000"/>
              </a:lnSpc>
              <a:spcBef>
                <a:spcPts val="1600"/>
              </a:spcBef>
              <a:spcAft>
                <a:spcPts val="0"/>
              </a:spcAft>
              <a:buSzPts val="1400"/>
              <a:buFont typeface="Montserrat Light"/>
              <a:buChar char="●"/>
              <a:defRPr>
                <a:latin typeface="Montserrat Light"/>
                <a:ea typeface="Montserrat Light"/>
                <a:cs typeface="Montserrat Light"/>
                <a:sym typeface="Montserrat Light"/>
              </a:defRPr>
            </a:lvl7pPr>
            <a:lvl8pPr indent="-317500" lvl="7" marL="3657600">
              <a:lnSpc>
                <a:spcPct val="115000"/>
              </a:lnSpc>
              <a:spcBef>
                <a:spcPts val="1600"/>
              </a:spcBef>
              <a:spcAft>
                <a:spcPts val="0"/>
              </a:spcAft>
              <a:buSzPts val="1400"/>
              <a:buFont typeface="Montserrat Light"/>
              <a:buChar char="○"/>
              <a:defRPr>
                <a:latin typeface="Montserrat Light"/>
                <a:ea typeface="Montserrat Light"/>
                <a:cs typeface="Montserrat Light"/>
                <a:sym typeface="Montserrat Light"/>
              </a:defRPr>
            </a:lvl8pPr>
            <a:lvl9pPr indent="-317500" lvl="8" marL="4114800">
              <a:lnSpc>
                <a:spcPct val="115000"/>
              </a:lnSpc>
              <a:spcBef>
                <a:spcPts val="1600"/>
              </a:spcBef>
              <a:spcAft>
                <a:spcPts val="1600"/>
              </a:spcAft>
              <a:buClr>
                <a:srgbClr val="666666"/>
              </a:buClr>
              <a:buSzPts val="1400"/>
              <a:buFont typeface="Muli Regular"/>
              <a:buChar char="■"/>
              <a:defRPr>
                <a:solidFill>
                  <a:srgbClr val="666666"/>
                </a:solidFill>
                <a:latin typeface="Muli Regular"/>
                <a:ea typeface="Muli Regular"/>
                <a:cs typeface="Muli Regular"/>
                <a:sym typeface="Muli Regular"/>
              </a:defRPr>
            </a:lvl9pPr>
          </a:lstStyle>
          <a:p/>
        </p:txBody>
      </p:sp>
      <p:sp>
        <p:nvSpPr>
          <p:cNvPr id="8" name="Google Shape;8;p1"/>
          <p:cNvSpPr txBox="1"/>
          <p:nvPr>
            <p:ph idx="12" type="sldNum"/>
          </p:nvPr>
        </p:nvSpPr>
        <p:spPr>
          <a:xfrm>
            <a:off x="3427350" y="4461775"/>
            <a:ext cx="1354200" cy="498300"/>
          </a:xfrm>
          <a:prstGeom prst="rect">
            <a:avLst/>
          </a:prstGeom>
          <a:noFill/>
          <a:ln>
            <a:noFill/>
          </a:ln>
        </p:spPr>
        <p:txBody>
          <a:bodyPr anchorCtr="0" anchor="ctr" bIns="91425" lIns="91425" spcFirstLastPara="1" rIns="91425" wrap="square" tIns="91425">
            <a:noAutofit/>
          </a:bodyPr>
          <a:lstStyle>
            <a:lvl1pPr lvl="0" algn="r">
              <a:buNone/>
              <a:defRPr b="1" sz="1000">
                <a:solidFill>
                  <a:srgbClr val="FFFFFF"/>
                </a:solidFill>
                <a:latin typeface="Source Serif Pro"/>
                <a:ea typeface="Source Serif Pro"/>
                <a:cs typeface="Source Serif Pro"/>
                <a:sym typeface="Source Serif Pro"/>
              </a:defRPr>
            </a:lvl1pPr>
            <a:lvl2pPr lvl="1" algn="r">
              <a:buNone/>
              <a:defRPr b="1" sz="1000">
                <a:solidFill>
                  <a:srgbClr val="FFFFFF"/>
                </a:solidFill>
                <a:latin typeface="Source Serif Pro"/>
                <a:ea typeface="Source Serif Pro"/>
                <a:cs typeface="Source Serif Pro"/>
                <a:sym typeface="Source Serif Pro"/>
              </a:defRPr>
            </a:lvl2pPr>
            <a:lvl3pPr lvl="2" algn="r">
              <a:buNone/>
              <a:defRPr b="1" sz="1000">
                <a:solidFill>
                  <a:srgbClr val="FFFFFF"/>
                </a:solidFill>
                <a:latin typeface="Source Serif Pro"/>
                <a:ea typeface="Source Serif Pro"/>
                <a:cs typeface="Source Serif Pro"/>
                <a:sym typeface="Source Serif Pro"/>
              </a:defRPr>
            </a:lvl3pPr>
            <a:lvl4pPr lvl="3" algn="r">
              <a:buNone/>
              <a:defRPr b="1" sz="1000">
                <a:solidFill>
                  <a:srgbClr val="FFFFFF"/>
                </a:solidFill>
                <a:latin typeface="Source Serif Pro"/>
                <a:ea typeface="Source Serif Pro"/>
                <a:cs typeface="Source Serif Pro"/>
                <a:sym typeface="Source Serif Pro"/>
              </a:defRPr>
            </a:lvl4pPr>
            <a:lvl5pPr lvl="4" algn="r">
              <a:buNone/>
              <a:defRPr b="1" sz="1000">
                <a:solidFill>
                  <a:srgbClr val="FFFFFF"/>
                </a:solidFill>
                <a:latin typeface="Source Serif Pro"/>
                <a:ea typeface="Source Serif Pro"/>
                <a:cs typeface="Source Serif Pro"/>
                <a:sym typeface="Source Serif Pro"/>
              </a:defRPr>
            </a:lvl5pPr>
            <a:lvl6pPr lvl="5" algn="r">
              <a:buNone/>
              <a:defRPr b="1" sz="1000">
                <a:solidFill>
                  <a:srgbClr val="FFFFFF"/>
                </a:solidFill>
                <a:latin typeface="Source Serif Pro"/>
                <a:ea typeface="Source Serif Pro"/>
                <a:cs typeface="Source Serif Pro"/>
                <a:sym typeface="Source Serif Pro"/>
              </a:defRPr>
            </a:lvl6pPr>
            <a:lvl7pPr lvl="6" algn="r">
              <a:buNone/>
              <a:defRPr b="1" sz="1000">
                <a:solidFill>
                  <a:srgbClr val="FFFFFF"/>
                </a:solidFill>
                <a:latin typeface="Source Serif Pro"/>
                <a:ea typeface="Source Serif Pro"/>
                <a:cs typeface="Source Serif Pro"/>
                <a:sym typeface="Source Serif Pro"/>
              </a:defRPr>
            </a:lvl7pPr>
            <a:lvl8pPr lvl="7" algn="r">
              <a:buNone/>
              <a:defRPr b="1" sz="1000">
                <a:solidFill>
                  <a:srgbClr val="FFFFFF"/>
                </a:solidFill>
                <a:latin typeface="Source Serif Pro"/>
                <a:ea typeface="Source Serif Pro"/>
                <a:cs typeface="Source Serif Pro"/>
                <a:sym typeface="Source Serif Pro"/>
              </a:defRPr>
            </a:lvl8pPr>
            <a:lvl9pPr lvl="8" algn="r">
              <a:buNone/>
              <a:defRPr b="1" sz="1000">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48.jp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4.jpg"/><Relationship Id="rId4" Type="http://schemas.openxmlformats.org/officeDocument/2006/relationships/image" Target="../media/image39.png"/><Relationship Id="rId5" Type="http://schemas.openxmlformats.org/officeDocument/2006/relationships/image" Target="../media/image14.png"/></Relationships>
</file>

<file path=ppt/slides/_rels/slide13.xml.rels><?xml version="1.0" encoding="UTF-8" standalone="yes"?><Relationships xmlns="http://schemas.openxmlformats.org/package/2006/relationships"><Relationship Id="rId40" Type="http://schemas.openxmlformats.org/officeDocument/2006/relationships/image" Target="../media/image58.png"/><Relationship Id="rId42" Type="http://schemas.openxmlformats.org/officeDocument/2006/relationships/image" Target="../media/image51.png"/><Relationship Id="rId41" Type="http://schemas.openxmlformats.org/officeDocument/2006/relationships/image" Target="../media/image54.png"/><Relationship Id="rId44" Type="http://schemas.openxmlformats.org/officeDocument/2006/relationships/image" Target="../media/image46.png"/><Relationship Id="rId43" Type="http://schemas.openxmlformats.org/officeDocument/2006/relationships/image" Target="../media/image56.png"/><Relationship Id="rId46" Type="http://schemas.openxmlformats.org/officeDocument/2006/relationships/image" Target="../media/image60.png"/><Relationship Id="rId45" Type="http://schemas.openxmlformats.org/officeDocument/2006/relationships/image" Target="../media/image49.png"/><Relationship Id="rId80" Type="http://schemas.openxmlformats.org/officeDocument/2006/relationships/image" Target="../media/image91.png"/><Relationship Id="rId81" Type="http://schemas.openxmlformats.org/officeDocument/2006/relationships/image" Target="../media/image93.png"/><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6.png"/><Relationship Id="rId48" Type="http://schemas.openxmlformats.org/officeDocument/2006/relationships/image" Target="../media/image57.png"/><Relationship Id="rId47" Type="http://schemas.openxmlformats.org/officeDocument/2006/relationships/image" Target="../media/image55.png"/><Relationship Id="rId49" Type="http://schemas.openxmlformats.org/officeDocument/2006/relationships/image" Target="../media/image59.png"/><Relationship Id="rId5" Type="http://schemas.openxmlformats.org/officeDocument/2006/relationships/image" Target="../media/image15.png"/><Relationship Id="rId6" Type="http://schemas.openxmlformats.org/officeDocument/2006/relationships/image" Target="../media/image11.png"/><Relationship Id="rId7" Type="http://schemas.openxmlformats.org/officeDocument/2006/relationships/image" Target="../media/image4.jpg"/><Relationship Id="rId8" Type="http://schemas.openxmlformats.org/officeDocument/2006/relationships/image" Target="../media/image10.png"/><Relationship Id="rId73" Type="http://schemas.openxmlformats.org/officeDocument/2006/relationships/image" Target="../media/image84.png"/><Relationship Id="rId72" Type="http://schemas.openxmlformats.org/officeDocument/2006/relationships/image" Target="../media/image87.png"/><Relationship Id="rId31" Type="http://schemas.openxmlformats.org/officeDocument/2006/relationships/image" Target="../media/image32.png"/><Relationship Id="rId75" Type="http://schemas.openxmlformats.org/officeDocument/2006/relationships/image" Target="../media/image88.png"/><Relationship Id="rId30" Type="http://schemas.openxmlformats.org/officeDocument/2006/relationships/image" Target="../media/image33.png"/><Relationship Id="rId74" Type="http://schemas.openxmlformats.org/officeDocument/2006/relationships/image" Target="../media/image86.png"/><Relationship Id="rId33" Type="http://schemas.openxmlformats.org/officeDocument/2006/relationships/image" Target="../media/image35.png"/><Relationship Id="rId77" Type="http://schemas.openxmlformats.org/officeDocument/2006/relationships/image" Target="../media/image92.png"/><Relationship Id="rId32" Type="http://schemas.openxmlformats.org/officeDocument/2006/relationships/image" Target="../media/image41.png"/><Relationship Id="rId76" Type="http://schemas.openxmlformats.org/officeDocument/2006/relationships/image" Target="../media/image83.png"/><Relationship Id="rId35" Type="http://schemas.openxmlformats.org/officeDocument/2006/relationships/image" Target="../media/image50.png"/><Relationship Id="rId79" Type="http://schemas.openxmlformats.org/officeDocument/2006/relationships/image" Target="../media/image94.png"/><Relationship Id="rId34" Type="http://schemas.openxmlformats.org/officeDocument/2006/relationships/image" Target="../media/image42.png"/><Relationship Id="rId78" Type="http://schemas.openxmlformats.org/officeDocument/2006/relationships/image" Target="../media/image90.png"/><Relationship Id="rId71" Type="http://schemas.openxmlformats.org/officeDocument/2006/relationships/image" Target="../media/image85.png"/><Relationship Id="rId70" Type="http://schemas.openxmlformats.org/officeDocument/2006/relationships/image" Target="../media/image75.png"/><Relationship Id="rId37" Type="http://schemas.openxmlformats.org/officeDocument/2006/relationships/image" Target="../media/image53.png"/><Relationship Id="rId36" Type="http://schemas.openxmlformats.org/officeDocument/2006/relationships/image" Target="../media/image44.png"/><Relationship Id="rId39" Type="http://schemas.openxmlformats.org/officeDocument/2006/relationships/image" Target="../media/image52.png"/><Relationship Id="rId38" Type="http://schemas.openxmlformats.org/officeDocument/2006/relationships/image" Target="../media/image47.png"/><Relationship Id="rId62" Type="http://schemas.openxmlformats.org/officeDocument/2006/relationships/image" Target="../media/image82.png"/><Relationship Id="rId61" Type="http://schemas.openxmlformats.org/officeDocument/2006/relationships/image" Target="../media/image65.png"/><Relationship Id="rId20" Type="http://schemas.openxmlformats.org/officeDocument/2006/relationships/image" Target="../media/image24.png"/><Relationship Id="rId64" Type="http://schemas.openxmlformats.org/officeDocument/2006/relationships/image" Target="../media/image70.png"/><Relationship Id="rId63" Type="http://schemas.openxmlformats.org/officeDocument/2006/relationships/image" Target="../media/image69.png"/><Relationship Id="rId22" Type="http://schemas.openxmlformats.org/officeDocument/2006/relationships/image" Target="../media/image38.png"/><Relationship Id="rId66" Type="http://schemas.openxmlformats.org/officeDocument/2006/relationships/image" Target="../media/image78.png"/><Relationship Id="rId21" Type="http://schemas.openxmlformats.org/officeDocument/2006/relationships/image" Target="../media/image22.png"/><Relationship Id="rId65" Type="http://schemas.openxmlformats.org/officeDocument/2006/relationships/image" Target="../media/image73.png"/><Relationship Id="rId24" Type="http://schemas.openxmlformats.org/officeDocument/2006/relationships/image" Target="../media/image28.png"/><Relationship Id="rId68" Type="http://schemas.openxmlformats.org/officeDocument/2006/relationships/image" Target="../media/image80.png"/><Relationship Id="rId23" Type="http://schemas.openxmlformats.org/officeDocument/2006/relationships/image" Target="../media/image29.png"/><Relationship Id="rId67" Type="http://schemas.openxmlformats.org/officeDocument/2006/relationships/image" Target="../media/image79.png"/><Relationship Id="rId60" Type="http://schemas.openxmlformats.org/officeDocument/2006/relationships/image" Target="../media/image67.png"/><Relationship Id="rId26" Type="http://schemas.openxmlformats.org/officeDocument/2006/relationships/image" Target="../media/image45.png"/><Relationship Id="rId25" Type="http://schemas.openxmlformats.org/officeDocument/2006/relationships/image" Target="../media/image30.png"/><Relationship Id="rId69" Type="http://schemas.openxmlformats.org/officeDocument/2006/relationships/image" Target="../media/image77.png"/><Relationship Id="rId28" Type="http://schemas.openxmlformats.org/officeDocument/2006/relationships/image" Target="../media/image37.png"/><Relationship Id="rId27" Type="http://schemas.openxmlformats.org/officeDocument/2006/relationships/image" Target="../media/image36.png"/><Relationship Id="rId29" Type="http://schemas.openxmlformats.org/officeDocument/2006/relationships/image" Target="../media/image40.png"/><Relationship Id="rId51" Type="http://schemas.openxmlformats.org/officeDocument/2006/relationships/image" Target="../media/image71.png"/><Relationship Id="rId50" Type="http://schemas.openxmlformats.org/officeDocument/2006/relationships/image" Target="../media/image76.png"/><Relationship Id="rId53" Type="http://schemas.openxmlformats.org/officeDocument/2006/relationships/image" Target="../media/image68.png"/><Relationship Id="rId52" Type="http://schemas.openxmlformats.org/officeDocument/2006/relationships/image" Target="../media/image62.png"/><Relationship Id="rId11" Type="http://schemas.openxmlformats.org/officeDocument/2006/relationships/image" Target="../media/image18.png"/><Relationship Id="rId55" Type="http://schemas.openxmlformats.org/officeDocument/2006/relationships/image" Target="../media/image72.png"/><Relationship Id="rId10" Type="http://schemas.openxmlformats.org/officeDocument/2006/relationships/image" Target="../media/image21.png"/><Relationship Id="rId54" Type="http://schemas.openxmlformats.org/officeDocument/2006/relationships/image" Target="../media/image63.png"/><Relationship Id="rId13" Type="http://schemas.openxmlformats.org/officeDocument/2006/relationships/image" Target="../media/image17.png"/><Relationship Id="rId57" Type="http://schemas.openxmlformats.org/officeDocument/2006/relationships/image" Target="../media/image81.png"/><Relationship Id="rId12" Type="http://schemas.openxmlformats.org/officeDocument/2006/relationships/image" Target="../media/image26.png"/><Relationship Id="rId56" Type="http://schemas.openxmlformats.org/officeDocument/2006/relationships/image" Target="../media/image64.png"/><Relationship Id="rId15" Type="http://schemas.openxmlformats.org/officeDocument/2006/relationships/image" Target="../media/image25.png"/><Relationship Id="rId59" Type="http://schemas.openxmlformats.org/officeDocument/2006/relationships/image" Target="../media/image66.png"/><Relationship Id="rId14" Type="http://schemas.openxmlformats.org/officeDocument/2006/relationships/image" Target="../media/image19.png"/><Relationship Id="rId58" Type="http://schemas.openxmlformats.org/officeDocument/2006/relationships/image" Target="../media/image61.png"/><Relationship Id="rId17" Type="http://schemas.openxmlformats.org/officeDocument/2006/relationships/image" Target="../media/image27.png"/><Relationship Id="rId16" Type="http://schemas.openxmlformats.org/officeDocument/2006/relationships/image" Target="../media/image23.png"/><Relationship Id="rId19" Type="http://schemas.openxmlformats.org/officeDocument/2006/relationships/image" Target="../media/image31.png"/><Relationship Id="rId18"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95.jp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hyperlink" Target="https://slidesmedia.com" TargetMode="External"/><Relationship Id="rId4" Type="http://schemas.openxmlformats.org/officeDocument/2006/relationships/hyperlink" Target="https://unsplash.com/" TargetMode="External"/><Relationship Id="rId9" Type="http://schemas.openxmlformats.org/officeDocument/2006/relationships/hyperlink" Target="https://fonts.google.com/specimen/Istok+Web" TargetMode="External"/><Relationship Id="rId5" Type="http://schemas.openxmlformats.org/officeDocument/2006/relationships/hyperlink" Target="https://iconos8.es/" TargetMode="External"/><Relationship Id="rId6" Type="http://schemas.openxmlformats.org/officeDocument/2006/relationships/hyperlink" Target="https://www.iconfinder.com/" TargetMode="External"/><Relationship Id="rId7" Type="http://schemas.openxmlformats.org/officeDocument/2006/relationships/hyperlink" Target="http://pngimage.net" TargetMode="External"/><Relationship Id="rId8" Type="http://schemas.openxmlformats.org/officeDocument/2006/relationships/hyperlink" Target="https://fonts.google.com/specimen/Montserrat" TargetMode="External"/><Relationship Id="rId10" Type="http://schemas.openxmlformats.org/officeDocument/2006/relationships/image" Target="../media/image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hyperlink" Target="https://slidesmedia.com" TargetMode="External"/><Relationship Id="rId4" Type="http://schemas.openxmlformats.org/officeDocument/2006/relationships/image" Target="../media/image4.jpg"/><Relationship Id="rId5" Type="http://schemas.openxmlformats.org/officeDocument/2006/relationships/image" Target="../media/image7.jpg"/><Relationship Id="rId6"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3.jpg"/><Relationship Id="rId4" Type="http://schemas.openxmlformats.org/officeDocument/2006/relationships/image" Target="../media/image2.png"/><Relationship Id="rId5"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43.jp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4.jpg"/><Relationship Id="rId4" Type="http://schemas.openxmlformats.org/officeDocument/2006/relationships/image" Target="../media/image4.jpg"/><Relationship Id="rId5"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4.jpg"/><Relationship Id="rId4" Type="http://schemas.openxmlformats.org/officeDocument/2006/relationships/image" Target="../media/image12.jpg"/><Relationship Id="rId5"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4.jpg"/><Relationship Id="rId4" Type="http://schemas.openxmlformats.org/officeDocument/2006/relationships/image" Target="../media/image89.jpg"/><Relationship Id="rId5"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74.jpg"/><Relationship Id="rId4" Type="http://schemas.openxmlformats.org/officeDocument/2006/relationships/image" Target="../media/image3.png"/><Relationship Id="rId5"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 name="Shape 62"/>
        <p:cNvGrpSpPr/>
        <p:nvPr/>
      </p:nvGrpSpPr>
      <p:grpSpPr>
        <a:xfrm>
          <a:off x="0" y="0"/>
          <a:ext cx="0" cy="0"/>
          <a:chOff x="0" y="0"/>
          <a:chExt cx="0" cy="0"/>
        </a:xfrm>
      </p:grpSpPr>
      <p:sp>
        <p:nvSpPr>
          <p:cNvPr id="63" name="Google Shape;63;p15"/>
          <p:cNvSpPr txBox="1"/>
          <p:nvPr>
            <p:ph type="ctrTitle"/>
          </p:nvPr>
        </p:nvSpPr>
        <p:spPr>
          <a:xfrm>
            <a:off x="436575" y="452125"/>
            <a:ext cx="3533700" cy="26223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This is presentation title</a:t>
            </a:r>
            <a:endParaRPr/>
          </a:p>
        </p:txBody>
      </p:sp>
      <p:sp>
        <p:nvSpPr>
          <p:cNvPr id="64" name="Google Shape;64;p15"/>
          <p:cNvSpPr txBox="1"/>
          <p:nvPr>
            <p:ph idx="1" type="subTitle"/>
          </p:nvPr>
        </p:nvSpPr>
        <p:spPr>
          <a:xfrm>
            <a:off x="436575" y="3374425"/>
            <a:ext cx="3533700" cy="127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presentation subtitle</a:t>
            </a:r>
            <a:endParaRPr/>
          </a:p>
        </p:txBody>
      </p:sp>
      <p:pic>
        <p:nvPicPr>
          <p:cNvPr id="65" name="Google Shape;65;p15"/>
          <p:cNvPicPr preferRelativeResize="0"/>
          <p:nvPr/>
        </p:nvPicPr>
        <p:blipFill>
          <a:blip r:embed="rId3">
            <a:alphaModFix/>
          </a:blip>
          <a:stretch>
            <a:fillRect/>
          </a:stretch>
        </p:blipFill>
        <p:spPr>
          <a:xfrm>
            <a:off x="4961850" y="850700"/>
            <a:ext cx="3480000" cy="34503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42" name="Shape 142"/>
        <p:cNvGrpSpPr/>
        <p:nvPr/>
      </p:nvGrpSpPr>
      <p:grpSpPr>
        <a:xfrm>
          <a:off x="0" y="0"/>
          <a:ext cx="0" cy="0"/>
          <a:chOff x="0" y="0"/>
          <a:chExt cx="0" cy="0"/>
        </a:xfrm>
      </p:grpSpPr>
      <p:sp>
        <p:nvSpPr>
          <p:cNvPr id="143" name="Google Shape;143;p24"/>
          <p:cNvSpPr txBox="1"/>
          <p:nvPr>
            <p:ph type="title"/>
          </p:nvPr>
        </p:nvSpPr>
        <p:spPr>
          <a:xfrm>
            <a:off x="2140950" y="2322300"/>
            <a:ext cx="4862100" cy="498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FFFFFF"/>
                </a:solidFill>
                <a:latin typeface="Montserrat Light"/>
                <a:ea typeface="Montserrat Light"/>
                <a:cs typeface="Montserrat Light"/>
                <a:sym typeface="Montserrat Light"/>
              </a:rPr>
              <a:t>Searching for impact? Use a big image.</a:t>
            </a:r>
            <a:endParaRPr sz="1000">
              <a:solidFill>
                <a:srgbClr val="FFFFFF"/>
              </a:solidFill>
              <a:latin typeface="Montserrat Light"/>
              <a:ea typeface="Montserrat Light"/>
              <a:cs typeface="Montserrat Light"/>
              <a:sym typeface="Montserrat Light"/>
            </a:endParaRPr>
          </a:p>
        </p:txBody>
      </p:sp>
      <p:pic>
        <p:nvPicPr>
          <p:cNvPr id="144" name="Google Shape;144;p24"/>
          <p:cNvPicPr preferRelativeResize="0"/>
          <p:nvPr/>
        </p:nvPicPr>
        <p:blipFill>
          <a:blip r:embed="rId4">
            <a:alphaModFix/>
          </a:blip>
          <a:stretch>
            <a:fillRect/>
          </a:stretch>
        </p:blipFill>
        <p:spPr>
          <a:xfrm rot="10800000">
            <a:off x="3141600" y="2564175"/>
            <a:ext cx="110700" cy="110700"/>
          </a:xfrm>
          <a:prstGeom prst="rect">
            <a:avLst/>
          </a:prstGeom>
          <a:noFill/>
          <a:ln>
            <a:noFill/>
          </a:ln>
        </p:spPr>
      </p:pic>
      <p:pic>
        <p:nvPicPr>
          <p:cNvPr id="145" name="Google Shape;145;p24"/>
          <p:cNvPicPr preferRelativeResize="0"/>
          <p:nvPr/>
        </p:nvPicPr>
        <p:blipFill>
          <a:blip r:embed="rId4">
            <a:alphaModFix/>
          </a:blip>
          <a:stretch>
            <a:fillRect/>
          </a:stretch>
        </p:blipFill>
        <p:spPr>
          <a:xfrm>
            <a:off x="5868150" y="2322300"/>
            <a:ext cx="110700" cy="1107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9" name="Shape 149"/>
        <p:cNvGrpSpPr/>
        <p:nvPr/>
      </p:nvGrpSpPr>
      <p:grpSpPr>
        <a:xfrm>
          <a:off x="0" y="0"/>
          <a:ext cx="0" cy="0"/>
          <a:chOff x="0" y="0"/>
          <a:chExt cx="0" cy="0"/>
        </a:xfrm>
      </p:grpSpPr>
      <p:sp>
        <p:nvSpPr>
          <p:cNvPr id="150" name="Google Shape;150;p25"/>
          <p:cNvSpPr txBox="1"/>
          <p:nvPr>
            <p:ph type="title"/>
          </p:nvPr>
        </p:nvSpPr>
        <p:spPr>
          <a:xfrm>
            <a:off x="168275" y="158450"/>
            <a:ext cx="2060100" cy="2599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Table example</a:t>
            </a:r>
            <a:endParaRPr/>
          </a:p>
        </p:txBody>
      </p:sp>
      <p:sp>
        <p:nvSpPr>
          <p:cNvPr id="151" name="Google Shape;151;p25"/>
          <p:cNvSpPr txBox="1"/>
          <p:nvPr>
            <p:ph idx="1" type="body"/>
          </p:nvPr>
        </p:nvSpPr>
        <p:spPr>
          <a:xfrm>
            <a:off x="168275" y="1614200"/>
            <a:ext cx="3096900" cy="3931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Create table with data and compare data.</a:t>
            </a:r>
            <a:endParaRPr/>
          </a:p>
        </p:txBody>
      </p:sp>
      <p:graphicFrame>
        <p:nvGraphicFramePr>
          <p:cNvPr id="152" name="Google Shape;152;p25"/>
          <p:cNvGraphicFramePr/>
          <p:nvPr/>
        </p:nvGraphicFramePr>
        <p:xfrm>
          <a:off x="2715150" y="1110925"/>
          <a:ext cx="3000000" cy="3000000"/>
        </p:xfrm>
        <a:graphic>
          <a:graphicData uri="http://schemas.openxmlformats.org/drawingml/2006/table">
            <a:tbl>
              <a:tblPr>
                <a:noFill/>
                <a:tableStyleId>{A2DC92D9-316C-406B-81EE-0296B0944B77}</a:tableStyleId>
              </a:tblPr>
              <a:tblGrid>
                <a:gridCol w="1389625"/>
                <a:gridCol w="1116650"/>
                <a:gridCol w="1116650"/>
                <a:gridCol w="1116650"/>
                <a:gridCol w="1116650"/>
              </a:tblGrid>
              <a:tr h="424200">
                <a:tc>
                  <a:txBody>
                    <a:bodyPr/>
                    <a:lstStyle/>
                    <a:p>
                      <a:pPr indent="0" lvl="0" marL="0" rtl="0" algn="ctr">
                        <a:spcBef>
                          <a:spcPts val="0"/>
                        </a:spcBef>
                        <a:spcAft>
                          <a:spcPts val="0"/>
                        </a:spcAft>
                        <a:buNone/>
                      </a:pPr>
                      <a:r>
                        <a:t/>
                      </a:r>
                      <a:endParaRPr sz="1100">
                        <a:latin typeface="Istok Web"/>
                        <a:ea typeface="Istok Web"/>
                        <a:cs typeface="Istok Web"/>
                        <a:sym typeface="Istok Web"/>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 sz="1200">
                          <a:latin typeface="Montserrat"/>
                          <a:ea typeface="Montserrat"/>
                          <a:cs typeface="Montserrat"/>
                          <a:sym typeface="Montserrat"/>
                        </a:rPr>
                        <a:t>A</a:t>
                      </a:r>
                      <a:endParaRPr b="1" sz="1200">
                        <a:latin typeface="Montserrat"/>
                        <a:ea typeface="Montserrat"/>
                        <a:cs typeface="Montserrat"/>
                        <a:sym typeface="Montserrat"/>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sz="1200">
                          <a:latin typeface="Montserrat"/>
                          <a:ea typeface="Montserrat"/>
                          <a:cs typeface="Montserrat"/>
                          <a:sym typeface="Montserrat"/>
                        </a:rPr>
                        <a:t>B</a:t>
                      </a:r>
                      <a:endParaRPr b="1" sz="1200">
                        <a:latin typeface="Montserrat"/>
                        <a:ea typeface="Montserrat"/>
                        <a:cs typeface="Montserrat"/>
                        <a:sym typeface="Montserrat"/>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sz="1200">
                          <a:latin typeface="Montserrat"/>
                          <a:ea typeface="Montserrat"/>
                          <a:cs typeface="Montserrat"/>
                          <a:sym typeface="Montserrat"/>
                        </a:rPr>
                        <a:t>C</a:t>
                      </a:r>
                      <a:endParaRPr b="1" sz="1200">
                        <a:latin typeface="Montserrat"/>
                        <a:ea typeface="Montserrat"/>
                        <a:cs typeface="Montserrat"/>
                        <a:sym typeface="Montserrat"/>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sz="1200">
                          <a:latin typeface="Montserrat"/>
                          <a:ea typeface="Montserrat"/>
                          <a:cs typeface="Montserrat"/>
                          <a:sym typeface="Montserrat"/>
                        </a:rPr>
                        <a:t>D</a:t>
                      </a:r>
                      <a:endParaRPr b="1" sz="1200">
                        <a:latin typeface="Montserrat"/>
                        <a:ea typeface="Montserrat"/>
                        <a:cs typeface="Montserrat"/>
                        <a:sym typeface="Montserrat"/>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FFFFF"/>
                    </a:solidFill>
                  </a:tcPr>
                </a:tc>
              </a:tr>
              <a:tr h="424200">
                <a:tc>
                  <a:txBody>
                    <a:bodyPr/>
                    <a:lstStyle/>
                    <a:p>
                      <a:pPr indent="0" lvl="0" marL="0" rtl="0" algn="ctr">
                        <a:spcBef>
                          <a:spcPts val="0"/>
                        </a:spcBef>
                        <a:spcAft>
                          <a:spcPts val="0"/>
                        </a:spcAft>
                        <a:buNone/>
                      </a:pPr>
                      <a:r>
                        <a:rPr b="1" lang="en" sz="1200">
                          <a:latin typeface="Montserrat"/>
                          <a:ea typeface="Montserrat"/>
                          <a:cs typeface="Montserrat"/>
                          <a:sym typeface="Montserrat"/>
                        </a:rPr>
                        <a:t>Slides</a:t>
                      </a:r>
                      <a:endParaRPr b="1" sz="1200">
                        <a:latin typeface="Montserrat"/>
                        <a:ea typeface="Montserrat"/>
                        <a:cs typeface="Montserrat"/>
                        <a:sym typeface="Montserrat"/>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434343"/>
                          </a:solidFill>
                          <a:latin typeface="Istok Web"/>
                          <a:ea typeface="Istok Web"/>
                          <a:cs typeface="Istok Web"/>
                          <a:sym typeface="Istok Web"/>
                        </a:rPr>
                        <a:t>12</a:t>
                      </a:r>
                      <a:endParaRPr sz="900">
                        <a:solidFill>
                          <a:srgbClr val="434343"/>
                        </a:solidFill>
                        <a:latin typeface="Istok Web"/>
                        <a:ea typeface="Istok Web"/>
                        <a:cs typeface="Istok Web"/>
                        <a:sym typeface="Istok Web"/>
                      </a:endParaRPr>
                    </a:p>
                  </a:txBody>
                  <a:tcPr marT="91425" marB="91425" marR="91425" marL="91425" anchor="ctr">
                    <a:lnL cap="flat" cmpd="sng" w="3810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434343"/>
                          </a:solidFill>
                          <a:latin typeface="Istok Web"/>
                          <a:ea typeface="Istok Web"/>
                          <a:cs typeface="Istok Web"/>
                          <a:sym typeface="Istok Web"/>
                        </a:rPr>
                        <a:t>24</a:t>
                      </a:r>
                      <a:endParaRPr sz="900">
                        <a:solidFill>
                          <a:srgbClr val="434343"/>
                        </a:solidFill>
                        <a:latin typeface="Istok Web"/>
                        <a:ea typeface="Istok Web"/>
                        <a:cs typeface="Istok Web"/>
                        <a:sym typeface="Istok Web"/>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434343"/>
                          </a:solidFill>
                          <a:latin typeface="Istok Web"/>
                          <a:ea typeface="Istok Web"/>
                          <a:cs typeface="Istok Web"/>
                          <a:sym typeface="Istok Web"/>
                        </a:rPr>
                        <a:t>48</a:t>
                      </a:r>
                      <a:endParaRPr sz="900">
                        <a:solidFill>
                          <a:srgbClr val="434343"/>
                        </a:solidFill>
                        <a:latin typeface="Istok Web"/>
                        <a:ea typeface="Istok Web"/>
                        <a:cs typeface="Istok Web"/>
                        <a:sym typeface="Istok Web"/>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434343"/>
                          </a:solidFill>
                          <a:latin typeface="Istok Web"/>
                          <a:ea typeface="Istok Web"/>
                          <a:cs typeface="Istok Web"/>
                          <a:sym typeface="Istok Web"/>
                        </a:rPr>
                        <a:t>64</a:t>
                      </a:r>
                      <a:endParaRPr sz="900">
                        <a:solidFill>
                          <a:srgbClr val="434343"/>
                        </a:solidFill>
                        <a:latin typeface="Istok Web"/>
                        <a:ea typeface="Istok Web"/>
                        <a:cs typeface="Istok Web"/>
                        <a:sym typeface="Istok Web"/>
                      </a:endParaRPr>
                    </a:p>
                  </a:txBody>
                  <a:tcPr marT="91425" marB="91425" marR="91425" marL="91425" anchor="ctr">
                    <a:lnL cap="flat" cmpd="sng" w="1905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r h="424200">
                <a:tc>
                  <a:txBody>
                    <a:bodyPr/>
                    <a:lstStyle/>
                    <a:p>
                      <a:pPr indent="0" lvl="0" marL="0" rtl="0" algn="ctr">
                        <a:spcBef>
                          <a:spcPts val="0"/>
                        </a:spcBef>
                        <a:spcAft>
                          <a:spcPts val="0"/>
                        </a:spcAft>
                        <a:buNone/>
                      </a:pPr>
                      <a:r>
                        <a:rPr b="1" lang="en" sz="1200">
                          <a:latin typeface="Montserrat"/>
                          <a:ea typeface="Montserrat"/>
                          <a:cs typeface="Montserrat"/>
                          <a:sym typeface="Montserrat"/>
                        </a:rPr>
                        <a:t>Space</a:t>
                      </a:r>
                      <a:endParaRPr b="1" sz="1200">
                        <a:latin typeface="Montserrat"/>
                        <a:ea typeface="Montserrat"/>
                        <a:cs typeface="Montserrat"/>
                        <a:sym typeface="Montserrat"/>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434343"/>
                          </a:solidFill>
                          <a:latin typeface="Istok Web"/>
                          <a:ea typeface="Istok Web"/>
                          <a:cs typeface="Istok Web"/>
                          <a:sym typeface="Istok Web"/>
                        </a:rPr>
                        <a:t>33</a:t>
                      </a:r>
                      <a:endParaRPr sz="900">
                        <a:solidFill>
                          <a:srgbClr val="434343"/>
                        </a:solidFill>
                        <a:latin typeface="Istok Web"/>
                        <a:ea typeface="Istok Web"/>
                        <a:cs typeface="Istok Web"/>
                        <a:sym typeface="Istok Web"/>
                      </a:endParaRPr>
                    </a:p>
                  </a:txBody>
                  <a:tcPr marT="91425" marB="91425" marR="91425" marL="91425" anchor="ctr">
                    <a:lnL cap="flat" cmpd="sng" w="3810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434343"/>
                          </a:solidFill>
                          <a:latin typeface="Istok Web"/>
                          <a:ea typeface="Istok Web"/>
                          <a:cs typeface="Istok Web"/>
                          <a:sym typeface="Istok Web"/>
                        </a:rPr>
                        <a:t>55</a:t>
                      </a:r>
                      <a:endParaRPr sz="900">
                        <a:solidFill>
                          <a:srgbClr val="434343"/>
                        </a:solidFill>
                        <a:latin typeface="Istok Web"/>
                        <a:ea typeface="Istok Web"/>
                        <a:cs typeface="Istok Web"/>
                        <a:sym typeface="Istok Web"/>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434343"/>
                          </a:solidFill>
                          <a:latin typeface="Istok Web"/>
                          <a:ea typeface="Istok Web"/>
                          <a:cs typeface="Istok Web"/>
                          <a:sym typeface="Istok Web"/>
                        </a:rPr>
                        <a:t>77</a:t>
                      </a:r>
                      <a:endParaRPr sz="900">
                        <a:solidFill>
                          <a:srgbClr val="434343"/>
                        </a:solidFill>
                        <a:latin typeface="Istok Web"/>
                        <a:ea typeface="Istok Web"/>
                        <a:cs typeface="Istok Web"/>
                        <a:sym typeface="Istok Web"/>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434343"/>
                          </a:solidFill>
                          <a:latin typeface="Istok Web"/>
                          <a:ea typeface="Istok Web"/>
                          <a:cs typeface="Istok Web"/>
                          <a:sym typeface="Istok Web"/>
                        </a:rPr>
                        <a:t>99</a:t>
                      </a:r>
                      <a:endParaRPr sz="900">
                        <a:solidFill>
                          <a:srgbClr val="434343"/>
                        </a:solidFill>
                        <a:latin typeface="Istok Web"/>
                        <a:ea typeface="Istok Web"/>
                        <a:cs typeface="Istok Web"/>
                        <a:sym typeface="Istok Web"/>
                      </a:endParaRPr>
                    </a:p>
                  </a:txBody>
                  <a:tcPr marT="91425" marB="91425" marR="91425" marL="91425" anchor="ctr">
                    <a:lnL cap="flat" cmpd="sng" w="1905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r h="424200">
                <a:tc>
                  <a:txBody>
                    <a:bodyPr/>
                    <a:lstStyle/>
                    <a:p>
                      <a:pPr indent="0" lvl="0" marL="0" rtl="0" algn="ctr">
                        <a:spcBef>
                          <a:spcPts val="0"/>
                        </a:spcBef>
                        <a:spcAft>
                          <a:spcPts val="0"/>
                        </a:spcAft>
                        <a:buNone/>
                      </a:pPr>
                      <a:r>
                        <a:rPr b="1" lang="en" sz="1200">
                          <a:latin typeface="Montserrat"/>
                          <a:ea typeface="Montserrat"/>
                          <a:cs typeface="Montserrat"/>
                          <a:sym typeface="Montserrat"/>
                        </a:rPr>
                        <a:t>Love</a:t>
                      </a:r>
                      <a:endParaRPr b="1" sz="1200">
                        <a:latin typeface="Montserrat"/>
                        <a:ea typeface="Montserrat"/>
                        <a:cs typeface="Montserrat"/>
                        <a:sym typeface="Montserrat"/>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434343"/>
                          </a:solidFill>
                          <a:latin typeface="Istok Web"/>
                          <a:ea typeface="Istok Web"/>
                          <a:cs typeface="Istok Web"/>
                          <a:sym typeface="Istok Web"/>
                        </a:rPr>
                        <a:t>&lt;3</a:t>
                      </a:r>
                      <a:endParaRPr sz="900">
                        <a:solidFill>
                          <a:srgbClr val="434343"/>
                        </a:solidFill>
                        <a:latin typeface="Istok Web"/>
                        <a:ea typeface="Istok Web"/>
                        <a:cs typeface="Istok Web"/>
                        <a:sym typeface="Istok Web"/>
                      </a:endParaRPr>
                    </a:p>
                  </a:txBody>
                  <a:tcPr marT="91425" marB="91425" marR="91425" marL="91425" anchor="ctr">
                    <a:lnL cap="flat" cmpd="sng" w="3810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Istok Web"/>
                          <a:ea typeface="Istok Web"/>
                          <a:cs typeface="Istok Web"/>
                          <a:sym typeface="Istok Web"/>
                        </a:rPr>
                        <a:t>&lt;3</a:t>
                      </a:r>
                      <a:endParaRPr sz="900">
                        <a:solidFill>
                          <a:srgbClr val="434343"/>
                        </a:solidFill>
                        <a:latin typeface="Istok Web"/>
                        <a:ea typeface="Istok Web"/>
                        <a:cs typeface="Istok Web"/>
                        <a:sym typeface="Istok Web"/>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Istok Web"/>
                          <a:ea typeface="Istok Web"/>
                          <a:cs typeface="Istok Web"/>
                          <a:sym typeface="Istok Web"/>
                        </a:rPr>
                        <a:t>&lt;3</a:t>
                      </a:r>
                      <a:endParaRPr sz="900">
                        <a:solidFill>
                          <a:srgbClr val="434343"/>
                        </a:solidFill>
                        <a:latin typeface="Istok Web"/>
                        <a:ea typeface="Istok Web"/>
                        <a:cs typeface="Istok Web"/>
                        <a:sym typeface="Istok Web"/>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Istok Web"/>
                          <a:ea typeface="Istok Web"/>
                          <a:cs typeface="Istok Web"/>
                          <a:sym typeface="Istok Web"/>
                        </a:rPr>
                        <a:t>&lt;3</a:t>
                      </a:r>
                      <a:endParaRPr sz="900">
                        <a:solidFill>
                          <a:srgbClr val="434343"/>
                        </a:solidFill>
                        <a:latin typeface="Istok Web"/>
                        <a:ea typeface="Istok Web"/>
                        <a:cs typeface="Istok Web"/>
                        <a:sym typeface="Istok Web"/>
                      </a:endParaRPr>
                    </a:p>
                  </a:txBody>
                  <a:tcPr marT="91425" marB="91425" marR="91425" marL="91425" anchor="ctr">
                    <a:lnL cap="flat" cmpd="sng" w="1905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r h="424200">
                <a:tc>
                  <a:txBody>
                    <a:bodyPr/>
                    <a:lstStyle/>
                    <a:p>
                      <a:pPr indent="0" lvl="0" marL="0" rtl="0" algn="ctr">
                        <a:spcBef>
                          <a:spcPts val="0"/>
                        </a:spcBef>
                        <a:spcAft>
                          <a:spcPts val="0"/>
                        </a:spcAft>
                        <a:buNone/>
                      </a:pPr>
                      <a:r>
                        <a:rPr b="1" lang="en" sz="1200">
                          <a:latin typeface="Montserrat"/>
                          <a:ea typeface="Montserrat"/>
                          <a:cs typeface="Montserrat"/>
                          <a:sym typeface="Montserrat"/>
                        </a:rPr>
                        <a:t>Free</a:t>
                      </a:r>
                      <a:endParaRPr b="1" sz="1200">
                        <a:latin typeface="Montserrat"/>
                        <a:ea typeface="Montserrat"/>
                        <a:cs typeface="Montserrat"/>
                        <a:sym typeface="Montserrat"/>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434343"/>
                          </a:solidFill>
                          <a:latin typeface="Istok Web"/>
                          <a:ea typeface="Istok Web"/>
                          <a:cs typeface="Istok Web"/>
                          <a:sym typeface="Istok Web"/>
                        </a:rPr>
                        <a:t>Yes</a:t>
                      </a:r>
                      <a:endParaRPr sz="900">
                        <a:solidFill>
                          <a:srgbClr val="434343"/>
                        </a:solidFill>
                        <a:latin typeface="Istok Web"/>
                        <a:ea typeface="Istok Web"/>
                        <a:cs typeface="Istok Web"/>
                        <a:sym typeface="Istok Web"/>
                      </a:endParaRPr>
                    </a:p>
                  </a:txBody>
                  <a:tcPr marT="91425" marB="91425" marR="91425" marL="91425" anchor="ctr">
                    <a:lnL cap="flat" cmpd="sng" w="3810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Istok Web"/>
                          <a:ea typeface="Istok Web"/>
                          <a:cs typeface="Istok Web"/>
                          <a:sym typeface="Istok Web"/>
                        </a:rPr>
                        <a:t>Yes</a:t>
                      </a:r>
                      <a:endParaRPr sz="900">
                        <a:solidFill>
                          <a:srgbClr val="434343"/>
                        </a:solidFill>
                        <a:latin typeface="Istok Web"/>
                        <a:ea typeface="Istok Web"/>
                        <a:cs typeface="Istok Web"/>
                        <a:sym typeface="Istok Web"/>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Istok Web"/>
                          <a:ea typeface="Istok Web"/>
                          <a:cs typeface="Istok Web"/>
                          <a:sym typeface="Istok Web"/>
                        </a:rPr>
                        <a:t>Yes</a:t>
                      </a:r>
                      <a:endParaRPr sz="900">
                        <a:solidFill>
                          <a:srgbClr val="434343"/>
                        </a:solidFill>
                        <a:latin typeface="Istok Web"/>
                        <a:ea typeface="Istok Web"/>
                        <a:cs typeface="Istok Web"/>
                        <a:sym typeface="Istok Web"/>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Istok Web"/>
                          <a:ea typeface="Istok Web"/>
                          <a:cs typeface="Istok Web"/>
                          <a:sym typeface="Istok Web"/>
                        </a:rPr>
                        <a:t>Yes</a:t>
                      </a:r>
                      <a:endParaRPr sz="900">
                        <a:solidFill>
                          <a:srgbClr val="434343"/>
                        </a:solidFill>
                        <a:latin typeface="Istok Web"/>
                        <a:ea typeface="Istok Web"/>
                        <a:cs typeface="Istok Web"/>
                        <a:sym typeface="Istok Web"/>
                      </a:endParaRPr>
                    </a:p>
                  </a:txBody>
                  <a:tcPr marT="91425" marB="91425" marR="91425" marL="91425" anchor="ctr">
                    <a:lnL cap="flat" cmpd="sng" w="1905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r h="424200">
                <a:tc>
                  <a:txBody>
                    <a:bodyPr/>
                    <a:lstStyle/>
                    <a:p>
                      <a:pPr indent="0" lvl="0" marL="0" rtl="0" algn="ctr">
                        <a:spcBef>
                          <a:spcPts val="0"/>
                        </a:spcBef>
                        <a:spcAft>
                          <a:spcPts val="0"/>
                        </a:spcAft>
                        <a:buNone/>
                      </a:pPr>
                      <a:r>
                        <a:rPr b="1" lang="en" sz="1200">
                          <a:latin typeface="Montserrat"/>
                          <a:ea typeface="Montserrat"/>
                          <a:cs typeface="Montserrat"/>
                          <a:sym typeface="Montserrat"/>
                        </a:rPr>
                        <a:t>Quotes</a:t>
                      </a:r>
                      <a:endParaRPr b="1" sz="1200">
                        <a:latin typeface="Montserrat"/>
                        <a:ea typeface="Montserrat"/>
                        <a:cs typeface="Montserrat"/>
                        <a:sym typeface="Montserrat"/>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434343"/>
                          </a:solidFill>
                          <a:latin typeface="Istok Web"/>
                          <a:ea typeface="Istok Web"/>
                          <a:cs typeface="Istok Web"/>
                          <a:sym typeface="Istok Web"/>
                        </a:rPr>
                        <a:t>Included</a:t>
                      </a:r>
                      <a:endParaRPr sz="900">
                        <a:solidFill>
                          <a:srgbClr val="434343"/>
                        </a:solidFill>
                        <a:latin typeface="Istok Web"/>
                        <a:ea typeface="Istok Web"/>
                        <a:cs typeface="Istok Web"/>
                        <a:sym typeface="Istok Web"/>
                      </a:endParaRPr>
                    </a:p>
                  </a:txBody>
                  <a:tcPr marT="91425" marB="91425" marR="91425" marL="91425" anchor="ctr">
                    <a:lnL cap="flat" cmpd="sng" w="3810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Istok Web"/>
                          <a:ea typeface="Istok Web"/>
                          <a:cs typeface="Istok Web"/>
                          <a:sym typeface="Istok Web"/>
                        </a:rPr>
                        <a:t>Included</a:t>
                      </a:r>
                      <a:endParaRPr sz="900">
                        <a:solidFill>
                          <a:srgbClr val="434343"/>
                        </a:solidFill>
                        <a:latin typeface="Istok Web"/>
                        <a:ea typeface="Istok Web"/>
                        <a:cs typeface="Istok Web"/>
                        <a:sym typeface="Istok Web"/>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Istok Web"/>
                          <a:ea typeface="Istok Web"/>
                          <a:cs typeface="Istok Web"/>
                          <a:sym typeface="Istok Web"/>
                        </a:rPr>
                        <a:t>Included</a:t>
                      </a:r>
                      <a:endParaRPr sz="900">
                        <a:solidFill>
                          <a:srgbClr val="434343"/>
                        </a:solidFill>
                        <a:latin typeface="Istok Web"/>
                        <a:ea typeface="Istok Web"/>
                        <a:cs typeface="Istok Web"/>
                        <a:sym typeface="Istok Web"/>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Istok Web"/>
                          <a:ea typeface="Istok Web"/>
                          <a:cs typeface="Istok Web"/>
                          <a:sym typeface="Istok Web"/>
                        </a:rPr>
                        <a:t>Included</a:t>
                      </a:r>
                      <a:endParaRPr sz="900">
                        <a:solidFill>
                          <a:srgbClr val="434343"/>
                        </a:solidFill>
                        <a:latin typeface="Istok Web"/>
                        <a:ea typeface="Istok Web"/>
                        <a:cs typeface="Istok Web"/>
                        <a:sym typeface="Istok Web"/>
                      </a:endParaRPr>
                    </a:p>
                  </a:txBody>
                  <a:tcPr marT="91425" marB="91425" marR="91425" marL="91425" anchor="ctr">
                    <a:lnL cap="flat" cmpd="sng" w="1905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r h="424200">
                <a:tc>
                  <a:txBody>
                    <a:bodyPr/>
                    <a:lstStyle/>
                    <a:p>
                      <a:pPr indent="0" lvl="0" marL="0" rtl="0" algn="ctr">
                        <a:spcBef>
                          <a:spcPts val="0"/>
                        </a:spcBef>
                        <a:spcAft>
                          <a:spcPts val="0"/>
                        </a:spcAft>
                        <a:buNone/>
                      </a:pPr>
                      <a:r>
                        <a:rPr b="1" lang="en" sz="1200">
                          <a:latin typeface="Montserrat"/>
                          <a:ea typeface="Montserrat"/>
                          <a:cs typeface="Montserrat"/>
                          <a:sym typeface="Montserrat"/>
                        </a:rPr>
                        <a:t>Presentation</a:t>
                      </a:r>
                      <a:endParaRPr b="1" sz="1200">
                        <a:latin typeface="Montserrat"/>
                        <a:ea typeface="Montserrat"/>
                        <a:cs typeface="Montserrat"/>
                        <a:sym typeface="Montserrat"/>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434343"/>
                          </a:solidFill>
                          <a:latin typeface="Istok Web"/>
                          <a:ea typeface="Istok Web"/>
                          <a:cs typeface="Istok Web"/>
                          <a:sym typeface="Istok Web"/>
                        </a:rPr>
                        <a:t>Google</a:t>
                      </a:r>
                      <a:endParaRPr sz="900">
                        <a:solidFill>
                          <a:srgbClr val="434343"/>
                        </a:solidFill>
                        <a:latin typeface="Istok Web"/>
                        <a:ea typeface="Istok Web"/>
                        <a:cs typeface="Istok Web"/>
                        <a:sym typeface="Istok Web"/>
                      </a:endParaRPr>
                    </a:p>
                  </a:txBody>
                  <a:tcPr marT="91425" marB="91425" marR="91425" marL="91425" anchor="ctr">
                    <a:lnL cap="flat" cmpd="sng" w="3810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434343"/>
                          </a:solidFill>
                          <a:latin typeface="Istok Web"/>
                          <a:ea typeface="Istok Web"/>
                          <a:cs typeface="Istok Web"/>
                          <a:sym typeface="Istok Web"/>
                        </a:rPr>
                        <a:t>Powerpoint</a:t>
                      </a:r>
                      <a:endParaRPr sz="900">
                        <a:solidFill>
                          <a:srgbClr val="434343"/>
                        </a:solidFill>
                        <a:latin typeface="Istok Web"/>
                        <a:ea typeface="Istok Web"/>
                        <a:cs typeface="Istok Web"/>
                        <a:sym typeface="Istok Web"/>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434343"/>
                          </a:solidFill>
                          <a:latin typeface="Istok Web"/>
                          <a:ea typeface="Istok Web"/>
                          <a:cs typeface="Istok Web"/>
                          <a:sym typeface="Istok Web"/>
                        </a:rPr>
                        <a:t>Keynote</a:t>
                      </a:r>
                      <a:endParaRPr sz="900">
                        <a:solidFill>
                          <a:srgbClr val="434343"/>
                        </a:solidFill>
                        <a:latin typeface="Istok Web"/>
                        <a:ea typeface="Istok Web"/>
                        <a:cs typeface="Istok Web"/>
                        <a:sym typeface="Istok Web"/>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434343"/>
                          </a:solidFill>
                          <a:latin typeface="Istok Web"/>
                          <a:ea typeface="Istok Web"/>
                          <a:cs typeface="Istok Web"/>
                          <a:sym typeface="Istok Web"/>
                        </a:rPr>
                        <a:t>Impress</a:t>
                      </a:r>
                      <a:endParaRPr sz="900">
                        <a:solidFill>
                          <a:srgbClr val="434343"/>
                        </a:solidFill>
                        <a:latin typeface="Istok Web"/>
                        <a:ea typeface="Istok Web"/>
                        <a:cs typeface="Istok Web"/>
                        <a:sym typeface="Istok Web"/>
                      </a:endParaRPr>
                    </a:p>
                  </a:txBody>
                  <a:tcPr marT="91425" marB="91425" marR="91425" marL="91425" anchor="ctr">
                    <a:lnL cap="flat" cmpd="sng" w="1905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FFFFF"/>
                    </a:solidFill>
                  </a:tcPr>
                </a:tc>
              </a:tr>
            </a:tbl>
          </a:graphicData>
        </a:graphic>
      </p:graphicFrame>
      <p:pic>
        <p:nvPicPr>
          <p:cNvPr id="153" name="Google Shape;153;p25"/>
          <p:cNvPicPr preferRelativeResize="0"/>
          <p:nvPr/>
        </p:nvPicPr>
        <p:blipFill>
          <a:blip r:embed="rId3">
            <a:alphaModFix/>
          </a:blip>
          <a:stretch>
            <a:fillRect/>
          </a:stretch>
        </p:blipFill>
        <p:spPr>
          <a:xfrm>
            <a:off x="245562" y="1355575"/>
            <a:ext cx="1905526" cy="819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7" name="Shape 157"/>
        <p:cNvGrpSpPr/>
        <p:nvPr/>
      </p:nvGrpSpPr>
      <p:grpSpPr>
        <a:xfrm>
          <a:off x="0" y="0"/>
          <a:ext cx="0" cy="0"/>
          <a:chOff x="0" y="0"/>
          <a:chExt cx="0" cy="0"/>
        </a:xfrm>
      </p:grpSpPr>
      <p:sp>
        <p:nvSpPr>
          <p:cNvPr id="158" name="Google Shape;158;p26"/>
          <p:cNvSpPr txBox="1"/>
          <p:nvPr>
            <p:ph type="title"/>
          </p:nvPr>
        </p:nvSpPr>
        <p:spPr>
          <a:xfrm>
            <a:off x="168275" y="158450"/>
            <a:ext cx="2060100" cy="2599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Example map</a:t>
            </a:r>
            <a:endParaRPr/>
          </a:p>
        </p:txBody>
      </p:sp>
      <p:pic>
        <p:nvPicPr>
          <p:cNvPr id="159" name="Google Shape;159;p26"/>
          <p:cNvPicPr preferRelativeResize="0"/>
          <p:nvPr/>
        </p:nvPicPr>
        <p:blipFill>
          <a:blip r:embed="rId3">
            <a:alphaModFix/>
          </a:blip>
          <a:stretch>
            <a:fillRect/>
          </a:stretch>
        </p:blipFill>
        <p:spPr>
          <a:xfrm>
            <a:off x="245562" y="1355575"/>
            <a:ext cx="1905526" cy="81950"/>
          </a:xfrm>
          <a:prstGeom prst="rect">
            <a:avLst/>
          </a:prstGeom>
          <a:noFill/>
          <a:ln>
            <a:noFill/>
          </a:ln>
        </p:spPr>
      </p:pic>
      <p:pic>
        <p:nvPicPr>
          <p:cNvPr id="160" name="Google Shape;160;p26"/>
          <p:cNvPicPr preferRelativeResize="0"/>
          <p:nvPr/>
        </p:nvPicPr>
        <p:blipFill>
          <a:blip r:embed="rId4">
            <a:alphaModFix/>
          </a:blip>
          <a:stretch>
            <a:fillRect/>
          </a:stretch>
        </p:blipFill>
        <p:spPr>
          <a:xfrm>
            <a:off x="2641000" y="1106925"/>
            <a:ext cx="6237124" cy="3097775"/>
          </a:xfrm>
          <a:prstGeom prst="rect">
            <a:avLst/>
          </a:prstGeom>
          <a:noFill/>
          <a:ln>
            <a:noFill/>
          </a:ln>
        </p:spPr>
      </p:pic>
      <p:pic>
        <p:nvPicPr>
          <p:cNvPr id="161" name="Google Shape;161;p26"/>
          <p:cNvPicPr preferRelativeResize="0"/>
          <p:nvPr/>
        </p:nvPicPr>
        <p:blipFill>
          <a:blip r:embed="rId5">
            <a:alphaModFix/>
          </a:blip>
          <a:stretch>
            <a:fillRect/>
          </a:stretch>
        </p:blipFill>
        <p:spPr>
          <a:xfrm rot="-2839063">
            <a:off x="3294850" y="1835500"/>
            <a:ext cx="143700" cy="143700"/>
          </a:xfrm>
          <a:prstGeom prst="rect">
            <a:avLst/>
          </a:prstGeom>
          <a:noFill/>
          <a:ln>
            <a:noFill/>
          </a:ln>
        </p:spPr>
      </p:pic>
      <p:pic>
        <p:nvPicPr>
          <p:cNvPr id="162" name="Google Shape;162;p26"/>
          <p:cNvPicPr preferRelativeResize="0"/>
          <p:nvPr/>
        </p:nvPicPr>
        <p:blipFill>
          <a:blip r:embed="rId5">
            <a:alphaModFix/>
          </a:blip>
          <a:stretch>
            <a:fillRect/>
          </a:stretch>
        </p:blipFill>
        <p:spPr>
          <a:xfrm rot="-2839063">
            <a:off x="7587825" y="1925825"/>
            <a:ext cx="143700" cy="143700"/>
          </a:xfrm>
          <a:prstGeom prst="rect">
            <a:avLst/>
          </a:prstGeom>
          <a:noFill/>
          <a:ln>
            <a:noFill/>
          </a:ln>
        </p:spPr>
      </p:pic>
      <p:pic>
        <p:nvPicPr>
          <p:cNvPr id="163" name="Google Shape;163;p26"/>
          <p:cNvPicPr preferRelativeResize="0"/>
          <p:nvPr/>
        </p:nvPicPr>
        <p:blipFill>
          <a:blip r:embed="rId5">
            <a:alphaModFix/>
          </a:blip>
          <a:stretch>
            <a:fillRect/>
          </a:stretch>
        </p:blipFill>
        <p:spPr>
          <a:xfrm rot="-2839063">
            <a:off x="5041950" y="1868100"/>
            <a:ext cx="143700" cy="143700"/>
          </a:xfrm>
          <a:prstGeom prst="rect">
            <a:avLst/>
          </a:prstGeom>
          <a:noFill/>
          <a:ln>
            <a:noFill/>
          </a:ln>
        </p:spPr>
      </p:pic>
      <p:pic>
        <p:nvPicPr>
          <p:cNvPr id="164" name="Google Shape;164;p26"/>
          <p:cNvPicPr preferRelativeResize="0"/>
          <p:nvPr/>
        </p:nvPicPr>
        <p:blipFill>
          <a:blip r:embed="rId5">
            <a:alphaModFix/>
          </a:blip>
          <a:stretch>
            <a:fillRect/>
          </a:stretch>
        </p:blipFill>
        <p:spPr>
          <a:xfrm rot="-2839063">
            <a:off x="5547725" y="3146125"/>
            <a:ext cx="143700" cy="143700"/>
          </a:xfrm>
          <a:prstGeom prst="rect">
            <a:avLst/>
          </a:prstGeom>
          <a:noFill/>
          <a:ln>
            <a:noFill/>
          </a:ln>
        </p:spPr>
      </p:pic>
      <p:pic>
        <p:nvPicPr>
          <p:cNvPr id="165" name="Google Shape;165;p26"/>
          <p:cNvPicPr preferRelativeResize="0"/>
          <p:nvPr/>
        </p:nvPicPr>
        <p:blipFill>
          <a:blip r:embed="rId5">
            <a:alphaModFix/>
          </a:blip>
          <a:stretch>
            <a:fillRect/>
          </a:stretch>
        </p:blipFill>
        <p:spPr>
          <a:xfrm rot="-2839063">
            <a:off x="6254125" y="1747850"/>
            <a:ext cx="143700" cy="143700"/>
          </a:xfrm>
          <a:prstGeom prst="rect">
            <a:avLst/>
          </a:prstGeom>
          <a:noFill/>
          <a:ln>
            <a:noFill/>
          </a:ln>
        </p:spPr>
      </p:pic>
      <p:pic>
        <p:nvPicPr>
          <p:cNvPr id="166" name="Google Shape;166;p26"/>
          <p:cNvPicPr preferRelativeResize="0"/>
          <p:nvPr/>
        </p:nvPicPr>
        <p:blipFill>
          <a:blip r:embed="rId5">
            <a:alphaModFix/>
          </a:blip>
          <a:stretch>
            <a:fillRect/>
          </a:stretch>
        </p:blipFill>
        <p:spPr>
          <a:xfrm rot="-2839063">
            <a:off x="7834475" y="3290000"/>
            <a:ext cx="143700" cy="143700"/>
          </a:xfrm>
          <a:prstGeom prst="rect">
            <a:avLst/>
          </a:prstGeom>
          <a:noFill/>
          <a:ln>
            <a:noFill/>
          </a:ln>
        </p:spPr>
      </p:pic>
      <p:pic>
        <p:nvPicPr>
          <p:cNvPr id="167" name="Google Shape;167;p26"/>
          <p:cNvPicPr preferRelativeResize="0"/>
          <p:nvPr/>
        </p:nvPicPr>
        <p:blipFill>
          <a:blip r:embed="rId5">
            <a:alphaModFix/>
          </a:blip>
          <a:stretch>
            <a:fillRect/>
          </a:stretch>
        </p:blipFill>
        <p:spPr>
          <a:xfrm rot="-2839063">
            <a:off x="4209250" y="2749900"/>
            <a:ext cx="143700" cy="1437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1" name="Shape 171"/>
        <p:cNvGrpSpPr/>
        <p:nvPr/>
      </p:nvGrpSpPr>
      <p:grpSpPr>
        <a:xfrm>
          <a:off x="0" y="0"/>
          <a:ext cx="0" cy="0"/>
          <a:chOff x="0" y="0"/>
          <a:chExt cx="0" cy="0"/>
        </a:xfrm>
      </p:grpSpPr>
      <p:sp>
        <p:nvSpPr>
          <p:cNvPr id="172" name="Google Shape;172;p27"/>
          <p:cNvSpPr txBox="1"/>
          <p:nvPr>
            <p:ph type="title"/>
          </p:nvPr>
        </p:nvSpPr>
        <p:spPr>
          <a:xfrm>
            <a:off x="168275" y="158450"/>
            <a:ext cx="2060100" cy="2599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Icons</a:t>
            </a:r>
            <a:endParaRPr/>
          </a:p>
        </p:txBody>
      </p:sp>
      <p:sp>
        <p:nvSpPr>
          <p:cNvPr id="173" name="Google Shape;173;p27"/>
          <p:cNvSpPr txBox="1"/>
          <p:nvPr>
            <p:ph idx="1" type="body"/>
          </p:nvPr>
        </p:nvSpPr>
        <p:spPr>
          <a:xfrm>
            <a:off x="168275" y="1088875"/>
            <a:ext cx="2161200" cy="687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Use this icons in your presentation.</a:t>
            </a:r>
            <a:endParaRPr/>
          </a:p>
        </p:txBody>
      </p:sp>
      <p:pic>
        <p:nvPicPr>
          <p:cNvPr id="174" name="Google Shape;174;p27"/>
          <p:cNvPicPr preferRelativeResize="0"/>
          <p:nvPr/>
        </p:nvPicPr>
        <p:blipFill>
          <a:blip r:embed="rId3">
            <a:alphaModFix/>
          </a:blip>
          <a:stretch>
            <a:fillRect/>
          </a:stretch>
        </p:blipFill>
        <p:spPr>
          <a:xfrm>
            <a:off x="2091975" y="2027136"/>
            <a:ext cx="315200" cy="344497"/>
          </a:xfrm>
          <a:prstGeom prst="rect">
            <a:avLst/>
          </a:prstGeom>
          <a:noFill/>
          <a:ln>
            <a:noFill/>
          </a:ln>
        </p:spPr>
      </p:pic>
      <p:pic>
        <p:nvPicPr>
          <p:cNvPr id="175" name="Google Shape;175;p27"/>
          <p:cNvPicPr preferRelativeResize="0"/>
          <p:nvPr/>
        </p:nvPicPr>
        <p:blipFill>
          <a:blip r:embed="rId4">
            <a:alphaModFix/>
          </a:blip>
          <a:stretch>
            <a:fillRect/>
          </a:stretch>
        </p:blipFill>
        <p:spPr>
          <a:xfrm>
            <a:off x="2091975" y="2371633"/>
            <a:ext cx="315200" cy="344497"/>
          </a:xfrm>
          <a:prstGeom prst="rect">
            <a:avLst/>
          </a:prstGeom>
          <a:noFill/>
          <a:ln>
            <a:noFill/>
          </a:ln>
        </p:spPr>
      </p:pic>
      <p:pic>
        <p:nvPicPr>
          <p:cNvPr id="176" name="Google Shape;176;p27"/>
          <p:cNvPicPr preferRelativeResize="0"/>
          <p:nvPr/>
        </p:nvPicPr>
        <p:blipFill>
          <a:blip r:embed="rId5">
            <a:alphaModFix/>
          </a:blip>
          <a:stretch>
            <a:fillRect/>
          </a:stretch>
        </p:blipFill>
        <p:spPr>
          <a:xfrm>
            <a:off x="2091975" y="2702629"/>
            <a:ext cx="315200" cy="344497"/>
          </a:xfrm>
          <a:prstGeom prst="rect">
            <a:avLst/>
          </a:prstGeom>
          <a:noFill/>
          <a:ln>
            <a:noFill/>
          </a:ln>
        </p:spPr>
      </p:pic>
      <p:pic>
        <p:nvPicPr>
          <p:cNvPr id="177" name="Google Shape;177;p27"/>
          <p:cNvPicPr preferRelativeResize="0"/>
          <p:nvPr/>
        </p:nvPicPr>
        <p:blipFill>
          <a:blip r:embed="rId6">
            <a:alphaModFix/>
          </a:blip>
          <a:stretch>
            <a:fillRect/>
          </a:stretch>
        </p:blipFill>
        <p:spPr>
          <a:xfrm>
            <a:off x="2091975" y="3051703"/>
            <a:ext cx="315200" cy="344497"/>
          </a:xfrm>
          <a:prstGeom prst="rect">
            <a:avLst/>
          </a:prstGeom>
          <a:noFill/>
          <a:ln>
            <a:noFill/>
          </a:ln>
        </p:spPr>
      </p:pic>
      <p:pic>
        <p:nvPicPr>
          <p:cNvPr id="178" name="Google Shape;178;p27"/>
          <p:cNvPicPr preferRelativeResize="0"/>
          <p:nvPr/>
        </p:nvPicPr>
        <p:blipFill>
          <a:blip r:embed="rId7">
            <a:alphaModFix/>
          </a:blip>
          <a:stretch>
            <a:fillRect/>
          </a:stretch>
        </p:blipFill>
        <p:spPr>
          <a:xfrm>
            <a:off x="269455" y="815900"/>
            <a:ext cx="1177600" cy="81950"/>
          </a:xfrm>
          <a:prstGeom prst="rect">
            <a:avLst/>
          </a:prstGeom>
          <a:noFill/>
          <a:ln>
            <a:noFill/>
          </a:ln>
        </p:spPr>
      </p:pic>
      <p:pic>
        <p:nvPicPr>
          <p:cNvPr id="179" name="Google Shape;179;p27"/>
          <p:cNvPicPr preferRelativeResize="0"/>
          <p:nvPr/>
        </p:nvPicPr>
        <p:blipFill>
          <a:blip r:embed="rId8">
            <a:alphaModFix/>
          </a:blip>
          <a:stretch>
            <a:fillRect/>
          </a:stretch>
        </p:blipFill>
        <p:spPr>
          <a:xfrm>
            <a:off x="2228375" y="1388425"/>
            <a:ext cx="303000" cy="303000"/>
          </a:xfrm>
          <a:prstGeom prst="rect">
            <a:avLst/>
          </a:prstGeom>
          <a:noFill/>
          <a:ln>
            <a:noFill/>
          </a:ln>
        </p:spPr>
      </p:pic>
      <p:pic>
        <p:nvPicPr>
          <p:cNvPr id="180" name="Google Shape;180;p27"/>
          <p:cNvPicPr preferRelativeResize="0"/>
          <p:nvPr/>
        </p:nvPicPr>
        <p:blipFill>
          <a:blip r:embed="rId9">
            <a:alphaModFix/>
          </a:blip>
          <a:stretch>
            <a:fillRect/>
          </a:stretch>
        </p:blipFill>
        <p:spPr>
          <a:xfrm>
            <a:off x="2531225" y="1385725"/>
            <a:ext cx="308400" cy="308400"/>
          </a:xfrm>
          <a:prstGeom prst="rect">
            <a:avLst/>
          </a:prstGeom>
          <a:noFill/>
          <a:ln>
            <a:noFill/>
          </a:ln>
        </p:spPr>
      </p:pic>
      <p:pic>
        <p:nvPicPr>
          <p:cNvPr id="181" name="Google Shape;181;p27"/>
          <p:cNvPicPr preferRelativeResize="0"/>
          <p:nvPr/>
        </p:nvPicPr>
        <p:blipFill>
          <a:blip r:embed="rId10">
            <a:alphaModFix/>
          </a:blip>
          <a:stretch>
            <a:fillRect/>
          </a:stretch>
        </p:blipFill>
        <p:spPr>
          <a:xfrm>
            <a:off x="2830650" y="1385725"/>
            <a:ext cx="308400" cy="308400"/>
          </a:xfrm>
          <a:prstGeom prst="rect">
            <a:avLst/>
          </a:prstGeom>
          <a:noFill/>
          <a:ln>
            <a:noFill/>
          </a:ln>
        </p:spPr>
      </p:pic>
      <p:pic>
        <p:nvPicPr>
          <p:cNvPr id="182" name="Google Shape;182;p27"/>
          <p:cNvPicPr preferRelativeResize="0"/>
          <p:nvPr/>
        </p:nvPicPr>
        <p:blipFill>
          <a:blip r:embed="rId11">
            <a:alphaModFix/>
          </a:blip>
          <a:stretch>
            <a:fillRect/>
          </a:stretch>
        </p:blipFill>
        <p:spPr>
          <a:xfrm>
            <a:off x="3142625" y="1388415"/>
            <a:ext cx="303000" cy="303000"/>
          </a:xfrm>
          <a:prstGeom prst="rect">
            <a:avLst/>
          </a:prstGeom>
          <a:noFill/>
          <a:ln>
            <a:noFill/>
          </a:ln>
        </p:spPr>
      </p:pic>
      <p:pic>
        <p:nvPicPr>
          <p:cNvPr id="183" name="Google Shape;183;p27"/>
          <p:cNvPicPr preferRelativeResize="0"/>
          <p:nvPr/>
        </p:nvPicPr>
        <p:blipFill>
          <a:blip r:embed="rId12">
            <a:alphaModFix/>
          </a:blip>
          <a:stretch>
            <a:fillRect/>
          </a:stretch>
        </p:blipFill>
        <p:spPr>
          <a:xfrm>
            <a:off x="3438325" y="1385725"/>
            <a:ext cx="308400" cy="308400"/>
          </a:xfrm>
          <a:prstGeom prst="rect">
            <a:avLst/>
          </a:prstGeom>
          <a:noFill/>
          <a:ln>
            <a:noFill/>
          </a:ln>
        </p:spPr>
      </p:pic>
      <p:pic>
        <p:nvPicPr>
          <p:cNvPr id="184" name="Google Shape;184;p27"/>
          <p:cNvPicPr preferRelativeResize="0"/>
          <p:nvPr/>
        </p:nvPicPr>
        <p:blipFill>
          <a:blip r:embed="rId13">
            <a:alphaModFix/>
          </a:blip>
          <a:stretch>
            <a:fillRect/>
          </a:stretch>
        </p:blipFill>
        <p:spPr>
          <a:xfrm>
            <a:off x="2232200" y="1091575"/>
            <a:ext cx="303000" cy="303000"/>
          </a:xfrm>
          <a:prstGeom prst="rect">
            <a:avLst/>
          </a:prstGeom>
          <a:noFill/>
          <a:ln>
            <a:noFill/>
          </a:ln>
        </p:spPr>
      </p:pic>
      <p:pic>
        <p:nvPicPr>
          <p:cNvPr id="185" name="Google Shape;185;p27"/>
          <p:cNvPicPr preferRelativeResize="0"/>
          <p:nvPr/>
        </p:nvPicPr>
        <p:blipFill>
          <a:blip r:embed="rId14">
            <a:alphaModFix/>
          </a:blip>
          <a:stretch>
            <a:fillRect/>
          </a:stretch>
        </p:blipFill>
        <p:spPr>
          <a:xfrm>
            <a:off x="2533925" y="1091575"/>
            <a:ext cx="303000" cy="303000"/>
          </a:xfrm>
          <a:prstGeom prst="rect">
            <a:avLst/>
          </a:prstGeom>
          <a:noFill/>
          <a:ln>
            <a:noFill/>
          </a:ln>
        </p:spPr>
      </p:pic>
      <p:pic>
        <p:nvPicPr>
          <p:cNvPr id="186" name="Google Shape;186;p27"/>
          <p:cNvPicPr preferRelativeResize="0"/>
          <p:nvPr/>
        </p:nvPicPr>
        <p:blipFill>
          <a:blip r:embed="rId15">
            <a:alphaModFix/>
          </a:blip>
          <a:stretch>
            <a:fillRect/>
          </a:stretch>
        </p:blipFill>
        <p:spPr>
          <a:xfrm>
            <a:off x="2839475" y="1088875"/>
            <a:ext cx="308400" cy="308400"/>
          </a:xfrm>
          <a:prstGeom prst="rect">
            <a:avLst/>
          </a:prstGeom>
          <a:noFill/>
          <a:ln>
            <a:noFill/>
          </a:ln>
        </p:spPr>
      </p:pic>
      <p:pic>
        <p:nvPicPr>
          <p:cNvPr id="187" name="Google Shape;187;p27"/>
          <p:cNvPicPr preferRelativeResize="0"/>
          <p:nvPr/>
        </p:nvPicPr>
        <p:blipFill>
          <a:blip r:embed="rId16">
            <a:alphaModFix/>
          </a:blip>
          <a:stretch>
            <a:fillRect/>
          </a:stretch>
        </p:blipFill>
        <p:spPr>
          <a:xfrm>
            <a:off x="3139925" y="1088875"/>
            <a:ext cx="308400" cy="308400"/>
          </a:xfrm>
          <a:prstGeom prst="rect">
            <a:avLst/>
          </a:prstGeom>
          <a:noFill/>
          <a:ln>
            <a:noFill/>
          </a:ln>
        </p:spPr>
      </p:pic>
      <p:pic>
        <p:nvPicPr>
          <p:cNvPr id="188" name="Google Shape;188;p27"/>
          <p:cNvPicPr preferRelativeResize="0"/>
          <p:nvPr/>
        </p:nvPicPr>
        <p:blipFill>
          <a:blip r:embed="rId17">
            <a:alphaModFix/>
          </a:blip>
          <a:stretch>
            <a:fillRect/>
          </a:stretch>
        </p:blipFill>
        <p:spPr>
          <a:xfrm>
            <a:off x="3434488" y="1088875"/>
            <a:ext cx="308400" cy="308400"/>
          </a:xfrm>
          <a:prstGeom prst="rect">
            <a:avLst/>
          </a:prstGeom>
          <a:noFill/>
          <a:ln>
            <a:noFill/>
          </a:ln>
        </p:spPr>
      </p:pic>
      <p:pic>
        <p:nvPicPr>
          <p:cNvPr id="189" name="Google Shape;189;p27"/>
          <p:cNvPicPr preferRelativeResize="0"/>
          <p:nvPr/>
        </p:nvPicPr>
        <p:blipFill>
          <a:blip r:embed="rId18">
            <a:alphaModFix/>
          </a:blip>
          <a:stretch>
            <a:fillRect/>
          </a:stretch>
        </p:blipFill>
        <p:spPr>
          <a:xfrm>
            <a:off x="3751325" y="1091575"/>
            <a:ext cx="303000" cy="303000"/>
          </a:xfrm>
          <a:prstGeom prst="rect">
            <a:avLst/>
          </a:prstGeom>
          <a:noFill/>
          <a:ln>
            <a:noFill/>
          </a:ln>
        </p:spPr>
      </p:pic>
      <p:pic>
        <p:nvPicPr>
          <p:cNvPr id="190" name="Google Shape;190;p27"/>
          <p:cNvPicPr preferRelativeResize="0"/>
          <p:nvPr/>
        </p:nvPicPr>
        <p:blipFill>
          <a:blip r:embed="rId19">
            <a:alphaModFix/>
          </a:blip>
          <a:stretch>
            <a:fillRect/>
          </a:stretch>
        </p:blipFill>
        <p:spPr>
          <a:xfrm>
            <a:off x="4046288" y="1091575"/>
            <a:ext cx="303000" cy="303000"/>
          </a:xfrm>
          <a:prstGeom prst="rect">
            <a:avLst/>
          </a:prstGeom>
          <a:noFill/>
          <a:ln>
            <a:noFill/>
          </a:ln>
        </p:spPr>
      </p:pic>
      <p:pic>
        <p:nvPicPr>
          <p:cNvPr id="191" name="Google Shape;191;p27"/>
          <p:cNvPicPr preferRelativeResize="0"/>
          <p:nvPr/>
        </p:nvPicPr>
        <p:blipFill>
          <a:blip r:embed="rId20">
            <a:alphaModFix/>
          </a:blip>
          <a:stretch>
            <a:fillRect/>
          </a:stretch>
        </p:blipFill>
        <p:spPr>
          <a:xfrm>
            <a:off x="4340475" y="1091575"/>
            <a:ext cx="303000" cy="303000"/>
          </a:xfrm>
          <a:prstGeom prst="rect">
            <a:avLst/>
          </a:prstGeom>
          <a:noFill/>
          <a:ln>
            <a:noFill/>
          </a:ln>
        </p:spPr>
      </p:pic>
      <p:pic>
        <p:nvPicPr>
          <p:cNvPr id="192" name="Google Shape;192;p27"/>
          <p:cNvPicPr preferRelativeResize="0"/>
          <p:nvPr/>
        </p:nvPicPr>
        <p:blipFill>
          <a:blip r:embed="rId21">
            <a:alphaModFix/>
          </a:blip>
          <a:stretch>
            <a:fillRect/>
          </a:stretch>
        </p:blipFill>
        <p:spPr>
          <a:xfrm>
            <a:off x="4652700" y="1088875"/>
            <a:ext cx="308400" cy="308400"/>
          </a:xfrm>
          <a:prstGeom prst="rect">
            <a:avLst/>
          </a:prstGeom>
          <a:noFill/>
          <a:ln>
            <a:noFill/>
          </a:ln>
        </p:spPr>
      </p:pic>
      <p:pic>
        <p:nvPicPr>
          <p:cNvPr id="193" name="Google Shape;193;p27"/>
          <p:cNvPicPr preferRelativeResize="0"/>
          <p:nvPr/>
        </p:nvPicPr>
        <p:blipFill>
          <a:blip r:embed="rId22">
            <a:alphaModFix/>
          </a:blip>
          <a:stretch>
            <a:fillRect/>
          </a:stretch>
        </p:blipFill>
        <p:spPr>
          <a:xfrm>
            <a:off x="4965238" y="1097825"/>
            <a:ext cx="290500" cy="290500"/>
          </a:xfrm>
          <a:prstGeom prst="rect">
            <a:avLst/>
          </a:prstGeom>
          <a:noFill/>
          <a:ln>
            <a:noFill/>
          </a:ln>
        </p:spPr>
      </p:pic>
      <p:pic>
        <p:nvPicPr>
          <p:cNvPr id="194" name="Google Shape;194;p27"/>
          <p:cNvPicPr preferRelativeResize="0"/>
          <p:nvPr/>
        </p:nvPicPr>
        <p:blipFill>
          <a:blip r:embed="rId23">
            <a:alphaModFix/>
          </a:blip>
          <a:stretch>
            <a:fillRect/>
          </a:stretch>
        </p:blipFill>
        <p:spPr>
          <a:xfrm>
            <a:off x="5264500" y="1091575"/>
            <a:ext cx="303000" cy="303000"/>
          </a:xfrm>
          <a:prstGeom prst="rect">
            <a:avLst/>
          </a:prstGeom>
          <a:noFill/>
          <a:ln>
            <a:noFill/>
          </a:ln>
        </p:spPr>
      </p:pic>
      <p:pic>
        <p:nvPicPr>
          <p:cNvPr id="195" name="Google Shape;195;p27"/>
          <p:cNvPicPr preferRelativeResize="0"/>
          <p:nvPr/>
        </p:nvPicPr>
        <p:blipFill>
          <a:blip r:embed="rId24">
            <a:alphaModFix/>
          </a:blip>
          <a:stretch>
            <a:fillRect/>
          </a:stretch>
        </p:blipFill>
        <p:spPr>
          <a:xfrm>
            <a:off x="5554275" y="1088875"/>
            <a:ext cx="308400" cy="308400"/>
          </a:xfrm>
          <a:prstGeom prst="rect">
            <a:avLst/>
          </a:prstGeom>
          <a:noFill/>
          <a:ln>
            <a:noFill/>
          </a:ln>
        </p:spPr>
      </p:pic>
      <p:pic>
        <p:nvPicPr>
          <p:cNvPr id="196" name="Google Shape;196;p27"/>
          <p:cNvPicPr preferRelativeResize="0"/>
          <p:nvPr/>
        </p:nvPicPr>
        <p:blipFill>
          <a:blip r:embed="rId25">
            <a:alphaModFix/>
          </a:blip>
          <a:stretch>
            <a:fillRect/>
          </a:stretch>
        </p:blipFill>
        <p:spPr>
          <a:xfrm>
            <a:off x="5863600" y="1091575"/>
            <a:ext cx="303000" cy="303000"/>
          </a:xfrm>
          <a:prstGeom prst="rect">
            <a:avLst/>
          </a:prstGeom>
          <a:noFill/>
          <a:ln>
            <a:noFill/>
          </a:ln>
        </p:spPr>
      </p:pic>
      <p:pic>
        <p:nvPicPr>
          <p:cNvPr id="197" name="Google Shape;197;p27"/>
          <p:cNvPicPr preferRelativeResize="0"/>
          <p:nvPr/>
        </p:nvPicPr>
        <p:blipFill>
          <a:blip r:embed="rId26">
            <a:alphaModFix/>
          </a:blip>
          <a:stretch>
            <a:fillRect/>
          </a:stretch>
        </p:blipFill>
        <p:spPr>
          <a:xfrm>
            <a:off x="6166575" y="1091575"/>
            <a:ext cx="303000" cy="303000"/>
          </a:xfrm>
          <a:prstGeom prst="rect">
            <a:avLst/>
          </a:prstGeom>
          <a:noFill/>
          <a:ln>
            <a:noFill/>
          </a:ln>
        </p:spPr>
      </p:pic>
      <p:pic>
        <p:nvPicPr>
          <p:cNvPr id="198" name="Google Shape;198;p27"/>
          <p:cNvPicPr preferRelativeResize="0"/>
          <p:nvPr/>
        </p:nvPicPr>
        <p:blipFill>
          <a:blip r:embed="rId27">
            <a:alphaModFix/>
          </a:blip>
          <a:stretch>
            <a:fillRect/>
          </a:stretch>
        </p:blipFill>
        <p:spPr>
          <a:xfrm>
            <a:off x="6485425" y="1097825"/>
            <a:ext cx="290500" cy="290500"/>
          </a:xfrm>
          <a:prstGeom prst="rect">
            <a:avLst/>
          </a:prstGeom>
          <a:noFill/>
          <a:ln>
            <a:noFill/>
          </a:ln>
        </p:spPr>
      </p:pic>
      <p:pic>
        <p:nvPicPr>
          <p:cNvPr id="199" name="Google Shape;199;p27"/>
          <p:cNvPicPr preferRelativeResize="0"/>
          <p:nvPr/>
        </p:nvPicPr>
        <p:blipFill>
          <a:blip r:embed="rId28">
            <a:alphaModFix/>
          </a:blip>
          <a:stretch>
            <a:fillRect/>
          </a:stretch>
        </p:blipFill>
        <p:spPr>
          <a:xfrm>
            <a:off x="6791775" y="1091575"/>
            <a:ext cx="303000" cy="303000"/>
          </a:xfrm>
          <a:prstGeom prst="rect">
            <a:avLst/>
          </a:prstGeom>
          <a:noFill/>
          <a:ln>
            <a:noFill/>
          </a:ln>
        </p:spPr>
      </p:pic>
      <p:pic>
        <p:nvPicPr>
          <p:cNvPr id="200" name="Google Shape;200;p27"/>
          <p:cNvPicPr preferRelativeResize="0"/>
          <p:nvPr/>
        </p:nvPicPr>
        <p:blipFill>
          <a:blip r:embed="rId29">
            <a:alphaModFix/>
          </a:blip>
          <a:stretch>
            <a:fillRect/>
          </a:stretch>
        </p:blipFill>
        <p:spPr>
          <a:xfrm>
            <a:off x="7081238" y="1091575"/>
            <a:ext cx="303000" cy="303000"/>
          </a:xfrm>
          <a:prstGeom prst="rect">
            <a:avLst/>
          </a:prstGeom>
          <a:noFill/>
          <a:ln>
            <a:noFill/>
          </a:ln>
        </p:spPr>
      </p:pic>
      <p:pic>
        <p:nvPicPr>
          <p:cNvPr id="201" name="Google Shape;201;p27"/>
          <p:cNvPicPr preferRelativeResize="0"/>
          <p:nvPr/>
        </p:nvPicPr>
        <p:blipFill>
          <a:blip r:embed="rId30">
            <a:alphaModFix/>
          </a:blip>
          <a:stretch>
            <a:fillRect/>
          </a:stretch>
        </p:blipFill>
        <p:spPr>
          <a:xfrm>
            <a:off x="7386375" y="1097825"/>
            <a:ext cx="290500" cy="290500"/>
          </a:xfrm>
          <a:prstGeom prst="rect">
            <a:avLst/>
          </a:prstGeom>
          <a:noFill/>
          <a:ln>
            <a:noFill/>
          </a:ln>
        </p:spPr>
      </p:pic>
      <p:pic>
        <p:nvPicPr>
          <p:cNvPr id="202" name="Google Shape;202;p27"/>
          <p:cNvPicPr preferRelativeResize="0"/>
          <p:nvPr/>
        </p:nvPicPr>
        <p:blipFill>
          <a:blip r:embed="rId31">
            <a:alphaModFix/>
          </a:blip>
          <a:stretch>
            <a:fillRect/>
          </a:stretch>
        </p:blipFill>
        <p:spPr>
          <a:xfrm>
            <a:off x="7689550" y="1097825"/>
            <a:ext cx="290500" cy="290500"/>
          </a:xfrm>
          <a:prstGeom prst="rect">
            <a:avLst/>
          </a:prstGeom>
          <a:noFill/>
          <a:ln>
            <a:noFill/>
          </a:ln>
        </p:spPr>
      </p:pic>
      <p:pic>
        <p:nvPicPr>
          <p:cNvPr id="203" name="Google Shape;203;p27"/>
          <p:cNvPicPr preferRelativeResize="0"/>
          <p:nvPr/>
        </p:nvPicPr>
        <p:blipFill>
          <a:blip r:embed="rId32">
            <a:alphaModFix/>
          </a:blip>
          <a:stretch>
            <a:fillRect/>
          </a:stretch>
        </p:blipFill>
        <p:spPr>
          <a:xfrm>
            <a:off x="7986775" y="1088875"/>
            <a:ext cx="308400" cy="308400"/>
          </a:xfrm>
          <a:prstGeom prst="rect">
            <a:avLst/>
          </a:prstGeom>
          <a:noFill/>
          <a:ln>
            <a:noFill/>
          </a:ln>
        </p:spPr>
      </p:pic>
      <p:pic>
        <p:nvPicPr>
          <p:cNvPr id="204" name="Google Shape;204;p27"/>
          <p:cNvPicPr preferRelativeResize="0"/>
          <p:nvPr/>
        </p:nvPicPr>
        <p:blipFill>
          <a:blip r:embed="rId33">
            <a:alphaModFix/>
          </a:blip>
          <a:stretch>
            <a:fillRect/>
          </a:stretch>
        </p:blipFill>
        <p:spPr>
          <a:xfrm>
            <a:off x="3742675" y="1385725"/>
            <a:ext cx="308400" cy="308400"/>
          </a:xfrm>
          <a:prstGeom prst="rect">
            <a:avLst/>
          </a:prstGeom>
          <a:noFill/>
          <a:ln>
            <a:noFill/>
          </a:ln>
        </p:spPr>
      </p:pic>
      <p:pic>
        <p:nvPicPr>
          <p:cNvPr id="205" name="Google Shape;205;p27"/>
          <p:cNvPicPr preferRelativeResize="0"/>
          <p:nvPr/>
        </p:nvPicPr>
        <p:blipFill>
          <a:blip r:embed="rId34">
            <a:alphaModFix/>
          </a:blip>
          <a:stretch>
            <a:fillRect/>
          </a:stretch>
        </p:blipFill>
        <p:spPr>
          <a:xfrm>
            <a:off x="4045513" y="1385725"/>
            <a:ext cx="308400" cy="308400"/>
          </a:xfrm>
          <a:prstGeom prst="rect">
            <a:avLst/>
          </a:prstGeom>
          <a:noFill/>
          <a:ln>
            <a:noFill/>
          </a:ln>
        </p:spPr>
      </p:pic>
      <p:pic>
        <p:nvPicPr>
          <p:cNvPr id="206" name="Google Shape;206;p27"/>
          <p:cNvPicPr preferRelativeResize="0"/>
          <p:nvPr/>
        </p:nvPicPr>
        <p:blipFill>
          <a:blip r:embed="rId35">
            <a:alphaModFix/>
          </a:blip>
          <a:stretch>
            <a:fillRect/>
          </a:stretch>
        </p:blipFill>
        <p:spPr>
          <a:xfrm>
            <a:off x="4345425" y="1385725"/>
            <a:ext cx="308400" cy="308400"/>
          </a:xfrm>
          <a:prstGeom prst="rect">
            <a:avLst/>
          </a:prstGeom>
          <a:noFill/>
          <a:ln>
            <a:noFill/>
          </a:ln>
        </p:spPr>
      </p:pic>
      <p:pic>
        <p:nvPicPr>
          <p:cNvPr id="207" name="Google Shape;207;p27"/>
          <p:cNvPicPr preferRelativeResize="0"/>
          <p:nvPr/>
        </p:nvPicPr>
        <p:blipFill>
          <a:blip r:embed="rId36">
            <a:alphaModFix/>
          </a:blip>
          <a:stretch>
            <a:fillRect/>
          </a:stretch>
        </p:blipFill>
        <p:spPr>
          <a:xfrm>
            <a:off x="4652725" y="1388425"/>
            <a:ext cx="303000" cy="303000"/>
          </a:xfrm>
          <a:prstGeom prst="rect">
            <a:avLst/>
          </a:prstGeom>
          <a:noFill/>
          <a:ln>
            <a:noFill/>
          </a:ln>
        </p:spPr>
      </p:pic>
      <p:pic>
        <p:nvPicPr>
          <p:cNvPr id="208" name="Google Shape;208;p27"/>
          <p:cNvPicPr preferRelativeResize="0"/>
          <p:nvPr/>
        </p:nvPicPr>
        <p:blipFill>
          <a:blip r:embed="rId37">
            <a:alphaModFix/>
          </a:blip>
          <a:stretch>
            <a:fillRect/>
          </a:stretch>
        </p:blipFill>
        <p:spPr>
          <a:xfrm>
            <a:off x="4947369" y="1388425"/>
            <a:ext cx="303000" cy="303000"/>
          </a:xfrm>
          <a:prstGeom prst="rect">
            <a:avLst/>
          </a:prstGeom>
          <a:noFill/>
          <a:ln>
            <a:noFill/>
          </a:ln>
        </p:spPr>
      </p:pic>
      <p:pic>
        <p:nvPicPr>
          <p:cNvPr id="209" name="Google Shape;209;p27"/>
          <p:cNvPicPr preferRelativeResize="0"/>
          <p:nvPr/>
        </p:nvPicPr>
        <p:blipFill>
          <a:blip r:embed="rId38">
            <a:alphaModFix/>
          </a:blip>
          <a:stretch>
            <a:fillRect/>
          </a:stretch>
        </p:blipFill>
        <p:spPr>
          <a:xfrm>
            <a:off x="5259875" y="1385725"/>
            <a:ext cx="303000" cy="303000"/>
          </a:xfrm>
          <a:prstGeom prst="rect">
            <a:avLst/>
          </a:prstGeom>
          <a:noFill/>
          <a:ln>
            <a:noFill/>
          </a:ln>
        </p:spPr>
      </p:pic>
      <p:pic>
        <p:nvPicPr>
          <p:cNvPr id="210" name="Google Shape;210;p27"/>
          <p:cNvPicPr preferRelativeResize="0"/>
          <p:nvPr/>
        </p:nvPicPr>
        <p:blipFill>
          <a:blip r:embed="rId39">
            <a:alphaModFix/>
          </a:blip>
          <a:stretch>
            <a:fillRect/>
          </a:stretch>
        </p:blipFill>
        <p:spPr>
          <a:xfrm>
            <a:off x="5554275" y="1394575"/>
            <a:ext cx="303000" cy="303000"/>
          </a:xfrm>
          <a:prstGeom prst="rect">
            <a:avLst/>
          </a:prstGeom>
          <a:noFill/>
          <a:ln>
            <a:noFill/>
          </a:ln>
        </p:spPr>
      </p:pic>
      <p:pic>
        <p:nvPicPr>
          <p:cNvPr id="211" name="Google Shape;211;p27"/>
          <p:cNvPicPr preferRelativeResize="0"/>
          <p:nvPr/>
        </p:nvPicPr>
        <p:blipFill>
          <a:blip r:embed="rId40">
            <a:alphaModFix/>
          </a:blip>
          <a:stretch>
            <a:fillRect/>
          </a:stretch>
        </p:blipFill>
        <p:spPr>
          <a:xfrm>
            <a:off x="5870900" y="1388425"/>
            <a:ext cx="308400" cy="308400"/>
          </a:xfrm>
          <a:prstGeom prst="rect">
            <a:avLst/>
          </a:prstGeom>
          <a:noFill/>
          <a:ln>
            <a:noFill/>
          </a:ln>
        </p:spPr>
      </p:pic>
      <p:pic>
        <p:nvPicPr>
          <p:cNvPr id="212" name="Google Shape;212;p27"/>
          <p:cNvPicPr preferRelativeResize="0"/>
          <p:nvPr/>
        </p:nvPicPr>
        <p:blipFill>
          <a:blip r:embed="rId41">
            <a:alphaModFix/>
          </a:blip>
          <a:stretch>
            <a:fillRect/>
          </a:stretch>
        </p:blipFill>
        <p:spPr>
          <a:xfrm>
            <a:off x="6167525" y="1388425"/>
            <a:ext cx="308400" cy="308400"/>
          </a:xfrm>
          <a:prstGeom prst="rect">
            <a:avLst/>
          </a:prstGeom>
          <a:noFill/>
          <a:ln>
            <a:noFill/>
          </a:ln>
        </p:spPr>
      </p:pic>
      <p:pic>
        <p:nvPicPr>
          <p:cNvPr id="213" name="Google Shape;213;p27"/>
          <p:cNvPicPr preferRelativeResize="0"/>
          <p:nvPr/>
        </p:nvPicPr>
        <p:blipFill>
          <a:blip r:embed="rId42">
            <a:alphaModFix/>
          </a:blip>
          <a:stretch>
            <a:fillRect/>
          </a:stretch>
        </p:blipFill>
        <p:spPr>
          <a:xfrm>
            <a:off x="6482700" y="1388425"/>
            <a:ext cx="290500" cy="290500"/>
          </a:xfrm>
          <a:prstGeom prst="rect">
            <a:avLst/>
          </a:prstGeom>
          <a:noFill/>
          <a:ln>
            <a:noFill/>
          </a:ln>
        </p:spPr>
      </p:pic>
      <p:pic>
        <p:nvPicPr>
          <p:cNvPr id="214" name="Google Shape;214;p27"/>
          <p:cNvPicPr preferRelativeResize="0"/>
          <p:nvPr/>
        </p:nvPicPr>
        <p:blipFill>
          <a:blip r:embed="rId43">
            <a:alphaModFix/>
          </a:blip>
          <a:stretch>
            <a:fillRect/>
          </a:stretch>
        </p:blipFill>
        <p:spPr>
          <a:xfrm>
            <a:off x="6779975" y="1397275"/>
            <a:ext cx="290500" cy="290500"/>
          </a:xfrm>
          <a:prstGeom prst="rect">
            <a:avLst/>
          </a:prstGeom>
          <a:noFill/>
          <a:ln>
            <a:noFill/>
          </a:ln>
        </p:spPr>
      </p:pic>
      <p:pic>
        <p:nvPicPr>
          <p:cNvPr id="215" name="Google Shape;215;p27"/>
          <p:cNvPicPr preferRelativeResize="0"/>
          <p:nvPr/>
        </p:nvPicPr>
        <p:blipFill>
          <a:blip r:embed="rId44">
            <a:alphaModFix/>
          </a:blip>
          <a:stretch>
            <a:fillRect/>
          </a:stretch>
        </p:blipFill>
        <p:spPr>
          <a:xfrm>
            <a:off x="7076600" y="1385725"/>
            <a:ext cx="303000" cy="303000"/>
          </a:xfrm>
          <a:prstGeom prst="rect">
            <a:avLst/>
          </a:prstGeom>
          <a:noFill/>
          <a:ln>
            <a:noFill/>
          </a:ln>
        </p:spPr>
      </p:pic>
      <p:pic>
        <p:nvPicPr>
          <p:cNvPr id="216" name="Google Shape;216;p27"/>
          <p:cNvPicPr preferRelativeResize="0"/>
          <p:nvPr/>
        </p:nvPicPr>
        <p:blipFill>
          <a:blip r:embed="rId45">
            <a:alphaModFix/>
          </a:blip>
          <a:stretch>
            <a:fillRect/>
          </a:stretch>
        </p:blipFill>
        <p:spPr>
          <a:xfrm>
            <a:off x="7374525" y="1388425"/>
            <a:ext cx="303000" cy="303000"/>
          </a:xfrm>
          <a:prstGeom prst="rect">
            <a:avLst/>
          </a:prstGeom>
          <a:noFill/>
          <a:ln>
            <a:noFill/>
          </a:ln>
        </p:spPr>
      </p:pic>
      <p:pic>
        <p:nvPicPr>
          <p:cNvPr id="217" name="Google Shape;217;p27"/>
          <p:cNvPicPr preferRelativeResize="0"/>
          <p:nvPr/>
        </p:nvPicPr>
        <p:blipFill>
          <a:blip r:embed="rId46">
            <a:alphaModFix/>
          </a:blip>
          <a:stretch>
            <a:fillRect/>
          </a:stretch>
        </p:blipFill>
        <p:spPr>
          <a:xfrm>
            <a:off x="7679000" y="1385725"/>
            <a:ext cx="290500" cy="290500"/>
          </a:xfrm>
          <a:prstGeom prst="rect">
            <a:avLst/>
          </a:prstGeom>
          <a:noFill/>
          <a:ln>
            <a:noFill/>
          </a:ln>
        </p:spPr>
      </p:pic>
      <p:pic>
        <p:nvPicPr>
          <p:cNvPr id="218" name="Google Shape;218;p27"/>
          <p:cNvPicPr preferRelativeResize="0"/>
          <p:nvPr/>
        </p:nvPicPr>
        <p:blipFill>
          <a:blip r:embed="rId47">
            <a:alphaModFix/>
          </a:blip>
          <a:stretch>
            <a:fillRect/>
          </a:stretch>
        </p:blipFill>
        <p:spPr>
          <a:xfrm>
            <a:off x="7989575" y="1388425"/>
            <a:ext cx="290500" cy="290500"/>
          </a:xfrm>
          <a:prstGeom prst="rect">
            <a:avLst/>
          </a:prstGeom>
          <a:noFill/>
          <a:ln>
            <a:noFill/>
          </a:ln>
        </p:spPr>
      </p:pic>
      <p:pic>
        <p:nvPicPr>
          <p:cNvPr id="219" name="Google Shape;219;p27"/>
          <p:cNvPicPr preferRelativeResize="0"/>
          <p:nvPr/>
        </p:nvPicPr>
        <p:blipFill>
          <a:blip r:embed="rId48">
            <a:alphaModFix/>
          </a:blip>
          <a:stretch>
            <a:fillRect/>
          </a:stretch>
        </p:blipFill>
        <p:spPr>
          <a:xfrm>
            <a:off x="2228375" y="1697625"/>
            <a:ext cx="290500" cy="290500"/>
          </a:xfrm>
          <a:prstGeom prst="rect">
            <a:avLst/>
          </a:prstGeom>
          <a:noFill/>
          <a:ln>
            <a:noFill/>
          </a:ln>
        </p:spPr>
      </p:pic>
      <p:pic>
        <p:nvPicPr>
          <p:cNvPr id="220" name="Google Shape;220;p27"/>
          <p:cNvPicPr preferRelativeResize="0"/>
          <p:nvPr/>
        </p:nvPicPr>
        <p:blipFill>
          <a:blip r:embed="rId49">
            <a:alphaModFix/>
          </a:blip>
          <a:stretch>
            <a:fillRect/>
          </a:stretch>
        </p:blipFill>
        <p:spPr>
          <a:xfrm>
            <a:off x="2527141" y="1694125"/>
            <a:ext cx="303000" cy="303008"/>
          </a:xfrm>
          <a:prstGeom prst="rect">
            <a:avLst/>
          </a:prstGeom>
          <a:noFill/>
          <a:ln>
            <a:noFill/>
          </a:ln>
        </p:spPr>
      </p:pic>
      <p:pic>
        <p:nvPicPr>
          <p:cNvPr id="221" name="Google Shape;221;p27"/>
          <p:cNvPicPr preferRelativeResize="0"/>
          <p:nvPr/>
        </p:nvPicPr>
        <p:blipFill>
          <a:blip r:embed="rId50">
            <a:alphaModFix/>
          </a:blip>
          <a:stretch>
            <a:fillRect/>
          </a:stretch>
        </p:blipFill>
        <p:spPr>
          <a:xfrm>
            <a:off x="2838425" y="1696825"/>
            <a:ext cx="303000" cy="303000"/>
          </a:xfrm>
          <a:prstGeom prst="rect">
            <a:avLst/>
          </a:prstGeom>
          <a:noFill/>
          <a:ln>
            <a:noFill/>
          </a:ln>
        </p:spPr>
      </p:pic>
      <p:pic>
        <p:nvPicPr>
          <p:cNvPr id="222" name="Google Shape;222;p27"/>
          <p:cNvPicPr preferRelativeResize="0"/>
          <p:nvPr/>
        </p:nvPicPr>
        <p:blipFill>
          <a:blip r:embed="rId51">
            <a:alphaModFix/>
          </a:blip>
          <a:stretch>
            <a:fillRect/>
          </a:stretch>
        </p:blipFill>
        <p:spPr>
          <a:xfrm>
            <a:off x="3149700" y="1696825"/>
            <a:ext cx="303000" cy="303000"/>
          </a:xfrm>
          <a:prstGeom prst="rect">
            <a:avLst/>
          </a:prstGeom>
          <a:noFill/>
          <a:ln>
            <a:noFill/>
          </a:ln>
        </p:spPr>
      </p:pic>
      <p:pic>
        <p:nvPicPr>
          <p:cNvPr id="223" name="Google Shape;223;p27"/>
          <p:cNvPicPr preferRelativeResize="0"/>
          <p:nvPr/>
        </p:nvPicPr>
        <p:blipFill>
          <a:blip r:embed="rId52">
            <a:alphaModFix/>
          </a:blip>
          <a:stretch>
            <a:fillRect/>
          </a:stretch>
        </p:blipFill>
        <p:spPr>
          <a:xfrm>
            <a:off x="3443450" y="1697625"/>
            <a:ext cx="290500" cy="290500"/>
          </a:xfrm>
          <a:prstGeom prst="rect">
            <a:avLst/>
          </a:prstGeom>
          <a:noFill/>
          <a:ln>
            <a:noFill/>
          </a:ln>
        </p:spPr>
      </p:pic>
      <p:pic>
        <p:nvPicPr>
          <p:cNvPr id="224" name="Google Shape;224;p27"/>
          <p:cNvPicPr preferRelativeResize="0"/>
          <p:nvPr/>
        </p:nvPicPr>
        <p:blipFill>
          <a:blip r:embed="rId53">
            <a:alphaModFix/>
          </a:blip>
          <a:stretch>
            <a:fillRect/>
          </a:stretch>
        </p:blipFill>
        <p:spPr>
          <a:xfrm>
            <a:off x="3739717" y="1710317"/>
            <a:ext cx="290474" cy="290476"/>
          </a:xfrm>
          <a:prstGeom prst="rect">
            <a:avLst/>
          </a:prstGeom>
          <a:noFill/>
          <a:ln>
            <a:noFill/>
          </a:ln>
        </p:spPr>
      </p:pic>
      <p:pic>
        <p:nvPicPr>
          <p:cNvPr id="225" name="Google Shape;225;p27"/>
          <p:cNvPicPr preferRelativeResize="0"/>
          <p:nvPr/>
        </p:nvPicPr>
        <p:blipFill>
          <a:blip r:embed="rId54">
            <a:alphaModFix/>
          </a:blip>
          <a:stretch>
            <a:fillRect/>
          </a:stretch>
        </p:blipFill>
        <p:spPr>
          <a:xfrm>
            <a:off x="4035975" y="1697625"/>
            <a:ext cx="303000" cy="303000"/>
          </a:xfrm>
          <a:prstGeom prst="rect">
            <a:avLst/>
          </a:prstGeom>
          <a:noFill/>
          <a:ln>
            <a:noFill/>
          </a:ln>
        </p:spPr>
      </p:pic>
      <p:pic>
        <p:nvPicPr>
          <p:cNvPr id="226" name="Google Shape;226;p27"/>
          <p:cNvPicPr preferRelativeResize="0"/>
          <p:nvPr/>
        </p:nvPicPr>
        <p:blipFill>
          <a:blip r:embed="rId55">
            <a:alphaModFix/>
          </a:blip>
          <a:stretch>
            <a:fillRect/>
          </a:stretch>
        </p:blipFill>
        <p:spPr>
          <a:xfrm>
            <a:off x="4353175" y="1697625"/>
            <a:ext cx="290474" cy="290476"/>
          </a:xfrm>
          <a:prstGeom prst="rect">
            <a:avLst/>
          </a:prstGeom>
          <a:noFill/>
          <a:ln>
            <a:noFill/>
          </a:ln>
        </p:spPr>
      </p:pic>
      <p:pic>
        <p:nvPicPr>
          <p:cNvPr id="227" name="Google Shape;227;p27"/>
          <p:cNvPicPr preferRelativeResize="0"/>
          <p:nvPr/>
        </p:nvPicPr>
        <p:blipFill>
          <a:blip r:embed="rId56">
            <a:alphaModFix/>
          </a:blip>
          <a:stretch>
            <a:fillRect/>
          </a:stretch>
        </p:blipFill>
        <p:spPr>
          <a:xfrm>
            <a:off x="4657850" y="1702341"/>
            <a:ext cx="290500" cy="290500"/>
          </a:xfrm>
          <a:prstGeom prst="rect">
            <a:avLst/>
          </a:prstGeom>
          <a:noFill/>
          <a:ln>
            <a:noFill/>
          </a:ln>
        </p:spPr>
      </p:pic>
      <p:pic>
        <p:nvPicPr>
          <p:cNvPr id="228" name="Google Shape;228;p27"/>
          <p:cNvPicPr preferRelativeResize="0"/>
          <p:nvPr/>
        </p:nvPicPr>
        <p:blipFill>
          <a:blip r:embed="rId57">
            <a:alphaModFix/>
          </a:blip>
          <a:stretch>
            <a:fillRect/>
          </a:stretch>
        </p:blipFill>
        <p:spPr>
          <a:xfrm>
            <a:off x="4962550" y="1702350"/>
            <a:ext cx="290476" cy="290474"/>
          </a:xfrm>
          <a:prstGeom prst="rect">
            <a:avLst/>
          </a:prstGeom>
          <a:noFill/>
          <a:ln>
            <a:noFill/>
          </a:ln>
        </p:spPr>
      </p:pic>
      <p:pic>
        <p:nvPicPr>
          <p:cNvPr id="229" name="Google Shape;229;p27"/>
          <p:cNvPicPr preferRelativeResize="0"/>
          <p:nvPr/>
        </p:nvPicPr>
        <p:blipFill>
          <a:blip r:embed="rId58">
            <a:alphaModFix/>
          </a:blip>
          <a:stretch>
            <a:fillRect/>
          </a:stretch>
        </p:blipFill>
        <p:spPr>
          <a:xfrm>
            <a:off x="5561675" y="1702363"/>
            <a:ext cx="290476" cy="290476"/>
          </a:xfrm>
          <a:prstGeom prst="rect">
            <a:avLst/>
          </a:prstGeom>
          <a:noFill/>
          <a:ln>
            <a:noFill/>
          </a:ln>
        </p:spPr>
      </p:pic>
      <p:pic>
        <p:nvPicPr>
          <p:cNvPr id="230" name="Google Shape;230;p27"/>
          <p:cNvPicPr preferRelativeResize="0"/>
          <p:nvPr/>
        </p:nvPicPr>
        <p:blipFill>
          <a:blip r:embed="rId59">
            <a:alphaModFix/>
          </a:blip>
          <a:stretch>
            <a:fillRect/>
          </a:stretch>
        </p:blipFill>
        <p:spPr>
          <a:xfrm>
            <a:off x="5853150" y="1697625"/>
            <a:ext cx="303000" cy="303000"/>
          </a:xfrm>
          <a:prstGeom prst="rect">
            <a:avLst/>
          </a:prstGeom>
          <a:noFill/>
          <a:ln>
            <a:noFill/>
          </a:ln>
        </p:spPr>
      </p:pic>
      <p:pic>
        <p:nvPicPr>
          <p:cNvPr id="231" name="Google Shape;231;p27"/>
          <p:cNvPicPr preferRelativeResize="0"/>
          <p:nvPr/>
        </p:nvPicPr>
        <p:blipFill>
          <a:blip r:embed="rId60">
            <a:alphaModFix/>
          </a:blip>
          <a:stretch>
            <a:fillRect/>
          </a:stretch>
        </p:blipFill>
        <p:spPr>
          <a:xfrm>
            <a:off x="6160800" y="1702350"/>
            <a:ext cx="308400" cy="308400"/>
          </a:xfrm>
          <a:prstGeom prst="rect">
            <a:avLst/>
          </a:prstGeom>
          <a:noFill/>
          <a:ln>
            <a:noFill/>
          </a:ln>
        </p:spPr>
      </p:pic>
      <p:pic>
        <p:nvPicPr>
          <p:cNvPr id="232" name="Google Shape;232;p27"/>
          <p:cNvPicPr preferRelativeResize="0"/>
          <p:nvPr/>
        </p:nvPicPr>
        <p:blipFill>
          <a:blip r:embed="rId61">
            <a:alphaModFix/>
          </a:blip>
          <a:stretch>
            <a:fillRect/>
          </a:stretch>
        </p:blipFill>
        <p:spPr>
          <a:xfrm>
            <a:off x="6473850" y="1702350"/>
            <a:ext cx="290500" cy="290500"/>
          </a:xfrm>
          <a:prstGeom prst="rect">
            <a:avLst/>
          </a:prstGeom>
          <a:noFill/>
          <a:ln>
            <a:noFill/>
          </a:ln>
        </p:spPr>
      </p:pic>
      <p:pic>
        <p:nvPicPr>
          <p:cNvPr id="233" name="Google Shape;233;p27"/>
          <p:cNvPicPr preferRelativeResize="0"/>
          <p:nvPr/>
        </p:nvPicPr>
        <p:blipFill>
          <a:blip r:embed="rId62">
            <a:alphaModFix/>
          </a:blip>
          <a:stretch>
            <a:fillRect/>
          </a:stretch>
        </p:blipFill>
        <p:spPr>
          <a:xfrm>
            <a:off x="6769000" y="1702350"/>
            <a:ext cx="303000" cy="303000"/>
          </a:xfrm>
          <a:prstGeom prst="rect">
            <a:avLst/>
          </a:prstGeom>
          <a:noFill/>
          <a:ln>
            <a:noFill/>
          </a:ln>
        </p:spPr>
      </p:pic>
      <p:pic>
        <p:nvPicPr>
          <p:cNvPr id="234" name="Google Shape;234;p27"/>
          <p:cNvPicPr preferRelativeResize="0"/>
          <p:nvPr/>
        </p:nvPicPr>
        <p:blipFill>
          <a:blip r:embed="rId63">
            <a:alphaModFix/>
          </a:blip>
          <a:stretch>
            <a:fillRect/>
          </a:stretch>
        </p:blipFill>
        <p:spPr>
          <a:xfrm>
            <a:off x="7076625" y="1702350"/>
            <a:ext cx="290474" cy="290476"/>
          </a:xfrm>
          <a:prstGeom prst="rect">
            <a:avLst/>
          </a:prstGeom>
          <a:noFill/>
          <a:ln>
            <a:noFill/>
          </a:ln>
        </p:spPr>
      </p:pic>
      <p:pic>
        <p:nvPicPr>
          <p:cNvPr id="235" name="Google Shape;235;p27"/>
          <p:cNvPicPr preferRelativeResize="0"/>
          <p:nvPr/>
        </p:nvPicPr>
        <p:blipFill>
          <a:blip r:embed="rId64">
            <a:alphaModFix/>
          </a:blip>
          <a:stretch>
            <a:fillRect/>
          </a:stretch>
        </p:blipFill>
        <p:spPr>
          <a:xfrm>
            <a:off x="7371725" y="1702350"/>
            <a:ext cx="308400" cy="308400"/>
          </a:xfrm>
          <a:prstGeom prst="rect">
            <a:avLst/>
          </a:prstGeom>
          <a:noFill/>
          <a:ln>
            <a:noFill/>
          </a:ln>
        </p:spPr>
      </p:pic>
      <p:pic>
        <p:nvPicPr>
          <p:cNvPr id="236" name="Google Shape;236;p27"/>
          <p:cNvPicPr preferRelativeResize="0"/>
          <p:nvPr/>
        </p:nvPicPr>
        <p:blipFill>
          <a:blip r:embed="rId65">
            <a:alphaModFix/>
          </a:blip>
          <a:stretch>
            <a:fillRect/>
          </a:stretch>
        </p:blipFill>
        <p:spPr>
          <a:xfrm>
            <a:off x="7684750" y="1702350"/>
            <a:ext cx="290474" cy="290476"/>
          </a:xfrm>
          <a:prstGeom prst="rect">
            <a:avLst/>
          </a:prstGeom>
          <a:noFill/>
          <a:ln>
            <a:noFill/>
          </a:ln>
        </p:spPr>
      </p:pic>
      <p:pic>
        <p:nvPicPr>
          <p:cNvPr id="237" name="Google Shape;237;p27"/>
          <p:cNvPicPr preferRelativeResize="0"/>
          <p:nvPr/>
        </p:nvPicPr>
        <p:blipFill>
          <a:blip r:embed="rId66">
            <a:alphaModFix/>
          </a:blip>
          <a:stretch>
            <a:fillRect/>
          </a:stretch>
        </p:blipFill>
        <p:spPr>
          <a:xfrm>
            <a:off x="7979850" y="1702350"/>
            <a:ext cx="290474" cy="290476"/>
          </a:xfrm>
          <a:prstGeom prst="rect">
            <a:avLst/>
          </a:prstGeom>
          <a:noFill/>
          <a:ln>
            <a:noFill/>
          </a:ln>
        </p:spPr>
      </p:pic>
      <p:pic>
        <p:nvPicPr>
          <p:cNvPr id="238" name="Google Shape;238;p27"/>
          <p:cNvPicPr preferRelativeResize="0"/>
          <p:nvPr/>
        </p:nvPicPr>
        <p:blipFill>
          <a:blip r:embed="rId67">
            <a:alphaModFix/>
          </a:blip>
          <a:stretch>
            <a:fillRect/>
          </a:stretch>
        </p:blipFill>
        <p:spPr>
          <a:xfrm>
            <a:off x="2232200" y="2010750"/>
            <a:ext cx="303000" cy="303000"/>
          </a:xfrm>
          <a:prstGeom prst="rect">
            <a:avLst/>
          </a:prstGeom>
          <a:noFill/>
          <a:ln>
            <a:noFill/>
          </a:ln>
        </p:spPr>
      </p:pic>
      <p:pic>
        <p:nvPicPr>
          <p:cNvPr id="239" name="Google Shape;239;p27"/>
          <p:cNvPicPr preferRelativeResize="0"/>
          <p:nvPr/>
        </p:nvPicPr>
        <p:blipFill>
          <a:blip r:embed="rId68">
            <a:alphaModFix/>
          </a:blip>
          <a:stretch>
            <a:fillRect/>
          </a:stretch>
        </p:blipFill>
        <p:spPr>
          <a:xfrm>
            <a:off x="2527150" y="2010750"/>
            <a:ext cx="303000" cy="303000"/>
          </a:xfrm>
          <a:prstGeom prst="rect">
            <a:avLst/>
          </a:prstGeom>
          <a:noFill/>
          <a:ln>
            <a:noFill/>
          </a:ln>
        </p:spPr>
      </p:pic>
      <p:pic>
        <p:nvPicPr>
          <p:cNvPr id="240" name="Google Shape;240;p27"/>
          <p:cNvPicPr preferRelativeResize="0"/>
          <p:nvPr/>
        </p:nvPicPr>
        <p:blipFill>
          <a:blip r:embed="rId69">
            <a:alphaModFix/>
          </a:blip>
          <a:stretch>
            <a:fillRect/>
          </a:stretch>
        </p:blipFill>
        <p:spPr>
          <a:xfrm>
            <a:off x="2839625" y="2002525"/>
            <a:ext cx="303000" cy="303000"/>
          </a:xfrm>
          <a:prstGeom prst="rect">
            <a:avLst/>
          </a:prstGeom>
          <a:noFill/>
          <a:ln>
            <a:noFill/>
          </a:ln>
        </p:spPr>
      </p:pic>
      <p:pic>
        <p:nvPicPr>
          <p:cNvPr id="241" name="Google Shape;241;p27"/>
          <p:cNvPicPr preferRelativeResize="0"/>
          <p:nvPr/>
        </p:nvPicPr>
        <p:blipFill>
          <a:blip r:embed="rId70">
            <a:alphaModFix/>
          </a:blip>
          <a:stretch>
            <a:fillRect/>
          </a:stretch>
        </p:blipFill>
        <p:spPr>
          <a:xfrm>
            <a:off x="3139050" y="2010750"/>
            <a:ext cx="290474" cy="290474"/>
          </a:xfrm>
          <a:prstGeom prst="rect">
            <a:avLst/>
          </a:prstGeom>
          <a:noFill/>
          <a:ln>
            <a:noFill/>
          </a:ln>
        </p:spPr>
      </p:pic>
      <p:pic>
        <p:nvPicPr>
          <p:cNvPr id="242" name="Google Shape;242;p27"/>
          <p:cNvPicPr preferRelativeResize="0"/>
          <p:nvPr/>
        </p:nvPicPr>
        <p:blipFill>
          <a:blip r:embed="rId71">
            <a:alphaModFix/>
          </a:blip>
          <a:stretch>
            <a:fillRect/>
          </a:stretch>
        </p:blipFill>
        <p:spPr>
          <a:xfrm>
            <a:off x="3447050" y="2010750"/>
            <a:ext cx="303000" cy="303000"/>
          </a:xfrm>
          <a:prstGeom prst="rect">
            <a:avLst/>
          </a:prstGeom>
          <a:noFill/>
          <a:ln>
            <a:noFill/>
          </a:ln>
        </p:spPr>
      </p:pic>
      <p:pic>
        <p:nvPicPr>
          <p:cNvPr id="243" name="Google Shape;243;p27"/>
          <p:cNvPicPr preferRelativeResize="0"/>
          <p:nvPr/>
        </p:nvPicPr>
        <p:blipFill>
          <a:blip r:embed="rId72">
            <a:alphaModFix/>
          </a:blip>
          <a:stretch>
            <a:fillRect/>
          </a:stretch>
        </p:blipFill>
        <p:spPr>
          <a:xfrm>
            <a:off x="3738425" y="2017000"/>
            <a:ext cx="290500" cy="290500"/>
          </a:xfrm>
          <a:prstGeom prst="rect">
            <a:avLst/>
          </a:prstGeom>
          <a:noFill/>
          <a:ln>
            <a:noFill/>
          </a:ln>
        </p:spPr>
      </p:pic>
      <p:pic>
        <p:nvPicPr>
          <p:cNvPr id="244" name="Google Shape;244;p27"/>
          <p:cNvPicPr preferRelativeResize="0"/>
          <p:nvPr/>
        </p:nvPicPr>
        <p:blipFill>
          <a:blip r:embed="rId73">
            <a:alphaModFix/>
          </a:blip>
          <a:stretch>
            <a:fillRect/>
          </a:stretch>
        </p:blipFill>
        <p:spPr>
          <a:xfrm>
            <a:off x="4054475" y="2004125"/>
            <a:ext cx="303000" cy="303000"/>
          </a:xfrm>
          <a:prstGeom prst="rect">
            <a:avLst/>
          </a:prstGeom>
          <a:noFill/>
          <a:ln>
            <a:noFill/>
          </a:ln>
        </p:spPr>
      </p:pic>
      <p:pic>
        <p:nvPicPr>
          <p:cNvPr id="245" name="Google Shape;245;p27"/>
          <p:cNvPicPr preferRelativeResize="0"/>
          <p:nvPr/>
        </p:nvPicPr>
        <p:blipFill>
          <a:blip r:embed="rId74">
            <a:alphaModFix/>
          </a:blip>
          <a:stretch>
            <a:fillRect/>
          </a:stretch>
        </p:blipFill>
        <p:spPr>
          <a:xfrm>
            <a:off x="4366938" y="2017013"/>
            <a:ext cx="290474" cy="290474"/>
          </a:xfrm>
          <a:prstGeom prst="rect">
            <a:avLst/>
          </a:prstGeom>
          <a:noFill/>
          <a:ln>
            <a:noFill/>
          </a:ln>
        </p:spPr>
      </p:pic>
      <p:pic>
        <p:nvPicPr>
          <p:cNvPr id="246" name="Google Shape;246;p27"/>
          <p:cNvPicPr preferRelativeResize="0"/>
          <p:nvPr/>
        </p:nvPicPr>
        <p:blipFill>
          <a:blip r:embed="rId75">
            <a:alphaModFix/>
          </a:blip>
          <a:stretch>
            <a:fillRect/>
          </a:stretch>
        </p:blipFill>
        <p:spPr>
          <a:xfrm>
            <a:off x="4666875" y="2003775"/>
            <a:ext cx="290450" cy="290450"/>
          </a:xfrm>
          <a:prstGeom prst="rect">
            <a:avLst/>
          </a:prstGeom>
          <a:noFill/>
          <a:ln>
            <a:noFill/>
          </a:ln>
        </p:spPr>
      </p:pic>
      <p:pic>
        <p:nvPicPr>
          <p:cNvPr id="247" name="Google Shape;247;p27"/>
          <p:cNvPicPr preferRelativeResize="0"/>
          <p:nvPr/>
        </p:nvPicPr>
        <p:blipFill>
          <a:blip r:embed="rId76">
            <a:alphaModFix/>
          </a:blip>
          <a:stretch>
            <a:fillRect/>
          </a:stretch>
        </p:blipFill>
        <p:spPr>
          <a:xfrm>
            <a:off x="4966800" y="2006475"/>
            <a:ext cx="290450" cy="290450"/>
          </a:xfrm>
          <a:prstGeom prst="rect">
            <a:avLst/>
          </a:prstGeom>
          <a:noFill/>
          <a:ln>
            <a:noFill/>
          </a:ln>
        </p:spPr>
      </p:pic>
      <p:pic>
        <p:nvPicPr>
          <p:cNvPr id="248" name="Google Shape;248;p27"/>
          <p:cNvPicPr preferRelativeResize="0"/>
          <p:nvPr/>
        </p:nvPicPr>
        <p:blipFill>
          <a:blip r:embed="rId77">
            <a:alphaModFix/>
          </a:blip>
          <a:stretch>
            <a:fillRect/>
          </a:stretch>
        </p:blipFill>
        <p:spPr>
          <a:xfrm>
            <a:off x="5254475" y="2000675"/>
            <a:ext cx="303000" cy="303000"/>
          </a:xfrm>
          <a:prstGeom prst="rect">
            <a:avLst/>
          </a:prstGeom>
          <a:noFill/>
          <a:ln>
            <a:noFill/>
          </a:ln>
        </p:spPr>
      </p:pic>
      <p:pic>
        <p:nvPicPr>
          <p:cNvPr id="249" name="Google Shape;249;p27"/>
          <p:cNvPicPr preferRelativeResize="0"/>
          <p:nvPr/>
        </p:nvPicPr>
        <p:blipFill>
          <a:blip r:embed="rId78">
            <a:alphaModFix/>
          </a:blip>
          <a:stretch>
            <a:fillRect/>
          </a:stretch>
        </p:blipFill>
        <p:spPr>
          <a:xfrm>
            <a:off x="5551594" y="2006475"/>
            <a:ext cx="308400" cy="308400"/>
          </a:xfrm>
          <a:prstGeom prst="rect">
            <a:avLst/>
          </a:prstGeom>
          <a:noFill/>
          <a:ln>
            <a:noFill/>
          </a:ln>
        </p:spPr>
      </p:pic>
      <p:pic>
        <p:nvPicPr>
          <p:cNvPr id="250" name="Google Shape;250;p27"/>
          <p:cNvPicPr preferRelativeResize="0"/>
          <p:nvPr/>
        </p:nvPicPr>
        <p:blipFill>
          <a:blip r:embed="rId79">
            <a:alphaModFix/>
          </a:blip>
          <a:stretch>
            <a:fillRect/>
          </a:stretch>
        </p:blipFill>
        <p:spPr>
          <a:xfrm>
            <a:off x="5246550" y="1691525"/>
            <a:ext cx="308400" cy="308400"/>
          </a:xfrm>
          <a:prstGeom prst="rect">
            <a:avLst/>
          </a:prstGeom>
          <a:noFill/>
          <a:ln>
            <a:noFill/>
          </a:ln>
        </p:spPr>
      </p:pic>
      <p:pic>
        <p:nvPicPr>
          <p:cNvPr id="251" name="Google Shape;251;p27"/>
          <p:cNvPicPr preferRelativeResize="0"/>
          <p:nvPr/>
        </p:nvPicPr>
        <p:blipFill>
          <a:blip r:embed="rId80">
            <a:alphaModFix/>
          </a:blip>
          <a:stretch>
            <a:fillRect/>
          </a:stretch>
        </p:blipFill>
        <p:spPr>
          <a:xfrm>
            <a:off x="5875538" y="2001425"/>
            <a:ext cx="290450" cy="290450"/>
          </a:xfrm>
          <a:prstGeom prst="rect">
            <a:avLst/>
          </a:prstGeom>
          <a:noFill/>
          <a:ln>
            <a:noFill/>
          </a:ln>
        </p:spPr>
      </p:pic>
      <p:pic>
        <p:nvPicPr>
          <p:cNvPr id="252" name="Google Shape;252;p27"/>
          <p:cNvPicPr preferRelativeResize="0"/>
          <p:nvPr/>
        </p:nvPicPr>
        <p:blipFill>
          <a:blip r:embed="rId81">
            <a:alphaModFix/>
          </a:blip>
          <a:stretch>
            <a:fillRect/>
          </a:stretch>
        </p:blipFill>
        <p:spPr>
          <a:xfrm>
            <a:off x="6181550" y="2016275"/>
            <a:ext cx="280274" cy="28027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6" name="Shape 256"/>
        <p:cNvGrpSpPr/>
        <p:nvPr/>
      </p:nvGrpSpPr>
      <p:grpSpPr>
        <a:xfrm>
          <a:off x="0" y="0"/>
          <a:ext cx="0" cy="0"/>
          <a:chOff x="0" y="0"/>
          <a:chExt cx="0" cy="0"/>
        </a:xfrm>
      </p:grpSpPr>
      <p:sp>
        <p:nvSpPr>
          <p:cNvPr id="257" name="Google Shape;257;p28"/>
          <p:cNvSpPr txBox="1"/>
          <p:nvPr>
            <p:ph type="title"/>
          </p:nvPr>
        </p:nvSpPr>
        <p:spPr>
          <a:xfrm>
            <a:off x="311700" y="1249225"/>
            <a:ext cx="8520600" cy="1890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xx%</a:t>
            </a:r>
            <a:endParaRPr/>
          </a:p>
        </p:txBody>
      </p:sp>
      <p:sp>
        <p:nvSpPr>
          <p:cNvPr id="258" name="Google Shape;258;p28"/>
          <p:cNvSpPr txBox="1"/>
          <p:nvPr>
            <p:ph idx="1" type="body"/>
          </p:nvPr>
        </p:nvSpPr>
        <p:spPr>
          <a:xfrm>
            <a:off x="2077450" y="3517375"/>
            <a:ext cx="4794900" cy="12714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Use this slide to show a major stat. It can help enforce the presentation’s main message or argument.</a:t>
            </a:r>
            <a:endParaRPr/>
          </a:p>
        </p:txBody>
      </p:sp>
      <p:pic>
        <p:nvPicPr>
          <p:cNvPr id="259" name="Google Shape;259;p28"/>
          <p:cNvPicPr preferRelativeResize="0"/>
          <p:nvPr/>
        </p:nvPicPr>
        <p:blipFill>
          <a:blip r:embed="rId3">
            <a:alphaModFix/>
          </a:blip>
          <a:stretch>
            <a:fillRect/>
          </a:stretch>
        </p:blipFill>
        <p:spPr>
          <a:xfrm>
            <a:off x="2502700" y="2773400"/>
            <a:ext cx="215300" cy="215300"/>
          </a:xfrm>
          <a:prstGeom prst="rect">
            <a:avLst/>
          </a:prstGeom>
          <a:noFill/>
          <a:ln>
            <a:noFill/>
          </a:ln>
        </p:spPr>
      </p:pic>
      <p:pic>
        <p:nvPicPr>
          <p:cNvPr id="260" name="Google Shape;260;p28"/>
          <p:cNvPicPr preferRelativeResize="0"/>
          <p:nvPr/>
        </p:nvPicPr>
        <p:blipFill>
          <a:blip r:embed="rId3">
            <a:alphaModFix/>
          </a:blip>
          <a:stretch>
            <a:fillRect/>
          </a:stretch>
        </p:blipFill>
        <p:spPr>
          <a:xfrm rot="10800000">
            <a:off x="6289450" y="1306850"/>
            <a:ext cx="215300" cy="2153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264" name="Shape 264"/>
        <p:cNvGrpSpPr/>
        <p:nvPr/>
      </p:nvGrpSpPr>
      <p:grpSpPr>
        <a:xfrm>
          <a:off x="0" y="0"/>
          <a:ext cx="0" cy="0"/>
          <a:chOff x="0" y="0"/>
          <a:chExt cx="0" cy="0"/>
        </a:xfrm>
      </p:grpSpPr>
      <p:sp>
        <p:nvSpPr>
          <p:cNvPr id="265" name="Google Shape;265;p29"/>
          <p:cNvSpPr txBox="1"/>
          <p:nvPr>
            <p:ph type="title"/>
          </p:nvPr>
        </p:nvSpPr>
        <p:spPr>
          <a:xfrm>
            <a:off x="2514900" y="1458325"/>
            <a:ext cx="4056600" cy="1472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t>
            </a:r>
            <a:r>
              <a:rPr lang="en"/>
              <a:t>Things don't have to change the world to be important.</a:t>
            </a:r>
            <a:r>
              <a:rPr lang="en"/>
              <a:t>”</a:t>
            </a:r>
            <a:endParaRPr/>
          </a:p>
        </p:txBody>
      </p:sp>
      <p:sp>
        <p:nvSpPr>
          <p:cNvPr id="266" name="Google Shape;266;p29"/>
          <p:cNvSpPr txBox="1"/>
          <p:nvPr>
            <p:ph idx="1" type="body"/>
          </p:nvPr>
        </p:nvSpPr>
        <p:spPr>
          <a:xfrm>
            <a:off x="1427625" y="2831950"/>
            <a:ext cx="6263100" cy="12570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a:t>Steve Jobs</a:t>
            </a:r>
            <a:endParaRPr/>
          </a:p>
        </p:txBody>
      </p:sp>
      <p:pic>
        <p:nvPicPr>
          <p:cNvPr id="267" name="Google Shape;267;p29"/>
          <p:cNvPicPr preferRelativeResize="0"/>
          <p:nvPr/>
        </p:nvPicPr>
        <p:blipFill>
          <a:blip r:embed="rId4">
            <a:alphaModFix/>
          </a:blip>
          <a:stretch>
            <a:fillRect/>
          </a:stretch>
        </p:blipFill>
        <p:spPr>
          <a:xfrm rot="10800000">
            <a:off x="2243750" y="2745650"/>
            <a:ext cx="206850" cy="206850"/>
          </a:xfrm>
          <a:prstGeom prst="rect">
            <a:avLst/>
          </a:prstGeom>
          <a:noFill/>
          <a:ln>
            <a:noFill/>
          </a:ln>
        </p:spPr>
      </p:pic>
      <p:pic>
        <p:nvPicPr>
          <p:cNvPr id="268" name="Google Shape;268;p29"/>
          <p:cNvPicPr preferRelativeResize="0"/>
          <p:nvPr/>
        </p:nvPicPr>
        <p:blipFill>
          <a:blip r:embed="rId4">
            <a:alphaModFix/>
          </a:blip>
          <a:stretch>
            <a:fillRect/>
          </a:stretch>
        </p:blipFill>
        <p:spPr>
          <a:xfrm>
            <a:off x="6641800" y="1422350"/>
            <a:ext cx="206850" cy="2068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2" name="Shape 272"/>
        <p:cNvGrpSpPr/>
        <p:nvPr/>
      </p:nvGrpSpPr>
      <p:grpSpPr>
        <a:xfrm>
          <a:off x="0" y="0"/>
          <a:ext cx="0" cy="0"/>
          <a:chOff x="0" y="0"/>
          <a:chExt cx="0" cy="0"/>
        </a:xfrm>
      </p:grpSpPr>
      <p:sp>
        <p:nvSpPr>
          <p:cNvPr id="273" name="Google Shape;273;p30"/>
          <p:cNvSpPr txBox="1"/>
          <p:nvPr>
            <p:ph type="title"/>
          </p:nvPr>
        </p:nvSpPr>
        <p:spPr>
          <a:xfrm>
            <a:off x="167425" y="172825"/>
            <a:ext cx="1933500" cy="155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Design notes &amp; credits</a:t>
            </a:r>
            <a:endParaRPr/>
          </a:p>
        </p:txBody>
      </p:sp>
      <p:sp>
        <p:nvSpPr>
          <p:cNvPr id="274" name="Google Shape;274;p30"/>
          <p:cNvSpPr txBox="1"/>
          <p:nvPr>
            <p:ph idx="1" type="body"/>
          </p:nvPr>
        </p:nvSpPr>
        <p:spPr>
          <a:xfrm>
            <a:off x="264675" y="2274275"/>
            <a:ext cx="2142900" cy="235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love free presentations and our special thanks to all the people who made, share and released these awe-inspiring resources for free:</a:t>
            </a:r>
            <a:endParaRPr/>
          </a:p>
          <a:p>
            <a:pPr indent="-285750" lvl="0" marL="457200" rtl="0" algn="l">
              <a:spcBef>
                <a:spcPts val="0"/>
              </a:spcBef>
              <a:spcAft>
                <a:spcPts val="0"/>
              </a:spcAft>
              <a:buSzPts val="900"/>
              <a:buChar char="●"/>
            </a:pPr>
            <a:r>
              <a:rPr lang="en"/>
              <a:t>Presentation template by </a:t>
            </a:r>
            <a:r>
              <a:rPr lang="en" u="sng">
                <a:solidFill>
                  <a:srgbClr val="999999"/>
                </a:solidFill>
                <a:hlinkClick r:id="rId3"/>
              </a:rPr>
              <a:t>SlidesMedia</a:t>
            </a:r>
            <a:r>
              <a:rPr lang="en"/>
              <a:t>.</a:t>
            </a:r>
            <a:endParaRPr/>
          </a:p>
          <a:p>
            <a:pPr indent="-285750" lvl="0" marL="457200" rtl="0" algn="l">
              <a:spcBef>
                <a:spcPts val="0"/>
              </a:spcBef>
              <a:spcAft>
                <a:spcPts val="0"/>
              </a:spcAft>
              <a:buSzPts val="900"/>
              <a:buChar char="●"/>
            </a:pPr>
            <a:r>
              <a:rPr lang="en"/>
              <a:t>Photographs by </a:t>
            </a:r>
            <a:r>
              <a:rPr lang="en" u="sng">
                <a:solidFill>
                  <a:srgbClr val="999999"/>
                </a:solidFill>
                <a:hlinkClick r:id="rId4"/>
              </a:rPr>
              <a:t>Unsplash</a:t>
            </a:r>
            <a:r>
              <a:rPr lang="en"/>
              <a:t>.</a:t>
            </a:r>
            <a:endParaRPr/>
          </a:p>
          <a:p>
            <a:pPr indent="-285750" lvl="0" marL="457200" rtl="0" algn="l">
              <a:spcBef>
                <a:spcPts val="0"/>
              </a:spcBef>
              <a:spcAft>
                <a:spcPts val="0"/>
              </a:spcAft>
              <a:buSzPts val="900"/>
              <a:buChar char="●"/>
            </a:pPr>
            <a:r>
              <a:rPr lang="en"/>
              <a:t>Icons by</a:t>
            </a:r>
            <a:r>
              <a:rPr lang="en">
                <a:solidFill>
                  <a:srgbClr val="999999"/>
                </a:solidFill>
              </a:rPr>
              <a:t> </a:t>
            </a:r>
            <a:r>
              <a:rPr lang="en" u="sng">
                <a:solidFill>
                  <a:srgbClr val="999999"/>
                </a:solidFill>
                <a:hlinkClick r:id="rId5"/>
              </a:rPr>
              <a:t>icons8.com</a:t>
            </a:r>
            <a:r>
              <a:rPr lang="en">
                <a:solidFill>
                  <a:srgbClr val="999999"/>
                </a:solidFill>
              </a:rPr>
              <a:t> &amp; </a:t>
            </a:r>
            <a:r>
              <a:rPr lang="en" u="sng">
                <a:solidFill>
                  <a:srgbClr val="999999"/>
                </a:solidFill>
                <a:hlinkClick r:id="rId6"/>
              </a:rPr>
              <a:t>iconfinder.com</a:t>
            </a:r>
            <a:endParaRPr>
              <a:solidFill>
                <a:srgbClr val="999999"/>
              </a:solidFill>
            </a:endParaRPr>
          </a:p>
          <a:p>
            <a:pPr indent="-285750" lvl="0" marL="457200" rtl="0" algn="l">
              <a:spcBef>
                <a:spcPts val="0"/>
              </a:spcBef>
              <a:spcAft>
                <a:spcPts val="0"/>
              </a:spcAft>
              <a:buSzPts val="900"/>
              <a:buChar char="●"/>
            </a:pPr>
            <a:r>
              <a:rPr lang="en"/>
              <a:t>Map by </a:t>
            </a:r>
            <a:r>
              <a:rPr lang="en" u="sng">
                <a:solidFill>
                  <a:srgbClr val="999999"/>
                </a:solidFill>
                <a:hlinkClick r:id="rId7"/>
              </a:rPr>
              <a:t>pngimage.net</a:t>
            </a:r>
            <a:endParaRPr>
              <a:solidFill>
                <a:srgbClr val="999999"/>
              </a:solidFill>
            </a:endParaRPr>
          </a:p>
        </p:txBody>
      </p:sp>
      <p:sp>
        <p:nvSpPr>
          <p:cNvPr id="275" name="Google Shape;275;p30"/>
          <p:cNvSpPr txBox="1"/>
          <p:nvPr>
            <p:ph idx="2" type="body"/>
          </p:nvPr>
        </p:nvSpPr>
        <p:spPr>
          <a:xfrm>
            <a:off x="3176075" y="222500"/>
            <a:ext cx="5624700" cy="466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presentation uses the following fonts included in Google Slides:</a:t>
            </a:r>
            <a:endParaRPr/>
          </a:p>
          <a:p>
            <a:pPr indent="-285750" lvl="0" marL="457200" rtl="0" algn="l">
              <a:spcBef>
                <a:spcPts val="0"/>
              </a:spcBef>
              <a:spcAft>
                <a:spcPts val="0"/>
              </a:spcAft>
              <a:buSzPts val="900"/>
              <a:buChar char="●"/>
            </a:pPr>
            <a:r>
              <a:rPr lang="en"/>
              <a:t>Title: Montserrat</a:t>
            </a:r>
            <a:endParaRPr/>
          </a:p>
          <a:p>
            <a:pPr indent="-285750" lvl="0" marL="457200" rtl="0" algn="l">
              <a:spcBef>
                <a:spcPts val="0"/>
              </a:spcBef>
              <a:spcAft>
                <a:spcPts val="0"/>
              </a:spcAft>
              <a:buSzPts val="900"/>
              <a:buChar char="●"/>
            </a:pPr>
            <a:r>
              <a:rPr lang="en"/>
              <a:t>Body Text: Istok Web</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download this fonts on this page:</a:t>
            </a:r>
            <a:endParaRPr/>
          </a:p>
          <a:p>
            <a:pPr indent="-285750" lvl="0" marL="457200" rtl="0" algn="l">
              <a:spcBef>
                <a:spcPts val="0"/>
              </a:spcBef>
              <a:spcAft>
                <a:spcPts val="0"/>
              </a:spcAft>
              <a:buClr>
                <a:srgbClr val="999999"/>
              </a:buClr>
              <a:buSzPts val="900"/>
              <a:buChar char="●"/>
            </a:pPr>
            <a:r>
              <a:rPr lang="en" u="sng">
                <a:solidFill>
                  <a:srgbClr val="999999"/>
                </a:solidFill>
                <a:hlinkClick r:id="rId8"/>
              </a:rPr>
              <a:t>https://fonts.google.com/specimen/Montserrat</a:t>
            </a:r>
            <a:endParaRPr>
              <a:solidFill>
                <a:srgbClr val="999999"/>
              </a:solidFill>
            </a:endParaRPr>
          </a:p>
          <a:p>
            <a:pPr indent="-285750" lvl="0" marL="457200" rtl="0" algn="l">
              <a:spcBef>
                <a:spcPts val="0"/>
              </a:spcBef>
              <a:spcAft>
                <a:spcPts val="0"/>
              </a:spcAft>
              <a:buClr>
                <a:srgbClr val="999999"/>
              </a:buClr>
              <a:buSzPts val="900"/>
              <a:buChar char="●"/>
            </a:pPr>
            <a:r>
              <a:rPr lang="en" u="sng">
                <a:solidFill>
                  <a:srgbClr val="999999"/>
                </a:solidFill>
                <a:hlinkClick r:id="rId9"/>
              </a:rPr>
              <a:t>https://fonts.google.com/specimen/Istok+Web</a:t>
            </a:r>
            <a:endParaRPr>
              <a:solidFill>
                <a:srgbClr val="999999"/>
              </a:solidFill>
            </a:endParaRPr>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rPr lang="en" sz="800"/>
              <a:t>This slide is only for your information about design notes and credits. You can remove.</a:t>
            </a:r>
            <a:endParaRPr sz="800"/>
          </a:p>
          <a:p>
            <a:pPr indent="0" lvl="0" marL="0" rtl="0" algn="l">
              <a:spcBef>
                <a:spcPts val="0"/>
              </a:spcBef>
              <a:spcAft>
                <a:spcPts val="0"/>
              </a:spcAft>
              <a:buNone/>
            </a:pPr>
            <a:r>
              <a:t/>
            </a:r>
            <a:endParaRPr/>
          </a:p>
        </p:txBody>
      </p:sp>
      <p:pic>
        <p:nvPicPr>
          <p:cNvPr id="276" name="Google Shape;276;p30"/>
          <p:cNvPicPr preferRelativeResize="0"/>
          <p:nvPr/>
        </p:nvPicPr>
        <p:blipFill>
          <a:blip r:embed="rId10">
            <a:alphaModFix/>
          </a:blip>
          <a:stretch>
            <a:fillRect/>
          </a:stretch>
        </p:blipFill>
        <p:spPr>
          <a:xfrm>
            <a:off x="264673" y="1729525"/>
            <a:ext cx="1559675" cy="819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 name="Shape 69"/>
        <p:cNvGrpSpPr/>
        <p:nvPr/>
      </p:nvGrpSpPr>
      <p:grpSpPr>
        <a:xfrm>
          <a:off x="0" y="0"/>
          <a:ext cx="0" cy="0"/>
          <a:chOff x="0" y="0"/>
          <a:chExt cx="0" cy="0"/>
        </a:xfrm>
      </p:grpSpPr>
      <p:sp>
        <p:nvSpPr>
          <p:cNvPr id="70" name="Google Shape;70;p16"/>
          <p:cNvSpPr txBox="1"/>
          <p:nvPr>
            <p:ph type="title"/>
          </p:nvPr>
        </p:nvSpPr>
        <p:spPr>
          <a:xfrm>
            <a:off x="218300" y="52000"/>
            <a:ext cx="8559300" cy="814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Instructions for use this presentation</a:t>
            </a:r>
            <a:endParaRPr/>
          </a:p>
        </p:txBody>
      </p:sp>
      <p:sp>
        <p:nvSpPr>
          <p:cNvPr id="71" name="Google Shape;71;p16"/>
          <p:cNvSpPr txBox="1"/>
          <p:nvPr>
            <p:ph idx="1" type="body"/>
          </p:nvPr>
        </p:nvSpPr>
        <p:spPr>
          <a:xfrm>
            <a:off x="218300" y="1196050"/>
            <a:ext cx="3051600" cy="3372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200"/>
              <a:t>Edit in Google Slides</a:t>
            </a:r>
            <a:endParaRPr sz="1200"/>
          </a:p>
          <a:p>
            <a:pPr indent="0" lvl="0" marL="0" rtl="0" algn="just">
              <a:spcBef>
                <a:spcPts val="0"/>
              </a:spcBef>
              <a:spcAft>
                <a:spcPts val="0"/>
              </a:spcAft>
              <a:buNone/>
            </a:pPr>
            <a:r>
              <a:rPr lang="en"/>
              <a:t>Please click on the button </a:t>
            </a:r>
            <a:r>
              <a:rPr lang="en">
                <a:solidFill>
                  <a:srgbClr val="666666"/>
                </a:solidFill>
              </a:rPr>
              <a:t>“Use theme on Google Slides”</a:t>
            </a:r>
            <a:r>
              <a:rPr lang="en"/>
              <a:t> under the presentation preview.</a:t>
            </a:r>
            <a:endParaRPr/>
          </a:p>
          <a:p>
            <a:pPr indent="0" lvl="0" marL="0" rtl="0" algn="just">
              <a:spcBef>
                <a:spcPts val="0"/>
              </a:spcBef>
              <a:spcAft>
                <a:spcPts val="0"/>
              </a:spcAft>
              <a:buNone/>
            </a:pPr>
            <a:r>
              <a:rPr lang="en"/>
              <a:t>On click you will create a copy of this presentation on your Google Drive and will be able to edit, add or delete any slides.</a:t>
            </a:r>
            <a:endParaRPr/>
          </a:p>
          <a:p>
            <a:pPr indent="0" lvl="0" marL="0" rtl="0" algn="just">
              <a:spcBef>
                <a:spcPts val="0"/>
              </a:spcBef>
              <a:spcAft>
                <a:spcPts val="0"/>
              </a:spcAft>
              <a:buNone/>
            </a:pPr>
            <a:r>
              <a:rPr lang="en"/>
              <a:t>Remember, you need to be signed in to your Google Drive account. If you don’t have any Google account, you can create for free in Google.</a:t>
            </a:r>
            <a:endParaRPr/>
          </a:p>
        </p:txBody>
      </p:sp>
      <p:sp>
        <p:nvSpPr>
          <p:cNvPr id="72" name="Google Shape;72;p16"/>
          <p:cNvSpPr txBox="1"/>
          <p:nvPr>
            <p:ph idx="2" type="body"/>
          </p:nvPr>
        </p:nvSpPr>
        <p:spPr>
          <a:xfrm>
            <a:off x="3564200" y="1196050"/>
            <a:ext cx="2997300" cy="2226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en" sz="1200"/>
              <a:t>Export</a:t>
            </a:r>
            <a:r>
              <a:rPr lang="en" sz="1200"/>
              <a:t> </a:t>
            </a:r>
            <a:r>
              <a:rPr lang="en" sz="1200"/>
              <a:t>&amp; edit </a:t>
            </a:r>
            <a:r>
              <a:rPr lang="en" sz="1200"/>
              <a:t>in </a:t>
            </a:r>
            <a:r>
              <a:rPr lang="en" sz="1200"/>
              <a:t>Microsoft </a:t>
            </a:r>
            <a:r>
              <a:rPr lang="en" sz="1200"/>
              <a:t>Powerpoint®</a:t>
            </a:r>
            <a:endParaRPr sz="1200"/>
          </a:p>
          <a:p>
            <a:pPr indent="0" lvl="0" marL="0" rtl="0" algn="just">
              <a:spcBef>
                <a:spcPts val="0"/>
              </a:spcBef>
              <a:spcAft>
                <a:spcPts val="0"/>
              </a:spcAft>
              <a:buClr>
                <a:srgbClr val="000000"/>
              </a:buClr>
              <a:buSzPts val="1100"/>
              <a:buFont typeface="Arial"/>
              <a:buNone/>
            </a:pPr>
            <a:r>
              <a:rPr lang="en"/>
              <a:t>Please click on the button </a:t>
            </a:r>
            <a:r>
              <a:rPr lang="en">
                <a:solidFill>
                  <a:srgbClr val="999999"/>
                </a:solidFill>
              </a:rPr>
              <a:t>“Download for Powerpoint”</a:t>
            </a:r>
            <a:r>
              <a:rPr lang="en">
                <a:solidFill>
                  <a:srgbClr val="96580D"/>
                </a:solidFill>
              </a:rPr>
              <a:t> </a:t>
            </a:r>
            <a:r>
              <a:rPr lang="en"/>
              <a:t>under the presentation preview.</a:t>
            </a:r>
            <a:endParaRPr/>
          </a:p>
          <a:p>
            <a:pPr indent="0" lvl="0" marL="0" rtl="0" algn="just">
              <a:spcBef>
                <a:spcPts val="0"/>
              </a:spcBef>
              <a:spcAft>
                <a:spcPts val="0"/>
              </a:spcAft>
              <a:buClr>
                <a:srgbClr val="000000"/>
              </a:buClr>
              <a:buSzPts val="1100"/>
              <a:buFont typeface="Arial"/>
              <a:buNone/>
            </a:pPr>
            <a:r>
              <a:rPr lang="en"/>
              <a:t>On click you will download a copy in .pptx file format of this presentation on your Google Drive and will be able to edit, add or delete any slides.</a:t>
            </a:r>
            <a:endParaRPr/>
          </a:p>
          <a:p>
            <a:pPr indent="0" lvl="0" marL="0" rtl="0" algn="just">
              <a:spcBef>
                <a:spcPts val="0"/>
              </a:spcBef>
              <a:spcAft>
                <a:spcPts val="0"/>
              </a:spcAft>
              <a:buNone/>
            </a:pPr>
            <a:r>
              <a:rPr lang="en"/>
              <a:t>Remember to download and install the fonts used in this presentation. You can find the links to the font files download in the “Design notes slide”.</a:t>
            </a:r>
            <a:endParaRPr/>
          </a:p>
        </p:txBody>
      </p:sp>
      <p:sp>
        <p:nvSpPr>
          <p:cNvPr id="73" name="Google Shape;73;p16"/>
          <p:cNvSpPr txBox="1"/>
          <p:nvPr/>
        </p:nvSpPr>
        <p:spPr>
          <a:xfrm>
            <a:off x="218300" y="4737550"/>
            <a:ext cx="6386100" cy="346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n" sz="600">
                <a:latin typeface="Istok Web"/>
                <a:ea typeface="Istok Web"/>
                <a:cs typeface="Istok Web"/>
                <a:sym typeface="Istok Web"/>
              </a:rPr>
              <a:t>More info about this templates and Creative Commons Attribution license in </a:t>
            </a:r>
            <a:r>
              <a:rPr lang="en" sz="600" u="sng">
                <a:solidFill>
                  <a:srgbClr val="999999"/>
                </a:solidFill>
                <a:latin typeface="Istok Web"/>
                <a:ea typeface="Istok Web"/>
                <a:cs typeface="Istok Web"/>
                <a:sym typeface="Istok Web"/>
                <a:hlinkClick r:id="rId3"/>
              </a:rPr>
              <a:t>https://slidesmedia.com</a:t>
            </a:r>
            <a:r>
              <a:rPr lang="en" sz="600">
                <a:latin typeface="Istok Web"/>
                <a:ea typeface="Istok Web"/>
                <a:cs typeface="Istok Web"/>
                <a:sym typeface="Istok Web"/>
              </a:rPr>
              <a:t>.</a:t>
            </a:r>
            <a:br>
              <a:rPr lang="en" sz="600">
                <a:latin typeface="Istok Web"/>
                <a:ea typeface="Istok Web"/>
                <a:cs typeface="Istok Web"/>
                <a:sym typeface="Istok Web"/>
              </a:rPr>
            </a:br>
            <a:r>
              <a:rPr lang="en" sz="600">
                <a:latin typeface="Istok Web"/>
                <a:ea typeface="Istok Web"/>
                <a:cs typeface="Istok Web"/>
                <a:sym typeface="Istok Web"/>
              </a:rPr>
              <a:t>You can remove our Credits slide or mention to SlidesMedia but I love is you credit our site.</a:t>
            </a:r>
            <a:endParaRPr sz="600">
              <a:latin typeface="Istok Web"/>
              <a:ea typeface="Istok Web"/>
              <a:cs typeface="Istok Web"/>
              <a:sym typeface="Istok Web"/>
            </a:endParaRPr>
          </a:p>
        </p:txBody>
      </p:sp>
      <p:pic>
        <p:nvPicPr>
          <p:cNvPr id="74" name="Google Shape;74;p16"/>
          <p:cNvPicPr preferRelativeResize="0"/>
          <p:nvPr/>
        </p:nvPicPr>
        <p:blipFill>
          <a:blip r:embed="rId4">
            <a:alphaModFix/>
          </a:blip>
          <a:stretch>
            <a:fillRect/>
          </a:stretch>
        </p:blipFill>
        <p:spPr>
          <a:xfrm>
            <a:off x="496675" y="805725"/>
            <a:ext cx="8032850" cy="81950"/>
          </a:xfrm>
          <a:prstGeom prst="rect">
            <a:avLst/>
          </a:prstGeom>
          <a:noFill/>
          <a:ln>
            <a:noFill/>
          </a:ln>
        </p:spPr>
      </p:pic>
      <p:pic>
        <p:nvPicPr>
          <p:cNvPr id="75" name="Google Shape;75;p16"/>
          <p:cNvPicPr preferRelativeResize="0"/>
          <p:nvPr/>
        </p:nvPicPr>
        <p:blipFill>
          <a:blip r:embed="rId5">
            <a:alphaModFix/>
          </a:blip>
          <a:stretch>
            <a:fillRect/>
          </a:stretch>
        </p:blipFill>
        <p:spPr>
          <a:xfrm>
            <a:off x="3118575" y="2961350"/>
            <a:ext cx="6025424" cy="1440824"/>
          </a:xfrm>
          <a:prstGeom prst="rect">
            <a:avLst/>
          </a:prstGeom>
          <a:noFill/>
          <a:ln>
            <a:noFill/>
          </a:ln>
        </p:spPr>
      </p:pic>
      <p:pic>
        <p:nvPicPr>
          <p:cNvPr id="76" name="Google Shape;76;p16"/>
          <p:cNvPicPr preferRelativeResize="0"/>
          <p:nvPr/>
        </p:nvPicPr>
        <p:blipFill>
          <a:blip r:embed="rId6">
            <a:alphaModFix/>
          </a:blip>
          <a:stretch>
            <a:fillRect/>
          </a:stretch>
        </p:blipFill>
        <p:spPr>
          <a:xfrm rot="5400000">
            <a:off x="2903275" y="2746050"/>
            <a:ext cx="215300" cy="215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0" name="Shape 80"/>
        <p:cNvGrpSpPr/>
        <p:nvPr/>
      </p:nvGrpSpPr>
      <p:grpSpPr>
        <a:xfrm>
          <a:off x="0" y="0"/>
          <a:ext cx="0" cy="0"/>
          <a:chOff x="0" y="0"/>
          <a:chExt cx="0" cy="0"/>
        </a:xfrm>
      </p:grpSpPr>
      <p:sp>
        <p:nvSpPr>
          <p:cNvPr id="81" name="Google Shape;81;p17"/>
          <p:cNvSpPr txBox="1"/>
          <p:nvPr>
            <p:ph type="title"/>
          </p:nvPr>
        </p:nvSpPr>
        <p:spPr>
          <a:xfrm>
            <a:off x="3427350" y="2341575"/>
            <a:ext cx="5538000" cy="1706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Title or headline slide</a:t>
            </a:r>
            <a:endParaRPr/>
          </a:p>
        </p:txBody>
      </p:sp>
      <p:sp>
        <p:nvSpPr>
          <p:cNvPr id="82" name="Google Shape;82;p17"/>
          <p:cNvSpPr txBox="1"/>
          <p:nvPr>
            <p:ph idx="2" type="title"/>
          </p:nvPr>
        </p:nvSpPr>
        <p:spPr>
          <a:xfrm>
            <a:off x="3427350" y="1398025"/>
            <a:ext cx="5538000" cy="736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pic>
        <p:nvPicPr>
          <p:cNvPr id="83" name="Google Shape;83;p17"/>
          <p:cNvPicPr preferRelativeResize="0"/>
          <p:nvPr/>
        </p:nvPicPr>
        <p:blipFill>
          <a:blip r:embed="rId3">
            <a:alphaModFix/>
          </a:blip>
          <a:stretch>
            <a:fillRect/>
          </a:stretch>
        </p:blipFill>
        <p:spPr>
          <a:xfrm>
            <a:off x="-263625" y="0"/>
            <a:ext cx="3464025" cy="5196024"/>
          </a:xfrm>
          <a:prstGeom prst="rect">
            <a:avLst/>
          </a:prstGeom>
          <a:noFill/>
          <a:ln>
            <a:noFill/>
          </a:ln>
        </p:spPr>
      </p:pic>
      <p:pic>
        <p:nvPicPr>
          <p:cNvPr id="84" name="Google Shape;84;p17"/>
          <p:cNvPicPr preferRelativeResize="0"/>
          <p:nvPr/>
        </p:nvPicPr>
        <p:blipFill>
          <a:blip r:embed="rId4">
            <a:alphaModFix/>
          </a:blip>
          <a:stretch>
            <a:fillRect/>
          </a:stretch>
        </p:blipFill>
        <p:spPr>
          <a:xfrm>
            <a:off x="8501075" y="2134825"/>
            <a:ext cx="215300" cy="215300"/>
          </a:xfrm>
          <a:prstGeom prst="rect">
            <a:avLst/>
          </a:prstGeom>
          <a:noFill/>
          <a:ln>
            <a:noFill/>
          </a:ln>
        </p:spPr>
      </p:pic>
      <p:pic>
        <p:nvPicPr>
          <p:cNvPr id="85" name="Google Shape;85;p17"/>
          <p:cNvPicPr preferRelativeResize="0"/>
          <p:nvPr/>
        </p:nvPicPr>
        <p:blipFill>
          <a:blip r:embed="rId5">
            <a:alphaModFix/>
          </a:blip>
          <a:stretch>
            <a:fillRect/>
          </a:stretch>
        </p:blipFill>
        <p:spPr>
          <a:xfrm>
            <a:off x="3629775" y="2978775"/>
            <a:ext cx="215300" cy="2153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9" name="Shape 89"/>
        <p:cNvGrpSpPr/>
        <p:nvPr/>
      </p:nvGrpSpPr>
      <p:grpSpPr>
        <a:xfrm>
          <a:off x="0" y="0"/>
          <a:ext cx="0" cy="0"/>
          <a:chOff x="0" y="0"/>
          <a:chExt cx="0" cy="0"/>
        </a:xfrm>
      </p:grpSpPr>
      <p:sp>
        <p:nvSpPr>
          <p:cNvPr id="90" name="Google Shape;90;p18"/>
          <p:cNvSpPr txBox="1"/>
          <p:nvPr>
            <p:ph type="title"/>
          </p:nvPr>
        </p:nvSpPr>
        <p:spPr>
          <a:xfrm>
            <a:off x="241025" y="3787175"/>
            <a:ext cx="8653200" cy="1323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Hello, I’m Eva McCarthy</a:t>
            </a:r>
            <a:endParaRPr/>
          </a:p>
        </p:txBody>
      </p:sp>
      <p:pic>
        <p:nvPicPr>
          <p:cNvPr id="91" name="Google Shape;91;p18"/>
          <p:cNvPicPr preferRelativeResize="0"/>
          <p:nvPr/>
        </p:nvPicPr>
        <p:blipFill>
          <a:blip r:embed="rId3">
            <a:alphaModFix/>
          </a:blip>
          <a:stretch>
            <a:fillRect/>
          </a:stretch>
        </p:blipFill>
        <p:spPr>
          <a:xfrm>
            <a:off x="-25948" y="-2254150"/>
            <a:ext cx="9195897" cy="6130598"/>
          </a:xfrm>
          <a:prstGeom prst="rect">
            <a:avLst/>
          </a:prstGeom>
          <a:noFill/>
          <a:ln>
            <a:noFill/>
          </a:ln>
        </p:spPr>
      </p:pic>
      <p:pic>
        <p:nvPicPr>
          <p:cNvPr id="92" name="Google Shape;92;p18"/>
          <p:cNvPicPr preferRelativeResize="0"/>
          <p:nvPr/>
        </p:nvPicPr>
        <p:blipFill>
          <a:blip r:embed="rId4">
            <a:alphaModFix/>
          </a:blip>
          <a:stretch>
            <a:fillRect/>
          </a:stretch>
        </p:blipFill>
        <p:spPr>
          <a:xfrm>
            <a:off x="4198925" y="4717075"/>
            <a:ext cx="2797574" cy="819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6" name="Shape 96"/>
        <p:cNvGrpSpPr/>
        <p:nvPr/>
      </p:nvGrpSpPr>
      <p:grpSpPr>
        <a:xfrm>
          <a:off x="0" y="0"/>
          <a:ext cx="0" cy="0"/>
          <a:chOff x="0" y="0"/>
          <a:chExt cx="0" cy="0"/>
        </a:xfrm>
      </p:grpSpPr>
      <p:sp>
        <p:nvSpPr>
          <p:cNvPr id="97" name="Google Shape;97;p19"/>
          <p:cNvSpPr txBox="1"/>
          <p:nvPr>
            <p:ph type="title"/>
          </p:nvPr>
        </p:nvSpPr>
        <p:spPr>
          <a:xfrm>
            <a:off x="244750" y="206225"/>
            <a:ext cx="2060100" cy="2599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Intro</a:t>
            </a:r>
            <a:endParaRPr/>
          </a:p>
        </p:txBody>
      </p:sp>
      <p:sp>
        <p:nvSpPr>
          <p:cNvPr id="98" name="Google Shape;98;p19"/>
          <p:cNvSpPr txBox="1"/>
          <p:nvPr>
            <p:ph idx="1" type="body"/>
          </p:nvPr>
        </p:nvSpPr>
        <p:spPr>
          <a:xfrm>
            <a:off x="5100475" y="498750"/>
            <a:ext cx="3303600" cy="41460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t>What’s this presentation about? Use this slide to introduce yourself and give a high level overview of the topic you’re about to explain.</a:t>
            </a:r>
            <a:endParaRPr/>
          </a:p>
          <a:p>
            <a:pPr indent="0" lvl="0" marL="0" rtl="0" algn="just">
              <a:spcBef>
                <a:spcPts val="0"/>
              </a:spcBef>
              <a:spcAft>
                <a:spcPts val="0"/>
              </a:spcAft>
              <a:buNone/>
            </a:pPr>
            <a:r>
              <a:rPr lang="en"/>
              <a:t>Perfect slides for more contents about your presentation.</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Lorem ipsum dolor sit amet, consectetur adipiscing elit. Praesent vel sem porttitor, feugiat est at, pretium neque. Interdum et malesuada fames ac ante ipsum primis in faucibus. Maecenas porttitor ante ac lorem gravida, in aliquet tellus aliquam. Sed feugiat ante vitae ex ultricies lobortis. Sed facilisis nunc eros, a tincidunt neque finibus sed. Aenean sodales quam id scelerisque faucibus. </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Vestibulum fermentum, urna eu consectetur laoreet, orci tellus efficitur tellus, et convallis urna orci ac eros. Ut a nibh libero. Ut viverra quis turpis interdum tincidunt. Nunc a nisl sed mi bibendum pretium. Duis facilisis justo magna. Aenean in dui eget purus lobortis varius eget id tortor. </a:t>
            </a:r>
            <a:endParaRPr/>
          </a:p>
        </p:txBody>
      </p:sp>
      <p:pic>
        <p:nvPicPr>
          <p:cNvPr id="99" name="Google Shape;99;p19"/>
          <p:cNvPicPr preferRelativeResize="0"/>
          <p:nvPr/>
        </p:nvPicPr>
        <p:blipFill>
          <a:blip r:embed="rId3">
            <a:alphaModFix/>
          </a:blip>
          <a:stretch>
            <a:fillRect/>
          </a:stretch>
        </p:blipFill>
        <p:spPr>
          <a:xfrm>
            <a:off x="368775" y="1531375"/>
            <a:ext cx="3836028" cy="2462174"/>
          </a:xfrm>
          <a:prstGeom prst="rect">
            <a:avLst/>
          </a:prstGeom>
          <a:noFill/>
          <a:ln>
            <a:noFill/>
          </a:ln>
        </p:spPr>
      </p:pic>
      <p:pic>
        <p:nvPicPr>
          <p:cNvPr id="100" name="Google Shape;100;p19"/>
          <p:cNvPicPr preferRelativeResize="0"/>
          <p:nvPr/>
        </p:nvPicPr>
        <p:blipFill>
          <a:blip r:embed="rId4">
            <a:alphaModFix/>
          </a:blip>
          <a:stretch>
            <a:fillRect/>
          </a:stretch>
        </p:blipFill>
        <p:spPr>
          <a:xfrm>
            <a:off x="344875" y="863050"/>
            <a:ext cx="3241775" cy="81958"/>
          </a:xfrm>
          <a:prstGeom prst="rect">
            <a:avLst/>
          </a:prstGeom>
          <a:noFill/>
          <a:ln>
            <a:noFill/>
          </a:ln>
        </p:spPr>
      </p:pic>
      <p:pic>
        <p:nvPicPr>
          <p:cNvPr id="101" name="Google Shape;101;p19"/>
          <p:cNvPicPr preferRelativeResize="0"/>
          <p:nvPr/>
        </p:nvPicPr>
        <p:blipFill>
          <a:blip r:embed="rId5">
            <a:alphaModFix/>
          </a:blip>
          <a:stretch>
            <a:fillRect/>
          </a:stretch>
        </p:blipFill>
        <p:spPr>
          <a:xfrm>
            <a:off x="153475" y="3993550"/>
            <a:ext cx="215300" cy="2153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 name="Shape 105"/>
        <p:cNvGrpSpPr/>
        <p:nvPr/>
      </p:nvGrpSpPr>
      <p:grpSpPr>
        <a:xfrm>
          <a:off x="0" y="0"/>
          <a:ext cx="0" cy="0"/>
          <a:chOff x="0" y="0"/>
          <a:chExt cx="0" cy="0"/>
        </a:xfrm>
      </p:grpSpPr>
      <p:sp>
        <p:nvSpPr>
          <p:cNvPr id="106" name="Google Shape;106;p20"/>
          <p:cNvSpPr txBox="1"/>
          <p:nvPr>
            <p:ph type="title"/>
          </p:nvPr>
        </p:nvSpPr>
        <p:spPr>
          <a:xfrm>
            <a:off x="218300" y="52000"/>
            <a:ext cx="8559300" cy="814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First point 2 columns</a:t>
            </a:r>
            <a:endParaRPr/>
          </a:p>
        </p:txBody>
      </p:sp>
      <p:sp>
        <p:nvSpPr>
          <p:cNvPr id="107" name="Google Shape;107;p20"/>
          <p:cNvSpPr txBox="1"/>
          <p:nvPr>
            <p:ph idx="1" type="body"/>
          </p:nvPr>
        </p:nvSpPr>
        <p:spPr>
          <a:xfrm>
            <a:off x="218300" y="1196050"/>
            <a:ext cx="3051600" cy="3372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just">
              <a:spcBef>
                <a:spcPts val="0"/>
              </a:spcBef>
              <a:spcAft>
                <a:spcPts val="0"/>
              </a:spcAft>
              <a:buNone/>
            </a:pPr>
            <a:r>
              <a:rPr lang="en"/>
              <a:t>Consectetur adipiscing elit, sed do eiusmod tempor incididunt ut labore et dolore magna aliqua.</a:t>
            </a:r>
            <a:endParaRPr/>
          </a:p>
          <a:p>
            <a:pPr indent="0" lvl="0" marL="0" rtl="0" algn="just">
              <a:spcBef>
                <a:spcPts val="0"/>
              </a:spcBef>
              <a:spcAft>
                <a:spcPts val="0"/>
              </a:spcAft>
              <a:buNone/>
            </a:pPr>
            <a:r>
              <a:t/>
            </a:r>
            <a:endParaRPr/>
          </a:p>
          <a:p>
            <a:pPr indent="0" lvl="0" marL="0" rtl="0" algn="just">
              <a:spcBef>
                <a:spcPts val="1200"/>
              </a:spcBef>
              <a:spcAft>
                <a:spcPts val="1200"/>
              </a:spcAft>
              <a:buNone/>
            </a:pPr>
            <a:r>
              <a:rPr lang="en"/>
              <a:t>Lorem ipsum dolor sit amet, consectetur adipiscing elit. Proin at placerat tortor. Duis ullamcorper, dui at accumsan lobortis, odio sapien maximus augue, sed aliquet mi mi feugiat lectus. Fusce fermentum molestie eros et mattis. Quisque vel enim et enim finibus molestie. In mi erat, tincidunt in ultricies ac, dictum quis augue. Nulla eget risus non nisi interdum ornare. Aliquam leo lectus, egestas vel maximus id, convallis quis lorem. Sed id augue volutpat, blandit quam vitae, rutrum nisl. Morbi rhoncus, mauris at lacinia interdum, odio dolor imperdiet quam, non iaculis lorem est ac nisi. Aliquam vel aliquet leo, sed euismod augue. Proin eget justo et mi elementum fringilla. Proin hendrerit vel lectus at semper.</a:t>
            </a:r>
            <a:endParaRPr/>
          </a:p>
        </p:txBody>
      </p:sp>
      <p:sp>
        <p:nvSpPr>
          <p:cNvPr id="108" name="Google Shape;108;p20"/>
          <p:cNvSpPr txBox="1"/>
          <p:nvPr>
            <p:ph idx="2" type="body"/>
          </p:nvPr>
        </p:nvSpPr>
        <p:spPr>
          <a:xfrm>
            <a:off x="5780175" y="1193050"/>
            <a:ext cx="2997300" cy="3378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Suspendisse eleifend turpis eu lorem pulvinar porttitor. Lorem ipsum dolor sit amet, consectetur adipiscing elit. Sed ex sapien, tincidunt in finibus a, sodales lobortis risus. Sed elementum lacinia maximus. Phasellus scelerisque vestibulum diam et dapibus. Ut in placerat sapien, suscipit lobortis mi. Duis ultricies justo vitae elit luctus pretium. Nullam tempor lobortis ullamcorper. Vivamus hendrerit lorem ac felis imperdiet facilisis. Integer semper nunc eget volutpat lacinia. Vivamus tellus turpis, tincidunt sed sodales vitae, interdum non tortor. Ut vel arcu non felis posuere condimentum et id nulla. </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Nulla faucibus molestie lorem, eu posuere ipsum maximus sed. Mauris auctor tempor facilisis. Sed porttitor vulputate vestibulum. Vivamus sed tortor tortor.</a:t>
            </a:r>
            <a:endParaRPr/>
          </a:p>
        </p:txBody>
      </p:sp>
      <p:pic>
        <p:nvPicPr>
          <p:cNvPr id="109" name="Google Shape;109;p20"/>
          <p:cNvPicPr preferRelativeResize="0"/>
          <p:nvPr/>
        </p:nvPicPr>
        <p:blipFill>
          <a:blip r:embed="rId3">
            <a:alphaModFix/>
          </a:blip>
          <a:stretch>
            <a:fillRect/>
          </a:stretch>
        </p:blipFill>
        <p:spPr>
          <a:xfrm>
            <a:off x="2244600" y="805725"/>
            <a:ext cx="4532200" cy="81950"/>
          </a:xfrm>
          <a:prstGeom prst="rect">
            <a:avLst/>
          </a:prstGeom>
          <a:noFill/>
          <a:ln>
            <a:noFill/>
          </a:ln>
        </p:spPr>
      </p:pic>
      <p:pic>
        <p:nvPicPr>
          <p:cNvPr id="110" name="Google Shape;110;p20"/>
          <p:cNvPicPr preferRelativeResize="0"/>
          <p:nvPr/>
        </p:nvPicPr>
        <p:blipFill>
          <a:blip r:embed="rId4">
            <a:alphaModFix/>
          </a:blip>
          <a:stretch>
            <a:fillRect/>
          </a:stretch>
        </p:blipFill>
        <p:spPr>
          <a:xfrm>
            <a:off x="3485210" y="1244000"/>
            <a:ext cx="1954304" cy="5143498"/>
          </a:xfrm>
          <a:prstGeom prst="rect">
            <a:avLst/>
          </a:prstGeom>
          <a:noFill/>
          <a:ln>
            <a:noFill/>
          </a:ln>
        </p:spPr>
      </p:pic>
      <p:pic>
        <p:nvPicPr>
          <p:cNvPr id="111" name="Google Shape;111;p20"/>
          <p:cNvPicPr preferRelativeResize="0"/>
          <p:nvPr/>
        </p:nvPicPr>
        <p:blipFill>
          <a:blip r:embed="rId5">
            <a:alphaModFix/>
          </a:blip>
          <a:stretch>
            <a:fillRect/>
          </a:stretch>
        </p:blipFill>
        <p:spPr>
          <a:xfrm>
            <a:off x="5439525" y="1028700"/>
            <a:ext cx="215300" cy="215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5" name="Shape 115"/>
        <p:cNvGrpSpPr/>
        <p:nvPr/>
      </p:nvGrpSpPr>
      <p:grpSpPr>
        <a:xfrm>
          <a:off x="0" y="0"/>
          <a:ext cx="0" cy="0"/>
          <a:chOff x="0" y="0"/>
          <a:chExt cx="0" cy="0"/>
        </a:xfrm>
      </p:grpSpPr>
      <p:sp>
        <p:nvSpPr>
          <p:cNvPr id="116" name="Google Shape;116;p21"/>
          <p:cNvSpPr txBox="1"/>
          <p:nvPr>
            <p:ph type="title"/>
          </p:nvPr>
        </p:nvSpPr>
        <p:spPr>
          <a:xfrm>
            <a:off x="2091975" y="157600"/>
            <a:ext cx="6622800" cy="7116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
              <a:t>In two or three columns</a:t>
            </a:r>
            <a:endParaRPr/>
          </a:p>
        </p:txBody>
      </p:sp>
      <p:sp>
        <p:nvSpPr>
          <p:cNvPr id="117" name="Google Shape;117;p21"/>
          <p:cNvSpPr txBox="1"/>
          <p:nvPr>
            <p:ph idx="1" type="body"/>
          </p:nvPr>
        </p:nvSpPr>
        <p:spPr>
          <a:xfrm>
            <a:off x="501650" y="3583900"/>
            <a:ext cx="2046600" cy="1282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just">
              <a:spcBef>
                <a:spcPts val="0"/>
              </a:spcBef>
              <a:spcAft>
                <a:spcPts val="0"/>
              </a:spcAft>
              <a:buNone/>
            </a:pPr>
            <a:r>
              <a:rPr lang="en"/>
              <a:t>Consectetur adipiscing,  incididunt ut labore et dolore magna aliqua.</a:t>
            </a:r>
            <a:endParaRPr/>
          </a:p>
        </p:txBody>
      </p:sp>
      <p:sp>
        <p:nvSpPr>
          <p:cNvPr id="118" name="Google Shape;118;p21"/>
          <p:cNvSpPr txBox="1"/>
          <p:nvPr>
            <p:ph idx="2" type="body"/>
          </p:nvPr>
        </p:nvSpPr>
        <p:spPr>
          <a:xfrm>
            <a:off x="3950800" y="1341300"/>
            <a:ext cx="2046600" cy="3378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 Sed elementum lacinia maximus. Phasellus scelerisque vestibulum diam et dapibus. Ut in placerat sapien, suscipit lobortis mi. </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Duis ultricies justo vitae elit luctus pretium. Nullam tempor lobortis ullamcorper. Vivamus hendrerit lorem ac felis imperdiet facilisis. Integer semper nunc eget volutpat lacinia. Vivamus tellus turpis, tincidunt sed sodales vitae, interdum non tortor. Ut vel arcu non felis posuere condimentum et id nulla. </a:t>
            </a:r>
            <a:endParaRPr/>
          </a:p>
        </p:txBody>
      </p:sp>
      <p:sp>
        <p:nvSpPr>
          <p:cNvPr id="119" name="Google Shape;119;p21"/>
          <p:cNvSpPr txBox="1"/>
          <p:nvPr>
            <p:ph idx="3" type="body"/>
          </p:nvPr>
        </p:nvSpPr>
        <p:spPr>
          <a:xfrm>
            <a:off x="6700150" y="2081325"/>
            <a:ext cx="2014500" cy="3372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just">
              <a:spcBef>
                <a:spcPts val="0"/>
              </a:spcBef>
              <a:spcAft>
                <a:spcPts val="0"/>
              </a:spcAft>
              <a:buClr>
                <a:schemeClr val="dk1"/>
              </a:buClr>
              <a:buSzPts val="1100"/>
              <a:buFont typeface="Arial"/>
              <a:buNone/>
            </a:pPr>
            <a:r>
              <a:rPr lang="en"/>
              <a:t>Incididunt ut labore et dolore. Nulla faucibus molestie lorem, eu posuere ipsum maximus sed. Mauris auctor tempor facilisis. Sed porttitor vulputate vestibulum. Vivamus sed tortor tortor.</a:t>
            </a:r>
            <a:endParaRPr/>
          </a:p>
          <a:p>
            <a:pPr indent="0" lvl="0" marL="0" rtl="0" algn="just">
              <a:spcBef>
                <a:spcPts val="0"/>
              </a:spcBef>
              <a:spcAft>
                <a:spcPts val="0"/>
              </a:spcAft>
              <a:buClr>
                <a:schemeClr val="dk1"/>
              </a:buClr>
              <a:buSzPts val="1100"/>
              <a:buFont typeface="Arial"/>
              <a:buNone/>
            </a:pPr>
            <a:r>
              <a:t/>
            </a:r>
            <a:endParaRPr/>
          </a:p>
          <a:p>
            <a:pPr indent="0" lvl="0" marL="0" rtl="0" algn="just">
              <a:spcBef>
                <a:spcPts val="0"/>
              </a:spcBef>
              <a:spcAft>
                <a:spcPts val="0"/>
              </a:spcAft>
              <a:buClr>
                <a:schemeClr val="dk1"/>
              </a:buClr>
              <a:buSzPts val="1100"/>
              <a:buFont typeface="Arial"/>
              <a:buNone/>
            </a:pPr>
            <a:r>
              <a:rPr lang="en"/>
              <a:t>Sed tincidunt nisl eget lacus volutpat, nec aliquam justo congue. Duis eget arcu felis. Donec gravida dui tellus, sed vestibulum odio eleifend at. Etiam ante magna, dictum faucibus hendrerit eu, facilisis a mi. Quisque scelerisque cursus vulputate. </a:t>
            </a:r>
            <a:endParaRPr/>
          </a:p>
        </p:txBody>
      </p:sp>
      <p:pic>
        <p:nvPicPr>
          <p:cNvPr id="120" name="Google Shape;120;p21"/>
          <p:cNvPicPr preferRelativeResize="0"/>
          <p:nvPr/>
        </p:nvPicPr>
        <p:blipFill>
          <a:blip r:embed="rId3">
            <a:alphaModFix/>
          </a:blip>
          <a:stretch>
            <a:fillRect/>
          </a:stretch>
        </p:blipFill>
        <p:spPr>
          <a:xfrm>
            <a:off x="3443325" y="787250"/>
            <a:ext cx="5271326" cy="81950"/>
          </a:xfrm>
          <a:prstGeom prst="rect">
            <a:avLst/>
          </a:prstGeom>
          <a:noFill/>
          <a:ln>
            <a:noFill/>
          </a:ln>
        </p:spPr>
      </p:pic>
      <p:pic>
        <p:nvPicPr>
          <p:cNvPr id="121" name="Google Shape;121;p21"/>
          <p:cNvPicPr preferRelativeResize="0"/>
          <p:nvPr/>
        </p:nvPicPr>
        <p:blipFill>
          <a:blip r:embed="rId4">
            <a:alphaModFix/>
          </a:blip>
          <a:stretch>
            <a:fillRect/>
          </a:stretch>
        </p:blipFill>
        <p:spPr>
          <a:xfrm>
            <a:off x="-90725" y="-458475"/>
            <a:ext cx="2984850" cy="3731075"/>
          </a:xfrm>
          <a:prstGeom prst="rect">
            <a:avLst/>
          </a:prstGeom>
          <a:noFill/>
          <a:ln>
            <a:noFill/>
          </a:ln>
        </p:spPr>
      </p:pic>
      <p:pic>
        <p:nvPicPr>
          <p:cNvPr id="122" name="Google Shape;122;p21"/>
          <p:cNvPicPr preferRelativeResize="0"/>
          <p:nvPr/>
        </p:nvPicPr>
        <p:blipFill>
          <a:blip r:embed="rId5">
            <a:alphaModFix/>
          </a:blip>
          <a:stretch>
            <a:fillRect/>
          </a:stretch>
        </p:blipFill>
        <p:spPr>
          <a:xfrm rot="5400000">
            <a:off x="2894125" y="3272600"/>
            <a:ext cx="215300" cy="215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6" name="Shape 126"/>
        <p:cNvGrpSpPr/>
        <p:nvPr/>
      </p:nvGrpSpPr>
      <p:grpSpPr>
        <a:xfrm>
          <a:off x="0" y="0"/>
          <a:ext cx="0" cy="0"/>
          <a:chOff x="0" y="0"/>
          <a:chExt cx="0" cy="0"/>
        </a:xfrm>
      </p:grpSpPr>
      <p:sp>
        <p:nvSpPr>
          <p:cNvPr id="127" name="Google Shape;127;p22"/>
          <p:cNvSpPr txBox="1"/>
          <p:nvPr>
            <p:ph type="title"/>
          </p:nvPr>
        </p:nvSpPr>
        <p:spPr>
          <a:xfrm>
            <a:off x="1371600" y="1320825"/>
            <a:ext cx="6400800" cy="2474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Big Concept.</a:t>
            </a:r>
            <a:endParaRPr/>
          </a:p>
        </p:txBody>
      </p:sp>
      <p:pic>
        <p:nvPicPr>
          <p:cNvPr id="128" name="Google Shape;128;p22"/>
          <p:cNvPicPr preferRelativeResize="0"/>
          <p:nvPr/>
        </p:nvPicPr>
        <p:blipFill>
          <a:blip r:embed="rId3">
            <a:alphaModFix/>
          </a:blip>
          <a:stretch>
            <a:fillRect/>
          </a:stretch>
        </p:blipFill>
        <p:spPr>
          <a:xfrm>
            <a:off x="6709525" y="2110875"/>
            <a:ext cx="206850" cy="206850"/>
          </a:xfrm>
          <a:prstGeom prst="rect">
            <a:avLst/>
          </a:prstGeom>
          <a:noFill/>
          <a:ln>
            <a:noFill/>
          </a:ln>
        </p:spPr>
      </p:pic>
      <p:pic>
        <p:nvPicPr>
          <p:cNvPr id="129" name="Google Shape;129;p22"/>
          <p:cNvPicPr preferRelativeResize="0"/>
          <p:nvPr/>
        </p:nvPicPr>
        <p:blipFill>
          <a:blip r:embed="rId3">
            <a:alphaModFix/>
          </a:blip>
          <a:stretch>
            <a:fillRect/>
          </a:stretch>
        </p:blipFill>
        <p:spPr>
          <a:xfrm rot="10800000">
            <a:off x="2110025" y="2941450"/>
            <a:ext cx="206850" cy="2068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3" name="Shape 133"/>
        <p:cNvGrpSpPr/>
        <p:nvPr/>
      </p:nvGrpSpPr>
      <p:grpSpPr>
        <a:xfrm>
          <a:off x="0" y="0"/>
          <a:ext cx="0" cy="0"/>
          <a:chOff x="0" y="0"/>
          <a:chExt cx="0" cy="0"/>
        </a:xfrm>
      </p:grpSpPr>
      <p:sp>
        <p:nvSpPr>
          <p:cNvPr id="134" name="Google Shape;134;p23"/>
          <p:cNvSpPr txBox="1"/>
          <p:nvPr>
            <p:ph type="title"/>
          </p:nvPr>
        </p:nvSpPr>
        <p:spPr>
          <a:xfrm>
            <a:off x="372500" y="354000"/>
            <a:ext cx="8438700" cy="842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 picture is worth than a thousand words</a:t>
            </a:r>
            <a:endParaRPr/>
          </a:p>
        </p:txBody>
      </p:sp>
      <p:sp>
        <p:nvSpPr>
          <p:cNvPr id="135" name="Google Shape;135;p23"/>
          <p:cNvSpPr txBox="1"/>
          <p:nvPr>
            <p:ph idx="1" type="body"/>
          </p:nvPr>
        </p:nvSpPr>
        <p:spPr>
          <a:xfrm>
            <a:off x="195725" y="4729650"/>
            <a:ext cx="8703000" cy="256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 complex idea can be conveyed with just a single still image, namely making it possible to absorb large amounts of data quickly.</a:t>
            </a:r>
            <a:endParaRPr/>
          </a:p>
        </p:txBody>
      </p:sp>
      <p:pic>
        <p:nvPicPr>
          <p:cNvPr id="136" name="Google Shape;136;p23"/>
          <p:cNvPicPr preferRelativeResize="0"/>
          <p:nvPr/>
        </p:nvPicPr>
        <p:blipFill>
          <a:blip r:embed="rId3">
            <a:alphaModFix/>
          </a:blip>
          <a:stretch>
            <a:fillRect/>
          </a:stretch>
        </p:blipFill>
        <p:spPr>
          <a:xfrm>
            <a:off x="2153500" y="1436863"/>
            <a:ext cx="4480583" cy="2987055"/>
          </a:xfrm>
          <a:prstGeom prst="rect">
            <a:avLst/>
          </a:prstGeom>
          <a:noFill/>
          <a:ln>
            <a:noFill/>
          </a:ln>
        </p:spPr>
      </p:pic>
      <p:pic>
        <p:nvPicPr>
          <p:cNvPr id="137" name="Google Shape;137;p23"/>
          <p:cNvPicPr preferRelativeResize="0"/>
          <p:nvPr/>
        </p:nvPicPr>
        <p:blipFill>
          <a:blip r:embed="rId4">
            <a:alphaModFix/>
          </a:blip>
          <a:stretch>
            <a:fillRect/>
          </a:stretch>
        </p:blipFill>
        <p:spPr>
          <a:xfrm>
            <a:off x="1938200" y="4423925"/>
            <a:ext cx="215300" cy="215300"/>
          </a:xfrm>
          <a:prstGeom prst="rect">
            <a:avLst/>
          </a:prstGeom>
          <a:noFill/>
          <a:ln>
            <a:noFill/>
          </a:ln>
        </p:spPr>
      </p:pic>
      <p:pic>
        <p:nvPicPr>
          <p:cNvPr id="138" name="Google Shape;138;p23"/>
          <p:cNvPicPr preferRelativeResize="0"/>
          <p:nvPr/>
        </p:nvPicPr>
        <p:blipFill>
          <a:blip r:embed="rId5">
            <a:alphaModFix/>
          </a:blip>
          <a:stretch>
            <a:fillRect/>
          </a:stretch>
        </p:blipFill>
        <p:spPr>
          <a:xfrm>
            <a:off x="6634075" y="1221575"/>
            <a:ext cx="215300" cy="2153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bture">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