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embeddedFontLst>
    <p:embeddedFont>
      <p:font typeface="Ubuntu"/>
      <p:regular r:id="rId22"/>
      <p:bold r:id="rId23"/>
      <p:italic r:id="rId24"/>
      <p:boldItalic r:id="rId25"/>
    </p:embeddedFont>
    <p:embeddedFont>
      <p:font typeface="Roboto Thin"/>
      <p:regular r:id="rId26"/>
      <p:bold r:id="rId27"/>
      <p:italic r:id="rId28"/>
      <p:boldItalic r:id="rId29"/>
    </p:embeddedFont>
    <p:embeddedFont>
      <p:font typeface="Muli"/>
      <p:regular r:id="rId30"/>
      <p:bold r:id="rId31"/>
      <p:italic r:id="rId32"/>
      <p:boldItalic r:id="rId33"/>
    </p:embeddedFont>
    <p:embeddedFont>
      <p:font typeface="Source Serif Pro"/>
      <p:regular r:id="rId34"/>
      <p:bold r:id="rId35"/>
    </p:embeddedFont>
    <p:embeddedFont>
      <p:font typeface="Muli Regular"/>
      <p:bold r:id="rId36"/>
      <p:boldItalic r:id="rId37"/>
    </p:embeddedFont>
    <p:embeddedFont>
      <p:font typeface="Kreon"/>
      <p:regular r:id="rId38"/>
      <p:bold r:id="rId39"/>
    </p:embeddedFont>
    <p:embeddedFont>
      <p:font typeface="Merriweather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A5CE18CE-2D7F-4F41-A17C-7936DF36D5E1}">
  <a:tblStyle styleId="{A5CE18CE-2D7F-4F41-A17C-7936DF36D5E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erriweather-regular.fntdata"/><Relationship Id="rId42" Type="http://schemas.openxmlformats.org/officeDocument/2006/relationships/font" Target="fonts/Merriweather-italic.fntdata"/><Relationship Id="rId41" Type="http://schemas.openxmlformats.org/officeDocument/2006/relationships/font" Target="fonts/Merriweather-bold.fntdata"/><Relationship Id="rId43" Type="http://schemas.openxmlformats.org/officeDocument/2006/relationships/font" Target="fonts/Merriweather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uli-bold.fntdata"/><Relationship Id="rId30" Type="http://schemas.openxmlformats.org/officeDocument/2006/relationships/font" Target="fonts/Muli-regular.fntdata"/><Relationship Id="rId33" Type="http://schemas.openxmlformats.org/officeDocument/2006/relationships/font" Target="fonts/Muli-boldItalic.fntdata"/><Relationship Id="rId32" Type="http://schemas.openxmlformats.org/officeDocument/2006/relationships/font" Target="fonts/Muli-italic.fntdata"/><Relationship Id="rId35" Type="http://schemas.openxmlformats.org/officeDocument/2006/relationships/font" Target="fonts/SourceSerifPro-bold.fntdata"/><Relationship Id="rId34" Type="http://schemas.openxmlformats.org/officeDocument/2006/relationships/font" Target="fonts/SourceSerifPro-regular.fntdata"/><Relationship Id="rId37" Type="http://schemas.openxmlformats.org/officeDocument/2006/relationships/font" Target="fonts/MuliRegular-boldItalic.fntdata"/><Relationship Id="rId36" Type="http://schemas.openxmlformats.org/officeDocument/2006/relationships/font" Target="fonts/MuliRegular-bold.fntdata"/><Relationship Id="rId39" Type="http://schemas.openxmlformats.org/officeDocument/2006/relationships/font" Target="fonts/Kreon-bold.fntdata"/><Relationship Id="rId38" Type="http://schemas.openxmlformats.org/officeDocument/2006/relationships/font" Target="fonts/Kreon-regular.fntdata"/><Relationship Id="rId20" Type="http://schemas.openxmlformats.org/officeDocument/2006/relationships/slide" Target="slides/slide15.xml"/><Relationship Id="rId22" Type="http://schemas.openxmlformats.org/officeDocument/2006/relationships/font" Target="fonts/Ubuntu-regular.fntdata"/><Relationship Id="rId21" Type="http://schemas.openxmlformats.org/officeDocument/2006/relationships/slide" Target="slides/slide16.xml"/><Relationship Id="rId24" Type="http://schemas.openxmlformats.org/officeDocument/2006/relationships/font" Target="fonts/Ubuntu-italic.fntdata"/><Relationship Id="rId23" Type="http://schemas.openxmlformats.org/officeDocument/2006/relationships/font" Target="fonts/Ubuntu-bold.fntdata"/><Relationship Id="rId26" Type="http://schemas.openxmlformats.org/officeDocument/2006/relationships/font" Target="fonts/RobotoThin-regular.fntdata"/><Relationship Id="rId25" Type="http://schemas.openxmlformats.org/officeDocument/2006/relationships/font" Target="fonts/Ubuntu-boldItalic.fntdata"/><Relationship Id="rId28" Type="http://schemas.openxmlformats.org/officeDocument/2006/relationships/font" Target="fonts/RobotoThin-italic.fntdata"/><Relationship Id="rId27" Type="http://schemas.openxmlformats.org/officeDocument/2006/relationships/font" Target="fonts/RobotoThin-bold.fntdata"/><Relationship Id="rId29" Type="http://schemas.openxmlformats.org/officeDocument/2006/relationships/font" Target="fonts/RobotoThin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" name="Google Shape;5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50a0bedfe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50a0bedfe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05b84bff6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505b84bff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507bb93273_0_6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507bb93273_0_6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c6f73a04f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c6f73a04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c6f73a04f_0_3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c6f73a04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ff04f3cd2_1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ff04f3cd2_1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505b84bff6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505b84bff6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505b84bf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505b84bf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50a0bedfe8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50a0bedfe8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c6f73a04f_0_9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c6f73a04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6f73a04f_0_14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6f73a04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50a0bedfe8_0_2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50a0bedfe8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50a0bedfe8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50a0bedfe8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0a0bedfe8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50a0bedfe8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 diapositiva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008725" y="820475"/>
            <a:ext cx="3086100" cy="3191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515400" y="4294300"/>
            <a:ext cx="2078400" cy="3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5C0CE"/>
              </a:buClr>
              <a:buSzPts val="1200"/>
              <a:buNone/>
              <a:defRPr i="1" sz="1200">
                <a:solidFill>
                  <a:srgbClr val="85C0CE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3515400" y="4461775"/>
            <a:ext cx="12663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>
              <a:buNone/>
              <a:defRPr b="1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/>
          <p:nvPr>
            <p:ph hasCustomPrompt="1" type="title"/>
          </p:nvPr>
        </p:nvSpPr>
        <p:spPr>
          <a:xfrm>
            <a:off x="2674075" y="1106125"/>
            <a:ext cx="3115200" cy="196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C3E68"/>
              </a:buClr>
              <a:buSzPts val="12000"/>
              <a:buNone/>
              <a:defRPr sz="12000">
                <a:solidFill>
                  <a:srgbClr val="0C3E68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" name="Google Shape;43;p11"/>
          <p:cNvSpPr txBox="1"/>
          <p:nvPr>
            <p:ph idx="1" type="body"/>
          </p:nvPr>
        </p:nvSpPr>
        <p:spPr>
          <a:xfrm>
            <a:off x="2674075" y="3152225"/>
            <a:ext cx="30924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92100" lvl="0" marL="457200" algn="ctr">
              <a:spcBef>
                <a:spcPts val="0"/>
              </a:spcBef>
              <a:spcAft>
                <a:spcPts val="0"/>
              </a:spcAft>
              <a:buClr>
                <a:srgbClr val="0C3E68"/>
              </a:buClr>
              <a:buSzPts val="1000"/>
              <a:buChar char="●"/>
              <a:defRPr sz="1000">
                <a:solidFill>
                  <a:srgbClr val="0C3E68"/>
                </a:solidFill>
              </a:defRPr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Clr>
                <a:srgbClr val="0C3E68"/>
              </a:buClr>
              <a:buSzPts val="1000"/>
              <a:buChar char="○"/>
              <a:defRPr sz="1000">
                <a:solidFill>
                  <a:srgbClr val="0C3E68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rgbClr val="0C3E68"/>
              </a:buClr>
              <a:buSzPts val="1400"/>
              <a:buChar char="■"/>
              <a:defRPr>
                <a:solidFill>
                  <a:srgbClr val="0C3E68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○"/>
              <a:defRPr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●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Una columna">
  <p:cSld name="ONE_COLUMN_TEX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474050" y="222500"/>
            <a:ext cx="15216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7" name="Google Shape;47;p12"/>
          <p:cNvSpPr txBox="1"/>
          <p:nvPr>
            <p:ph idx="1" type="body"/>
          </p:nvPr>
        </p:nvSpPr>
        <p:spPr>
          <a:xfrm>
            <a:off x="474050" y="2274275"/>
            <a:ext cx="1933500" cy="23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8575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Char char="●"/>
              <a:defRPr sz="900">
                <a:solidFill>
                  <a:srgbClr val="FFFFFF"/>
                </a:solidFill>
              </a:defRPr>
            </a:lvl1pPr>
            <a:lvl2pPr indent="-285750" lvl="1" marL="914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900"/>
              <a:buChar char="○"/>
              <a:defRPr sz="900">
                <a:solidFill>
                  <a:srgbClr val="FFFFFF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erriweather"/>
              <a:buChar char="■"/>
              <a:defRPr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erriweather"/>
              <a:buChar char="●"/>
              <a:defRPr sz="1200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FFE900"/>
              </a:buClr>
              <a:buSzPts val="1200"/>
              <a:buFont typeface="Merriweather"/>
              <a:buChar char="○"/>
              <a:defRPr sz="1200">
                <a:solidFill>
                  <a:srgbClr val="FFE900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FFE900"/>
              </a:buClr>
              <a:buSzPts val="1200"/>
              <a:buFont typeface="Merriweather"/>
              <a:buChar char="■"/>
              <a:defRPr sz="1200">
                <a:solidFill>
                  <a:srgbClr val="FFE900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48" name="Google Shape;48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" name="Google Shape;49;p12"/>
          <p:cNvSpPr txBox="1"/>
          <p:nvPr>
            <p:ph idx="2" type="body"/>
          </p:nvPr>
        </p:nvSpPr>
        <p:spPr>
          <a:xfrm>
            <a:off x="4076875" y="222500"/>
            <a:ext cx="4539600" cy="48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Char char="●"/>
              <a:defRPr sz="1400">
                <a:solidFill>
                  <a:srgbClr val="000000"/>
                </a:solidFill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  <a:defRPr sz="1200">
                <a:solidFill>
                  <a:srgbClr val="000000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Char char="○"/>
              <a:defRPr sz="1200">
                <a:solidFill>
                  <a:srgbClr val="000000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Char char="■"/>
              <a:defRPr sz="1200">
                <a:solidFill>
                  <a:srgbClr val="000000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itas">
  <p:cSld name="CUSTOM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297125" y="1458325"/>
            <a:ext cx="21603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i="1" sz="3000">
                <a:solidFill>
                  <a:srgbClr val="85C0C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706400" y="3906525"/>
            <a:ext cx="14280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Clr>
                <a:srgbClr val="F2F9FB"/>
              </a:buClr>
              <a:buSzPts val="1400"/>
              <a:buChar char="●"/>
              <a:defRPr sz="1400">
                <a:solidFill>
                  <a:srgbClr val="F2F9FB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rgbClr val="F16821"/>
              </a:buClr>
              <a:buSzPts val="1400"/>
              <a:buChar char="○"/>
              <a:defRPr>
                <a:solidFill>
                  <a:srgbClr val="F1682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rgbClr val="F16821"/>
              </a:buClr>
              <a:buSzPts val="1400"/>
              <a:buChar char="■"/>
              <a:defRPr>
                <a:solidFill>
                  <a:srgbClr val="F1682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rgbClr val="F16821"/>
              </a:buClr>
              <a:buSzPts val="1400"/>
              <a:buChar char="●"/>
              <a:defRPr>
                <a:solidFill>
                  <a:srgbClr val="F1682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rgbClr val="F16821"/>
              </a:buClr>
              <a:buSzPts val="1400"/>
              <a:buFont typeface="Muli Regular"/>
              <a:buChar char="○"/>
              <a:defRPr>
                <a:solidFill>
                  <a:srgbClr val="F16821"/>
                </a:solidFill>
                <a:latin typeface="Muli Regular"/>
                <a:ea typeface="Muli Regular"/>
                <a:cs typeface="Muli Regular"/>
                <a:sym typeface="Muli Regular"/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■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●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Font typeface="Roboto Thin"/>
              <a:buChar char="○"/>
              <a:defRPr>
                <a:latin typeface="Roboto Thin"/>
                <a:ea typeface="Roboto Thin"/>
                <a:cs typeface="Roboto Thin"/>
                <a:sym typeface="Roboto Thin"/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Font typeface="Roboto Thin"/>
              <a:buChar char="■"/>
              <a:defRPr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ula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284950" y="1350675"/>
            <a:ext cx="6214800" cy="24558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3600"/>
              <a:buNone/>
              <a:defRPr sz="3600"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" name="Google Shape;16;p3"/>
          <p:cNvSpPr txBox="1"/>
          <p:nvPr>
            <p:ph idx="2" type="title"/>
          </p:nvPr>
        </p:nvSpPr>
        <p:spPr>
          <a:xfrm>
            <a:off x="723100" y="2075750"/>
            <a:ext cx="1137000" cy="996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b="0">
                <a:solidFill>
                  <a:srgbClr val="FFFFFF"/>
                </a:solidFill>
                <a:latin typeface="Muli Regular"/>
                <a:ea typeface="Muli Regular"/>
                <a:cs typeface="Muli Regular"/>
                <a:sym typeface="Muli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>
                <a:latin typeface="Roboto Thin"/>
                <a:ea typeface="Roboto Thin"/>
                <a:cs typeface="Roboto Thin"/>
                <a:sym typeface="Roboto Thin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2792325" y="636675"/>
            <a:ext cx="28968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" name="Google Shape;21;p4"/>
          <p:cNvSpPr txBox="1"/>
          <p:nvPr>
            <p:ph idx="2" type="body"/>
          </p:nvPr>
        </p:nvSpPr>
        <p:spPr>
          <a:xfrm>
            <a:off x="5839300" y="634100"/>
            <a:ext cx="2978700" cy="379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cuerpo 2">
  <p:cSld name="TITLE_AND_BODY_5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2792325" y="636675"/>
            <a:ext cx="20919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5075275" y="634100"/>
            <a:ext cx="1992000" cy="379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3" type="body"/>
          </p:nvPr>
        </p:nvSpPr>
        <p:spPr>
          <a:xfrm>
            <a:off x="7280950" y="625000"/>
            <a:ext cx="16917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cuerpo 1">
  <p:cSld name="TITLE_AND_BODY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None/>
              <a:defRPr sz="3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2792325" y="636675"/>
            <a:ext cx="60165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Hola soy">
  <p:cSld name="CUSTOM_1">
    <p:bg>
      <p:bgPr>
        <a:solidFill>
          <a:srgbClr val="F2F9FB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6935425" y="1360550"/>
            <a:ext cx="1962900" cy="3461700"/>
          </a:xfrm>
          <a:prstGeom prst="rect">
            <a:avLst/>
          </a:prstGeom>
          <a:noFill/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3000">
                <a:solidFill>
                  <a:srgbClr val="43434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concept">
  <p:cSld name="CUSTOM_2">
    <p:bg>
      <p:bgPr>
        <a:solidFill>
          <a:srgbClr val="0C3E68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745825" y="491150"/>
            <a:ext cx="75903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">
  <p:cSld name="CUSTOM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type="title"/>
          </p:nvPr>
        </p:nvSpPr>
        <p:spPr>
          <a:xfrm>
            <a:off x="6339550" y="1379950"/>
            <a:ext cx="2695800" cy="12051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38" name="Google Shape;38;p9"/>
          <p:cNvSpPr txBox="1"/>
          <p:nvPr>
            <p:ph idx="1" type="body"/>
          </p:nvPr>
        </p:nvSpPr>
        <p:spPr>
          <a:xfrm>
            <a:off x="6303175" y="2689700"/>
            <a:ext cx="27321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92100" lvl="0" marL="45720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Char char="●"/>
              <a:defRPr sz="1000">
                <a:solidFill>
                  <a:srgbClr val="FFFFFF"/>
                </a:solidFill>
              </a:defRPr>
            </a:lvl1pPr>
            <a:lvl2pPr indent="-292100" lvl="1" marL="9144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○"/>
              <a:defRPr sz="1000">
                <a:solidFill>
                  <a:srgbClr val="FFFFFF"/>
                </a:solidFill>
              </a:defRPr>
            </a:lvl2pPr>
            <a:lvl3pPr indent="-292100" lvl="2" marL="13716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000"/>
              <a:buChar char="■"/>
              <a:defRPr sz="1000">
                <a:solidFill>
                  <a:srgbClr val="FFFFFF"/>
                </a:solidFill>
              </a:defRPr>
            </a:lvl3pPr>
            <a:lvl4pPr indent="-317500" lvl="3" marL="18288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indent="-317500" lvl="4" marL="2286000" algn="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oboto Thin"/>
              <a:buChar char="○"/>
              <a:defRPr>
                <a:solidFill>
                  <a:srgbClr val="FFFFFF"/>
                </a:solidFill>
                <a:latin typeface="Roboto Thin"/>
                <a:ea typeface="Roboto Thin"/>
                <a:cs typeface="Roboto Thin"/>
                <a:sym typeface="Roboto Thin"/>
              </a:defRPr>
            </a:lvl5pPr>
            <a:lvl6pPr indent="-317500" lvl="5" marL="2743200" algn="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Image">
  <p:cSld name="CUSTOM_4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type="title"/>
          </p:nvPr>
        </p:nvSpPr>
        <p:spPr>
          <a:xfrm>
            <a:off x="5162475" y="935625"/>
            <a:ext cx="3663300" cy="3358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36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49">
          <p15:clr>
            <a:srgbClr val="FA7B17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Kreon"/>
              <a:buNone/>
              <a:defRPr b="1" sz="2400">
                <a:latin typeface="Kreon"/>
                <a:ea typeface="Kreon"/>
                <a:cs typeface="Kreon"/>
                <a:sym typeface="Kre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Ubuntu"/>
              <a:buChar char="●"/>
              <a:defRPr sz="1800">
                <a:latin typeface="Ubuntu"/>
                <a:ea typeface="Ubuntu"/>
                <a:cs typeface="Ubuntu"/>
                <a:sym typeface="Ubuntu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○"/>
              <a:defRPr>
                <a:latin typeface="Ubuntu"/>
                <a:ea typeface="Ubuntu"/>
                <a:cs typeface="Ubuntu"/>
                <a:sym typeface="Ubuntu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■"/>
              <a:defRPr>
                <a:latin typeface="Ubuntu"/>
                <a:ea typeface="Ubuntu"/>
                <a:cs typeface="Ubuntu"/>
                <a:sym typeface="Ubuntu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●"/>
              <a:defRPr>
                <a:latin typeface="Ubuntu"/>
                <a:ea typeface="Ubuntu"/>
                <a:cs typeface="Ubuntu"/>
                <a:sym typeface="Ubuntu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○"/>
              <a:defRPr>
                <a:latin typeface="Ubuntu"/>
                <a:ea typeface="Ubuntu"/>
                <a:cs typeface="Ubuntu"/>
                <a:sym typeface="Ubuntu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■"/>
              <a:defRPr>
                <a:latin typeface="Ubuntu"/>
                <a:ea typeface="Ubuntu"/>
                <a:cs typeface="Ubuntu"/>
                <a:sym typeface="Ubuntu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●"/>
              <a:defRPr>
                <a:latin typeface="Ubuntu"/>
                <a:ea typeface="Ubuntu"/>
                <a:cs typeface="Ubuntu"/>
                <a:sym typeface="Ubuntu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Ubuntu"/>
              <a:buChar char="○"/>
              <a:defRPr>
                <a:latin typeface="Ubuntu"/>
                <a:ea typeface="Ubuntu"/>
                <a:cs typeface="Ubuntu"/>
                <a:sym typeface="Ubuntu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3427350" y="4461775"/>
            <a:ext cx="1354200" cy="49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algn="r">
              <a:buNone/>
              <a:defRPr b="1" sz="10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3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40" Type="http://schemas.openxmlformats.org/officeDocument/2006/relationships/image" Target="../media/image48.png"/><Relationship Id="rId42" Type="http://schemas.openxmlformats.org/officeDocument/2006/relationships/image" Target="../media/image46.png"/><Relationship Id="rId41" Type="http://schemas.openxmlformats.org/officeDocument/2006/relationships/image" Target="../media/image52.png"/><Relationship Id="rId44" Type="http://schemas.openxmlformats.org/officeDocument/2006/relationships/image" Target="../media/image56.png"/><Relationship Id="rId43" Type="http://schemas.openxmlformats.org/officeDocument/2006/relationships/image" Target="../media/image49.png"/><Relationship Id="rId46" Type="http://schemas.openxmlformats.org/officeDocument/2006/relationships/image" Target="../media/image58.png"/><Relationship Id="rId45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Relationship Id="rId9" Type="http://schemas.openxmlformats.org/officeDocument/2006/relationships/image" Target="../media/image26.png"/><Relationship Id="rId48" Type="http://schemas.openxmlformats.org/officeDocument/2006/relationships/image" Target="../media/image62.png"/><Relationship Id="rId47" Type="http://schemas.openxmlformats.org/officeDocument/2006/relationships/image" Target="../media/image54.png"/><Relationship Id="rId49" Type="http://schemas.openxmlformats.org/officeDocument/2006/relationships/image" Target="../media/image55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22.png"/><Relationship Id="rId8" Type="http://schemas.openxmlformats.org/officeDocument/2006/relationships/image" Target="../media/image15.png"/><Relationship Id="rId73" Type="http://schemas.openxmlformats.org/officeDocument/2006/relationships/image" Target="../media/image88.png"/><Relationship Id="rId72" Type="http://schemas.openxmlformats.org/officeDocument/2006/relationships/image" Target="../media/image83.png"/><Relationship Id="rId31" Type="http://schemas.openxmlformats.org/officeDocument/2006/relationships/image" Target="../media/image37.png"/><Relationship Id="rId75" Type="http://schemas.openxmlformats.org/officeDocument/2006/relationships/image" Target="../media/image85.png"/><Relationship Id="rId30" Type="http://schemas.openxmlformats.org/officeDocument/2006/relationships/image" Target="../media/image38.png"/><Relationship Id="rId74" Type="http://schemas.openxmlformats.org/officeDocument/2006/relationships/image" Target="../media/image87.png"/><Relationship Id="rId33" Type="http://schemas.openxmlformats.org/officeDocument/2006/relationships/image" Target="../media/image51.png"/><Relationship Id="rId32" Type="http://schemas.openxmlformats.org/officeDocument/2006/relationships/image" Target="../media/image41.png"/><Relationship Id="rId76" Type="http://schemas.openxmlformats.org/officeDocument/2006/relationships/image" Target="../media/image86.png"/><Relationship Id="rId35" Type="http://schemas.openxmlformats.org/officeDocument/2006/relationships/image" Target="../media/image45.png"/><Relationship Id="rId34" Type="http://schemas.openxmlformats.org/officeDocument/2006/relationships/image" Target="../media/image61.png"/><Relationship Id="rId71" Type="http://schemas.openxmlformats.org/officeDocument/2006/relationships/image" Target="../media/image81.png"/><Relationship Id="rId70" Type="http://schemas.openxmlformats.org/officeDocument/2006/relationships/image" Target="../media/image82.png"/><Relationship Id="rId37" Type="http://schemas.openxmlformats.org/officeDocument/2006/relationships/image" Target="../media/image44.png"/><Relationship Id="rId36" Type="http://schemas.openxmlformats.org/officeDocument/2006/relationships/image" Target="../media/image72.png"/><Relationship Id="rId39" Type="http://schemas.openxmlformats.org/officeDocument/2006/relationships/image" Target="../media/image47.png"/><Relationship Id="rId38" Type="http://schemas.openxmlformats.org/officeDocument/2006/relationships/image" Target="../media/image50.png"/><Relationship Id="rId62" Type="http://schemas.openxmlformats.org/officeDocument/2006/relationships/image" Target="../media/image65.png"/><Relationship Id="rId61" Type="http://schemas.openxmlformats.org/officeDocument/2006/relationships/image" Target="../media/image74.png"/><Relationship Id="rId20" Type="http://schemas.openxmlformats.org/officeDocument/2006/relationships/image" Target="../media/image23.png"/><Relationship Id="rId64" Type="http://schemas.openxmlformats.org/officeDocument/2006/relationships/image" Target="../media/image70.png"/><Relationship Id="rId63" Type="http://schemas.openxmlformats.org/officeDocument/2006/relationships/image" Target="../media/image64.png"/><Relationship Id="rId22" Type="http://schemas.openxmlformats.org/officeDocument/2006/relationships/image" Target="../media/image24.png"/><Relationship Id="rId66" Type="http://schemas.openxmlformats.org/officeDocument/2006/relationships/image" Target="../media/image73.png"/><Relationship Id="rId21" Type="http://schemas.openxmlformats.org/officeDocument/2006/relationships/image" Target="../media/image29.png"/><Relationship Id="rId65" Type="http://schemas.openxmlformats.org/officeDocument/2006/relationships/image" Target="../media/image80.png"/><Relationship Id="rId24" Type="http://schemas.openxmlformats.org/officeDocument/2006/relationships/image" Target="../media/image30.png"/><Relationship Id="rId68" Type="http://schemas.openxmlformats.org/officeDocument/2006/relationships/image" Target="../media/image71.png"/><Relationship Id="rId23" Type="http://schemas.openxmlformats.org/officeDocument/2006/relationships/image" Target="../media/image28.png"/><Relationship Id="rId67" Type="http://schemas.openxmlformats.org/officeDocument/2006/relationships/image" Target="../media/image77.png"/><Relationship Id="rId60" Type="http://schemas.openxmlformats.org/officeDocument/2006/relationships/image" Target="../media/image66.png"/><Relationship Id="rId26" Type="http://schemas.openxmlformats.org/officeDocument/2006/relationships/image" Target="../media/image31.png"/><Relationship Id="rId25" Type="http://schemas.openxmlformats.org/officeDocument/2006/relationships/image" Target="../media/image40.png"/><Relationship Id="rId69" Type="http://schemas.openxmlformats.org/officeDocument/2006/relationships/image" Target="../media/image78.png"/><Relationship Id="rId28" Type="http://schemas.openxmlformats.org/officeDocument/2006/relationships/image" Target="../media/image39.png"/><Relationship Id="rId27" Type="http://schemas.openxmlformats.org/officeDocument/2006/relationships/image" Target="../media/image36.png"/><Relationship Id="rId29" Type="http://schemas.openxmlformats.org/officeDocument/2006/relationships/image" Target="../media/image42.png"/><Relationship Id="rId51" Type="http://schemas.openxmlformats.org/officeDocument/2006/relationships/image" Target="../media/image57.png"/><Relationship Id="rId50" Type="http://schemas.openxmlformats.org/officeDocument/2006/relationships/image" Target="../media/image53.png"/><Relationship Id="rId53" Type="http://schemas.openxmlformats.org/officeDocument/2006/relationships/image" Target="../media/image76.png"/><Relationship Id="rId52" Type="http://schemas.openxmlformats.org/officeDocument/2006/relationships/image" Target="../media/image59.png"/><Relationship Id="rId11" Type="http://schemas.openxmlformats.org/officeDocument/2006/relationships/image" Target="../media/image17.png"/><Relationship Id="rId55" Type="http://schemas.openxmlformats.org/officeDocument/2006/relationships/image" Target="../media/image63.png"/><Relationship Id="rId10" Type="http://schemas.openxmlformats.org/officeDocument/2006/relationships/image" Target="../media/image18.png"/><Relationship Id="rId54" Type="http://schemas.openxmlformats.org/officeDocument/2006/relationships/image" Target="../media/image84.png"/><Relationship Id="rId13" Type="http://schemas.openxmlformats.org/officeDocument/2006/relationships/image" Target="../media/image19.png"/><Relationship Id="rId57" Type="http://schemas.openxmlformats.org/officeDocument/2006/relationships/image" Target="../media/image69.png"/><Relationship Id="rId12" Type="http://schemas.openxmlformats.org/officeDocument/2006/relationships/image" Target="../media/image25.png"/><Relationship Id="rId56" Type="http://schemas.openxmlformats.org/officeDocument/2006/relationships/image" Target="../media/image67.png"/><Relationship Id="rId15" Type="http://schemas.openxmlformats.org/officeDocument/2006/relationships/image" Target="../media/image34.png"/><Relationship Id="rId59" Type="http://schemas.openxmlformats.org/officeDocument/2006/relationships/image" Target="../media/image68.png"/><Relationship Id="rId14" Type="http://schemas.openxmlformats.org/officeDocument/2006/relationships/image" Target="../media/image27.png"/><Relationship Id="rId58" Type="http://schemas.openxmlformats.org/officeDocument/2006/relationships/image" Target="../media/image75.png"/><Relationship Id="rId17" Type="http://schemas.openxmlformats.org/officeDocument/2006/relationships/image" Target="../media/image33.png"/><Relationship Id="rId16" Type="http://schemas.openxmlformats.org/officeDocument/2006/relationships/image" Target="../media/image20.png"/><Relationship Id="rId19" Type="http://schemas.openxmlformats.org/officeDocument/2006/relationships/image" Target="../media/image32.png"/><Relationship Id="rId18" Type="http://schemas.openxmlformats.org/officeDocument/2006/relationships/image" Target="../media/image2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slidesmedia.com" TargetMode="External"/><Relationship Id="rId4" Type="http://schemas.openxmlformats.org/officeDocument/2006/relationships/hyperlink" Target="https://unsplash.com/" TargetMode="External"/><Relationship Id="rId9" Type="http://schemas.openxmlformats.org/officeDocument/2006/relationships/hyperlink" Target="https://fonts.google.com/specimen/Ubuntu" TargetMode="External"/><Relationship Id="rId5" Type="http://schemas.openxmlformats.org/officeDocument/2006/relationships/hyperlink" Target="https://iconos8.es/" TargetMode="External"/><Relationship Id="rId6" Type="http://schemas.openxmlformats.org/officeDocument/2006/relationships/hyperlink" Target="https://www.iconfinder.com/" TargetMode="External"/><Relationship Id="rId7" Type="http://schemas.openxmlformats.org/officeDocument/2006/relationships/hyperlink" Target="http://pngimage.net" TargetMode="External"/><Relationship Id="rId8" Type="http://schemas.openxmlformats.org/officeDocument/2006/relationships/hyperlink" Target="https://fonts.google.com/specimen/Kreon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slidesmedia.com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3008725" y="820475"/>
            <a:ext cx="3086100" cy="319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title</a:t>
            </a:r>
            <a:endParaRPr/>
          </a:p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3515400" y="4294300"/>
            <a:ext cx="2078400" cy="35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presentation subtitle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3094700" y="935625"/>
            <a:ext cx="3027900" cy="3358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Searching for impact? Use a big image.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example</a:t>
            </a:r>
            <a:endParaRPr/>
          </a:p>
        </p:txBody>
      </p:sp>
      <p:sp>
        <p:nvSpPr>
          <p:cNvPr id="122" name="Google Shape;122;p24"/>
          <p:cNvSpPr txBox="1"/>
          <p:nvPr>
            <p:ph idx="1" type="body"/>
          </p:nvPr>
        </p:nvSpPr>
        <p:spPr>
          <a:xfrm>
            <a:off x="2792325" y="636675"/>
            <a:ext cx="60165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Create table with data and compare data.</a:t>
            </a:r>
            <a:endParaRPr/>
          </a:p>
        </p:txBody>
      </p:sp>
      <p:graphicFrame>
        <p:nvGraphicFramePr>
          <p:cNvPr id="123" name="Google Shape;123;p24"/>
          <p:cNvGraphicFramePr/>
          <p:nvPr/>
        </p:nvGraphicFramePr>
        <p:xfrm>
          <a:off x="2914125" y="1712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{A5CE18CE-2D7F-4F41-A17C-7936DF36D5E1}</a:tableStyleId>
              </a:tblPr>
              <a:tblGrid>
                <a:gridCol w="1337275"/>
                <a:gridCol w="1074600"/>
                <a:gridCol w="1074600"/>
                <a:gridCol w="1074600"/>
                <a:gridCol w="1074600"/>
              </a:tblGrid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A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B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C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D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Slides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12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24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48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64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Space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33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55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77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99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Love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&lt;3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&lt;3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&lt;3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&lt;3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Free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Yes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Yes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Yes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Yes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Quotes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Included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Included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Included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Included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56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Ubuntu"/>
                          <a:ea typeface="Ubuntu"/>
                          <a:cs typeface="Ubuntu"/>
                          <a:sym typeface="Ubuntu"/>
                        </a:rPr>
                        <a:t>Presentation</a:t>
                      </a:r>
                      <a:endParaRPr b="1" sz="1200">
                        <a:solidFill>
                          <a:srgbClr val="FFFFFF"/>
                        </a:solidFill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C3E6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Google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Powerpoint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Keynote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latin typeface="Ubuntu"/>
                          <a:ea typeface="Ubuntu"/>
                          <a:cs typeface="Ubuntu"/>
                          <a:sym typeface="Ubuntu"/>
                        </a:rPr>
                        <a:t>Impress</a:t>
                      </a:r>
                      <a:endParaRPr sz="900">
                        <a:latin typeface="Ubuntu"/>
                        <a:ea typeface="Ubuntu"/>
                        <a:cs typeface="Ubuntu"/>
                        <a:sym typeface="Ubuntu"/>
                      </a:endParaRPr>
                    </a:p>
                  </a:txBody>
                  <a:tcPr marT="91425" marB="91425" marR="91425" marL="91425" anchor="ctr">
                    <a:lnL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C3E6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map</a:t>
            </a:r>
            <a:endParaRPr/>
          </a:p>
        </p:txBody>
      </p:sp>
      <p:sp>
        <p:nvSpPr>
          <p:cNvPr id="129" name="Google Shape;129;p25"/>
          <p:cNvSpPr txBox="1"/>
          <p:nvPr>
            <p:ph idx="1" type="body"/>
          </p:nvPr>
        </p:nvSpPr>
        <p:spPr>
          <a:xfrm>
            <a:off x="2792325" y="636675"/>
            <a:ext cx="6016500" cy="32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0" name="Google Shape;13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2325" y="964575"/>
            <a:ext cx="6203051" cy="3080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6675" y="1795700"/>
            <a:ext cx="175000" cy="1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1575" y="3323525"/>
            <a:ext cx="175000" cy="1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17550" y="2926700"/>
            <a:ext cx="175000" cy="1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2675" y="1937700"/>
            <a:ext cx="175000" cy="1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56125" y="1894300"/>
            <a:ext cx="175000" cy="1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75675" y="3240625"/>
            <a:ext cx="175000" cy="1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/>
          <p:nvPr>
            <p:ph type="title"/>
          </p:nvPr>
        </p:nvSpPr>
        <p:spPr>
          <a:xfrm>
            <a:off x="2650550" y="1249225"/>
            <a:ext cx="3152100" cy="189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xx%</a:t>
            </a:r>
            <a:endParaRPr/>
          </a:p>
        </p:txBody>
      </p:sp>
      <p:sp>
        <p:nvSpPr>
          <p:cNvPr id="142" name="Google Shape;142;p26"/>
          <p:cNvSpPr txBox="1"/>
          <p:nvPr>
            <p:ph idx="1" type="body"/>
          </p:nvPr>
        </p:nvSpPr>
        <p:spPr>
          <a:xfrm>
            <a:off x="2674075" y="3152225"/>
            <a:ext cx="30924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slide to show a major stat. It can help enforce the presentation’s main message or argument.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>
            <p:ph type="title"/>
          </p:nvPr>
        </p:nvSpPr>
        <p:spPr>
          <a:xfrm>
            <a:off x="3297125" y="1458325"/>
            <a:ext cx="2160300" cy="223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“</a:t>
            </a:r>
            <a:r>
              <a:rPr lang="en" sz="2400"/>
              <a:t>Things don't have to change the world to be important.</a:t>
            </a:r>
            <a:r>
              <a:rPr lang="en" sz="2400"/>
              <a:t>”</a:t>
            </a:r>
            <a:endParaRPr sz="2400"/>
          </a:p>
        </p:txBody>
      </p:sp>
      <p:sp>
        <p:nvSpPr>
          <p:cNvPr id="148" name="Google Shape;148;p27"/>
          <p:cNvSpPr txBox="1"/>
          <p:nvPr>
            <p:ph idx="1" type="body"/>
          </p:nvPr>
        </p:nvSpPr>
        <p:spPr>
          <a:xfrm>
            <a:off x="3706400" y="3906525"/>
            <a:ext cx="1428000" cy="45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Steve Jobs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/>
          <p:nvPr>
            <p:ph type="title"/>
          </p:nvPr>
        </p:nvSpPr>
        <p:spPr>
          <a:xfrm>
            <a:off x="195550" y="1036875"/>
            <a:ext cx="11226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Icons</a:t>
            </a:r>
            <a:endParaRPr/>
          </a:p>
        </p:txBody>
      </p:sp>
      <p:sp>
        <p:nvSpPr>
          <p:cNvPr id="154" name="Google Shape;154;p28"/>
          <p:cNvSpPr txBox="1"/>
          <p:nvPr>
            <p:ph idx="1" type="body"/>
          </p:nvPr>
        </p:nvSpPr>
        <p:spPr>
          <a:xfrm>
            <a:off x="2797100" y="608025"/>
            <a:ext cx="6016500" cy="48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Use this icons in your presentation.</a:t>
            </a:r>
            <a:endParaRPr/>
          </a:p>
        </p:txBody>
      </p:sp>
      <p:pic>
        <p:nvPicPr>
          <p:cNvPr id="155" name="Google Shape;1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7100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995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99375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711350" y="224246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00705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800925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8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10265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0820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8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70865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4003213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32005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8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615013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8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90920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221425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8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533963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8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833225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12300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8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432325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28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73530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8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7054150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8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7360500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8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649963" y="1945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8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7955100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8258275" y="19518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8555500" y="19429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8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431140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8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4614238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8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4914150" y="22397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8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5221450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8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5516094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8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5828600" y="22397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8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6123000" y="22486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8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6439625" y="22424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8"/>
          <p:cNvPicPr preferRelativeResize="0"/>
          <p:nvPr/>
        </p:nvPicPr>
        <p:blipFill>
          <a:blip r:embed="rId36">
            <a:alphaModFix/>
          </a:blip>
          <a:stretch>
            <a:fillRect/>
          </a:stretch>
        </p:blipFill>
        <p:spPr>
          <a:xfrm>
            <a:off x="6736250" y="22424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8"/>
          <p:cNvPicPr preferRelativeResize="0"/>
          <p:nvPr/>
        </p:nvPicPr>
        <p:blipFill>
          <a:blip r:embed="rId37">
            <a:alphaModFix/>
          </a:blip>
          <a:stretch>
            <a:fillRect/>
          </a:stretch>
        </p:blipFill>
        <p:spPr>
          <a:xfrm>
            <a:off x="7051425" y="22424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8"/>
          <p:cNvPicPr preferRelativeResize="0"/>
          <p:nvPr/>
        </p:nvPicPr>
        <p:blipFill>
          <a:blip r:embed="rId38">
            <a:alphaModFix/>
          </a:blip>
          <a:stretch>
            <a:fillRect/>
          </a:stretch>
        </p:blipFill>
        <p:spPr>
          <a:xfrm>
            <a:off x="7348700" y="225132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8"/>
          <p:cNvPicPr preferRelativeResize="0"/>
          <p:nvPr/>
        </p:nvPicPr>
        <p:blipFill>
          <a:blip r:embed="rId39">
            <a:alphaModFix/>
          </a:blip>
          <a:stretch>
            <a:fillRect/>
          </a:stretch>
        </p:blipFill>
        <p:spPr>
          <a:xfrm>
            <a:off x="7645325" y="22397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8"/>
          <p:cNvPicPr preferRelativeResize="0"/>
          <p:nvPr/>
        </p:nvPicPr>
        <p:blipFill>
          <a:blip r:embed="rId40">
            <a:alphaModFix/>
          </a:blip>
          <a:stretch>
            <a:fillRect/>
          </a:stretch>
        </p:blipFill>
        <p:spPr>
          <a:xfrm>
            <a:off x="7943250" y="22424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8"/>
          <p:cNvPicPr preferRelativeResize="0"/>
          <p:nvPr/>
        </p:nvPicPr>
        <p:blipFill>
          <a:blip r:embed="rId41">
            <a:alphaModFix/>
          </a:blip>
          <a:stretch>
            <a:fillRect/>
          </a:stretch>
        </p:blipFill>
        <p:spPr>
          <a:xfrm>
            <a:off x="8247725" y="22397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>
          <a:blip r:embed="rId42">
            <a:alphaModFix/>
          </a:blip>
          <a:stretch>
            <a:fillRect/>
          </a:stretch>
        </p:blipFill>
        <p:spPr>
          <a:xfrm>
            <a:off x="8558300" y="22424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>
          <a:blip r:embed="rId43">
            <a:alphaModFix/>
          </a:blip>
          <a:stretch>
            <a:fillRect/>
          </a:stretch>
        </p:blipFill>
        <p:spPr>
          <a:xfrm>
            <a:off x="2797100" y="25516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8"/>
          <p:cNvPicPr preferRelativeResize="0"/>
          <p:nvPr/>
        </p:nvPicPr>
        <p:blipFill>
          <a:blip r:embed="rId44">
            <a:alphaModFix/>
          </a:blip>
          <a:stretch>
            <a:fillRect/>
          </a:stretch>
        </p:blipFill>
        <p:spPr>
          <a:xfrm>
            <a:off x="3095866" y="2548175"/>
            <a:ext cx="303000" cy="30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8"/>
          <p:cNvPicPr preferRelativeResize="0"/>
          <p:nvPr/>
        </p:nvPicPr>
        <p:blipFill>
          <a:blip r:embed="rId45">
            <a:alphaModFix/>
          </a:blip>
          <a:stretch>
            <a:fillRect/>
          </a:stretch>
        </p:blipFill>
        <p:spPr>
          <a:xfrm>
            <a:off x="3407150" y="2550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8"/>
          <p:cNvPicPr preferRelativeResize="0"/>
          <p:nvPr/>
        </p:nvPicPr>
        <p:blipFill>
          <a:blip r:embed="rId46">
            <a:alphaModFix/>
          </a:blip>
          <a:stretch>
            <a:fillRect/>
          </a:stretch>
        </p:blipFill>
        <p:spPr>
          <a:xfrm>
            <a:off x="3718425" y="25508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8"/>
          <p:cNvPicPr preferRelativeResize="0"/>
          <p:nvPr/>
        </p:nvPicPr>
        <p:blipFill>
          <a:blip r:embed="rId47">
            <a:alphaModFix/>
          </a:blip>
          <a:stretch>
            <a:fillRect/>
          </a:stretch>
        </p:blipFill>
        <p:spPr>
          <a:xfrm>
            <a:off x="4012175" y="2551675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8"/>
          <p:cNvPicPr preferRelativeResize="0"/>
          <p:nvPr/>
        </p:nvPicPr>
        <p:blipFill>
          <a:blip r:embed="rId48">
            <a:alphaModFix/>
          </a:blip>
          <a:stretch>
            <a:fillRect/>
          </a:stretch>
        </p:blipFill>
        <p:spPr>
          <a:xfrm>
            <a:off x="4308442" y="2564367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>
          <a:blip r:embed="rId49">
            <a:alphaModFix/>
          </a:blip>
          <a:stretch>
            <a:fillRect/>
          </a:stretch>
        </p:blipFill>
        <p:spPr>
          <a:xfrm>
            <a:off x="4604700" y="25516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8"/>
          <p:cNvPicPr preferRelativeResize="0"/>
          <p:nvPr/>
        </p:nvPicPr>
        <p:blipFill>
          <a:blip r:embed="rId50">
            <a:alphaModFix/>
          </a:blip>
          <a:stretch>
            <a:fillRect/>
          </a:stretch>
        </p:blipFill>
        <p:spPr>
          <a:xfrm>
            <a:off x="4921900" y="2551675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>
          <a:blip r:embed="rId51">
            <a:alphaModFix/>
          </a:blip>
          <a:stretch>
            <a:fillRect/>
          </a:stretch>
        </p:blipFill>
        <p:spPr>
          <a:xfrm>
            <a:off x="5226575" y="2556391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8"/>
          <p:cNvPicPr preferRelativeResize="0"/>
          <p:nvPr/>
        </p:nvPicPr>
        <p:blipFill>
          <a:blip r:embed="rId52">
            <a:alphaModFix/>
          </a:blip>
          <a:stretch>
            <a:fillRect/>
          </a:stretch>
        </p:blipFill>
        <p:spPr>
          <a:xfrm>
            <a:off x="5531275" y="2556400"/>
            <a:ext cx="290476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8"/>
          <p:cNvPicPr preferRelativeResize="0"/>
          <p:nvPr/>
        </p:nvPicPr>
        <p:blipFill>
          <a:blip r:embed="rId53">
            <a:alphaModFix/>
          </a:blip>
          <a:stretch>
            <a:fillRect/>
          </a:stretch>
        </p:blipFill>
        <p:spPr>
          <a:xfrm>
            <a:off x="6130400" y="2556413"/>
            <a:ext cx="290476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8"/>
          <p:cNvPicPr preferRelativeResize="0"/>
          <p:nvPr/>
        </p:nvPicPr>
        <p:blipFill>
          <a:blip r:embed="rId54">
            <a:alphaModFix/>
          </a:blip>
          <a:stretch>
            <a:fillRect/>
          </a:stretch>
        </p:blipFill>
        <p:spPr>
          <a:xfrm>
            <a:off x="6421875" y="25516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8"/>
          <p:cNvPicPr preferRelativeResize="0"/>
          <p:nvPr/>
        </p:nvPicPr>
        <p:blipFill>
          <a:blip r:embed="rId55">
            <a:alphaModFix/>
          </a:blip>
          <a:stretch>
            <a:fillRect/>
          </a:stretch>
        </p:blipFill>
        <p:spPr>
          <a:xfrm>
            <a:off x="6729525" y="25564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8"/>
          <p:cNvPicPr preferRelativeResize="0"/>
          <p:nvPr/>
        </p:nvPicPr>
        <p:blipFill>
          <a:blip r:embed="rId56">
            <a:alphaModFix/>
          </a:blip>
          <a:stretch>
            <a:fillRect/>
          </a:stretch>
        </p:blipFill>
        <p:spPr>
          <a:xfrm>
            <a:off x="7042575" y="255640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8"/>
          <p:cNvPicPr preferRelativeResize="0"/>
          <p:nvPr/>
        </p:nvPicPr>
        <p:blipFill>
          <a:blip r:embed="rId57">
            <a:alphaModFix/>
          </a:blip>
          <a:stretch>
            <a:fillRect/>
          </a:stretch>
        </p:blipFill>
        <p:spPr>
          <a:xfrm>
            <a:off x="7337725" y="25564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8"/>
          <p:cNvPicPr preferRelativeResize="0"/>
          <p:nvPr/>
        </p:nvPicPr>
        <p:blipFill>
          <a:blip r:embed="rId58">
            <a:alphaModFix/>
          </a:blip>
          <a:stretch>
            <a:fillRect/>
          </a:stretch>
        </p:blipFill>
        <p:spPr>
          <a:xfrm>
            <a:off x="7645350" y="2556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8"/>
          <p:cNvPicPr preferRelativeResize="0"/>
          <p:nvPr/>
        </p:nvPicPr>
        <p:blipFill>
          <a:blip r:embed="rId59">
            <a:alphaModFix/>
          </a:blip>
          <a:stretch>
            <a:fillRect/>
          </a:stretch>
        </p:blipFill>
        <p:spPr>
          <a:xfrm>
            <a:off x="7940450" y="2556400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8"/>
          <p:cNvPicPr preferRelativeResize="0"/>
          <p:nvPr/>
        </p:nvPicPr>
        <p:blipFill>
          <a:blip r:embed="rId60">
            <a:alphaModFix/>
          </a:blip>
          <a:stretch>
            <a:fillRect/>
          </a:stretch>
        </p:blipFill>
        <p:spPr>
          <a:xfrm>
            <a:off x="8253475" y="2556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8"/>
          <p:cNvPicPr preferRelativeResize="0"/>
          <p:nvPr/>
        </p:nvPicPr>
        <p:blipFill>
          <a:blip r:embed="rId61">
            <a:alphaModFix/>
          </a:blip>
          <a:stretch>
            <a:fillRect/>
          </a:stretch>
        </p:blipFill>
        <p:spPr>
          <a:xfrm>
            <a:off x="8548575" y="2556400"/>
            <a:ext cx="290474" cy="290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8"/>
          <p:cNvPicPr preferRelativeResize="0"/>
          <p:nvPr/>
        </p:nvPicPr>
        <p:blipFill>
          <a:blip r:embed="rId62">
            <a:alphaModFix/>
          </a:blip>
          <a:stretch>
            <a:fillRect/>
          </a:stretch>
        </p:blipFill>
        <p:spPr>
          <a:xfrm>
            <a:off x="2800925" y="2864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8"/>
          <p:cNvPicPr preferRelativeResize="0"/>
          <p:nvPr/>
        </p:nvPicPr>
        <p:blipFill>
          <a:blip r:embed="rId63">
            <a:alphaModFix/>
          </a:blip>
          <a:stretch>
            <a:fillRect/>
          </a:stretch>
        </p:blipFill>
        <p:spPr>
          <a:xfrm>
            <a:off x="3095875" y="2864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8"/>
          <p:cNvPicPr preferRelativeResize="0"/>
          <p:nvPr/>
        </p:nvPicPr>
        <p:blipFill>
          <a:blip r:embed="rId64">
            <a:alphaModFix/>
          </a:blip>
          <a:stretch>
            <a:fillRect/>
          </a:stretch>
        </p:blipFill>
        <p:spPr>
          <a:xfrm>
            <a:off x="3408350" y="28565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>
          <a:blip r:embed="rId65">
            <a:alphaModFix/>
          </a:blip>
          <a:stretch>
            <a:fillRect/>
          </a:stretch>
        </p:blipFill>
        <p:spPr>
          <a:xfrm>
            <a:off x="3707775" y="2864800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8"/>
          <p:cNvPicPr preferRelativeResize="0"/>
          <p:nvPr/>
        </p:nvPicPr>
        <p:blipFill>
          <a:blip r:embed="rId66">
            <a:alphaModFix/>
          </a:blip>
          <a:stretch>
            <a:fillRect/>
          </a:stretch>
        </p:blipFill>
        <p:spPr>
          <a:xfrm>
            <a:off x="4015775" y="2864800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>
          <a:blip r:embed="rId67">
            <a:alphaModFix/>
          </a:blip>
          <a:stretch>
            <a:fillRect/>
          </a:stretch>
        </p:blipFill>
        <p:spPr>
          <a:xfrm>
            <a:off x="4307150" y="2871050"/>
            <a:ext cx="290500" cy="29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68">
            <a:alphaModFix/>
          </a:blip>
          <a:stretch>
            <a:fillRect/>
          </a:stretch>
        </p:blipFill>
        <p:spPr>
          <a:xfrm>
            <a:off x="4623200" y="285817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8"/>
          <p:cNvPicPr preferRelativeResize="0"/>
          <p:nvPr/>
        </p:nvPicPr>
        <p:blipFill>
          <a:blip r:embed="rId69">
            <a:alphaModFix/>
          </a:blip>
          <a:stretch>
            <a:fillRect/>
          </a:stretch>
        </p:blipFill>
        <p:spPr>
          <a:xfrm>
            <a:off x="4935663" y="2871063"/>
            <a:ext cx="290474" cy="290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8"/>
          <p:cNvPicPr preferRelativeResize="0"/>
          <p:nvPr/>
        </p:nvPicPr>
        <p:blipFill>
          <a:blip r:embed="rId70">
            <a:alphaModFix/>
          </a:blip>
          <a:stretch>
            <a:fillRect/>
          </a:stretch>
        </p:blipFill>
        <p:spPr>
          <a:xfrm>
            <a:off x="5235600" y="285782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8"/>
          <p:cNvPicPr preferRelativeResize="0"/>
          <p:nvPr/>
        </p:nvPicPr>
        <p:blipFill>
          <a:blip r:embed="rId71">
            <a:alphaModFix/>
          </a:blip>
          <a:stretch>
            <a:fillRect/>
          </a:stretch>
        </p:blipFill>
        <p:spPr>
          <a:xfrm>
            <a:off x="5535525" y="286052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8"/>
          <p:cNvPicPr preferRelativeResize="0"/>
          <p:nvPr/>
        </p:nvPicPr>
        <p:blipFill>
          <a:blip r:embed="rId72">
            <a:alphaModFix/>
          </a:blip>
          <a:stretch>
            <a:fillRect/>
          </a:stretch>
        </p:blipFill>
        <p:spPr>
          <a:xfrm>
            <a:off x="5823200" y="2854725"/>
            <a:ext cx="303000" cy="3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8"/>
          <p:cNvPicPr preferRelativeResize="0"/>
          <p:nvPr/>
        </p:nvPicPr>
        <p:blipFill>
          <a:blip r:embed="rId73">
            <a:alphaModFix/>
          </a:blip>
          <a:stretch>
            <a:fillRect/>
          </a:stretch>
        </p:blipFill>
        <p:spPr>
          <a:xfrm>
            <a:off x="6120319" y="286052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8"/>
          <p:cNvPicPr preferRelativeResize="0"/>
          <p:nvPr/>
        </p:nvPicPr>
        <p:blipFill>
          <a:blip r:embed="rId74">
            <a:alphaModFix/>
          </a:blip>
          <a:stretch>
            <a:fillRect/>
          </a:stretch>
        </p:blipFill>
        <p:spPr>
          <a:xfrm>
            <a:off x="5815275" y="2545575"/>
            <a:ext cx="308400" cy="30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8"/>
          <p:cNvPicPr preferRelativeResize="0"/>
          <p:nvPr/>
        </p:nvPicPr>
        <p:blipFill>
          <a:blip r:embed="rId75">
            <a:alphaModFix/>
          </a:blip>
          <a:stretch>
            <a:fillRect/>
          </a:stretch>
        </p:blipFill>
        <p:spPr>
          <a:xfrm>
            <a:off x="6444262" y="2855475"/>
            <a:ext cx="290450" cy="29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8"/>
          <p:cNvPicPr preferRelativeResize="0"/>
          <p:nvPr/>
        </p:nvPicPr>
        <p:blipFill>
          <a:blip r:embed="rId76">
            <a:alphaModFix/>
          </a:blip>
          <a:stretch>
            <a:fillRect/>
          </a:stretch>
        </p:blipFill>
        <p:spPr>
          <a:xfrm>
            <a:off x="6750275" y="2870325"/>
            <a:ext cx="280274" cy="280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9"/>
          <p:cNvSpPr txBox="1"/>
          <p:nvPr>
            <p:ph type="title"/>
          </p:nvPr>
        </p:nvSpPr>
        <p:spPr>
          <a:xfrm>
            <a:off x="474050" y="222500"/>
            <a:ext cx="1521600" cy="150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 notes &amp; credits</a:t>
            </a:r>
            <a:endParaRPr/>
          </a:p>
        </p:txBody>
      </p:sp>
      <p:sp>
        <p:nvSpPr>
          <p:cNvPr id="234" name="Google Shape;234;p29"/>
          <p:cNvSpPr txBox="1"/>
          <p:nvPr>
            <p:ph idx="1" type="body"/>
          </p:nvPr>
        </p:nvSpPr>
        <p:spPr>
          <a:xfrm>
            <a:off x="474050" y="2274275"/>
            <a:ext cx="1933500" cy="23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love free presentations and our special thanks to all the people who made, share and released these awe-inspiring resources for free:</a:t>
            </a:r>
            <a:endParaRPr/>
          </a:p>
          <a:p>
            <a:pPr indent="-285750" lvl="0" marL="457200" rtl="0" algn="l">
              <a:spcBef>
                <a:spcPts val="160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Presentation template by </a:t>
            </a:r>
            <a:r>
              <a:rPr lang="en" u="sng">
                <a:solidFill>
                  <a:srgbClr val="F2F9FB"/>
                </a:solidFill>
                <a:hlinkClick r:id="rId3"/>
              </a:rPr>
              <a:t>SlidesMedia</a:t>
            </a:r>
            <a:r>
              <a:rPr lang="en"/>
              <a:t>.</a:t>
            </a: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Photographs by </a:t>
            </a:r>
            <a:r>
              <a:rPr lang="en" u="sng">
                <a:solidFill>
                  <a:srgbClr val="F2F9FB"/>
                </a:solidFill>
                <a:hlinkClick r:id="rId4"/>
              </a:rPr>
              <a:t>Unsplash</a:t>
            </a:r>
            <a:r>
              <a:rPr lang="en"/>
              <a:t>.</a:t>
            </a:r>
            <a:endParaRPr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Icons by </a:t>
            </a:r>
            <a:r>
              <a:rPr lang="en" u="sng">
                <a:solidFill>
                  <a:srgbClr val="F2F9FB"/>
                </a:solidFill>
                <a:hlinkClick r:id="rId5"/>
              </a:rPr>
              <a:t>icons8.com</a:t>
            </a:r>
            <a:r>
              <a:rPr lang="en">
                <a:solidFill>
                  <a:srgbClr val="99235C"/>
                </a:solidFill>
              </a:rPr>
              <a:t> </a:t>
            </a:r>
            <a:r>
              <a:rPr lang="en"/>
              <a:t>&amp;</a:t>
            </a:r>
            <a:r>
              <a:rPr lang="en">
                <a:solidFill>
                  <a:srgbClr val="99235C"/>
                </a:solidFill>
              </a:rPr>
              <a:t> </a:t>
            </a:r>
            <a:r>
              <a:rPr lang="en" u="sng">
                <a:solidFill>
                  <a:srgbClr val="F2F9FB"/>
                </a:solidFill>
                <a:hlinkClick r:id="rId6"/>
              </a:rPr>
              <a:t>iconfinder.com</a:t>
            </a:r>
            <a:endParaRPr>
              <a:solidFill>
                <a:srgbClr val="F2F9FB"/>
              </a:solidFill>
            </a:endParaRPr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●"/>
            </a:pPr>
            <a:r>
              <a:rPr lang="en"/>
              <a:t>Map by </a:t>
            </a:r>
            <a:r>
              <a:rPr lang="en" u="sng">
                <a:solidFill>
                  <a:srgbClr val="F2F9FB"/>
                </a:solidFill>
                <a:hlinkClick r:id="rId7"/>
              </a:rPr>
              <a:t>pngimage.net</a:t>
            </a:r>
            <a:endParaRPr>
              <a:solidFill>
                <a:srgbClr val="F2F9FB"/>
              </a:solidFill>
            </a:endParaRPr>
          </a:p>
        </p:txBody>
      </p:sp>
      <p:sp>
        <p:nvSpPr>
          <p:cNvPr id="235" name="Google Shape;235;p29"/>
          <p:cNvSpPr txBox="1"/>
          <p:nvPr>
            <p:ph idx="2" type="body"/>
          </p:nvPr>
        </p:nvSpPr>
        <p:spPr>
          <a:xfrm>
            <a:off x="4076875" y="222500"/>
            <a:ext cx="4539600" cy="480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presentation uses the following fonts included in Google Slides:</a:t>
            </a:r>
            <a:endParaRPr/>
          </a:p>
          <a:p>
            <a:pPr indent="-317500" lvl="0" marL="457200" rtl="0" algn="l">
              <a:spcBef>
                <a:spcPts val="160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Title: Kreon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Body Text: Ubuntu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You can download this fonts on this page:</a:t>
            </a:r>
            <a:endParaRPr/>
          </a:p>
          <a:p>
            <a:pPr indent="-298450" lvl="0" marL="457200" rtl="0" algn="l">
              <a:spcBef>
                <a:spcPts val="1600"/>
              </a:spcBef>
              <a:spcAft>
                <a:spcPts val="0"/>
              </a:spcAft>
              <a:buClr>
                <a:srgbClr val="1C6398"/>
              </a:buClr>
              <a:buSzPts val="1100"/>
              <a:buChar char="●"/>
            </a:pPr>
            <a:r>
              <a:rPr lang="en" sz="1100" u="sng">
                <a:solidFill>
                  <a:srgbClr val="1C6398"/>
                </a:solidFill>
                <a:hlinkClick r:id="rId8"/>
              </a:rPr>
              <a:t>https://fonts.google.com/specimen/Kreon</a:t>
            </a:r>
            <a:endParaRPr sz="1100">
              <a:solidFill>
                <a:srgbClr val="1C6398"/>
              </a:solidFill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1C6398"/>
              </a:buClr>
              <a:buSzPts val="1100"/>
              <a:buChar char="●"/>
            </a:pPr>
            <a:r>
              <a:rPr lang="en" sz="1100" u="sng">
                <a:solidFill>
                  <a:srgbClr val="1C6398"/>
                </a:solidFill>
                <a:hlinkClick r:id="rId9"/>
              </a:rPr>
              <a:t>https://fonts.google.com/specimen/Ubuntu</a:t>
            </a:r>
            <a:endParaRPr sz="1100">
              <a:solidFill>
                <a:srgbClr val="1C6398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800"/>
              <a:t>This slide is only for your information about design notes and credits. You can remove.</a:t>
            </a:r>
            <a:endParaRPr sz="8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 this presentation</a:t>
            </a:r>
            <a:endParaRPr/>
          </a:p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2792325" y="636675"/>
            <a:ext cx="28968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Edit in Google Slides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85C0CE"/>
                </a:solidFill>
              </a:rPr>
              <a:t>“Use theme on Google Slides”</a:t>
            </a:r>
            <a:r>
              <a:rPr lang="en" sz="1000"/>
              <a:t> 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000"/>
              <a:t>On click you will create a copy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Remember, you need to be signed in to your Google Drive account. If you don’t have any Google account, you can create for free in Google.</a:t>
            </a:r>
            <a:endParaRPr sz="1000"/>
          </a:p>
        </p:txBody>
      </p:sp>
      <p:sp>
        <p:nvSpPr>
          <p:cNvPr id="65" name="Google Shape;65;p15"/>
          <p:cNvSpPr txBox="1"/>
          <p:nvPr>
            <p:ph idx="2" type="body"/>
          </p:nvPr>
        </p:nvSpPr>
        <p:spPr>
          <a:xfrm>
            <a:off x="5839300" y="634100"/>
            <a:ext cx="2978700" cy="379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/>
              <a:t>Export</a:t>
            </a:r>
            <a:r>
              <a:rPr b="1" lang="en"/>
              <a:t> </a:t>
            </a:r>
            <a:r>
              <a:rPr b="1" lang="en"/>
              <a:t>&amp; edit </a:t>
            </a:r>
            <a:r>
              <a:rPr b="1" lang="en"/>
              <a:t>in </a:t>
            </a:r>
            <a:r>
              <a:rPr b="1" lang="en"/>
              <a:t>Microsoft </a:t>
            </a:r>
            <a:r>
              <a:rPr b="1" lang="en"/>
              <a:t>Powerpoint®</a:t>
            </a:r>
            <a:endParaRPr b="1" sz="1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Please click on the button </a:t>
            </a:r>
            <a:r>
              <a:rPr lang="en" sz="1000">
                <a:solidFill>
                  <a:srgbClr val="85C0CE"/>
                </a:solidFill>
              </a:rPr>
              <a:t>“Download for Powerpoint”</a:t>
            </a:r>
            <a:r>
              <a:rPr lang="en" sz="1000">
                <a:solidFill>
                  <a:srgbClr val="96580D"/>
                </a:solidFill>
              </a:rPr>
              <a:t> </a:t>
            </a:r>
            <a:r>
              <a:rPr lang="en" sz="1000"/>
              <a:t>under the presentation preview.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000"/>
              <a:t>On click you will download a copy in .pptx file format of this presentation on your Google Drive and will be able to edit, add or delete any slides.</a:t>
            </a:r>
            <a:endParaRPr sz="10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000"/>
              <a:t>Remember to download and install the fonts used in this presentation. You can find the links to the font files download in the “Design notes slide”.</a:t>
            </a:r>
            <a:endParaRPr sz="1000"/>
          </a:p>
        </p:txBody>
      </p:sp>
      <p:sp>
        <p:nvSpPr>
          <p:cNvPr id="66" name="Google Shape;66;p15"/>
          <p:cNvSpPr txBox="1"/>
          <p:nvPr/>
        </p:nvSpPr>
        <p:spPr>
          <a:xfrm>
            <a:off x="497750" y="4493900"/>
            <a:ext cx="8162400" cy="5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600">
                <a:latin typeface="Muli"/>
                <a:ea typeface="Muli"/>
                <a:cs typeface="Muli"/>
                <a:sym typeface="Muli"/>
              </a:rPr>
              <a:t>More info about this templates and Creative Commons Attribution license in </a:t>
            </a:r>
            <a:r>
              <a:rPr lang="en" sz="600" u="sng">
                <a:solidFill>
                  <a:srgbClr val="85C0CE"/>
                </a:solidFill>
                <a:latin typeface="Muli"/>
                <a:ea typeface="Muli"/>
                <a:cs typeface="Muli"/>
                <a:sym typeface="Muli"/>
                <a:hlinkClick r:id="rId3"/>
              </a:rPr>
              <a:t>https://slidesmedia.com</a:t>
            </a:r>
            <a:r>
              <a:rPr lang="en" sz="600">
                <a:latin typeface="Muli"/>
                <a:ea typeface="Muli"/>
                <a:cs typeface="Muli"/>
                <a:sym typeface="Muli"/>
              </a:rPr>
              <a:t>.</a:t>
            </a:r>
            <a:br>
              <a:rPr lang="en" sz="600">
                <a:latin typeface="Muli"/>
                <a:ea typeface="Muli"/>
                <a:cs typeface="Muli"/>
                <a:sym typeface="Muli"/>
              </a:rPr>
            </a:br>
            <a:r>
              <a:rPr lang="en" sz="600">
                <a:latin typeface="Muli"/>
                <a:ea typeface="Muli"/>
                <a:cs typeface="Muli"/>
                <a:sym typeface="Muli"/>
              </a:rPr>
              <a:t>You can remove our Credits slide or mention to SlidesMedia but I love is you credit our site.</a:t>
            </a:r>
            <a:endParaRPr sz="600"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410725" y="1360550"/>
            <a:ext cx="3376500" cy="346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Hello, I’m Eva McCarthy</a:t>
            </a:r>
            <a:endParaRPr/>
          </a:p>
        </p:txBody>
      </p:sp>
      <p:pic>
        <p:nvPicPr>
          <p:cNvPr id="72" name="Google Shape;7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7725" y="441750"/>
            <a:ext cx="4260000" cy="42600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2284950" y="1350675"/>
            <a:ext cx="6214800" cy="245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Title or headline slide</a:t>
            </a:r>
            <a:endParaRPr/>
          </a:p>
        </p:txBody>
      </p:sp>
      <p:sp>
        <p:nvSpPr>
          <p:cNvPr id="78" name="Google Shape;78;p17"/>
          <p:cNvSpPr txBox="1"/>
          <p:nvPr>
            <p:ph idx="2" type="title"/>
          </p:nvPr>
        </p:nvSpPr>
        <p:spPr>
          <a:xfrm>
            <a:off x="723100" y="2075750"/>
            <a:ext cx="1137000" cy="99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</a:t>
            </a:r>
            <a:endParaRPr sz="4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</a:t>
            </a:r>
            <a:endParaRPr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2792325" y="636675"/>
            <a:ext cx="60165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What’s this presentation about? Use this slide to introduce yourself and give a high level overview of the topic you’re about to explain.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Perfect slides for more contents about your presentation.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First point 2 columns</a:t>
            </a:r>
            <a:endParaRPr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2792325" y="636675"/>
            <a:ext cx="28968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 elit, sed do eiusmod tempor incididunt ut labore et dolore magna aliqua.</a:t>
            </a:r>
            <a:endParaRPr/>
          </a:p>
        </p:txBody>
      </p:sp>
      <p:sp>
        <p:nvSpPr>
          <p:cNvPr id="91" name="Google Shape;91;p19"/>
          <p:cNvSpPr txBox="1"/>
          <p:nvPr>
            <p:ph idx="2" type="body"/>
          </p:nvPr>
        </p:nvSpPr>
        <p:spPr>
          <a:xfrm>
            <a:off x="5839300" y="634100"/>
            <a:ext cx="2978700" cy="379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195550" y="1036875"/>
            <a:ext cx="2091900" cy="3038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2792325" y="636675"/>
            <a:ext cx="20919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/>
              <a:t>Incididunt ut labore et dolore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Consectetur adipiscing,  incididunt ut labore et dolore magna aliqua.</a:t>
            </a:r>
            <a:endParaRPr/>
          </a:p>
        </p:txBody>
      </p:sp>
      <p:sp>
        <p:nvSpPr>
          <p:cNvPr id="98" name="Google Shape;98;p20"/>
          <p:cNvSpPr txBox="1"/>
          <p:nvPr>
            <p:ph idx="2" type="body"/>
          </p:nvPr>
        </p:nvSpPr>
        <p:spPr>
          <a:xfrm>
            <a:off x="5075275" y="634100"/>
            <a:ext cx="1992000" cy="379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</p:txBody>
      </p:sp>
      <p:sp>
        <p:nvSpPr>
          <p:cNvPr id="99" name="Google Shape;99;p20"/>
          <p:cNvSpPr txBox="1"/>
          <p:nvPr>
            <p:ph idx="3" type="body"/>
          </p:nvPr>
        </p:nvSpPr>
        <p:spPr>
          <a:xfrm>
            <a:off x="7280950" y="625000"/>
            <a:ext cx="1691700" cy="379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Lorem ipsum dolor sit amet, consectetur adipiscing elit, sed do eiusmod tempor incididunt ut labore et dolore magna aliqua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Incididunt ut labore et dolore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745825" y="491150"/>
            <a:ext cx="7590300" cy="41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Big Concept.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339550" y="1379950"/>
            <a:ext cx="2695800" cy="12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than a thousand words</a:t>
            </a:r>
            <a:endParaRPr/>
          </a:p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6303175" y="2689700"/>
            <a:ext cx="2732100" cy="111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11" name="Google Shape;11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70950" y="-47850"/>
            <a:ext cx="6839400" cy="5239200"/>
          </a:xfrm>
          <a:prstGeom prst="hexagon">
            <a:avLst>
              <a:gd fmla="val 25000" name="adj"/>
              <a:gd fmla="val 115470" name="vf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exagon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