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79D1C4B-BACE-4799-A48E-030671E41EBA}">
  <a:tblStyle styleId="{F79D1C4B-BACE-4799-A48E-030671E41EBA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DAEA309D-DF45-440D-A7A9-5359130856F1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0e5a830f8_2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20e5a830f8_2_1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0e5a830f8_2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20e5a830f8_2_28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0e5a830f8_2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20e5a830f8_2_3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0e5a830f8_2_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20e5a830f8_2_3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0e5a830f8_2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20e5a830f8_2_3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0e5a830f8_2_4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20e5a830f8_2_4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20e5a830f8_2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20e5a830f8_2_4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0e5a830f8_2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g20e5a830f8_2_4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0e5a830f8_2_5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g20e5a830f8_2_5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0e5a830f8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g20e5a830f8_2_5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20e5a830f8_2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20e5a830f8_2_58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0e5a830f8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20e5a830f8_2_1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0e5a830f8_2_5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g20e5a830f8_2_5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20e5a830f8_2_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g20e5a830f8_2_6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0e5a830f8_2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g20e5a830f8_2_6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20e5a830f8_2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g20e5a830f8_2_7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20e5a830f8_2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g20e5a830f8_2_7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20e5a830f8_2_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g20e5a830f8_2_7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0e5a830f8_2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g20e5a830f8_2_77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20e5a830f8_2_8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g20e5a830f8_2_8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0e5a830f8_2_8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g20e5a830f8_2_8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20e5a830f8_2_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g20e5a830f8_2_8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0e5a830f8_2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20e5a830f8_2_1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20e5a830f8_2_8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g20e5a830f8_2_87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20e5a830f8_2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g20e5a830f8_2_89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20e5a830f8_2_9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g20e5a830f8_2_9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20e5a830f8_2_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g20e5a830f8_2_9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20e5a830f8_2_9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g20e5a830f8_2_9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20e5a830f8_2_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g20e5a830f8_2_9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0e5a830f8_2_9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g20e5a830f8_2_9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20e5a830f8_2_1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g20e5a830f8_2_10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0e5a830f8_2_10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4" name="Google Shape;1114;g20e5a830f8_2_10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20e5a830f8_2_1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g20e5a830f8_2_11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0e5a830f8_2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20e5a830f8_2_1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0e5a830f8_2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20e5a830f8_2_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0e5a830f8_2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20e5a830f8_2_1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0e5a830f8_2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20e5a830f8_2_2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0e5a830f8_2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20e5a830f8_2_2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0e5a830f8_2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20e5a830f8_2_2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0" y="3939902"/>
            <a:ext cx="9144000" cy="1203598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1000">
                <a:srgbClr val="FFFFFF">
                  <a:alpha val="0"/>
                </a:srgbClr>
              </a:gs>
              <a:gs pos="50000">
                <a:srgbClr val="FFFFFF">
                  <a:alpha val="87843"/>
                </a:srgbClr>
              </a:gs>
              <a:gs pos="8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2"/>
          <p:cNvSpPr txBox="1"/>
          <p:nvPr>
            <p:ph type="title"/>
          </p:nvPr>
        </p:nvSpPr>
        <p:spPr>
          <a:xfrm>
            <a:off x="7175" y="4091875"/>
            <a:ext cx="9144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9" name="Google Shape;9;p2"/>
          <p:cNvSpPr txBox="1"/>
          <p:nvPr>
            <p:ph idx="1" type="subTitle"/>
          </p:nvPr>
        </p:nvSpPr>
        <p:spPr>
          <a:xfrm>
            <a:off x="-100" y="4686650"/>
            <a:ext cx="91440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/>
          <p:nvPr/>
        </p:nvSpPr>
        <p:spPr>
          <a:xfrm>
            <a:off x="4574885" y="0"/>
            <a:ext cx="2286000" cy="514350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1"/>
          <p:cNvSpPr/>
          <p:nvPr>
            <p:ph idx="2" type="pic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1"/>
          <p:cNvSpPr/>
          <p:nvPr>
            <p:ph idx="3" type="pic"/>
          </p:nvPr>
        </p:nvSpPr>
        <p:spPr>
          <a:xfrm>
            <a:off x="4574885" y="2578606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1"/>
          <p:cNvSpPr/>
          <p:nvPr>
            <p:ph idx="4" type="pic"/>
          </p:nvPr>
        </p:nvSpPr>
        <p:spPr>
          <a:xfrm>
            <a:off x="2289428" y="699542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11"/>
          <p:cNvSpPr/>
          <p:nvPr>
            <p:ph idx="5" type="pic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11"/>
          <p:cNvSpPr/>
          <p:nvPr>
            <p:ph idx="6" type="pic"/>
          </p:nvPr>
        </p:nvSpPr>
        <p:spPr>
          <a:xfrm>
            <a:off x="152400" y="2731770"/>
            <a:ext cx="228600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44" name="Google Shape;4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28600" y="987574"/>
            <a:ext cx="6438182" cy="327456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2"/>
          <p:cNvSpPr/>
          <p:nvPr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2"/>
          <p:cNvSpPr/>
          <p:nvPr>
            <p:ph idx="2" type="pic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2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48" name="Google Shape;48;p12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5_Title Slide">
  <p:cSld name="35_Title Slid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>
            <p:ph idx="2" type="pic"/>
          </p:nvPr>
        </p:nvSpPr>
        <p:spPr>
          <a:xfrm>
            <a:off x="2660340" y="1"/>
            <a:ext cx="382332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13"/>
          <p:cNvSpPr/>
          <p:nvPr>
            <p:ph idx="3" type="pic"/>
          </p:nvPr>
        </p:nvSpPr>
        <p:spPr>
          <a:xfrm>
            <a:off x="0" y="1"/>
            <a:ext cx="2555776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/>
          <p:nvPr>
            <p:ph idx="4" type="pic"/>
          </p:nvPr>
        </p:nvSpPr>
        <p:spPr>
          <a:xfrm>
            <a:off x="6588224" y="1"/>
            <a:ext cx="2555776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/>
          <p:nvPr/>
        </p:nvSpPr>
        <p:spPr>
          <a:xfrm>
            <a:off x="0" y="2674961"/>
            <a:ext cx="2555776" cy="246854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/>
          <p:nvPr/>
        </p:nvSpPr>
        <p:spPr>
          <a:xfrm>
            <a:off x="6588224" y="2674960"/>
            <a:ext cx="2555776" cy="246854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bg>
      <p:bgPr>
        <a:blipFill rotWithShape="1">
          <a:blip r:embed="rId2">
            <a:alphaModFix/>
          </a:blip>
          <a:stretch>
            <a:fillRect b="-16998" l="0" r="0" t="-16997"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/>
          <p:nvPr/>
        </p:nvSpPr>
        <p:spPr>
          <a:xfrm flipH="1">
            <a:off x="0" y="2283717"/>
            <a:ext cx="9144000" cy="1264953"/>
          </a:xfrm>
          <a:prstGeom prst="rect">
            <a:avLst/>
          </a:prstGeom>
          <a:solidFill>
            <a:srgbClr val="477DC7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58" name="Google Shape;5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0880" y="1347614"/>
            <a:ext cx="2808312" cy="340081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/>
          <p:nvPr>
            <p:ph idx="2" type="pic"/>
          </p:nvPr>
        </p:nvSpPr>
        <p:spPr>
          <a:xfrm>
            <a:off x="3755527" y="1485762"/>
            <a:ext cx="1619609" cy="25017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6_Title Slide">
  <p:cSld name="46_Title Slid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/>
          <p:nvPr/>
        </p:nvSpPr>
        <p:spPr>
          <a:xfrm>
            <a:off x="540000" y="2570956"/>
            <a:ext cx="8064000" cy="720874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5"/>
          <p:cNvSpPr/>
          <p:nvPr>
            <p:ph idx="2" type="pic"/>
          </p:nvPr>
        </p:nvSpPr>
        <p:spPr>
          <a:xfrm>
            <a:off x="540000" y="1167542"/>
            <a:ext cx="4032000" cy="1404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5"/>
          <p:cNvSpPr/>
          <p:nvPr>
            <p:ph idx="3" type="pic"/>
          </p:nvPr>
        </p:nvSpPr>
        <p:spPr>
          <a:xfrm>
            <a:off x="4572000" y="3291830"/>
            <a:ext cx="4032000" cy="1404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5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>
            <p:ph idx="2" type="pic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6_Images and Contents Layout">
  <p:cSld name="46_Images and Contents Layout">
    <p:bg>
      <p:bgPr>
        <a:solidFill>
          <a:srgbClr val="47A3DE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>
            <p:ph idx="2" type="pic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7"/>
          <p:cNvSpPr/>
          <p:nvPr>
            <p:ph idx="3" type="pic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7"/>
          <p:cNvSpPr/>
          <p:nvPr>
            <p:ph idx="4" type="pic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7"/>
          <p:cNvSpPr/>
          <p:nvPr>
            <p:ph idx="5" type="pic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7"/>
          <p:cNvSpPr/>
          <p:nvPr>
            <p:ph idx="6" type="pic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7"/>
          <p:cNvSpPr/>
          <p:nvPr>
            <p:ph idx="7" type="pic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7"/>
          <p:cNvSpPr/>
          <p:nvPr>
            <p:ph idx="8" type="pic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7"/>
          <p:cNvSpPr/>
          <p:nvPr>
            <p:ph idx="9" type="pic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7"/>
          <p:cNvSpPr/>
          <p:nvPr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 txBox="1"/>
          <p:nvPr>
            <p:ph type="title"/>
          </p:nvPr>
        </p:nvSpPr>
        <p:spPr>
          <a:xfrm>
            <a:off x="129000" y="152400"/>
            <a:ext cx="9018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81" name="Google Shape;81;p17"/>
          <p:cNvSpPr txBox="1"/>
          <p:nvPr>
            <p:ph idx="1" type="subTitle"/>
          </p:nvPr>
        </p:nvSpPr>
        <p:spPr>
          <a:xfrm>
            <a:off x="121825" y="747175"/>
            <a:ext cx="90180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2420352" y="104865"/>
            <a:ext cx="6726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84" name="Google Shape;84;p18"/>
          <p:cNvSpPr txBox="1"/>
          <p:nvPr>
            <p:ph idx="1" type="subTitle"/>
          </p:nvPr>
        </p:nvSpPr>
        <p:spPr>
          <a:xfrm>
            <a:off x="2415000" y="699640"/>
            <a:ext cx="67266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/>
          <p:nvPr>
            <p:ph idx="2" type="pic"/>
          </p:nvPr>
        </p:nvSpPr>
        <p:spPr>
          <a:xfrm>
            <a:off x="-600" y="2"/>
            <a:ext cx="9144000" cy="4011508"/>
          </a:xfrm>
          <a:prstGeom prst="flowChartMerge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9"/>
          <p:cNvSpPr txBox="1"/>
          <p:nvPr>
            <p:ph type="title"/>
          </p:nvPr>
        </p:nvSpPr>
        <p:spPr>
          <a:xfrm>
            <a:off x="10269" y="40386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88" name="Google Shape;88;p19"/>
          <p:cNvSpPr txBox="1"/>
          <p:nvPr>
            <p:ph idx="1" type="subTitle"/>
          </p:nvPr>
        </p:nvSpPr>
        <p:spPr>
          <a:xfrm>
            <a:off x="3000" y="46333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20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91" name="Google Shape;91;p20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92" name="Google Shape;92;p20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0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0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0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0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" name="Google Shape;97;p20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98" name="Google Shape;98;p20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0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0" name="Google Shape;100;p20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title"/>
          </p:nvPr>
        </p:nvSpPr>
        <p:spPr>
          <a:xfrm>
            <a:off x="4056050" y="439025"/>
            <a:ext cx="50259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05" name="Google Shape;105;p22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08" name="Google Shape;108;p23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4"/>
          <p:cNvSpPr/>
          <p:nvPr>
            <p:ph idx="2" type="pic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24"/>
          <p:cNvSpPr/>
          <p:nvPr>
            <p:ph idx="3" type="pic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24"/>
          <p:cNvSpPr/>
          <p:nvPr>
            <p:ph idx="4" type="pic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4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15" name="Google Shape;115;p24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 1">
  <p:cSld name="Agenda Layout_1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1741375" y="362825"/>
            <a:ext cx="73404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 txBox="1"/>
          <p:nvPr>
            <p:ph idx="1" type="subTitle"/>
          </p:nvPr>
        </p:nvSpPr>
        <p:spPr>
          <a:xfrm>
            <a:off x="4658000" y="2752985"/>
            <a:ext cx="44883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/>
          <p:nvPr/>
        </p:nvSpPr>
        <p:spPr>
          <a:xfrm>
            <a:off x="971600" y="1827287"/>
            <a:ext cx="7272808" cy="2304256"/>
          </a:xfrm>
          <a:prstGeom prst="rect">
            <a:avLst/>
          </a:prstGeom>
          <a:noFill/>
          <a:ln cap="flat" cmpd="sng" w="38100">
            <a:solidFill>
              <a:srgbClr val="477DC7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6"/>
          <p:cNvSpPr/>
          <p:nvPr/>
        </p:nvSpPr>
        <p:spPr>
          <a:xfrm>
            <a:off x="1403648" y="1044724"/>
            <a:ext cx="1584176" cy="1584176"/>
          </a:xfrm>
          <a:prstGeom prst="ellipse">
            <a:avLst/>
          </a:prstGeom>
          <a:solidFill>
            <a:srgbClr val="477DC7"/>
          </a:solidFill>
          <a:ln cap="flat" cmpd="sng" w="25400">
            <a:solidFill>
              <a:srgbClr val="477DC7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"/>
          <p:cNvSpPr txBox="1"/>
          <p:nvPr>
            <p:ph type="title"/>
          </p:nvPr>
        </p:nvSpPr>
        <p:spPr>
          <a:xfrm>
            <a:off x="3157863" y="898625"/>
            <a:ext cx="59862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0" name="Google Shape;20;p6"/>
          <p:cNvSpPr txBox="1"/>
          <p:nvPr>
            <p:ph idx="1" type="subTitle"/>
          </p:nvPr>
        </p:nvSpPr>
        <p:spPr>
          <a:xfrm>
            <a:off x="3153100" y="1493400"/>
            <a:ext cx="5986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Basic Layout">
  <p:cSld name="7_Basic Layout">
    <p:bg>
      <p:bgPr>
        <a:blipFill rotWithShape="1">
          <a:blip r:embed="rId2">
            <a:alphaModFix/>
          </a:blip>
          <a:stretch>
            <a:fillRect b="-8998" l="0" r="0" t="-8999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7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4" name="Google Shape;24;p7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Basic Layout">
  <p:cSld name="6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/>
          <p:nvPr>
            <p:ph idx="2" type="pic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8"/>
          <p:cNvSpPr/>
          <p:nvPr>
            <p:ph idx="3" type="pic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"/>
          <p:cNvSpPr/>
          <p:nvPr>
            <p:ph idx="4" type="pic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0" name="Google Shape;30;p8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3" name="Google Shape;33;p9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2_Images and Contents Layout">
  <p:cSld name="52_Images and Contents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>
            <p:ph idx="2" type="pic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13.jpg"/><Relationship Id="rId5" Type="http://schemas.openxmlformats.org/officeDocument/2006/relationships/image" Target="../media/image26.jpg"/><Relationship Id="rId6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jpg"/><Relationship Id="rId4" Type="http://schemas.openxmlformats.org/officeDocument/2006/relationships/image" Target="../media/image17.jpg"/><Relationship Id="rId5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Relationship Id="rId4" Type="http://schemas.openxmlformats.org/officeDocument/2006/relationships/image" Target="../media/image34.jpg"/><Relationship Id="rId5" Type="http://schemas.openxmlformats.org/officeDocument/2006/relationships/image" Target="../media/image3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5.jp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32.jpg"/><Relationship Id="rId5" Type="http://schemas.openxmlformats.org/officeDocument/2006/relationships/image" Target="../media/image31.jpg"/><Relationship Id="rId6" Type="http://schemas.openxmlformats.org/officeDocument/2006/relationships/image" Target="../media/image22.jpg"/><Relationship Id="rId7" Type="http://schemas.openxmlformats.org/officeDocument/2006/relationships/image" Target="../media/image36.jpg"/><Relationship Id="rId8" Type="http://schemas.openxmlformats.org/officeDocument/2006/relationships/image" Target="../media/image3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7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21.jpg"/><Relationship Id="rId5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/>
        </p:nvSpPr>
        <p:spPr>
          <a:xfrm>
            <a:off x="7524328" y="216972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0" i="0" sz="1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5">
            <a:hlinkClick r:id="rId3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5"/>
          <p:cNvSpPr txBox="1"/>
          <p:nvPr>
            <p:ph idx="1" type="subTitle"/>
          </p:nvPr>
        </p:nvSpPr>
        <p:spPr>
          <a:xfrm>
            <a:off x="-100" y="4686650"/>
            <a:ext cx="9144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30+ Ready Made PowerPoint Template with Google Slides for Free</a:t>
            </a:r>
            <a:endParaRPr/>
          </a:p>
        </p:txBody>
      </p:sp>
      <p:sp>
        <p:nvSpPr>
          <p:cNvPr id="123" name="Google Shape;123;p25"/>
          <p:cNvSpPr txBox="1"/>
          <p:nvPr>
            <p:ph type="title"/>
          </p:nvPr>
        </p:nvSpPr>
        <p:spPr>
          <a:xfrm>
            <a:off x="7175" y="4091875"/>
            <a:ext cx="9144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200">
                <a:solidFill>
                  <a:schemeClr val="dk1"/>
                </a:solidFill>
              </a:rPr>
              <a:t>Free Google Slides Themes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34"/>
          <p:cNvGrpSpPr/>
          <p:nvPr/>
        </p:nvGrpSpPr>
        <p:grpSpPr>
          <a:xfrm>
            <a:off x="968002" y="1265297"/>
            <a:ext cx="1118834" cy="964512"/>
            <a:chOff x="1187624" y="962976"/>
            <a:chExt cx="1044000" cy="900000"/>
          </a:xfrm>
        </p:grpSpPr>
        <p:sp>
          <p:nvSpPr>
            <p:cNvPr id="303" name="Google Shape;303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34"/>
          <p:cNvGrpSpPr/>
          <p:nvPr/>
        </p:nvGrpSpPr>
        <p:grpSpPr>
          <a:xfrm>
            <a:off x="2198797" y="1778073"/>
            <a:ext cx="1118834" cy="964512"/>
            <a:chOff x="1187624" y="962976"/>
            <a:chExt cx="1044000" cy="900000"/>
          </a:xfrm>
        </p:grpSpPr>
        <p:sp>
          <p:nvSpPr>
            <p:cNvPr id="306" name="Google Shape;306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p34"/>
          <p:cNvGrpSpPr/>
          <p:nvPr/>
        </p:nvGrpSpPr>
        <p:grpSpPr>
          <a:xfrm>
            <a:off x="3429592" y="2290849"/>
            <a:ext cx="1118834" cy="964512"/>
            <a:chOff x="1187624" y="962976"/>
            <a:chExt cx="1044000" cy="900000"/>
          </a:xfrm>
        </p:grpSpPr>
        <p:sp>
          <p:nvSpPr>
            <p:cNvPr id="309" name="Google Shape;309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34"/>
          <p:cNvGrpSpPr/>
          <p:nvPr/>
        </p:nvGrpSpPr>
        <p:grpSpPr>
          <a:xfrm>
            <a:off x="4660387" y="2803625"/>
            <a:ext cx="1118834" cy="964512"/>
            <a:chOff x="1187624" y="962976"/>
            <a:chExt cx="1044000" cy="900000"/>
          </a:xfrm>
        </p:grpSpPr>
        <p:sp>
          <p:nvSpPr>
            <p:cNvPr id="312" name="Google Shape;312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34"/>
          <p:cNvGrpSpPr/>
          <p:nvPr/>
        </p:nvGrpSpPr>
        <p:grpSpPr>
          <a:xfrm>
            <a:off x="5891182" y="3316401"/>
            <a:ext cx="1118834" cy="964512"/>
            <a:chOff x="1187624" y="962976"/>
            <a:chExt cx="1044000" cy="900000"/>
          </a:xfrm>
        </p:grpSpPr>
        <p:sp>
          <p:nvSpPr>
            <p:cNvPr id="315" name="Google Shape;315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34"/>
          <p:cNvGrpSpPr/>
          <p:nvPr/>
        </p:nvGrpSpPr>
        <p:grpSpPr>
          <a:xfrm>
            <a:off x="7121976" y="3829177"/>
            <a:ext cx="1118834" cy="964512"/>
            <a:chOff x="1187624" y="962976"/>
            <a:chExt cx="1044000" cy="900000"/>
          </a:xfrm>
        </p:grpSpPr>
        <p:sp>
          <p:nvSpPr>
            <p:cNvPr id="318" name="Google Shape;318;p34"/>
            <p:cNvSpPr/>
            <p:nvPr/>
          </p:nvSpPr>
          <p:spPr>
            <a:xfrm>
              <a:off x="1187624" y="962976"/>
              <a:ext cx="1044000" cy="900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1272450" y="1037292"/>
              <a:ext cx="891600" cy="768621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34"/>
          <p:cNvGrpSpPr/>
          <p:nvPr/>
        </p:nvGrpSpPr>
        <p:grpSpPr>
          <a:xfrm>
            <a:off x="3000953" y="4215883"/>
            <a:ext cx="2909723" cy="721822"/>
            <a:chOff x="952701" y="3409575"/>
            <a:chExt cx="1324654" cy="721822"/>
          </a:xfrm>
        </p:grpSpPr>
        <p:sp>
          <p:nvSpPr>
            <p:cNvPr id="321" name="Google Shape;321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34"/>
          <p:cNvGrpSpPr/>
          <p:nvPr/>
        </p:nvGrpSpPr>
        <p:grpSpPr>
          <a:xfrm>
            <a:off x="222044" y="2803625"/>
            <a:ext cx="2909723" cy="721822"/>
            <a:chOff x="952701" y="3409575"/>
            <a:chExt cx="1324654" cy="721822"/>
          </a:xfrm>
        </p:grpSpPr>
        <p:sp>
          <p:nvSpPr>
            <p:cNvPr id="324" name="Google Shape;324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p34"/>
          <p:cNvGrpSpPr/>
          <p:nvPr/>
        </p:nvGrpSpPr>
        <p:grpSpPr>
          <a:xfrm>
            <a:off x="3318388" y="1121281"/>
            <a:ext cx="2909723" cy="721822"/>
            <a:chOff x="952701" y="3409575"/>
            <a:chExt cx="1324654" cy="721822"/>
          </a:xfrm>
        </p:grpSpPr>
        <p:sp>
          <p:nvSpPr>
            <p:cNvPr id="327" name="Google Shape;327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34"/>
          <p:cNvGrpSpPr/>
          <p:nvPr/>
        </p:nvGrpSpPr>
        <p:grpSpPr>
          <a:xfrm>
            <a:off x="4650536" y="1841361"/>
            <a:ext cx="2909723" cy="721822"/>
            <a:chOff x="952701" y="3409575"/>
            <a:chExt cx="1324654" cy="721822"/>
          </a:xfrm>
        </p:grpSpPr>
        <p:sp>
          <p:nvSpPr>
            <p:cNvPr id="330" name="Google Shape;330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34"/>
          <p:cNvGrpSpPr/>
          <p:nvPr/>
        </p:nvGrpSpPr>
        <p:grpSpPr>
          <a:xfrm>
            <a:off x="1611498" y="3509754"/>
            <a:ext cx="2909723" cy="721822"/>
            <a:chOff x="952701" y="3409575"/>
            <a:chExt cx="1324654" cy="721822"/>
          </a:xfrm>
        </p:grpSpPr>
        <p:sp>
          <p:nvSpPr>
            <p:cNvPr id="333" name="Google Shape;333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34"/>
          <p:cNvGrpSpPr/>
          <p:nvPr/>
        </p:nvGrpSpPr>
        <p:grpSpPr>
          <a:xfrm>
            <a:off x="5982684" y="2561441"/>
            <a:ext cx="2909723" cy="721822"/>
            <a:chOff x="952701" y="3409575"/>
            <a:chExt cx="1324654" cy="721822"/>
          </a:xfrm>
        </p:grpSpPr>
        <p:sp>
          <p:nvSpPr>
            <p:cNvPr id="336" name="Google Shape;336;p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" name="Google Shape;338;p34"/>
          <p:cNvSpPr/>
          <p:nvPr/>
        </p:nvSpPr>
        <p:spPr>
          <a:xfrm>
            <a:off x="1396954" y="1607986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4"/>
          <p:cNvSpPr/>
          <p:nvPr/>
        </p:nvSpPr>
        <p:spPr>
          <a:xfrm>
            <a:off x="5059554" y="3125631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4"/>
          <p:cNvSpPr/>
          <p:nvPr/>
        </p:nvSpPr>
        <p:spPr>
          <a:xfrm>
            <a:off x="3853019" y="2609654"/>
            <a:ext cx="324195" cy="32690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4"/>
          <p:cNvSpPr/>
          <p:nvPr/>
        </p:nvSpPr>
        <p:spPr>
          <a:xfrm>
            <a:off x="2609353" y="2127601"/>
            <a:ext cx="316210" cy="24289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4"/>
          <p:cNvSpPr/>
          <p:nvPr/>
        </p:nvSpPr>
        <p:spPr>
          <a:xfrm rot="-5400000">
            <a:off x="7522341" y="4145439"/>
            <a:ext cx="338704" cy="338929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6293439" y="3655053"/>
            <a:ext cx="332807" cy="28720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4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345" name="Google Shape;345;p34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35"/>
          <p:cNvGrpSpPr/>
          <p:nvPr/>
        </p:nvGrpSpPr>
        <p:grpSpPr>
          <a:xfrm rot="2700000">
            <a:off x="1016015" y="2609976"/>
            <a:ext cx="1531598" cy="935803"/>
            <a:chOff x="2411760" y="2572519"/>
            <a:chExt cx="2035245" cy="1008112"/>
          </a:xfrm>
        </p:grpSpPr>
        <p:sp>
          <p:nvSpPr>
            <p:cNvPr id="351" name="Google Shape;351;p35"/>
            <p:cNvSpPr/>
            <p:nvPr/>
          </p:nvSpPr>
          <p:spPr>
            <a:xfrm>
              <a:off x="2411760" y="3076575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5"/>
            <p:cNvSpPr/>
            <p:nvPr/>
          </p:nvSpPr>
          <p:spPr>
            <a:xfrm flipH="1" rot="10800000">
              <a:off x="2411760" y="2572519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A3DE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p35"/>
          <p:cNvGrpSpPr/>
          <p:nvPr/>
        </p:nvGrpSpPr>
        <p:grpSpPr>
          <a:xfrm rot="2700000">
            <a:off x="2847494" y="2609976"/>
            <a:ext cx="1531598" cy="935803"/>
            <a:chOff x="2411760" y="2572519"/>
            <a:chExt cx="2035245" cy="1008112"/>
          </a:xfrm>
        </p:grpSpPr>
        <p:sp>
          <p:nvSpPr>
            <p:cNvPr id="354" name="Google Shape;354;p35"/>
            <p:cNvSpPr/>
            <p:nvPr/>
          </p:nvSpPr>
          <p:spPr>
            <a:xfrm>
              <a:off x="2411760" y="3076575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5"/>
            <p:cNvSpPr/>
            <p:nvPr/>
          </p:nvSpPr>
          <p:spPr>
            <a:xfrm flipH="1" rot="10800000">
              <a:off x="2411760" y="2572519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A3DE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35"/>
          <p:cNvGrpSpPr/>
          <p:nvPr/>
        </p:nvGrpSpPr>
        <p:grpSpPr>
          <a:xfrm rot="2700000">
            <a:off x="4678973" y="2609976"/>
            <a:ext cx="1531598" cy="935803"/>
            <a:chOff x="2411760" y="2572519"/>
            <a:chExt cx="2035245" cy="1008112"/>
          </a:xfrm>
        </p:grpSpPr>
        <p:sp>
          <p:nvSpPr>
            <p:cNvPr id="357" name="Google Shape;357;p35"/>
            <p:cNvSpPr/>
            <p:nvPr/>
          </p:nvSpPr>
          <p:spPr>
            <a:xfrm>
              <a:off x="2411760" y="3076575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5"/>
            <p:cNvSpPr/>
            <p:nvPr/>
          </p:nvSpPr>
          <p:spPr>
            <a:xfrm flipH="1" rot="10800000">
              <a:off x="2411760" y="2572519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A3DE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5"/>
          <p:cNvGrpSpPr/>
          <p:nvPr/>
        </p:nvGrpSpPr>
        <p:grpSpPr>
          <a:xfrm rot="2700000">
            <a:off x="6510452" y="2609976"/>
            <a:ext cx="1531598" cy="935803"/>
            <a:chOff x="2411760" y="2572519"/>
            <a:chExt cx="2035245" cy="1008112"/>
          </a:xfrm>
        </p:grpSpPr>
        <p:sp>
          <p:nvSpPr>
            <p:cNvPr id="360" name="Google Shape;360;p35"/>
            <p:cNvSpPr/>
            <p:nvPr/>
          </p:nvSpPr>
          <p:spPr>
            <a:xfrm>
              <a:off x="2411760" y="3076575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5"/>
            <p:cNvSpPr/>
            <p:nvPr/>
          </p:nvSpPr>
          <p:spPr>
            <a:xfrm flipH="1" rot="10800000">
              <a:off x="2411760" y="2572519"/>
              <a:ext cx="2035245" cy="5040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96383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A3DE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p35"/>
          <p:cNvGrpSpPr/>
          <p:nvPr/>
        </p:nvGrpSpPr>
        <p:grpSpPr>
          <a:xfrm>
            <a:off x="492380" y="3897510"/>
            <a:ext cx="2909723" cy="906488"/>
            <a:chOff x="952701" y="3409575"/>
            <a:chExt cx="1324654" cy="906488"/>
          </a:xfrm>
        </p:grpSpPr>
        <p:sp>
          <p:nvSpPr>
            <p:cNvPr id="363" name="Google Shape;363;p3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35"/>
          <p:cNvGrpSpPr/>
          <p:nvPr/>
        </p:nvGrpSpPr>
        <p:grpSpPr>
          <a:xfrm>
            <a:off x="4008616" y="3888984"/>
            <a:ext cx="2909723" cy="906488"/>
            <a:chOff x="952701" y="3409575"/>
            <a:chExt cx="1324654" cy="906488"/>
          </a:xfrm>
        </p:grpSpPr>
        <p:sp>
          <p:nvSpPr>
            <p:cNvPr id="366" name="Google Shape;366;p3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35"/>
          <p:cNvGrpSpPr/>
          <p:nvPr/>
        </p:nvGrpSpPr>
        <p:grpSpPr>
          <a:xfrm>
            <a:off x="2250498" y="1208636"/>
            <a:ext cx="2909723" cy="906488"/>
            <a:chOff x="952701" y="3409575"/>
            <a:chExt cx="1324654" cy="906488"/>
          </a:xfrm>
        </p:grpSpPr>
        <p:sp>
          <p:nvSpPr>
            <p:cNvPr id="369" name="Google Shape;369;p3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35"/>
          <p:cNvGrpSpPr/>
          <p:nvPr/>
        </p:nvGrpSpPr>
        <p:grpSpPr>
          <a:xfrm>
            <a:off x="5766733" y="1206805"/>
            <a:ext cx="2909723" cy="906488"/>
            <a:chOff x="952701" y="3409575"/>
            <a:chExt cx="1324654" cy="906488"/>
          </a:xfrm>
        </p:grpSpPr>
        <p:sp>
          <p:nvSpPr>
            <p:cNvPr id="372" name="Google Shape;372;p3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4" name="Google Shape;374;p35"/>
          <p:cNvSpPr/>
          <p:nvPr/>
        </p:nvSpPr>
        <p:spPr>
          <a:xfrm>
            <a:off x="1601530" y="2982294"/>
            <a:ext cx="279951" cy="279133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5"/>
          <p:cNvSpPr/>
          <p:nvPr/>
        </p:nvSpPr>
        <p:spPr>
          <a:xfrm>
            <a:off x="7159330" y="2961611"/>
            <a:ext cx="320500" cy="320499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5"/>
          <p:cNvSpPr/>
          <p:nvPr/>
        </p:nvSpPr>
        <p:spPr>
          <a:xfrm>
            <a:off x="5294454" y="2958409"/>
            <a:ext cx="324195" cy="32690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5"/>
          <p:cNvSpPr/>
          <p:nvPr/>
        </p:nvSpPr>
        <p:spPr>
          <a:xfrm>
            <a:off x="3447865" y="3000415"/>
            <a:ext cx="316210" cy="242891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5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379" name="Google Shape;379;p35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6"/>
          <p:cNvPicPr preferRelativeResize="0"/>
          <p:nvPr>
            <p:ph idx="5" type="pic"/>
          </p:nvPr>
        </p:nvPicPr>
        <p:blipFill rotWithShape="1">
          <a:blip r:embed="rId3">
            <a:alphaModFix/>
          </a:blip>
          <a:srcRect b="0" l="4035" r="4035" t="0"/>
          <a:stretch/>
        </p:blipFill>
        <p:spPr>
          <a:xfrm>
            <a:off x="0" y="2579370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85" name="Google Shape;385;p36"/>
          <p:cNvSpPr txBox="1"/>
          <p:nvPr/>
        </p:nvSpPr>
        <p:spPr>
          <a:xfrm>
            <a:off x="1619672" y="699542"/>
            <a:ext cx="5854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2357489" y="2643758"/>
            <a:ext cx="5854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6228184" y="699542"/>
            <a:ext cx="5854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6"/>
          <p:cNvSpPr txBox="1"/>
          <p:nvPr/>
        </p:nvSpPr>
        <p:spPr>
          <a:xfrm>
            <a:off x="6948264" y="2643758"/>
            <a:ext cx="5854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" name="Google Shape;389;p36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390" name="Google Shape;390;p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36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393" name="Google Shape;393;p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36"/>
          <p:cNvGrpSpPr/>
          <p:nvPr/>
        </p:nvGrpSpPr>
        <p:grpSpPr>
          <a:xfrm>
            <a:off x="4679557" y="1275606"/>
            <a:ext cx="2110320" cy="1048024"/>
            <a:chOff x="803640" y="3362835"/>
            <a:chExt cx="2059657" cy="1048024"/>
          </a:xfrm>
        </p:grpSpPr>
        <p:sp>
          <p:nvSpPr>
            <p:cNvPr id="396" name="Google Shape;396;p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" name="Google Shape;398;p36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399" name="Google Shape;399;p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01" name="Google Shape;401;p36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4035" r="4035" t="0"/>
          <a:stretch/>
        </p:blipFill>
        <p:spPr>
          <a:xfrm>
            <a:off x="2289428" y="699542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02" name="Google Shape;402;p36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4035" r="4035" t="0"/>
          <a:stretch/>
        </p:blipFill>
        <p:spPr>
          <a:xfrm>
            <a:off x="4574885" y="2578606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03" name="Google Shape;403;p36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4035" r="4035" t="0"/>
          <a:stretch/>
        </p:blipFill>
        <p:spPr>
          <a:xfrm>
            <a:off x="6858000" y="698778"/>
            <a:ext cx="22860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7"/>
          <p:cNvSpPr/>
          <p:nvPr/>
        </p:nvSpPr>
        <p:spPr>
          <a:xfrm>
            <a:off x="4286796" y="3037731"/>
            <a:ext cx="586311" cy="1544200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7"/>
          <p:cNvSpPr/>
          <p:nvPr/>
        </p:nvSpPr>
        <p:spPr>
          <a:xfrm>
            <a:off x="2267744" y="1901733"/>
            <a:ext cx="1584176" cy="860102"/>
          </a:xfrm>
          <a:prstGeom prst="leftArrow">
            <a:avLst>
              <a:gd fmla="val 59244" name="adj1"/>
              <a:gd fmla="val 88746" name="adj2"/>
            </a:avLst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7"/>
          <p:cNvSpPr/>
          <p:nvPr/>
        </p:nvSpPr>
        <p:spPr>
          <a:xfrm flipH="1">
            <a:off x="5292080" y="1901733"/>
            <a:ext cx="1584176" cy="860102"/>
          </a:xfrm>
          <a:prstGeom prst="leftArrow">
            <a:avLst>
              <a:gd fmla="val 59244" name="adj1"/>
              <a:gd fmla="val 88746" name="adj2"/>
            </a:avLst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7"/>
          <p:cNvSpPr txBox="1"/>
          <p:nvPr/>
        </p:nvSpPr>
        <p:spPr>
          <a:xfrm>
            <a:off x="4095811" y="1684095"/>
            <a:ext cx="93647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sz="96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2" name="Google Shape;412;p37"/>
          <p:cNvGrpSpPr/>
          <p:nvPr/>
        </p:nvGrpSpPr>
        <p:grpSpPr>
          <a:xfrm>
            <a:off x="5644169" y="2848417"/>
            <a:ext cx="2952328" cy="896034"/>
            <a:chOff x="3017859" y="4310610"/>
            <a:chExt cx="1870812" cy="896034"/>
          </a:xfrm>
        </p:grpSpPr>
        <p:sp>
          <p:nvSpPr>
            <p:cNvPr id="413" name="Google Shape;413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14" name="Google Shape;414;p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37"/>
          <p:cNvGrpSpPr/>
          <p:nvPr/>
        </p:nvGrpSpPr>
        <p:grpSpPr>
          <a:xfrm>
            <a:off x="5644169" y="3886019"/>
            <a:ext cx="2952328" cy="896034"/>
            <a:chOff x="3017859" y="4310610"/>
            <a:chExt cx="1870812" cy="896034"/>
          </a:xfrm>
        </p:grpSpPr>
        <p:sp>
          <p:nvSpPr>
            <p:cNvPr id="416" name="Google Shape;416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17" name="Google Shape;417;p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37"/>
          <p:cNvGrpSpPr/>
          <p:nvPr/>
        </p:nvGrpSpPr>
        <p:grpSpPr>
          <a:xfrm>
            <a:off x="563405" y="2837837"/>
            <a:ext cx="2952328" cy="896034"/>
            <a:chOff x="3017859" y="4310610"/>
            <a:chExt cx="1870812" cy="896034"/>
          </a:xfrm>
        </p:grpSpPr>
        <p:sp>
          <p:nvSpPr>
            <p:cNvPr id="419" name="Google Shape;419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20" name="Google Shape;420;p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37"/>
          <p:cNvGrpSpPr/>
          <p:nvPr/>
        </p:nvGrpSpPr>
        <p:grpSpPr>
          <a:xfrm>
            <a:off x="563405" y="3886019"/>
            <a:ext cx="2952328" cy="896034"/>
            <a:chOff x="3017859" y="4310610"/>
            <a:chExt cx="1870812" cy="896034"/>
          </a:xfrm>
        </p:grpSpPr>
        <p:sp>
          <p:nvSpPr>
            <p:cNvPr id="422" name="Google Shape;422;p3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23" name="Google Shape;423;p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4" name="Google Shape;424;p37"/>
          <p:cNvSpPr txBox="1"/>
          <p:nvPr/>
        </p:nvSpPr>
        <p:spPr>
          <a:xfrm>
            <a:off x="563405" y="1255402"/>
            <a:ext cx="80330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7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426" name="Google Shape;426;p37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38"/>
          <p:cNvGrpSpPr/>
          <p:nvPr/>
        </p:nvGrpSpPr>
        <p:grpSpPr>
          <a:xfrm>
            <a:off x="2828835" y="1337813"/>
            <a:ext cx="3436849" cy="3472015"/>
            <a:chOff x="2898736" y="1387426"/>
            <a:chExt cx="3351208" cy="3385497"/>
          </a:xfrm>
        </p:grpSpPr>
        <p:grpSp>
          <p:nvGrpSpPr>
            <p:cNvPr id="432" name="Google Shape;432;p38"/>
            <p:cNvGrpSpPr/>
            <p:nvPr/>
          </p:nvGrpSpPr>
          <p:grpSpPr>
            <a:xfrm>
              <a:off x="2898736" y="1387426"/>
              <a:ext cx="3351208" cy="1623015"/>
              <a:chOff x="2843808" y="1272390"/>
              <a:chExt cx="3351208" cy="1623015"/>
            </a:xfrm>
          </p:grpSpPr>
          <p:sp>
            <p:nvSpPr>
              <p:cNvPr id="433" name="Google Shape;433;p38"/>
              <p:cNvSpPr/>
              <p:nvPr/>
            </p:nvSpPr>
            <p:spPr>
              <a:xfrm rot="-2700000">
                <a:off x="2956749" y="1634819"/>
                <a:ext cx="1397133" cy="898157"/>
              </a:xfrm>
              <a:custGeom>
                <a:rect b="b" l="l" r="r" t="t"/>
                <a:pathLst>
                  <a:path extrusionOk="0" h="120000" w="120000">
                    <a:moveTo>
                      <a:pt x="7927" y="0"/>
                    </a:moveTo>
                    <a:lnTo>
                      <a:pt x="112072" y="0"/>
                    </a:lnTo>
                    <a:cubicBezTo>
                      <a:pt x="116450" y="0"/>
                      <a:pt x="120000" y="5520"/>
                      <a:pt x="120000" y="12331"/>
                    </a:cubicBezTo>
                    <a:lnTo>
                      <a:pt x="120000" y="120000"/>
                    </a:lnTo>
                    <a:lnTo>
                      <a:pt x="106278" y="120000"/>
                    </a:lnTo>
                    <a:lnTo>
                      <a:pt x="106278" y="39855"/>
                    </a:lnTo>
                    <a:cubicBezTo>
                      <a:pt x="106278" y="33000"/>
                      <a:pt x="102705" y="27442"/>
                      <a:pt x="98298" y="27442"/>
                    </a:cubicBezTo>
                    <a:lnTo>
                      <a:pt x="21701" y="27442"/>
                    </a:lnTo>
                    <a:cubicBezTo>
                      <a:pt x="17294" y="27442"/>
                      <a:pt x="13721" y="33000"/>
                      <a:pt x="13721" y="39855"/>
                    </a:cubicBezTo>
                    <a:lnTo>
                      <a:pt x="13721" y="120000"/>
                    </a:lnTo>
                    <a:lnTo>
                      <a:pt x="0" y="120000"/>
                    </a:lnTo>
                    <a:lnTo>
                      <a:pt x="0" y="12331"/>
                    </a:lnTo>
                    <a:cubicBezTo>
                      <a:pt x="0" y="5520"/>
                      <a:pt x="3549" y="0"/>
                      <a:pt x="7927" y="0"/>
                    </a:cubicBezTo>
                    <a:close/>
                  </a:path>
                </a:pathLst>
              </a:cu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38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rect b="b" l="l" r="r" t="t"/>
                <a:pathLst>
                  <a:path extrusionOk="0" h="120000" w="120000">
                    <a:moveTo>
                      <a:pt x="7927" y="0"/>
                    </a:moveTo>
                    <a:lnTo>
                      <a:pt x="112072" y="0"/>
                    </a:lnTo>
                    <a:cubicBezTo>
                      <a:pt x="116450" y="0"/>
                      <a:pt x="120000" y="5520"/>
                      <a:pt x="120000" y="12331"/>
                    </a:cubicBezTo>
                    <a:lnTo>
                      <a:pt x="120000" y="120000"/>
                    </a:lnTo>
                    <a:lnTo>
                      <a:pt x="106278" y="120000"/>
                    </a:lnTo>
                    <a:lnTo>
                      <a:pt x="106278" y="39855"/>
                    </a:lnTo>
                    <a:cubicBezTo>
                      <a:pt x="106278" y="33000"/>
                      <a:pt x="102705" y="27442"/>
                      <a:pt x="98298" y="27442"/>
                    </a:cubicBezTo>
                    <a:lnTo>
                      <a:pt x="21701" y="27442"/>
                    </a:lnTo>
                    <a:cubicBezTo>
                      <a:pt x="17294" y="27442"/>
                      <a:pt x="13721" y="33000"/>
                      <a:pt x="13721" y="39855"/>
                    </a:cubicBezTo>
                    <a:lnTo>
                      <a:pt x="13721" y="120000"/>
                    </a:lnTo>
                    <a:lnTo>
                      <a:pt x="0" y="120000"/>
                    </a:lnTo>
                    <a:lnTo>
                      <a:pt x="0" y="12331"/>
                    </a:lnTo>
                    <a:cubicBezTo>
                      <a:pt x="0" y="5520"/>
                      <a:pt x="3549" y="0"/>
                      <a:pt x="7927" y="0"/>
                    </a:cubicBezTo>
                    <a:close/>
                  </a:path>
                </a:pathLst>
              </a:cu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5" name="Google Shape;435;p38"/>
            <p:cNvGrpSpPr/>
            <p:nvPr/>
          </p:nvGrpSpPr>
          <p:grpSpPr>
            <a:xfrm flipH="1" rot="10800000">
              <a:off x="2898736" y="3149908"/>
              <a:ext cx="3351208" cy="1623015"/>
              <a:chOff x="2843808" y="1272390"/>
              <a:chExt cx="3351208" cy="1623015"/>
            </a:xfrm>
          </p:grpSpPr>
          <p:sp>
            <p:nvSpPr>
              <p:cNvPr id="436" name="Google Shape;436;p38"/>
              <p:cNvSpPr/>
              <p:nvPr/>
            </p:nvSpPr>
            <p:spPr>
              <a:xfrm rot="-2700000">
                <a:off x="2956749" y="1634819"/>
                <a:ext cx="1397133" cy="898157"/>
              </a:xfrm>
              <a:custGeom>
                <a:rect b="b" l="l" r="r" t="t"/>
                <a:pathLst>
                  <a:path extrusionOk="0" h="120000" w="120000">
                    <a:moveTo>
                      <a:pt x="7927" y="0"/>
                    </a:moveTo>
                    <a:lnTo>
                      <a:pt x="112072" y="0"/>
                    </a:lnTo>
                    <a:cubicBezTo>
                      <a:pt x="116450" y="0"/>
                      <a:pt x="120000" y="5520"/>
                      <a:pt x="120000" y="12331"/>
                    </a:cubicBezTo>
                    <a:lnTo>
                      <a:pt x="120000" y="120000"/>
                    </a:lnTo>
                    <a:lnTo>
                      <a:pt x="106278" y="120000"/>
                    </a:lnTo>
                    <a:lnTo>
                      <a:pt x="106278" y="39855"/>
                    </a:lnTo>
                    <a:cubicBezTo>
                      <a:pt x="106278" y="33000"/>
                      <a:pt x="102705" y="27442"/>
                      <a:pt x="98298" y="27442"/>
                    </a:cubicBezTo>
                    <a:lnTo>
                      <a:pt x="21701" y="27442"/>
                    </a:lnTo>
                    <a:cubicBezTo>
                      <a:pt x="17294" y="27442"/>
                      <a:pt x="13721" y="33000"/>
                      <a:pt x="13721" y="39855"/>
                    </a:cubicBezTo>
                    <a:lnTo>
                      <a:pt x="13721" y="120000"/>
                    </a:lnTo>
                    <a:lnTo>
                      <a:pt x="0" y="120000"/>
                    </a:lnTo>
                    <a:lnTo>
                      <a:pt x="0" y="12331"/>
                    </a:lnTo>
                    <a:cubicBezTo>
                      <a:pt x="0" y="5520"/>
                      <a:pt x="3549" y="0"/>
                      <a:pt x="7927" y="0"/>
                    </a:cubicBezTo>
                    <a:close/>
                  </a:path>
                </a:pathLst>
              </a:cu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38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rect b="b" l="l" r="r" t="t"/>
                <a:pathLst>
                  <a:path extrusionOk="0" h="120000" w="120000">
                    <a:moveTo>
                      <a:pt x="7927" y="0"/>
                    </a:moveTo>
                    <a:lnTo>
                      <a:pt x="112072" y="0"/>
                    </a:lnTo>
                    <a:cubicBezTo>
                      <a:pt x="116450" y="0"/>
                      <a:pt x="120000" y="5520"/>
                      <a:pt x="120000" y="12331"/>
                    </a:cubicBezTo>
                    <a:lnTo>
                      <a:pt x="120000" y="120000"/>
                    </a:lnTo>
                    <a:lnTo>
                      <a:pt x="106278" y="120000"/>
                    </a:lnTo>
                    <a:lnTo>
                      <a:pt x="106278" y="39855"/>
                    </a:lnTo>
                    <a:cubicBezTo>
                      <a:pt x="106278" y="33000"/>
                      <a:pt x="102705" y="27442"/>
                      <a:pt x="98298" y="27442"/>
                    </a:cubicBezTo>
                    <a:lnTo>
                      <a:pt x="21701" y="27442"/>
                    </a:lnTo>
                    <a:cubicBezTo>
                      <a:pt x="17294" y="27442"/>
                      <a:pt x="13721" y="33000"/>
                      <a:pt x="13721" y="39855"/>
                    </a:cubicBezTo>
                    <a:lnTo>
                      <a:pt x="13721" y="120000"/>
                    </a:lnTo>
                    <a:lnTo>
                      <a:pt x="0" y="120000"/>
                    </a:lnTo>
                    <a:lnTo>
                      <a:pt x="0" y="12331"/>
                    </a:lnTo>
                    <a:cubicBezTo>
                      <a:pt x="0" y="5520"/>
                      <a:pt x="3549" y="0"/>
                      <a:pt x="7927" y="0"/>
                    </a:cubicBezTo>
                    <a:close/>
                  </a:path>
                </a:pathLst>
              </a:cu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8" name="Google Shape;438;p38"/>
          <p:cNvSpPr/>
          <p:nvPr/>
        </p:nvSpPr>
        <p:spPr>
          <a:xfrm>
            <a:off x="3115938" y="2622751"/>
            <a:ext cx="485628" cy="485628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8"/>
          <p:cNvSpPr/>
          <p:nvPr/>
        </p:nvSpPr>
        <p:spPr>
          <a:xfrm>
            <a:off x="4105949" y="4025277"/>
            <a:ext cx="485628" cy="485628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8"/>
          <p:cNvSpPr/>
          <p:nvPr/>
        </p:nvSpPr>
        <p:spPr>
          <a:xfrm>
            <a:off x="5318630" y="3041390"/>
            <a:ext cx="485628" cy="485628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8"/>
          <p:cNvSpPr/>
          <p:nvPr/>
        </p:nvSpPr>
        <p:spPr>
          <a:xfrm>
            <a:off x="4544475" y="1732310"/>
            <a:ext cx="485628" cy="485628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8"/>
          <p:cNvSpPr/>
          <p:nvPr/>
        </p:nvSpPr>
        <p:spPr>
          <a:xfrm>
            <a:off x="3917108" y="2464507"/>
            <a:ext cx="1224136" cy="1224136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8"/>
          <p:cNvSpPr txBox="1"/>
          <p:nvPr/>
        </p:nvSpPr>
        <p:spPr>
          <a:xfrm>
            <a:off x="3034716" y="2659578"/>
            <a:ext cx="6480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8"/>
          <p:cNvSpPr txBox="1"/>
          <p:nvPr/>
        </p:nvSpPr>
        <p:spPr>
          <a:xfrm>
            <a:off x="4463253" y="1775069"/>
            <a:ext cx="6480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8"/>
          <p:cNvSpPr txBox="1"/>
          <p:nvPr/>
        </p:nvSpPr>
        <p:spPr>
          <a:xfrm>
            <a:off x="5237408" y="3084540"/>
            <a:ext cx="6480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8"/>
          <p:cNvSpPr txBox="1"/>
          <p:nvPr/>
        </p:nvSpPr>
        <p:spPr>
          <a:xfrm>
            <a:off x="4024727" y="4068036"/>
            <a:ext cx="6480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38"/>
          <p:cNvGrpSpPr/>
          <p:nvPr/>
        </p:nvGrpSpPr>
        <p:grpSpPr>
          <a:xfrm>
            <a:off x="3889448" y="2601928"/>
            <a:ext cx="1261832" cy="949293"/>
            <a:chOff x="4540737" y="2141435"/>
            <a:chExt cx="1261832" cy="949293"/>
          </a:xfrm>
        </p:grpSpPr>
        <p:sp>
          <p:nvSpPr>
            <p:cNvPr id="448" name="Google Shape;448;p38"/>
            <p:cNvSpPr txBox="1"/>
            <p:nvPr/>
          </p:nvSpPr>
          <p:spPr>
            <a:xfrm>
              <a:off x="4540737" y="2444397"/>
              <a:ext cx="12618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8"/>
            <p:cNvSpPr txBox="1"/>
            <p:nvPr/>
          </p:nvSpPr>
          <p:spPr>
            <a:xfrm>
              <a:off x="4540737" y="2141435"/>
              <a:ext cx="12618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6300192" y="1803384"/>
            <a:ext cx="2664296" cy="1080700"/>
            <a:chOff x="3017859" y="4310610"/>
            <a:chExt cx="1870812" cy="1080700"/>
          </a:xfrm>
        </p:grpSpPr>
        <p:sp>
          <p:nvSpPr>
            <p:cNvPr id="451" name="Google Shape;451;p38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3" name="Google Shape;453;p38"/>
          <p:cNvGrpSpPr/>
          <p:nvPr/>
        </p:nvGrpSpPr>
        <p:grpSpPr>
          <a:xfrm>
            <a:off x="6300192" y="3275479"/>
            <a:ext cx="2664296" cy="1080700"/>
            <a:chOff x="3017859" y="4310610"/>
            <a:chExt cx="1870812" cy="1080700"/>
          </a:xfrm>
        </p:grpSpPr>
        <p:sp>
          <p:nvSpPr>
            <p:cNvPr id="454" name="Google Shape;454;p38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131357" y="1803384"/>
            <a:ext cx="2664296" cy="1080700"/>
            <a:chOff x="3017859" y="4310610"/>
            <a:chExt cx="1870812" cy="1080700"/>
          </a:xfrm>
        </p:grpSpPr>
        <p:sp>
          <p:nvSpPr>
            <p:cNvPr id="457" name="Google Shape;457;p38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131357" y="3275479"/>
            <a:ext cx="2664296" cy="1080700"/>
            <a:chOff x="3017859" y="4310610"/>
            <a:chExt cx="1870812" cy="1080700"/>
          </a:xfrm>
        </p:grpSpPr>
        <p:sp>
          <p:nvSpPr>
            <p:cNvPr id="460" name="Google Shape;460;p38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Google Shape;462;p38"/>
          <p:cNvSpPr/>
          <p:nvPr/>
        </p:nvSpPr>
        <p:spPr>
          <a:xfrm>
            <a:off x="3661080" y="2146989"/>
            <a:ext cx="376745" cy="317518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8"/>
          <p:cNvSpPr/>
          <p:nvPr/>
        </p:nvSpPr>
        <p:spPr>
          <a:xfrm>
            <a:off x="5111325" y="3700178"/>
            <a:ext cx="376744" cy="373440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8"/>
          <p:cNvSpPr/>
          <p:nvPr/>
        </p:nvSpPr>
        <p:spPr>
          <a:xfrm rot="2942052">
            <a:off x="5191683" y="2182128"/>
            <a:ext cx="350199" cy="372559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8"/>
          <p:cNvSpPr/>
          <p:nvPr/>
        </p:nvSpPr>
        <p:spPr>
          <a:xfrm>
            <a:off x="3625861" y="3648649"/>
            <a:ext cx="263587" cy="419387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8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467" name="Google Shape;467;p38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9"/>
          <p:cNvSpPr txBox="1"/>
          <p:nvPr/>
        </p:nvSpPr>
        <p:spPr>
          <a:xfrm flipH="1">
            <a:off x="3320693" y="1254698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9"/>
          <p:cNvSpPr txBox="1"/>
          <p:nvPr/>
        </p:nvSpPr>
        <p:spPr>
          <a:xfrm flipH="1">
            <a:off x="4910998" y="1963596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9"/>
          <p:cNvSpPr txBox="1"/>
          <p:nvPr/>
        </p:nvSpPr>
        <p:spPr>
          <a:xfrm flipH="1">
            <a:off x="4195575" y="2587198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9"/>
          <p:cNvSpPr txBox="1"/>
          <p:nvPr/>
        </p:nvSpPr>
        <p:spPr>
          <a:xfrm flipH="1">
            <a:off x="4646196" y="3286576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9"/>
          <p:cNvSpPr txBox="1"/>
          <p:nvPr/>
        </p:nvSpPr>
        <p:spPr>
          <a:xfrm flipH="1">
            <a:off x="2946538" y="4319975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" name="Google Shape;477;p39"/>
          <p:cNvGrpSpPr/>
          <p:nvPr/>
        </p:nvGrpSpPr>
        <p:grpSpPr>
          <a:xfrm>
            <a:off x="1999492" y="1243151"/>
            <a:ext cx="5380820" cy="3402413"/>
            <a:chOff x="1999492" y="1243151"/>
            <a:chExt cx="5380820" cy="3402413"/>
          </a:xfrm>
        </p:grpSpPr>
        <p:sp>
          <p:nvSpPr>
            <p:cNvPr id="478" name="Google Shape;478;p39"/>
            <p:cNvSpPr/>
            <p:nvPr/>
          </p:nvSpPr>
          <p:spPr>
            <a:xfrm flipH="1">
              <a:off x="4777812" y="1243151"/>
              <a:ext cx="720080" cy="720080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9"/>
            <p:cNvSpPr/>
            <p:nvPr/>
          </p:nvSpPr>
          <p:spPr>
            <a:xfrm flipH="1">
              <a:off x="6361988" y="1913734"/>
              <a:ext cx="720080" cy="720080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9"/>
            <p:cNvSpPr/>
            <p:nvPr/>
          </p:nvSpPr>
          <p:spPr>
            <a:xfrm flipH="1">
              <a:off x="5641908" y="2566496"/>
              <a:ext cx="720080" cy="720080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9"/>
            <p:cNvSpPr/>
            <p:nvPr/>
          </p:nvSpPr>
          <p:spPr>
            <a:xfrm flipH="1">
              <a:off x="6660232" y="3254900"/>
              <a:ext cx="720080" cy="720080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9"/>
            <p:cNvSpPr/>
            <p:nvPr/>
          </p:nvSpPr>
          <p:spPr>
            <a:xfrm flipH="1">
              <a:off x="4416313" y="3925484"/>
              <a:ext cx="720080" cy="720080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83" name="Google Shape;483;p39"/>
            <p:cNvCxnSpPr/>
            <p:nvPr/>
          </p:nvCxnSpPr>
          <p:spPr>
            <a:xfrm flipH="1" rot="10800000">
              <a:off x="2165768" y="1597906"/>
              <a:ext cx="2612044" cy="956481"/>
            </a:xfrm>
            <a:prstGeom prst="bentConnector3">
              <a:avLst>
                <a:gd fmla="val 50000" name="adj1"/>
              </a:avLst>
            </a:prstGeom>
            <a:noFill/>
            <a:ln cap="flat" cmpd="sng" w="635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4" name="Google Shape;484;p39"/>
            <p:cNvCxnSpPr>
              <a:endCxn id="479" idx="6"/>
            </p:cNvCxnSpPr>
            <p:nvPr/>
          </p:nvCxnSpPr>
          <p:spPr>
            <a:xfrm flipH="1" rot="10800000">
              <a:off x="2157788" y="2273774"/>
              <a:ext cx="4204200" cy="476700"/>
            </a:xfrm>
            <a:prstGeom prst="bentConnector3">
              <a:avLst>
                <a:gd fmla="val 50000" name="adj1"/>
              </a:avLst>
            </a:prstGeom>
            <a:noFill/>
            <a:ln cap="flat" cmpd="sng" w="635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5" name="Google Shape;485;p39"/>
            <p:cNvCxnSpPr>
              <a:stCxn id="486" idx="0"/>
              <a:endCxn id="480" idx="6"/>
            </p:cNvCxnSpPr>
            <p:nvPr/>
          </p:nvCxnSpPr>
          <p:spPr>
            <a:xfrm flipH="1" rot="10800000">
              <a:off x="1999492" y="2926591"/>
              <a:ext cx="3642300" cy="20700"/>
            </a:xfrm>
            <a:prstGeom prst="straightConnector1">
              <a:avLst/>
            </a:prstGeom>
            <a:noFill/>
            <a:ln cap="flat" cmpd="sng" w="635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7" name="Google Shape;487;p39"/>
            <p:cNvCxnSpPr>
              <a:endCxn id="481" idx="6"/>
            </p:cNvCxnSpPr>
            <p:nvPr/>
          </p:nvCxnSpPr>
          <p:spPr>
            <a:xfrm>
              <a:off x="2173732" y="3132240"/>
              <a:ext cx="4486500" cy="482700"/>
            </a:xfrm>
            <a:prstGeom prst="bentConnector3">
              <a:avLst>
                <a:gd fmla="val 55191" name="adj1"/>
              </a:avLst>
            </a:prstGeom>
            <a:noFill/>
            <a:ln cap="flat" cmpd="sng" w="635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8" name="Google Shape;488;p39"/>
            <p:cNvCxnSpPr/>
            <p:nvPr/>
          </p:nvCxnSpPr>
          <p:spPr>
            <a:xfrm>
              <a:off x="2176909" y="3336112"/>
              <a:ext cx="2239404" cy="981127"/>
            </a:xfrm>
            <a:prstGeom prst="bentConnector3">
              <a:avLst>
                <a:gd fmla="val 50000" name="adj1"/>
              </a:avLst>
            </a:prstGeom>
            <a:noFill/>
            <a:ln cap="flat" cmpd="sng" w="635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9" name="Google Shape;489;p39"/>
            <p:cNvCxnSpPr/>
            <p:nvPr/>
          </p:nvCxnSpPr>
          <p:spPr>
            <a:xfrm flipH="1">
              <a:off x="2171338" y="2522293"/>
              <a:ext cx="5571" cy="848838"/>
            </a:xfrm>
            <a:prstGeom prst="straightConnector1">
              <a:avLst/>
            </a:prstGeom>
            <a:noFill/>
            <a:ln cap="flat" cmpd="sng" w="63500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90" name="Google Shape;490;p39"/>
          <p:cNvGrpSpPr/>
          <p:nvPr/>
        </p:nvGrpSpPr>
        <p:grpSpPr>
          <a:xfrm>
            <a:off x="683568" y="2065093"/>
            <a:ext cx="1804186" cy="1763238"/>
            <a:chOff x="1227899" y="2075665"/>
            <a:chExt cx="1804186" cy="1763238"/>
          </a:xfrm>
        </p:grpSpPr>
        <p:grpSp>
          <p:nvGrpSpPr>
            <p:cNvPr id="491" name="Google Shape;491;p39"/>
            <p:cNvGrpSpPr/>
            <p:nvPr/>
          </p:nvGrpSpPr>
          <p:grpSpPr>
            <a:xfrm>
              <a:off x="1227899" y="2469336"/>
              <a:ext cx="1060484" cy="914400"/>
              <a:chOff x="1227899" y="2469336"/>
              <a:chExt cx="1060484" cy="914400"/>
            </a:xfrm>
          </p:grpSpPr>
          <p:sp>
            <p:nvSpPr>
              <p:cNvPr id="492" name="Google Shape;492;p39"/>
              <p:cNvSpPr/>
              <p:nvPr/>
            </p:nvSpPr>
            <p:spPr>
              <a:xfrm rot="5400000">
                <a:off x="1373983" y="2469336"/>
                <a:ext cx="914400" cy="914400"/>
              </a:xfrm>
              <a:prstGeom prst="blockArc">
                <a:avLst>
                  <a:gd fmla="val 6474722" name="adj1"/>
                  <a:gd fmla="val 4193157" name="adj2"/>
                  <a:gd fmla="val 7544" name="adj3"/>
                </a:avLst>
              </a:pr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39"/>
              <p:cNvSpPr/>
              <p:nvPr/>
            </p:nvSpPr>
            <p:spPr>
              <a:xfrm>
                <a:off x="1507664" y="2603017"/>
                <a:ext cx="647038" cy="647038"/>
              </a:xfrm>
              <a:prstGeom prst="ellipse">
                <a:avLst/>
              </a:pr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39"/>
              <p:cNvSpPr/>
              <p:nvPr/>
            </p:nvSpPr>
            <p:spPr>
              <a:xfrm rot="5400000">
                <a:off x="1369935" y="2857287"/>
                <a:ext cx="275456" cy="138499"/>
              </a:xfrm>
              <a:prstGeom prst="round2SameRect">
                <a:avLst>
                  <a:gd fmla="val 35748" name="adj1"/>
                  <a:gd fmla="val 0" name="adj2"/>
                </a:avLst>
              </a:pr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9"/>
              <p:cNvSpPr/>
              <p:nvPr/>
            </p:nvSpPr>
            <p:spPr>
              <a:xfrm rot="-5400000">
                <a:off x="1227899" y="2608029"/>
                <a:ext cx="618823" cy="618823"/>
              </a:xfrm>
              <a:prstGeom prst="blockArc">
                <a:avLst>
                  <a:gd fmla="val 11567405" name="adj1"/>
                  <a:gd fmla="val 21143927" name="adj2"/>
                  <a:gd fmla="val 12410" name="adj3"/>
                </a:avLst>
              </a:prstGeom>
              <a:solidFill>
                <a:srgbClr val="477D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6" name="Google Shape;496;p39"/>
            <p:cNvSpPr/>
            <p:nvPr/>
          </p:nvSpPr>
          <p:spPr>
            <a:xfrm>
              <a:off x="2117685" y="2075665"/>
              <a:ext cx="914400" cy="914400"/>
            </a:xfrm>
            <a:prstGeom prst="blockArc">
              <a:avLst>
                <a:gd fmla="val 5374151" name="adj1"/>
                <a:gd fmla="val 8746665" name="adj2"/>
                <a:gd fmla="val 6833" name="adj3"/>
              </a:avLst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9"/>
            <p:cNvSpPr/>
            <p:nvPr/>
          </p:nvSpPr>
          <p:spPr>
            <a:xfrm flipH="1" rot="10800000">
              <a:off x="2083436" y="2924503"/>
              <a:ext cx="914400" cy="914400"/>
            </a:xfrm>
            <a:prstGeom prst="blockArc">
              <a:avLst>
                <a:gd fmla="val 5374151" name="adj1"/>
                <a:gd fmla="val 8888301" name="adj2"/>
                <a:gd fmla="val 7294" name="adj3"/>
              </a:avLst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7" name="Google Shape;497;p39"/>
          <p:cNvSpPr/>
          <p:nvPr/>
        </p:nvSpPr>
        <p:spPr>
          <a:xfrm>
            <a:off x="4607635" y="4154365"/>
            <a:ext cx="336563" cy="329987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9"/>
          <p:cNvSpPr/>
          <p:nvPr/>
        </p:nvSpPr>
        <p:spPr>
          <a:xfrm>
            <a:off x="6867630" y="3449342"/>
            <a:ext cx="334127" cy="331196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9"/>
          <p:cNvSpPr/>
          <p:nvPr/>
        </p:nvSpPr>
        <p:spPr>
          <a:xfrm rot="-2700000">
            <a:off x="5827121" y="2786355"/>
            <a:ext cx="353202" cy="301448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9"/>
          <p:cNvSpPr/>
          <p:nvPr/>
        </p:nvSpPr>
        <p:spPr>
          <a:xfrm>
            <a:off x="6493682" y="2156816"/>
            <a:ext cx="456692" cy="233918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9"/>
          <p:cNvSpPr/>
          <p:nvPr/>
        </p:nvSpPr>
        <p:spPr>
          <a:xfrm rot="2942052">
            <a:off x="4998625" y="1426319"/>
            <a:ext cx="332514" cy="353744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9"/>
          <p:cNvSpPr txBox="1"/>
          <p:nvPr/>
        </p:nvSpPr>
        <p:spPr>
          <a:xfrm>
            <a:off x="5652120" y="1367319"/>
            <a:ext cx="259228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9"/>
          <p:cNvSpPr txBox="1"/>
          <p:nvPr/>
        </p:nvSpPr>
        <p:spPr>
          <a:xfrm>
            <a:off x="7171153" y="1955034"/>
            <a:ext cx="17213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39"/>
          <p:cNvSpPr txBox="1"/>
          <p:nvPr/>
        </p:nvSpPr>
        <p:spPr>
          <a:xfrm>
            <a:off x="6493682" y="2656327"/>
            <a:ext cx="17213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9"/>
          <p:cNvSpPr txBox="1"/>
          <p:nvPr/>
        </p:nvSpPr>
        <p:spPr>
          <a:xfrm>
            <a:off x="7422673" y="3302658"/>
            <a:ext cx="13257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9"/>
          <p:cNvSpPr txBox="1"/>
          <p:nvPr/>
        </p:nvSpPr>
        <p:spPr>
          <a:xfrm>
            <a:off x="5164882" y="4005488"/>
            <a:ext cx="17213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9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508" name="Google Shape;508;p39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4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93" l="0" r="0" t="883"/>
          <a:stretch/>
        </p:blipFill>
        <p:spPr>
          <a:xfrm>
            <a:off x="910339" y="1404993"/>
            <a:ext cx="3085500" cy="2281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514" name="Google Shape;514;p40"/>
          <p:cNvGrpSpPr/>
          <p:nvPr/>
        </p:nvGrpSpPr>
        <p:grpSpPr>
          <a:xfrm>
            <a:off x="4715771" y="1347614"/>
            <a:ext cx="624015" cy="624015"/>
            <a:chOff x="5364088" y="2787774"/>
            <a:chExt cx="914400" cy="914400"/>
          </a:xfrm>
        </p:grpSpPr>
        <p:sp>
          <p:nvSpPr>
            <p:cNvPr id="515" name="Google Shape;515;p4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" name="Google Shape;517;p40"/>
          <p:cNvGrpSpPr/>
          <p:nvPr/>
        </p:nvGrpSpPr>
        <p:grpSpPr>
          <a:xfrm>
            <a:off x="4715771" y="2223739"/>
            <a:ext cx="624015" cy="624015"/>
            <a:chOff x="5364088" y="2787774"/>
            <a:chExt cx="914400" cy="914400"/>
          </a:xfrm>
        </p:grpSpPr>
        <p:sp>
          <p:nvSpPr>
            <p:cNvPr id="518" name="Google Shape;518;p4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47A3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4715771" y="3099863"/>
            <a:ext cx="624015" cy="624015"/>
            <a:chOff x="5364088" y="2787774"/>
            <a:chExt cx="914400" cy="914400"/>
          </a:xfrm>
        </p:grpSpPr>
        <p:sp>
          <p:nvSpPr>
            <p:cNvPr id="521" name="Google Shape;521;p4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477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40"/>
          <p:cNvGrpSpPr/>
          <p:nvPr/>
        </p:nvGrpSpPr>
        <p:grpSpPr>
          <a:xfrm>
            <a:off x="5508104" y="1227942"/>
            <a:ext cx="3096344" cy="863358"/>
            <a:chOff x="803640" y="3362835"/>
            <a:chExt cx="2059657" cy="863358"/>
          </a:xfrm>
        </p:grpSpPr>
        <p:sp>
          <p:nvSpPr>
            <p:cNvPr id="524" name="Google Shape;524;p4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" name="Google Shape;526;p40"/>
          <p:cNvGrpSpPr/>
          <p:nvPr/>
        </p:nvGrpSpPr>
        <p:grpSpPr>
          <a:xfrm>
            <a:off x="5508104" y="2096715"/>
            <a:ext cx="3096344" cy="863358"/>
            <a:chOff x="803640" y="3362835"/>
            <a:chExt cx="2059657" cy="863358"/>
          </a:xfrm>
        </p:grpSpPr>
        <p:sp>
          <p:nvSpPr>
            <p:cNvPr id="527" name="Google Shape;527;p4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9" name="Google Shape;529;p40"/>
          <p:cNvGrpSpPr/>
          <p:nvPr/>
        </p:nvGrpSpPr>
        <p:grpSpPr>
          <a:xfrm>
            <a:off x="5508104" y="2965489"/>
            <a:ext cx="3096344" cy="863358"/>
            <a:chOff x="803640" y="3362835"/>
            <a:chExt cx="2059657" cy="863358"/>
          </a:xfrm>
        </p:grpSpPr>
        <p:sp>
          <p:nvSpPr>
            <p:cNvPr id="530" name="Google Shape;530;p4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40"/>
          <p:cNvSpPr txBox="1"/>
          <p:nvPr/>
        </p:nvSpPr>
        <p:spPr>
          <a:xfrm>
            <a:off x="467544" y="4302460"/>
            <a:ext cx="8136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0"/>
          <p:cNvSpPr/>
          <p:nvPr/>
        </p:nvSpPr>
        <p:spPr>
          <a:xfrm>
            <a:off x="4905285" y="3263524"/>
            <a:ext cx="263070" cy="260762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40"/>
          <p:cNvSpPr/>
          <p:nvPr/>
        </p:nvSpPr>
        <p:spPr>
          <a:xfrm>
            <a:off x="4853621" y="2444665"/>
            <a:ext cx="359570" cy="18417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0"/>
          <p:cNvSpPr/>
          <p:nvPr/>
        </p:nvSpPr>
        <p:spPr>
          <a:xfrm rot="2942052">
            <a:off x="4913694" y="1527922"/>
            <a:ext cx="261800" cy="278515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0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537" name="Google Shape;537;p40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1"/>
          <p:cNvSpPr/>
          <p:nvPr/>
        </p:nvSpPr>
        <p:spPr>
          <a:xfrm rot="5400000">
            <a:off x="114045" y="1017545"/>
            <a:ext cx="2880318" cy="3108408"/>
          </a:xfrm>
          <a:prstGeom prst="trapezoid">
            <a:avLst>
              <a:gd fmla="val 41922" name="adj"/>
            </a:avLst>
          </a:prstGeom>
          <a:gradFill>
            <a:gsLst>
              <a:gs pos="0">
                <a:srgbClr val="47A3DE"/>
              </a:gs>
              <a:gs pos="20000">
                <a:srgbClr val="BFCFEC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1"/>
          <p:cNvSpPr/>
          <p:nvPr/>
        </p:nvSpPr>
        <p:spPr>
          <a:xfrm>
            <a:off x="2771800" y="1563638"/>
            <a:ext cx="2479412" cy="2739765"/>
          </a:xfrm>
          <a:custGeom>
            <a:rect b="b" l="l" r="r" t="t"/>
            <a:pathLst>
              <a:path extrusionOk="0" h="120000" w="120000">
                <a:moveTo>
                  <a:pt x="67083" y="19"/>
                </a:moveTo>
                <a:cubicBezTo>
                  <a:pt x="40160" y="-453"/>
                  <a:pt x="23422" y="7583"/>
                  <a:pt x="16352" y="24057"/>
                </a:cubicBezTo>
                <a:cubicBezTo>
                  <a:pt x="11901" y="37372"/>
                  <a:pt x="16750" y="42100"/>
                  <a:pt x="10940" y="48301"/>
                </a:cubicBezTo>
                <a:cubicBezTo>
                  <a:pt x="5397" y="54531"/>
                  <a:pt x="-905" y="59306"/>
                  <a:pt x="108" y="62731"/>
                </a:cubicBezTo>
                <a:cubicBezTo>
                  <a:pt x="2465" y="64795"/>
                  <a:pt x="5869" y="66534"/>
                  <a:pt x="10366" y="67806"/>
                </a:cubicBezTo>
                <a:cubicBezTo>
                  <a:pt x="9082" y="70568"/>
                  <a:pt x="4458" y="74176"/>
                  <a:pt x="6515" y="76092"/>
                </a:cubicBezTo>
                <a:lnTo>
                  <a:pt x="10823" y="78851"/>
                </a:lnTo>
                <a:cubicBezTo>
                  <a:pt x="9633" y="80150"/>
                  <a:pt x="6840" y="80240"/>
                  <a:pt x="7255" y="82749"/>
                </a:cubicBezTo>
                <a:cubicBezTo>
                  <a:pt x="8156" y="85449"/>
                  <a:pt x="12398" y="86093"/>
                  <a:pt x="11562" y="87947"/>
                </a:cubicBezTo>
                <a:cubicBezTo>
                  <a:pt x="8946" y="92907"/>
                  <a:pt x="8066" y="99317"/>
                  <a:pt x="10127" y="101374"/>
                </a:cubicBezTo>
                <a:cubicBezTo>
                  <a:pt x="14327" y="105067"/>
                  <a:pt x="26948" y="106100"/>
                  <a:pt x="38365" y="102657"/>
                </a:cubicBezTo>
                <a:lnTo>
                  <a:pt x="42673" y="120000"/>
                </a:lnTo>
                <a:lnTo>
                  <a:pt x="106569" y="119350"/>
                </a:lnTo>
                <a:cubicBezTo>
                  <a:pt x="98273" y="91990"/>
                  <a:pt x="99550" y="80006"/>
                  <a:pt x="108963" y="71704"/>
                </a:cubicBezTo>
                <a:cubicBezTo>
                  <a:pt x="137680" y="40013"/>
                  <a:pt x="105612" y="741"/>
                  <a:pt x="67083" y="19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41"/>
          <p:cNvSpPr/>
          <p:nvPr/>
        </p:nvSpPr>
        <p:spPr>
          <a:xfrm flipH="1" rot="-5400000">
            <a:off x="756463" y="1915622"/>
            <a:ext cx="1334105" cy="1256408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41"/>
          <p:cNvSpPr/>
          <p:nvPr/>
        </p:nvSpPr>
        <p:spPr>
          <a:xfrm>
            <a:off x="3184269" y="2390865"/>
            <a:ext cx="305922" cy="3059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41"/>
          <p:cNvSpPr/>
          <p:nvPr/>
        </p:nvSpPr>
        <p:spPr>
          <a:xfrm>
            <a:off x="3433313" y="2205769"/>
            <a:ext cx="922663" cy="506523"/>
          </a:xfrm>
          <a:custGeom>
            <a:rect b="b" l="l" r="r" t="t"/>
            <a:pathLst>
              <a:path extrusionOk="0" h="120000" w="120000">
                <a:moveTo>
                  <a:pt x="0" y="78274"/>
                </a:moveTo>
                <a:lnTo>
                  <a:pt x="21837" y="78988"/>
                </a:lnTo>
                <a:cubicBezTo>
                  <a:pt x="33349" y="77626"/>
                  <a:pt x="28022" y="33"/>
                  <a:pt x="44629" y="0"/>
                </a:cubicBezTo>
                <a:cubicBezTo>
                  <a:pt x="62077" y="3289"/>
                  <a:pt x="47815" y="116710"/>
                  <a:pt x="67897" y="120000"/>
                </a:cubicBezTo>
                <a:cubicBezTo>
                  <a:pt x="86511" y="118620"/>
                  <a:pt x="77752" y="50326"/>
                  <a:pt x="92849" y="49148"/>
                </a:cubicBezTo>
                <a:cubicBezTo>
                  <a:pt x="105992" y="49298"/>
                  <a:pt x="100164" y="81606"/>
                  <a:pt x="108151" y="82762"/>
                </a:cubicBezTo>
                <a:cubicBezTo>
                  <a:pt x="116138" y="83917"/>
                  <a:pt x="114048" y="83550"/>
                  <a:pt x="120000" y="82662"/>
                </a:cubicBezTo>
              </a:path>
            </a:pathLst>
          </a:custGeom>
          <a:noFill/>
          <a:ln cap="flat" cmpd="sng" w="635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41"/>
          <p:cNvSpPr/>
          <p:nvPr/>
        </p:nvSpPr>
        <p:spPr>
          <a:xfrm>
            <a:off x="4376448" y="2156470"/>
            <a:ext cx="797522" cy="7975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1"/>
          <p:cNvSpPr/>
          <p:nvPr/>
        </p:nvSpPr>
        <p:spPr>
          <a:xfrm flipH="1" rot="5400000">
            <a:off x="4472388" y="2286565"/>
            <a:ext cx="605641" cy="570369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" name="Google Shape;549;p41"/>
          <p:cNvGrpSpPr/>
          <p:nvPr/>
        </p:nvGrpSpPr>
        <p:grpSpPr>
          <a:xfrm>
            <a:off x="6206096" y="1303738"/>
            <a:ext cx="2470360" cy="678692"/>
            <a:chOff x="803640" y="3362835"/>
            <a:chExt cx="2059657" cy="678692"/>
          </a:xfrm>
        </p:grpSpPr>
        <p:sp>
          <p:nvSpPr>
            <p:cNvPr id="550" name="Google Shape;550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2" name="Google Shape;552;p41"/>
          <p:cNvGrpSpPr/>
          <p:nvPr/>
        </p:nvGrpSpPr>
        <p:grpSpPr>
          <a:xfrm>
            <a:off x="6206096" y="2212621"/>
            <a:ext cx="2470360" cy="678692"/>
            <a:chOff x="803640" y="3362835"/>
            <a:chExt cx="2059657" cy="678692"/>
          </a:xfrm>
        </p:grpSpPr>
        <p:sp>
          <p:nvSpPr>
            <p:cNvPr id="553" name="Google Shape;553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41"/>
          <p:cNvGrpSpPr/>
          <p:nvPr/>
        </p:nvGrpSpPr>
        <p:grpSpPr>
          <a:xfrm>
            <a:off x="6206096" y="3121504"/>
            <a:ext cx="2470360" cy="678692"/>
            <a:chOff x="803640" y="3362835"/>
            <a:chExt cx="2059657" cy="678692"/>
          </a:xfrm>
        </p:grpSpPr>
        <p:sp>
          <p:nvSpPr>
            <p:cNvPr id="556" name="Google Shape;556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" name="Google Shape;558;p41"/>
          <p:cNvGrpSpPr/>
          <p:nvPr/>
        </p:nvGrpSpPr>
        <p:grpSpPr>
          <a:xfrm>
            <a:off x="6206096" y="4030388"/>
            <a:ext cx="2470360" cy="678692"/>
            <a:chOff x="803640" y="3362835"/>
            <a:chExt cx="2059657" cy="678692"/>
          </a:xfrm>
        </p:grpSpPr>
        <p:sp>
          <p:nvSpPr>
            <p:cNvPr id="559" name="Google Shape;559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1" name="Google Shape;561;p41"/>
          <p:cNvSpPr/>
          <p:nvPr/>
        </p:nvSpPr>
        <p:spPr>
          <a:xfrm>
            <a:off x="5580112" y="3218168"/>
            <a:ext cx="485364" cy="485364"/>
          </a:xfrm>
          <a:prstGeom prst="ellipse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41"/>
          <p:cNvSpPr/>
          <p:nvPr/>
        </p:nvSpPr>
        <p:spPr>
          <a:xfrm>
            <a:off x="5580112" y="1400402"/>
            <a:ext cx="485364" cy="485364"/>
          </a:xfrm>
          <a:prstGeom prst="ellipse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41"/>
          <p:cNvSpPr/>
          <p:nvPr/>
        </p:nvSpPr>
        <p:spPr>
          <a:xfrm>
            <a:off x="5580112" y="4127052"/>
            <a:ext cx="485364" cy="485364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41"/>
          <p:cNvSpPr/>
          <p:nvPr/>
        </p:nvSpPr>
        <p:spPr>
          <a:xfrm>
            <a:off x="5580112" y="2309285"/>
            <a:ext cx="485364" cy="485364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41"/>
          <p:cNvSpPr/>
          <p:nvPr/>
        </p:nvSpPr>
        <p:spPr>
          <a:xfrm>
            <a:off x="5712186" y="3336390"/>
            <a:ext cx="265916" cy="24892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41"/>
          <p:cNvSpPr/>
          <p:nvPr/>
        </p:nvSpPr>
        <p:spPr>
          <a:xfrm>
            <a:off x="5705834" y="4247415"/>
            <a:ext cx="263070" cy="260762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41"/>
          <p:cNvSpPr/>
          <p:nvPr/>
        </p:nvSpPr>
        <p:spPr>
          <a:xfrm>
            <a:off x="5654170" y="2444666"/>
            <a:ext cx="359570" cy="18417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41"/>
          <p:cNvSpPr/>
          <p:nvPr/>
        </p:nvSpPr>
        <p:spPr>
          <a:xfrm rot="2942052">
            <a:off x="5714243" y="1527923"/>
            <a:ext cx="261800" cy="278515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1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570" name="Google Shape;570;p41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2"/>
          <p:cNvSpPr txBox="1"/>
          <p:nvPr/>
        </p:nvSpPr>
        <p:spPr>
          <a:xfrm>
            <a:off x="3181602" y="3690259"/>
            <a:ext cx="8009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2"/>
          <p:cNvSpPr txBox="1"/>
          <p:nvPr/>
        </p:nvSpPr>
        <p:spPr>
          <a:xfrm>
            <a:off x="5104705" y="3690259"/>
            <a:ext cx="8009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2"/>
          <p:cNvSpPr/>
          <p:nvPr/>
        </p:nvSpPr>
        <p:spPr>
          <a:xfrm flipH="1">
            <a:off x="3305483" y="1428408"/>
            <a:ext cx="553159" cy="1456883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42"/>
          <p:cNvSpPr/>
          <p:nvPr/>
        </p:nvSpPr>
        <p:spPr>
          <a:xfrm rot="10800000">
            <a:off x="5172845" y="1441278"/>
            <a:ext cx="664641" cy="1417810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9" name="Google Shape;579;p42"/>
          <p:cNvGrpSpPr/>
          <p:nvPr/>
        </p:nvGrpSpPr>
        <p:grpSpPr>
          <a:xfrm>
            <a:off x="878326" y="3166166"/>
            <a:ext cx="1793106" cy="673514"/>
            <a:chOff x="2113657" y="4283314"/>
            <a:chExt cx="3647460" cy="673514"/>
          </a:xfrm>
        </p:grpSpPr>
        <p:sp>
          <p:nvSpPr>
            <p:cNvPr id="580" name="Google Shape;580;p4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4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2" name="Google Shape;582;p42"/>
          <p:cNvGrpSpPr/>
          <p:nvPr/>
        </p:nvGrpSpPr>
        <p:grpSpPr>
          <a:xfrm>
            <a:off x="878326" y="3918640"/>
            <a:ext cx="1793106" cy="673514"/>
            <a:chOff x="2113657" y="4283314"/>
            <a:chExt cx="3647460" cy="673514"/>
          </a:xfrm>
        </p:grpSpPr>
        <p:sp>
          <p:nvSpPr>
            <p:cNvPr id="583" name="Google Shape;583;p4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4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" name="Google Shape;585;p42"/>
          <p:cNvGrpSpPr/>
          <p:nvPr/>
        </p:nvGrpSpPr>
        <p:grpSpPr>
          <a:xfrm>
            <a:off x="6790076" y="3166166"/>
            <a:ext cx="1793106" cy="673514"/>
            <a:chOff x="2113657" y="4283314"/>
            <a:chExt cx="3647460" cy="673514"/>
          </a:xfrm>
        </p:grpSpPr>
        <p:sp>
          <p:nvSpPr>
            <p:cNvPr id="586" name="Google Shape;586;p4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4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8" name="Google Shape;588;p42"/>
          <p:cNvGrpSpPr/>
          <p:nvPr/>
        </p:nvGrpSpPr>
        <p:grpSpPr>
          <a:xfrm>
            <a:off x="6790076" y="3918640"/>
            <a:ext cx="1793106" cy="673514"/>
            <a:chOff x="2113657" y="4283314"/>
            <a:chExt cx="3647460" cy="673514"/>
          </a:xfrm>
        </p:grpSpPr>
        <p:sp>
          <p:nvSpPr>
            <p:cNvPr id="589" name="Google Shape;589;p4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4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42"/>
          <p:cNvSpPr/>
          <p:nvPr/>
        </p:nvSpPr>
        <p:spPr>
          <a:xfrm>
            <a:off x="499497" y="3329411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42"/>
          <p:cNvSpPr/>
          <p:nvPr/>
        </p:nvSpPr>
        <p:spPr>
          <a:xfrm>
            <a:off x="499497" y="4081885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42"/>
          <p:cNvSpPr/>
          <p:nvPr/>
        </p:nvSpPr>
        <p:spPr>
          <a:xfrm>
            <a:off x="6350934" y="3329411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42"/>
          <p:cNvSpPr/>
          <p:nvPr/>
        </p:nvSpPr>
        <p:spPr>
          <a:xfrm>
            <a:off x="6350934" y="4081885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5" name="Google Shape;595;p42"/>
          <p:cNvGrpSpPr/>
          <p:nvPr/>
        </p:nvGrpSpPr>
        <p:grpSpPr>
          <a:xfrm>
            <a:off x="279095" y="1376682"/>
            <a:ext cx="2936827" cy="1482407"/>
            <a:chOff x="300361" y="1376682"/>
            <a:chExt cx="2936827" cy="1482407"/>
          </a:xfrm>
        </p:grpSpPr>
        <p:sp>
          <p:nvSpPr>
            <p:cNvPr id="596" name="Google Shape;596;p42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42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42"/>
          <p:cNvGrpSpPr/>
          <p:nvPr/>
        </p:nvGrpSpPr>
        <p:grpSpPr>
          <a:xfrm>
            <a:off x="5927972" y="1376682"/>
            <a:ext cx="2936827" cy="1482407"/>
            <a:chOff x="300361" y="1376682"/>
            <a:chExt cx="2936827" cy="1482407"/>
          </a:xfrm>
        </p:grpSpPr>
        <p:sp>
          <p:nvSpPr>
            <p:cNvPr id="599" name="Google Shape;599;p42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42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42"/>
          <p:cNvSpPr/>
          <p:nvPr/>
        </p:nvSpPr>
        <p:spPr>
          <a:xfrm>
            <a:off x="2929513" y="3242203"/>
            <a:ext cx="1305098" cy="1305098"/>
          </a:xfrm>
          <a:prstGeom prst="blockArc">
            <a:avLst>
              <a:gd fmla="val 16032439" name="adj1"/>
              <a:gd fmla="val 11603026" name="adj2"/>
              <a:gd fmla="val 9236" name="adj3"/>
            </a:avLst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42"/>
          <p:cNvSpPr/>
          <p:nvPr/>
        </p:nvSpPr>
        <p:spPr>
          <a:xfrm>
            <a:off x="4852616" y="3304665"/>
            <a:ext cx="1305098" cy="1305098"/>
          </a:xfrm>
          <a:prstGeom prst="blockArc">
            <a:avLst>
              <a:gd fmla="val 16032439" name="adj1"/>
              <a:gd fmla="val 9047531" name="adj2"/>
              <a:gd fmla="val 9233" name="adj3"/>
            </a:avLst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42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604" name="Google Shape;604;p42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Google Shape;609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575" l="0" r="0" t="6566"/>
          <a:stretch/>
        </p:blipFill>
        <p:spPr>
          <a:xfrm>
            <a:off x="2660340" y="1"/>
            <a:ext cx="3823200" cy="25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10" name="Google Shape;610;p43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2606" r="2606" t="0"/>
          <a:stretch/>
        </p:blipFill>
        <p:spPr>
          <a:xfrm>
            <a:off x="6588224" y="1"/>
            <a:ext cx="2555700" cy="25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11" name="Google Shape;611;p43"/>
          <p:cNvSpPr txBox="1"/>
          <p:nvPr/>
        </p:nvSpPr>
        <p:spPr>
          <a:xfrm>
            <a:off x="2555776" y="2787774"/>
            <a:ext cx="4032448" cy="926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8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43"/>
          <p:cNvSpPr txBox="1"/>
          <p:nvPr/>
        </p:nvSpPr>
        <p:spPr>
          <a:xfrm>
            <a:off x="2825806" y="3837611"/>
            <a:ext cx="349238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unique. This PowerPoint Template has clean and neutral design that can be adapted to any content and meets various market segments. </a:t>
            </a:r>
            <a:endParaRPr/>
          </a:p>
        </p:txBody>
      </p:sp>
      <p:pic>
        <p:nvPicPr>
          <p:cNvPr id="613" name="Google Shape;613;p43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2606" r="2606" t="0"/>
          <a:stretch/>
        </p:blipFill>
        <p:spPr>
          <a:xfrm>
            <a:off x="0" y="1"/>
            <a:ext cx="2555700" cy="25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/>
          <p:nvPr/>
        </p:nvSpPr>
        <p:spPr>
          <a:xfrm>
            <a:off x="1475656" y="0"/>
            <a:ext cx="7668344" cy="5143500"/>
          </a:xfrm>
          <a:prstGeom prst="rect">
            <a:avLst/>
          </a:prstGeom>
          <a:solidFill>
            <a:schemeClr val="lt1">
              <a:alpha val="8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6"/>
          <p:cNvSpPr txBox="1"/>
          <p:nvPr/>
        </p:nvSpPr>
        <p:spPr>
          <a:xfrm>
            <a:off x="180020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6"/>
          <p:cNvGrpSpPr/>
          <p:nvPr/>
        </p:nvGrpSpPr>
        <p:grpSpPr>
          <a:xfrm>
            <a:off x="1800200" y="2075392"/>
            <a:ext cx="3312368" cy="1643410"/>
            <a:chOff x="1619672" y="2139702"/>
            <a:chExt cx="3240360" cy="1643410"/>
          </a:xfrm>
        </p:grpSpPr>
        <p:sp>
          <p:nvSpPr>
            <p:cNvPr id="131" name="Google Shape;131;p26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36609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6"/>
            <p:cNvSpPr txBox="1"/>
            <p:nvPr/>
          </p:nvSpPr>
          <p:spPr>
            <a:xfrm>
              <a:off x="1619672" y="2582783"/>
              <a:ext cx="324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6"/>
          <p:cNvGrpSpPr/>
          <p:nvPr/>
        </p:nvGrpSpPr>
        <p:grpSpPr>
          <a:xfrm>
            <a:off x="5472608" y="2075392"/>
            <a:ext cx="3312368" cy="1458744"/>
            <a:chOff x="1619672" y="2139702"/>
            <a:chExt cx="3240360" cy="1458744"/>
          </a:xfrm>
        </p:grpSpPr>
        <p:sp>
          <p:nvSpPr>
            <p:cNvPr id="134" name="Google Shape;134;p26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36609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6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36" name="Google Shape;136;p26"/>
          <p:cNvSpPr txBox="1"/>
          <p:nvPr/>
        </p:nvSpPr>
        <p:spPr>
          <a:xfrm>
            <a:off x="180020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6"/>
          <p:cNvSpPr txBox="1"/>
          <p:nvPr>
            <p:ph type="title"/>
          </p:nvPr>
        </p:nvSpPr>
        <p:spPr>
          <a:xfrm>
            <a:off x="1741375" y="362825"/>
            <a:ext cx="73404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Font typeface="Arial"/>
              <a:buNone/>
            </a:pPr>
            <a:r>
              <a:rPr lang="en" sz="4400">
                <a:solidFill>
                  <a:srgbClr val="366092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" name="Google Shape;618;p44"/>
          <p:cNvGrpSpPr/>
          <p:nvPr/>
        </p:nvGrpSpPr>
        <p:grpSpPr>
          <a:xfrm flipH="1">
            <a:off x="683568" y="1334440"/>
            <a:ext cx="3010129" cy="3237659"/>
            <a:chOff x="3471734" y="1605813"/>
            <a:chExt cx="2529603" cy="2720811"/>
          </a:xfrm>
        </p:grpSpPr>
        <p:grpSp>
          <p:nvGrpSpPr>
            <p:cNvPr id="619" name="Google Shape;619;p44"/>
            <p:cNvGrpSpPr/>
            <p:nvPr/>
          </p:nvGrpSpPr>
          <p:grpSpPr>
            <a:xfrm>
              <a:off x="5057005" y="1605813"/>
              <a:ext cx="944332" cy="1712131"/>
              <a:chOff x="4801270" y="1743179"/>
              <a:chExt cx="944332" cy="1712131"/>
            </a:xfrm>
          </p:grpSpPr>
          <p:grpSp>
            <p:nvGrpSpPr>
              <p:cNvPr id="620" name="Google Shape;620;p44"/>
              <p:cNvGrpSpPr/>
              <p:nvPr/>
            </p:nvGrpSpPr>
            <p:grpSpPr>
              <a:xfrm flipH="1">
                <a:off x="5342493" y="1743179"/>
                <a:ext cx="403109" cy="587679"/>
                <a:chOff x="4801270" y="1743179"/>
                <a:chExt cx="403109" cy="587679"/>
              </a:xfrm>
            </p:grpSpPr>
            <p:sp>
              <p:nvSpPr>
                <p:cNvPr id="621" name="Google Shape;621;p44"/>
                <p:cNvSpPr/>
                <p:nvPr/>
              </p:nvSpPr>
              <p:spPr>
                <a:xfrm flipH="1" rot="10380000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2" name="Google Shape;622;p44"/>
                <p:cNvSpPr/>
                <p:nvPr/>
              </p:nvSpPr>
              <p:spPr>
                <a:xfrm flipH="1" rot="10800000">
                  <a:off x="4801270" y="1743179"/>
                  <a:ext cx="271721" cy="149681"/>
                </a:xfrm>
                <a:custGeom>
                  <a:rect b="b" l="l" r="r" t="t"/>
                  <a:pathLst>
                    <a:path extrusionOk="0" h="120000" w="120000">
                      <a:moveTo>
                        <a:pt x="1333" y="0"/>
                      </a:moveTo>
                      <a:cubicBezTo>
                        <a:pt x="43" y="39805"/>
                        <a:pt x="-4341" y="80403"/>
                        <a:pt x="15263" y="108176"/>
                      </a:cubicBezTo>
                      <a:cubicBezTo>
                        <a:pt x="41190" y="139262"/>
                        <a:pt x="93558" y="100628"/>
                        <a:pt x="120000" y="88218"/>
                      </a:cubicBezTo>
                      <a:lnTo>
                        <a:pt x="117955" y="37320"/>
                      </a:lnTo>
                      <a:cubicBezTo>
                        <a:pt x="79756" y="54322"/>
                        <a:pt x="53362" y="82744"/>
                        <a:pt x="36614" y="63401"/>
                      </a:cubicBezTo>
                      <a:cubicBezTo>
                        <a:pt x="30205" y="54647"/>
                        <a:pt x="32526" y="30621"/>
                        <a:pt x="31971" y="6124"/>
                      </a:cubicBezTo>
                      <a:lnTo>
                        <a:pt x="1333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23" name="Google Shape;623;p44"/>
                <p:cNvGrpSpPr/>
                <p:nvPr/>
              </p:nvGrpSpPr>
              <p:grpSpPr>
                <a:xfrm flipH="1" rot="10800000">
                  <a:off x="5045404" y="1769778"/>
                  <a:ext cx="158975" cy="122447"/>
                  <a:chOff x="4328141" y="2735743"/>
                  <a:chExt cx="216025" cy="166388"/>
                </a:xfrm>
              </p:grpSpPr>
              <p:sp>
                <p:nvSpPr>
                  <p:cNvPr id="624" name="Google Shape;624;p44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rgbClr val="477DC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5" name="Google Shape;625;p44"/>
                  <p:cNvSpPr/>
                  <p:nvPr/>
                </p:nvSpPr>
                <p:spPr>
                  <a:xfrm rot="-556503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rgbClr val="477DC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626" name="Google Shape;626;p44"/>
              <p:cNvGrpSpPr/>
              <p:nvPr/>
            </p:nvGrpSpPr>
            <p:grpSpPr>
              <a:xfrm>
                <a:off x="4801270" y="1743179"/>
                <a:ext cx="403109" cy="587679"/>
                <a:chOff x="4801270" y="1743179"/>
                <a:chExt cx="403109" cy="587679"/>
              </a:xfrm>
            </p:grpSpPr>
            <p:sp>
              <p:nvSpPr>
                <p:cNvPr id="627" name="Google Shape;627;p44"/>
                <p:cNvSpPr/>
                <p:nvPr/>
              </p:nvSpPr>
              <p:spPr>
                <a:xfrm flipH="1" rot="10380000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44"/>
                <p:cNvSpPr/>
                <p:nvPr/>
              </p:nvSpPr>
              <p:spPr>
                <a:xfrm flipH="1" rot="10800000">
                  <a:off x="4801270" y="1743179"/>
                  <a:ext cx="271721" cy="149681"/>
                </a:xfrm>
                <a:custGeom>
                  <a:rect b="b" l="l" r="r" t="t"/>
                  <a:pathLst>
                    <a:path extrusionOk="0" h="120000" w="120000">
                      <a:moveTo>
                        <a:pt x="1333" y="0"/>
                      </a:moveTo>
                      <a:cubicBezTo>
                        <a:pt x="43" y="39805"/>
                        <a:pt x="-4341" y="80403"/>
                        <a:pt x="15263" y="108176"/>
                      </a:cubicBezTo>
                      <a:cubicBezTo>
                        <a:pt x="41190" y="139262"/>
                        <a:pt x="93558" y="100628"/>
                        <a:pt x="120000" y="88218"/>
                      </a:cubicBezTo>
                      <a:lnTo>
                        <a:pt x="117955" y="37320"/>
                      </a:lnTo>
                      <a:cubicBezTo>
                        <a:pt x="79756" y="54322"/>
                        <a:pt x="53362" y="82744"/>
                        <a:pt x="36614" y="63401"/>
                      </a:cubicBezTo>
                      <a:cubicBezTo>
                        <a:pt x="30205" y="54647"/>
                        <a:pt x="32526" y="30621"/>
                        <a:pt x="31971" y="6124"/>
                      </a:cubicBezTo>
                      <a:lnTo>
                        <a:pt x="1333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29" name="Google Shape;629;p44"/>
                <p:cNvGrpSpPr/>
                <p:nvPr/>
              </p:nvGrpSpPr>
              <p:grpSpPr>
                <a:xfrm flipH="1" rot="10800000">
                  <a:off x="5045404" y="1769778"/>
                  <a:ext cx="158975" cy="122447"/>
                  <a:chOff x="4328141" y="2735743"/>
                  <a:chExt cx="216025" cy="166388"/>
                </a:xfrm>
              </p:grpSpPr>
              <p:sp>
                <p:nvSpPr>
                  <p:cNvPr id="630" name="Google Shape;630;p44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rgbClr val="477DC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1" name="Google Shape;631;p44"/>
                  <p:cNvSpPr/>
                  <p:nvPr/>
                </p:nvSpPr>
                <p:spPr>
                  <a:xfrm rot="-556503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rgbClr val="477DC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32" name="Google Shape;632;p44"/>
              <p:cNvSpPr/>
              <p:nvPr/>
            </p:nvSpPr>
            <p:spPr>
              <a:xfrm rot="10800000">
                <a:off x="4837164" y="2180996"/>
                <a:ext cx="875264" cy="875803"/>
              </a:xfrm>
              <a:prstGeom prst="blockArc">
                <a:avLst>
                  <a:gd fmla="val 10789375" name="adj1"/>
                  <a:gd fmla="val 95479" name="adj2"/>
                  <a:gd fmla="val 11098" name="adj3"/>
                </a:avLst>
              </a:prstGeom>
              <a:solidFill>
                <a:srgbClr val="47A3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44"/>
              <p:cNvSpPr/>
              <p:nvPr/>
            </p:nvSpPr>
            <p:spPr>
              <a:xfrm rot="10800000">
                <a:off x="5615502" y="2249685"/>
                <a:ext cx="96926" cy="370939"/>
              </a:xfrm>
              <a:prstGeom prst="rect">
                <a:avLst/>
              </a:prstGeom>
              <a:solidFill>
                <a:srgbClr val="47A3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44"/>
              <p:cNvSpPr/>
              <p:nvPr/>
            </p:nvSpPr>
            <p:spPr>
              <a:xfrm rot="10800000">
                <a:off x="4837163" y="2249685"/>
                <a:ext cx="97300" cy="370939"/>
              </a:xfrm>
              <a:prstGeom prst="rect">
                <a:avLst/>
              </a:prstGeom>
              <a:solidFill>
                <a:srgbClr val="47A3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44"/>
              <p:cNvSpPr/>
              <p:nvPr/>
            </p:nvSpPr>
            <p:spPr>
              <a:xfrm rot="10800000">
                <a:off x="5213070" y="3004934"/>
                <a:ext cx="97091" cy="450376"/>
              </a:xfrm>
              <a:prstGeom prst="rect">
                <a:avLst/>
              </a:prstGeom>
              <a:solidFill>
                <a:srgbClr val="47A3D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6" name="Google Shape;636;p44"/>
            <p:cNvSpPr/>
            <p:nvPr/>
          </p:nvSpPr>
          <p:spPr>
            <a:xfrm>
              <a:off x="3471734" y="2224780"/>
              <a:ext cx="1259757" cy="645248"/>
            </a:xfrm>
            <a:custGeom>
              <a:rect b="b" l="l" r="r" t="t"/>
              <a:pathLst>
                <a:path extrusionOk="0" h="120000" w="120000">
                  <a:moveTo>
                    <a:pt x="62552" y="46332"/>
                  </a:moveTo>
                  <a:cubicBezTo>
                    <a:pt x="60619" y="46332"/>
                    <a:pt x="59053" y="49391"/>
                    <a:pt x="59053" y="53165"/>
                  </a:cubicBezTo>
                  <a:cubicBezTo>
                    <a:pt x="59053" y="56938"/>
                    <a:pt x="60619" y="59997"/>
                    <a:pt x="62552" y="59997"/>
                  </a:cubicBezTo>
                  <a:cubicBezTo>
                    <a:pt x="64485" y="59997"/>
                    <a:pt x="66052" y="56938"/>
                    <a:pt x="66052" y="53165"/>
                  </a:cubicBezTo>
                  <a:cubicBezTo>
                    <a:pt x="66052" y="49391"/>
                    <a:pt x="64485" y="46332"/>
                    <a:pt x="62552" y="46332"/>
                  </a:cubicBezTo>
                  <a:close/>
                  <a:moveTo>
                    <a:pt x="59999" y="40722"/>
                  </a:moveTo>
                  <a:cubicBezTo>
                    <a:pt x="65821" y="40722"/>
                    <a:pt x="70541" y="49937"/>
                    <a:pt x="70541" y="61303"/>
                  </a:cubicBezTo>
                  <a:cubicBezTo>
                    <a:pt x="70541" y="72669"/>
                    <a:pt x="65821" y="81884"/>
                    <a:pt x="59999" y="81884"/>
                  </a:cubicBezTo>
                  <a:cubicBezTo>
                    <a:pt x="54178" y="81884"/>
                    <a:pt x="49458" y="72669"/>
                    <a:pt x="49458" y="61303"/>
                  </a:cubicBezTo>
                  <a:cubicBezTo>
                    <a:pt x="49458" y="49937"/>
                    <a:pt x="54178" y="40722"/>
                    <a:pt x="59999" y="40722"/>
                  </a:cubicBezTo>
                  <a:close/>
                  <a:moveTo>
                    <a:pt x="60000" y="31190"/>
                  </a:moveTo>
                  <a:cubicBezTo>
                    <a:pt x="51481" y="31190"/>
                    <a:pt x="44575" y="44672"/>
                    <a:pt x="44575" y="61303"/>
                  </a:cubicBezTo>
                  <a:cubicBezTo>
                    <a:pt x="44575" y="77934"/>
                    <a:pt x="51481" y="91416"/>
                    <a:pt x="60000" y="91416"/>
                  </a:cubicBezTo>
                  <a:cubicBezTo>
                    <a:pt x="68518" y="91416"/>
                    <a:pt x="75424" y="77934"/>
                    <a:pt x="75424" y="61303"/>
                  </a:cubicBezTo>
                  <a:cubicBezTo>
                    <a:pt x="75424" y="44672"/>
                    <a:pt x="68518" y="31190"/>
                    <a:pt x="60000" y="31190"/>
                  </a:cubicBezTo>
                  <a:close/>
                  <a:moveTo>
                    <a:pt x="67365" y="18844"/>
                  </a:moveTo>
                  <a:cubicBezTo>
                    <a:pt x="76505" y="24669"/>
                    <a:pt x="83059" y="41492"/>
                    <a:pt x="83059" y="61303"/>
                  </a:cubicBezTo>
                  <a:cubicBezTo>
                    <a:pt x="83059" y="76687"/>
                    <a:pt x="79107" y="90269"/>
                    <a:pt x="73065" y="98357"/>
                  </a:cubicBezTo>
                  <a:cubicBezTo>
                    <a:pt x="88761" y="89395"/>
                    <a:pt x="104301" y="69878"/>
                    <a:pt x="104640" y="61295"/>
                  </a:cubicBezTo>
                  <a:lnTo>
                    <a:pt x="104837" y="61296"/>
                  </a:lnTo>
                  <a:lnTo>
                    <a:pt x="104740" y="60933"/>
                  </a:lnTo>
                  <a:lnTo>
                    <a:pt x="104837" y="60585"/>
                  </a:lnTo>
                  <a:lnTo>
                    <a:pt x="104648" y="60586"/>
                  </a:lnTo>
                  <a:cubicBezTo>
                    <a:pt x="102332" y="50899"/>
                    <a:pt x="84323" y="26257"/>
                    <a:pt x="67365" y="18844"/>
                  </a:cubicBezTo>
                  <a:close/>
                  <a:moveTo>
                    <a:pt x="54288" y="17842"/>
                  </a:moveTo>
                  <a:cubicBezTo>
                    <a:pt x="35046" y="23568"/>
                    <a:pt x="15162" y="52250"/>
                    <a:pt x="15162" y="60925"/>
                  </a:cubicBezTo>
                  <a:lnTo>
                    <a:pt x="15162" y="60940"/>
                  </a:lnTo>
                  <a:cubicBezTo>
                    <a:pt x="15623" y="68369"/>
                    <a:pt x="31227" y="91113"/>
                    <a:pt x="48219" y="99814"/>
                  </a:cubicBezTo>
                  <a:cubicBezTo>
                    <a:pt x="41445" y="92098"/>
                    <a:pt x="36940" y="77728"/>
                    <a:pt x="36940" y="61303"/>
                  </a:cubicBezTo>
                  <a:cubicBezTo>
                    <a:pt x="36940" y="40302"/>
                    <a:pt x="44305" y="22660"/>
                    <a:pt x="54288" y="17842"/>
                  </a:cubicBezTo>
                  <a:close/>
                  <a:moveTo>
                    <a:pt x="59873" y="0"/>
                  </a:moveTo>
                  <a:cubicBezTo>
                    <a:pt x="84892" y="2516"/>
                    <a:pt x="116185" y="45367"/>
                    <a:pt x="119746" y="60813"/>
                  </a:cubicBezTo>
                  <a:lnTo>
                    <a:pt x="120000" y="60812"/>
                  </a:lnTo>
                  <a:lnTo>
                    <a:pt x="119870" y="61295"/>
                  </a:lnTo>
                  <a:lnTo>
                    <a:pt x="120000" y="61798"/>
                  </a:lnTo>
                  <a:lnTo>
                    <a:pt x="119735" y="61797"/>
                  </a:lnTo>
                  <a:cubicBezTo>
                    <a:pt x="119152" y="77127"/>
                    <a:pt x="84867" y="117592"/>
                    <a:pt x="59873" y="120000"/>
                  </a:cubicBezTo>
                  <a:cubicBezTo>
                    <a:pt x="32084" y="118684"/>
                    <a:pt x="757" y="73965"/>
                    <a:pt x="0" y="61305"/>
                  </a:cubicBezTo>
                  <a:lnTo>
                    <a:pt x="0" y="61283"/>
                  </a:lnTo>
                  <a:cubicBezTo>
                    <a:pt x="0" y="48065"/>
                    <a:pt x="32084" y="1373"/>
                    <a:pt x="59873" y="0"/>
                  </a:cubicBez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44"/>
            <p:cNvSpPr/>
            <p:nvPr/>
          </p:nvSpPr>
          <p:spPr>
            <a:xfrm rot="10800000">
              <a:off x="4053069" y="2870028"/>
              <a:ext cx="97091" cy="450376"/>
            </a:xfrm>
            <a:prstGeom prst="rect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4"/>
            <p:cNvSpPr/>
            <p:nvPr/>
          </p:nvSpPr>
          <p:spPr>
            <a:xfrm rot="10800000">
              <a:off x="4050225" y="2309267"/>
              <a:ext cx="1515670" cy="2017357"/>
            </a:xfrm>
            <a:prstGeom prst="blockArc">
              <a:avLst>
                <a:gd fmla="val 10800000" name="adj1"/>
                <a:gd fmla="val 16580" name="adj2"/>
                <a:gd fmla="val 6566" name="adj3"/>
              </a:avLst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44"/>
          <p:cNvSpPr/>
          <p:nvPr/>
        </p:nvSpPr>
        <p:spPr>
          <a:xfrm>
            <a:off x="3851920" y="1312774"/>
            <a:ext cx="47525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grpSp>
        <p:nvGrpSpPr>
          <p:cNvPr id="640" name="Google Shape;640;p44"/>
          <p:cNvGrpSpPr/>
          <p:nvPr/>
        </p:nvGrpSpPr>
        <p:grpSpPr>
          <a:xfrm>
            <a:off x="5574762" y="3848483"/>
            <a:ext cx="1337218" cy="871880"/>
            <a:chOff x="-475010" y="1114177"/>
            <a:chExt cx="4241713" cy="871880"/>
          </a:xfrm>
        </p:grpSpPr>
        <p:sp>
          <p:nvSpPr>
            <p:cNvPr id="641" name="Google Shape;641;p4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4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3" name="Google Shape;643;p44"/>
          <p:cNvSpPr/>
          <p:nvPr/>
        </p:nvSpPr>
        <p:spPr>
          <a:xfrm>
            <a:off x="5996563" y="3306584"/>
            <a:ext cx="493616" cy="493616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4" name="Google Shape;644;p44"/>
          <p:cNvGrpSpPr/>
          <p:nvPr/>
        </p:nvGrpSpPr>
        <p:grpSpPr>
          <a:xfrm>
            <a:off x="3851920" y="3857376"/>
            <a:ext cx="1337218" cy="871880"/>
            <a:chOff x="-475010" y="1114177"/>
            <a:chExt cx="4241713" cy="871880"/>
          </a:xfrm>
        </p:grpSpPr>
        <p:sp>
          <p:nvSpPr>
            <p:cNvPr id="645" name="Google Shape;645;p4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44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7" name="Google Shape;647;p44"/>
          <p:cNvSpPr/>
          <p:nvPr/>
        </p:nvSpPr>
        <p:spPr>
          <a:xfrm>
            <a:off x="4273721" y="3315477"/>
            <a:ext cx="493616" cy="493616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8" name="Google Shape;648;p44"/>
          <p:cNvGrpSpPr/>
          <p:nvPr/>
        </p:nvGrpSpPr>
        <p:grpSpPr>
          <a:xfrm>
            <a:off x="7297603" y="3846936"/>
            <a:ext cx="1337218" cy="871880"/>
            <a:chOff x="-475010" y="1114177"/>
            <a:chExt cx="4241713" cy="871880"/>
          </a:xfrm>
        </p:grpSpPr>
        <p:sp>
          <p:nvSpPr>
            <p:cNvPr id="649" name="Google Shape;649;p4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4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1" name="Google Shape;651;p44"/>
          <p:cNvSpPr/>
          <p:nvPr/>
        </p:nvSpPr>
        <p:spPr>
          <a:xfrm>
            <a:off x="7719404" y="3305037"/>
            <a:ext cx="493616" cy="493616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44"/>
          <p:cNvSpPr txBox="1"/>
          <p:nvPr/>
        </p:nvSpPr>
        <p:spPr>
          <a:xfrm>
            <a:off x="3851920" y="1650162"/>
            <a:ext cx="475252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653" name="Google Shape;653;p44"/>
          <p:cNvSpPr/>
          <p:nvPr/>
        </p:nvSpPr>
        <p:spPr>
          <a:xfrm>
            <a:off x="4379208" y="3384118"/>
            <a:ext cx="277780" cy="277611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44"/>
          <p:cNvSpPr/>
          <p:nvPr/>
        </p:nvSpPr>
        <p:spPr>
          <a:xfrm>
            <a:off x="6102050" y="3446615"/>
            <a:ext cx="277779" cy="231339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44"/>
          <p:cNvSpPr/>
          <p:nvPr/>
        </p:nvSpPr>
        <p:spPr>
          <a:xfrm>
            <a:off x="7824891" y="3390236"/>
            <a:ext cx="277780" cy="277780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4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657" name="Google Shape;657;p44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45"/>
          <p:cNvSpPr/>
          <p:nvPr/>
        </p:nvSpPr>
        <p:spPr>
          <a:xfrm>
            <a:off x="5560699" y="1390916"/>
            <a:ext cx="2376264" cy="3168352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477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45"/>
          <p:cNvSpPr/>
          <p:nvPr/>
        </p:nvSpPr>
        <p:spPr>
          <a:xfrm>
            <a:off x="5038641" y="3007996"/>
            <a:ext cx="3420380" cy="1074439"/>
          </a:xfrm>
          <a:custGeom>
            <a:rect b="b" l="l" r="r" t="t"/>
            <a:pathLst>
              <a:path extrusionOk="0" h="120000" w="120000">
                <a:moveTo>
                  <a:pt x="90603" y="14052"/>
                </a:moveTo>
                <a:cubicBezTo>
                  <a:pt x="85877" y="13981"/>
                  <a:pt x="81197" y="15401"/>
                  <a:pt x="76012" y="18526"/>
                </a:cubicBezTo>
                <a:cubicBezTo>
                  <a:pt x="71440" y="22502"/>
                  <a:pt x="70060" y="26775"/>
                  <a:pt x="70060" y="36952"/>
                </a:cubicBezTo>
                <a:lnTo>
                  <a:pt x="70060" y="90203"/>
                </a:lnTo>
                <a:cubicBezTo>
                  <a:pt x="70060" y="100380"/>
                  <a:pt x="72725" y="108630"/>
                  <a:pt x="76012" y="108630"/>
                </a:cubicBezTo>
                <a:lnTo>
                  <a:pt x="105469" y="108630"/>
                </a:lnTo>
                <a:cubicBezTo>
                  <a:pt x="108756" y="108630"/>
                  <a:pt x="111421" y="100380"/>
                  <a:pt x="111421" y="90203"/>
                </a:cubicBezTo>
                <a:lnTo>
                  <a:pt x="111421" y="36952"/>
                </a:lnTo>
                <a:cubicBezTo>
                  <a:pt x="111421" y="26775"/>
                  <a:pt x="109857" y="22502"/>
                  <a:pt x="105469" y="18526"/>
                </a:cubicBezTo>
                <a:cubicBezTo>
                  <a:pt x="100101" y="15685"/>
                  <a:pt x="95329" y="14123"/>
                  <a:pt x="90603" y="14052"/>
                </a:cubicBezTo>
                <a:close/>
                <a:moveTo>
                  <a:pt x="29396" y="14052"/>
                </a:moveTo>
                <a:cubicBezTo>
                  <a:pt x="24670" y="14123"/>
                  <a:pt x="19898" y="15685"/>
                  <a:pt x="14530" y="18526"/>
                </a:cubicBezTo>
                <a:cubicBezTo>
                  <a:pt x="10142" y="22502"/>
                  <a:pt x="8578" y="26775"/>
                  <a:pt x="8578" y="36952"/>
                </a:cubicBezTo>
                <a:lnTo>
                  <a:pt x="8578" y="90203"/>
                </a:lnTo>
                <a:cubicBezTo>
                  <a:pt x="8578" y="100380"/>
                  <a:pt x="11243" y="108630"/>
                  <a:pt x="14530" y="108630"/>
                </a:cubicBezTo>
                <a:lnTo>
                  <a:pt x="43987" y="108630"/>
                </a:lnTo>
                <a:cubicBezTo>
                  <a:pt x="47275" y="108630"/>
                  <a:pt x="49939" y="100380"/>
                  <a:pt x="49939" y="90203"/>
                </a:cubicBezTo>
                <a:lnTo>
                  <a:pt x="49939" y="36952"/>
                </a:lnTo>
                <a:cubicBezTo>
                  <a:pt x="49939" y="26775"/>
                  <a:pt x="48559" y="22502"/>
                  <a:pt x="43987" y="18526"/>
                </a:cubicBezTo>
                <a:cubicBezTo>
                  <a:pt x="38802" y="15401"/>
                  <a:pt x="34122" y="13981"/>
                  <a:pt x="29396" y="14052"/>
                </a:cubicBezTo>
                <a:close/>
                <a:moveTo>
                  <a:pt x="29428" y="3"/>
                </a:moveTo>
                <a:cubicBezTo>
                  <a:pt x="35259" y="-86"/>
                  <a:pt x="41034" y="1715"/>
                  <a:pt x="47431" y="5679"/>
                </a:cubicBezTo>
                <a:cubicBezTo>
                  <a:pt x="50032" y="8006"/>
                  <a:pt x="51795" y="10412"/>
                  <a:pt x="52923" y="13661"/>
                </a:cubicBezTo>
                <a:cubicBezTo>
                  <a:pt x="57544" y="10948"/>
                  <a:pt x="62288" y="11105"/>
                  <a:pt x="66905" y="14100"/>
                </a:cubicBezTo>
                <a:cubicBezTo>
                  <a:pt x="68034" y="10646"/>
                  <a:pt x="69841" y="8119"/>
                  <a:pt x="72568" y="5679"/>
                </a:cubicBezTo>
                <a:cubicBezTo>
                  <a:pt x="78965" y="1715"/>
                  <a:pt x="84740" y="-86"/>
                  <a:pt x="90571" y="3"/>
                </a:cubicBezTo>
                <a:cubicBezTo>
                  <a:pt x="96401" y="93"/>
                  <a:pt x="102289" y="2075"/>
                  <a:pt x="108912" y="5679"/>
                </a:cubicBezTo>
                <a:lnTo>
                  <a:pt x="119266" y="16662"/>
                </a:lnTo>
                <a:cubicBezTo>
                  <a:pt x="119670" y="16662"/>
                  <a:pt x="119997" y="17704"/>
                  <a:pt x="119997" y="18989"/>
                </a:cubicBezTo>
                <a:cubicBezTo>
                  <a:pt x="120025" y="29288"/>
                  <a:pt x="119803" y="35607"/>
                  <a:pt x="119830" y="45905"/>
                </a:cubicBezTo>
                <a:cubicBezTo>
                  <a:pt x="119889" y="49953"/>
                  <a:pt x="117531" y="53205"/>
                  <a:pt x="116256" y="54865"/>
                </a:cubicBezTo>
                <a:lnTo>
                  <a:pt x="116256" y="96621"/>
                </a:lnTo>
                <a:cubicBezTo>
                  <a:pt x="116256" y="109533"/>
                  <a:pt x="112968" y="119999"/>
                  <a:pt x="108912" y="119999"/>
                </a:cubicBezTo>
                <a:lnTo>
                  <a:pt x="72568" y="119999"/>
                </a:lnTo>
                <a:cubicBezTo>
                  <a:pt x="68512" y="119999"/>
                  <a:pt x="65224" y="109533"/>
                  <a:pt x="65224" y="96621"/>
                </a:cubicBezTo>
                <a:lnTo>
                  <a:pt x="64945" y="36820"/>
                </a:lnTo>
                <a:cubicBezTo>
                  <a:pt x="63168" y="31142"/>
                  <a:pt x="57124" y="29194"/>
                  <a:pt x="54775" y="37081"/>
                </a:cubicBezTo>
                <a:lnTo>
                  <a:pt x="54775" y="96621"/>
                </a:lnTo>
                <a:cubicBezTo>
                  <a:pt x="54775" y="109533"/>
                  <a:pt x="51487" y="119999"/>
                  <a:pt x="47431" y="119999"/>
                </a:cubicBezTo>
                <a:lnTo>
                  <a:pt x="11087" y="119999"/>
                </a:lnTo>
                <a:cubicBezTo>
                  <a:pt x="7031" y="119999"/>
                  <a:pt x="3743" y="109533"/>
                  <a:pt x="3743" y="96621"/>
                </a:cubicBezTo>
                <a:lnTo>
                  <a:pt x="3743" y="54865"/>
                </a:lnTo>
                <a:cubicBezTo>
                  <a:pt x="2468" y="53205"/>
                  <a:pt x="110" y="49953"/>
                  <a:pt x="169" y="45905"/>
                </a:cubicBezTo>
                <a:cubicBezTo>
                  <a:pt x="196" y="35607"/>
                  <a:pt x="-25" y="29288"/>
                  <a:pt x="2" y="18989"/>
                </a:cubicBezTo>
                <a:cubicBezTo>
                  <a:pt x="2" y="17704"/>
                  <a:pt x="329" y="16662"/>
                  <a:pt x="733" y="16662"/>
                </a:cubicBezTo>
                <a:lnTo>
                  <a:pt x="11087" y="5679"/>
                </a:lnTo>
                <a:cubicBezTo>
                  <a:pt x="17710" y="2075"/>
                  <a:pt x="23598" y="93"/>
                  <a:pt x="29428" y="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4" name="Google Shape;664;p45"/>
          <p:cNvGrpSpPr/>
          <p:nvPr/>
        </p:nvGrpSpPr>
        <p:grpSpPr>
          <a:xfrm>
            <a:off x="5992747" y="1686607"/>
            <a:ext cx="588570" cy="588570"/>
            <a:chOff x="7999070" y="-28992"/>
            <a:chExt cx="1799998" cy="1800000"/>
          </a:xfrm>
        </p:grpSpPr>
        <p:sp>
          <p:nvSpPr>
            <p:cNvPr id="665" name="Google Shape;665;p45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5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4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45"/>
          <p:cNvGrpSpPr/>
          <p:nvPr/>
        </p:nvGrpSpPr>
        <p:grpSpPr>
          <a:xfrm rot="-5400000">
            <a:off x="6916345" y="1686607"/>
            <a:ext cx="588570" cy="588570"/>
            <a:chOff x="7999070" y="-28992"/>
            <a:chExt cx="1799998" cy="1800000"/>
          </a:xfrm>
        </p:grpSpPr>
        <p:sp>
          <p:nvSpPr>
            <p:cNvPr id="672" name="Google Shape;672;p45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4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5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45"/>
          <p:cNvGrpSpPr/>
          <p:nvPr/>
        </p:nvGrpSpPr>
        <p:grpSpPr>
          <a:xfrm rot="5400000">
            <a:off x="5856397" y="2526707"/>
            <a:ext cx="503916" cy="503916"/>
            <a:chOff x="7999070" y="-28992"/>
            <a:chExt cx="1799998" cy="1800000"/>
          </a:xfrm>
        </p:grpSpPr>
        <p:sp>
          <p:nvSpPr>
            <p:cNvPr id="679" name="Google Shape;679;p45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45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4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45"/>
          <p:cNvGrpSpPr/>
          <p:nvPr/>
        </p:nvGrpSpPr>
        <p:grpSpPr>
          <a:xfrm rot="10800000">
            <a:off x="6498857" y="2526707"/>
            <a:ext cx="503916" cy="503916"/>
            <a:chOff x="7999070" y="-28992"/>
            <a:chExt cx="1799998" cy="1800000"/>
          </a:xfrm>
        </p:grpSpPr>
        <p:sp>
          <p:nvSpPr>
            <p:cNvPr id="686" name="Google Shape;686;p45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4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4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45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4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2" name="Google Shape;692;p45"/>
          <p:cNvGrpSpPr/>
          <p:nvPr/>
        </p:nvGrpSpPr>
        <p:grpSpPr>
          <a:xfrm>
            <a:off x="7141317" y="2526707"/>
            <a:ext cx="503916" cy="503916"/>
            <a:chOff x="7999070" y="-28992"/>
            <a:chExt cx="1799998" cy="1800000"/>
          </a:xfrm>
        </p:grpSpPr>
        <p:sp>
          <p:nvSpPr>
            <p:cNvPr id="693" name="Google Shape;693;p45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4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4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5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99" name="Google Shape;699;p45"/>
          <p:cNvCxnSpPr/>
          <p:nvPr/>
        </p:nvCxnSpPr>
        <p:spPr>
          <a:xfrm>
            <a:off x="5899473" y="4271726"/>
            <a:ext cx="1788685" cy="0"/>
          </a:xfrm>
          <a:prstGeom prst="straightConnector1">
            <a:avLst/>
          </a:prstGeom>
          <a:noFill/>
          <a:ln cap="flat" cmpd="sng" w="127000">
            <a:solidFill>
              <a:srgbClr val="477DC7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700" name="Google Shape;700;p45"/>
          <p:cNvCxnSpPr/>
          <p:nvPr/>
        </p:nvCxnSpPr>
        <p:spPr>
          <a:xfrm flipH="1">
            <a:off x="5579046" y="3301536"/>
            <a:ext cx="395354" cy="292224"/>
          </a:xfrm>
          <a:prstGeom prst="straightConnector1">
            <a:avLst/>
          </a:prstGeom>
          <a:noFill/>
          <a:ln cap="flat" cmpd="sng" w="1143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1" name="Google Shape;701;p45"/>
          <p:cNvCxnSpPr/>
          <p:nvPr/>
        </p:nvCxnSpPr>
        <p:spPr>
          <a:xfrm flipH="1">
            <a:off x="5673154" y="3447648"/>
            <a:ext cx="489902" cy="351656"/>
          </a:xfrm>
          <a:prstGeom prst="straightConnector1">
            <a:avLst/>
          </a:prstGeom>
          <a:noFill/>
          <a:ln cap="flat" cmpd="sng" w="1143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2" name="Google Shape;702;p45"/>
          <p:cNvCxnSpPr/>
          <p:nvPr/>
        </p:nvCxnSpPr>
        <p:spPr>
          <a:xfrm flipH="1">
            <a:off x="7360575" y="3313238"/>
            <a:ext cx="395354" cy="292224"/>
          </a:xfrm>
          <a:prstGeom prst="straightConnector1">
            <a:avLst/>
          </a:prstGeom>
          <a:noFill/>
          <a:ln cap="flat" cmpd="sng" w="1143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3" name="Google Shape;703;p45"/>
          <p:cNvCxnSpPr/>
          <p:nvPr/>
        </p:nvCxnSpPr>
        <p:spPr>
          <a:xfrm flipH="1">
            <a:off x="7454683" y="3459350"/>
            <a:ext cx="489902" cy="351656"/>
          </a:xfrm>
          <a:prstGeom prst="straightConnector1">
            <a:avLst/>
          </a:prstGeom>
          <a:noFill/>
          <a:ln cap="flat" cmpd="sng" w="1143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4" name="Google Shape;704;p45"/>
          <p:cNvSpPr txBox="1"/>
          <p:nvPr/>
        </p:nvSpPr>
        <p:spPr>
          <a:xfrm>
            <a:off x="496118" y="1314561"/>
            <a:ext cx="37938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45"/>
          <p:cNvSpPr txBox="1"/>
          <p:nvPr/>
        </p:nvSpPr>
        <p:spPr>
          <a:xfrm>
            <a:off x="508428" y="2067694"/>
            <a:ext cx="3775539" cy="1080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    </a:t>
            </a:r>
            <a:endParaRPr/>
          </a:p>
        </p:txBody>
      </p:sp>
      <p:sp>
        <p:nvSpPr>
          <p:cNvPr id="706" name="Google Shape;706;p45"/>
          <p:cNvSpPr/>
          <p:nvPr/>
        </p:nvSpPr>
        <p:spPr>
          <a:xfrm>
            <a:off x="1283148" y="3231067"/>
            <a:ext cx="263823" cy="456566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E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45"/>
          <p:cNvSpPr/>
          <p:nvPr/>
        </p:nvSpPr>
        <p:spPr>
          <a:xfrm>
            <a:off x="3259463" y="3301536"/>
            <a:ext cx="473043" cy="39998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E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8" name="Google Shape;708;p45"/>
          <p:cNvGrpSpPr/>
          <p:nvPr/>
        </p:nvGrpSpPr>
        <p:grpSpPr>
          <a:xfrm>
            <a:off x="2451868" y="3889682"/>
            <a:ext cx="2088233" cy="863358"/>
            <a:chOff x="803640" y="3362835"/>
            <a:chExt cx="2059657" cy="863358"/>
          </a:xfrm>
        </p:grpSpPr>
        <p:sp>
          <p:nvSpPr>
            <p:cNvPr id="709" name="Google Shape;709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" name="Google Shape;711;p45"/>
          <p:cNvGrpSpPr/>
          <p:nvPr/>
        </p:nvGrpSpPr>
        <p:grpSpPr>
          <a:xfrm>
            <a:off x="370943" y="3889682"/>
            <a:ext cx="2088233" cy="863358"/>
            <a:chOff x="803640" y="3362835"/>
            <a:chExt cx="2059657" cy="863358"/>
          </a:xfrm>
        </p:grpSpPr>
        <p:sp>
          <p:nvSpPr>
            <p:cNvPr id="712" name="Google Shape;712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45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715" name="Google Shape;715;p45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" name="Google Shape;720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162" r="2152" t="0"/>
          <a:stretch/>
        </p:blipFill>
        <p:spPr>
          <a:xfrm>
            <a:off x="3755527" y="1485762"/>
            <a:ext cx="1619700" cy="250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21" name="Google Shape;721;p46"/>
          <p:cNvSpPr/>
          <p:nvPr/>
        </p:nvSpPr>
        <p:spPr>
          <a:xfrm>
            <a:off x="2627619" y="135873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6"/>
          <p:cNvSpPr/>
          <p:nvPr/>
        </p:nvSpPr>
        <p:spPr>
          <a:xfrm>
            <a:off x="2627619" y="388814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46"/>
          <p:cNvSpPr/>
          <p:nvPr/>
        </p:nvSpPr>
        <p:spPr>
          <a:xfrm>
            <a:off x="5768249" y="135873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46"/>
          <p:cNvSpPr/>
          <p:nvPr/>
        </p:nvSpPr>
        <p:spPr>
          <a:xfrm>
            <a:off x="5768249" y="388814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6"/>
          <p:cNvSpPr/>
          <p:nvPr/>
        </p:nvSpPr>
        <p:spPr>
          <a:xfrm>
            <a:off x="2627619" y="2610731"/>
            <a:ext cx="677666" cy="677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6"/>
          <p:cNvSpPr/>
          <p:nvPr/>
        </p:nvSpPr>
        <p:spPr>
          <a:xfrm>
            <a:off x="5768249" y="2610731"/>
            <a:ext cx="677666" cy="677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7" name="Google Shape;727;p46"/>
          <p:cNvGrpSpPr/>
          <p:nvPr/>
        </p:nvGrpSpPr>
        <p:grpSpPr>
          <a:xfrm>
            <a:off x="6678082" y="1265890"/>
            <a:ext cx="2016224" cy="863358"/>
            <a:chOff x="803640" y="3362835"/>
            <a:chExt cx="2059657" cy="863358"/>
          </a:xfrm>
        </p:grpSpPr>
        <p:sp>
          <p:nvSpPr>
            <p:cNvPr id="728" name="Google Shape;728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" name="Google Shape;730;p46"/>
          <p:cNvGrpSpPr/>
          <p:nvPr/>
        </p:nvGrpSpPr>
        <p:grpSpPr>
          <a:xfrm>
            <a:off x="6685385" y="2517885"/>
            <a:ext cx="2016224" cy="863358"/>
            <a:chOff x="803640" y="3362835"/>
            <a:chExt cx="2059657" cy="863358"/>
          </a:xfrm>
        </p:grpSpPr>
        <p:sp>
          <p:nvSpPr>
            <p:cNvPr id="731" name="Google Shape;731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" name="Google Shape;733;p46"/>
          <p:cNvGrpSpPr/>
          <p:nvPr/>
        </p:nvGrpSpPr>
        <p:grpSpPr>
          <a:xfrm>
            <a:off x="6692688" y="3769880"/>
            <a:ext cx="2016224" cy="863358"/>
            <a:chOff x="803640" y="3362835"/>
            <a:chExt cx="2059657" cy="863358"/>
          </a:xfrm>
        </p:grpSpPr>
        <p:sp>
          <p:nvSpPr>
            <p:cNvPr id="734" name="Google Shape;734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" name="Google Shape;736;p46"/>
          <p:cNvGrpSpPr/>
          <p:nvPr/>
        </p:nvGrpSpPr>
        <p:grpSpPr>
          <a:xfrm>
            <a:off x="395536" y="1265180"/>
            <a:ext cx="2016224" cy="863358"/>
            <a:chOff x="803640" y="3362835"/>
            <a:chExt cx="2059657" cy="863358"/>
          </a:xfrm>
        </p:grpSpPr>
        <p:sp>
          <p:nvSpPr>
            <p:cNvPr id="737" name="Google Shape;737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9" name="Google Shape;739;p46"/>
          <p:cNvGrpSpPr/>
          <p:nvPr/>
        </p:nvGrpSpPr>
        <p:grpSpPr>
          <a:xfrm>
            <a:off x="402839" y="2517175"/>
            <a:ext cx="2016224" cy="863358"/>
            <a:chOff x="803640" y="3362835"/>
            <a:chExt cx="2059657" cy="863358"/>
          </a:xfrm>
        </p:grpSpPr>
        <p:sp>
          <p:nvSpPr>
            <p:cNvPr id="740" name="Google Shape;740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2" name="Google Shape;742;p46"/>
          <p:cNvGrpSpPr/>
          <p:nvPr/>
        </p:nvGrpSpPr>
        <p:grpSpPr>
          <a:xfrm>
            <a:off x="410142" y="3769170"/>
            <a:ext cx="2016224" cy="863358"/>
            <a:chOff x="803640" y="3362835"/>
            <a:chExt cx="2059657" cy="863358"/>
          </a:xfrm>
        </p:grpSpPr>
        <p:sp>
          <p:nvSpPr>
            <p:cNvPr id="743" name="Google Shape;743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5" name="Google Shape;745;p46"/>
          <p:cNvSpPr/>
          <p:nvPr/>
        </p:nvSpPr>
        <p:spPr>
          <a:xfrm>
            <a:off x="2798170" y="2839945"/>
            <a:ext cx="336563" cy="329987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6"/>
          <p:cNvSpPr/>
          <p:nvPr/>
        </p:nvSpPr>
        <p:spPr>
          <a:xfrm>
            <a:off x="5940018" y="1542179"/>
            <a:ext cx="334127" cy="331196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6"/>
          <p:cNvSpPr/>
          <p:nvPr/>
        </p:nvSpPr>
        <p:spPr>
          <a:xfrm rot="-2700000">
            <a:off x="5930481" y="4076255"/>
            <a:ext cx="353202" cy="301448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6"/>
          <p:cNvSpPr/>
          <p:nvPr/>
        </p:nvSpPr>
        <p:spPr>
          <a:xfrm>
            <a:off x="2738106" y="4110020"/>
            <a:ext cx="456692" cy="233918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6"/>
          <p:cNvSpPr/>
          <p:nvPr/>
        </p:nvSpPr>
        <p:spPr>
          <a:xfrm rot="2942052">
            <a:off x="2826289" y="1546835"/>
            <a:ext cx="332514" cy="353744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6"/>
          <p:cNvSpPr/>
          <p:nvPr/>
        </p:nvSpPr>
        <p:spPr>
          <a:xfrm>
            <a:off x="6004753" y="2769564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6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Infographic Style</a:t>
            </a:r>
            <a:endParaRPr/>
          </a:p>
        </p:txBody>
      </p:sp>
      <p:sp>
        <p:nvSpPr>
          <p:cNvPr id="752" name="Google Shape;752;p46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47"/>
          <p:cNvSpPr/>
          <p:nvPr/>
        </p:nvSpPr>
        <p:spPr>
          <a:xfrm>
            <a:off x="3864194" y="1375763"/>
            <a:ext cx="509988" cy="43122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7"/>
          <p:cNvSpPr/>
          <p:nvPr/>
        </p:nvSpPr>
        <p:spPr>
          <a:xfrm>
            <a:off x="1331640" y="1315772"/>
            <a:ext cx="318511" cy="551209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" name="Google Shape;759;p47"/>
          <p:cNvGrpSpPr/>
          <p:nvPr/>
        </p:nvGrpSpPr>
        <p:grpSpPr>
          <a:xfrm>
            <a:off x="981243" y="2071210"/>
            <a:ext cx="1767568" cy="1292662"/>
            <a:chOff x="2113657" y="4283314"/>
            <a:chExt cx="2120136" cy="1292662"/>
          </a:xfrm>
        </p:grpSpPr>
        <p:sp>
          <p:nvSpPr>
            <p:cNvPr id="760" name="Google Shape;760;p47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" name="Google Shape;762;p47"/>
          <p:cNvGrpSpPr/>
          <p:nvPr/>
        </p:nvGrpSpPr>
        <p:grpSpPr>
          <a:xfrm>
            <a:off x="3688216" y="2071210"/>
            <a:ext cx="1767568" cy="1292662"/>
            <a:chOff x="2113657" y="4283314"/>
            <a:chExt cx="2120136" cy="1292662"/>
          </a:xfrm>
        </p:grpSpPr>
        <p:sp>
          <p:nvSpPr>
            <p:cNvPr id="763" name="Google Shape;763;p47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47"/>
          <p:cNvGrpSpPr/>
          <p:nvPr/>
        </p:nvGrpSpPr>
        <p:grpSpPr>
          <a:xfrm>
            <a:off x="6395189" y="2071210"/>
            <a:ext cx="1767568" cy="1292662"/>
            <a:chOff x="2113657" y="4283314"/>
            <a:chExt cx="2120136" cy="1292662"/>
          </a:xfrm>
        </p:grpSpPr>
        <p:sp>
          <p:nvSpPr>
            <p:cNvPr id="766" name="Google Shape;766;p47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8" name="Google Shape;768;p47"/>
          <p:cNvSpPr txBox="1"/>
          <p:nvPr/>
        </p:nvSpPr>
        <p:spPr>
          <a:xfrm>
            <a:off x="1340687" y="4085659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" sz="18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7"/>
          <p:cNvSpPr txBox="1"/>
          <p:nvPr/>
        </p:nvSpPr>
        <p:spPr>
          <a:xfrm>
            <a:off x="4047659" y="4085658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" sz="18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477DC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7"/>
          <p:cNvSpPr txBox="1"/>
          <p:nvPr/>
        </p:nvSpPr>
        <p:spPr>
          <a:xfrm>
            <a:off x="6754631" y="4085659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18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7"/>
          <p:cNvSpPr/>
          <p:nvPr/>
        </p:nvSpPr>
        <p:spPr>
          <a:xfrm>
            <a:off x="6588224" y="1323971"/>
            <a:ext cx="515998" cy="483018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7"/>
          <p:cNvSpPr/>
          <p:nvPr/>
        </p:nvSpPr>
        <p:spPr>
          <a:xfrm>
            <a:off x="640890" y="1536065"/>
            <a:ext cx="2448272" cy="2448272"/>
          </a:xfrm>
          <a:prstGeom prst="blockArc">
            <a:avLst>
              <a:gd fmla="val 16182371" name="adj1"/>
              <a:gd fmla="val 11818812" name="adj2"/>
              <a:gd fmla="val 10257" name="adj3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7"/>
          <p:cNvSpPr/>
          <p:nvPr/>
        </p:nvSpPr>
        <p:spPr>
          <a:xfrm>
            <a:off x="3347865" y="1565480"/>
            <a:ext cx="2448272" cy="2448272"/>
          </a:xfrm>
          <a:prstGeom prst="blockArc">
            <a:avLst>
              <a:gd fmla="val 16182371" name="adj1"/>
              <a:gd fmla="val 8956184" name="adj2"/>
              <a:gd fmla="val 9822" name="adj3"/>
            </a:avLst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7"/>
          <p:cNvSpPr/>
          <p:nvPr/>
        </p:nvSpPr>
        <p:spPr>
          <a:xfrm>
            <a:off x="6065471" y="1518783"/>
            <a:ext cx="2448272" cy="2448272"/>
          </a:xfrm>
          <a:prstGeom prst="blockArc">
            <a:avLst>
              <a:gd fmla="val 16182371" name="adj1"/>
              <a:gd fmla="val 2381675" name="adj2"/>
              <a:gd fmla="val 10040" name="adj3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7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Chart Style</a:t>
            </a:r>
            <a:endParaRPr/>
          </a:p>
        </p:txBody>
      </p:sp>
      <p:sp>
        <p:nvSpPr>
          <p:cNvPr id="776" name="Google Shape;776;p47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1" name="Google Shape;781;p48"/>
          <p:cNvGrpSpPr/>
          <p:nvPr/>
        </p:nvGrpSpPr>
        <p:grpSpPr>
          <a:xfrm>
            <a:off x="2627785" y="2188396"/>
            <a:ext cx="3908540" cy="1841996"/>
            <a:chOff x="635000" y="1382713"/>
            <a:chExt cx="7869238" cy="4572000"/>
          </a:xfrm>
        </p:grpSpPr>
        <p:sp>
          <p:nvSpPr>
            <p:cNvPr id="782" name="Google Shape;782;p48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8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8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6" name="Google Shape;786;p48"/>
          <p:cNvSpPr txBox="1"/>
          <p:nvPr/>
        </p:nvSpPr>
        <p:spPr>
          <a:xfrm>
            <a:off x="1714237" y="4120493"/>
            <a:ext cx="57356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8"/>
          <p:cNvSpPr txBox="1"/>
          <p:nvPr/>
        </p:nvSpPr>
        <p:spPr>
          <a:xfrm>
            <a:off x="3145007" y="1360972"/>
            <a:ext cx="28329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1,256,000</a:t>
            </a:r>
            <a:endParaRPr b="1" sz="3600">
              <a:solidFill>
                <a:srgbClr val="477DC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8"/>
          <p:cNvSpPr txBox="1"/>
          <p:nvPr/>
        </p:nvSpPr>
        <p:spPr>
          <a:xfrm>
            <a:off x="5992957" y="1360972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48"/>
          <p:cNvSpPr txBox="1"/>
          <p:nvPr/>
        </p:nvSpPr>
        <p:spPr>
          <a:xfrm>
            <a:off x="611560" y="1360972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8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Worldmap Style</a:t>
            </a:r>
            <a:endParaRPr/>
          </a:p>
        </p:txBody>
      </p:sp>
      <p:sp>
        <p:nvSpPr>
          <p:cNvPr id="791" name="Google Shape;791;p48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4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1425" l="0" r="0" t="21426"/>
          <a:stretch/>
        </p:blipFill>
        <p:spPr>
          <a:xfrm>
            <a:off x="540000" y="1167542"/>
            <a:ext cx="4032000" cy="1404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97" name="Google Shape;797;p49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4627" r="4627" t="0"/>
          <a:stretch/>
        </p:blipFill>
        <p:spPr>
          <a:xfrm>
            <a:off x="4572000" y="3291830"/>
            <a:ext cx="4032000" cy="140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98" name="Google Shape;798;p49"/>
          <p:cNvSpPr txBox="1"/>
          <p:nvPr/>
        </p:nvSpPr>
        <p:spPr>
          <a:xfrm>
            <a:off x="683568" y="2761525"/>
            <a:ext cx="3744416" cy="38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49"/>
          <p:cNvSpPr txBox="1"/>
          <p:nvPr/>
        </p:nvSpPr>
        <p:spPr>
          <a:xfrm>
            <a:off x="4714874" y="2761525"/>
            <a:ext cx="3744416" cy="38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0" name="Google Shape;800;p49"/>
          <p:cNvPicPr preferRelativeResize="0"/>
          <p:nvPr/>
        </p:nvPicPr>
        <p:blipFill rotWithShape="1">
          <a:blip r:embed="rId5">
            <a:alphaModFix/>
          </a:blip>
          <a:srcRect b="0" l="4627" r="4627" t="0"/>
          <a:stretch/>
        </p:blipFill>
        <p:spPr>
          <a:xfrm>
            <a:off x="540000" y="1167542"/>
            <a:ext cx="4032000" cy="140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801" name="Google Shape;801;p49"/>
          <p:cNvGrpSpPr/>
          <p:nvPr/>
        </p:nvGrpSpPr>
        <p:grpSpPr>
          <a:xfrm>
            <a:off x="4932040" y="1350617"/>
            <a:ext cx="3600400" cy="1043303"/>
            <a:chOff x="683568" y="1554467"/>
            <a:chExt cx="4464498" cy="1043303"/>
          </a:xfrm>
        </p:grpSpPr>
        <p:sp>
          <p:nvSpPr>
            <p:cNvPr id="802" name="Google Shape;802;p49"/>
            <p:cNvSpPr txBox="1"/>
            <p:nvPr/>
          </p:nvSpPr>
          <p:spPr>
            <a:xfrm>
              <a:off x="683568" y="1766773"/>
              <a:ext cx="44644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unique. This PowerPoint Template has clean and neutral design that can be adapted to any content and meets various market segments.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49"/>
            <p:cNvSpPr txBox="1"/>
            <p:nvPr/>
          </p:nvSpPr>
          <p:spPr>
            <a:xfrm>
              <a:off x="683569" y="1554467"/>
              <a:ext cx="44644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4" name="Google Shape;804;p49"/>
          <p:cNvGrpSpPr/>
          <p:nvPr/>
        </p:nvGrpSpPr>
        <p:grpSpPr>
          <a:xfrm>
            <a:off x="611560" y="3523140"/>
            <a:ext cx="3672408" cy="1043303"/>
            <a:chOff x="683568" y="1554467"/>
            <a:chExt cx="4464498" cy="1043303"/>
          </a:xfrm>
        </p:grpSpPr>
        <p:sp>
          <p:nvSpPr>
            <p:cNvPr id="805" name="Google Shape;805;p49"/>
            <p:cNvSpPr txBox="1"/>
            <p:nvPr/>
          </p:nvSpPr>
          <p:spPr>
            <a:xfrm>
              <a:off x="683568" y="1766773"/>
              <a:ext cx="44644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unique. This PowerPoint Template has clean and neutral design that can be adapted to any content and meets various market segments.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9"/>
            <p:cNvSpPr txBox="1"/>
            <p:nvPr/>
          </p:nvSpPr>
          <p:spPr>
            <a:xfrm>
              <a:off x="683569" y="1554467"/>
              <a:ext cx="44644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7" name="Google Shape;807;p49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Portfolio Presentation</a:t>
            </a:r>
            <a:endParaRPr/>
          </a:p>
        </p:txBody>
      </p:sp>
      <p:sp>
        <p:nvSpPr>
          <p:cNvPr id="808" name="Google Shape;808;p49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0"/>
          <p:cNvSpPr txBox="1"/>
          <p:nvPr/>
        </p:nvSpPr>
        <p:spPr>
          <a:xfrm>
            <a:off x="4932039" y="1347614"/>
            <a:ext cx="3672409" cy="279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814" name="Google Shape;814;p50"/>
          <p:cNvSpPr txBox="1"/>
          <p:nvPr/>
        </p:nvSpPr>
        <p:spPr>
          <a:xfrm>
            <a:off x="4932040" y="1715088"/>
            <a:ext cx="367240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815" name="Google Shape;815;p50"/>
          <p:cNvSpPr/>
          <p:nvPr/>
        </p:nvSpPr>
        <p:spPr>
          <a:xfrm>
            <a:off x="7944748" y="3084564"/>
            <a:ext cx="387977" cy="36318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50"/>
          <p:cNvSpPr/>
          <p:nvPr/>
        </p:nvSpPr>
        <p:spPr>
          <a:xfrm>
            <a:off x="5372221" y="3060032"/>
            <a:ext cx="412245" cy="412245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50"/>
          <p:cNvSpPr/>
          <p:nvPr/>
        </p:nvSpPr>
        <p:spPr>
          <a:xfrm>
            <a:off x="6628980" y="3035697"/>
            <a:ext cx="457096" cy="460915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8" name="Google Shape;818;p50"/>
          <p:cNvGrpSpPr/>
          <p:nvPr/>
        </p:nvGrpSpPr>
        <p:grpSpPr>
          <a:xfrm>
            <a:off x="6177818" y="3764322"/>
            <a:ext cx="1363470" cy="823652"/>
            <a:chOff x="2079598" y="4324401"/>
            <a:chExt cx="3303211" cy="823652"/>
          </a:xfrm>
        </p:grpSpPr>
        <p:sp>
          <p:nvSpPr>
            <p:cNvPr id="819" name="Google Shape;819;p50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820" name="Google Shape;820;p5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50"/>
          <p:cNvGrpSpPr/>
          <p:nvPr/>
        </p:nvGrpSpPr>
        <p:grpSpPr>
          <a:xfrm>
            <a:off x="4898634" y="3764322"/>
            <a:ext cx="1363470" cy="823652"/>
            <a:chOff x="2079598" y="4324401"/>
            <a:chExt cx="3303211" cy="823652"/>
          </a:xfrm>
        </p:grpSpPr>
        <p:sp>
          <p:nvSpPr>
            <p:cNvPr id="822" name="Google Shape;822;p50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823" name="Google Shape;823;p5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50"/>
          <p:cNvGrpSpPr/>
          <p:nvPr/>
        </p:nvGrpSpPr>
        <p:grpSpPr>
          <a:xfrm>
            <a:off x="7457002" y="3764322"/>
            <a:ext cx="1363470" cy="823652"/>
            <a:chOff x="2079598" y="4324401"/>
            <a:chExt cx="3303211" cy="823652"/>
          </a:xfrm>
        </p:grpSpPr>
        <p:sp>
          <p:nvSpPr>
            <p:cNvPr id="825" name="Google Shape;825;p50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826" name="Google Shape;826;p5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27" name="Google Shape;827;p50"/>
          <p:cNvCxnSpPr/>
          <p:nvPr/>
        </p:nvCxnSpPr>
        <p:spPr>
          <a:xfrm>
            <a:off x="1115616" y="1362384"/>
            <a:ext cx="0" cy="2917194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8" name="Google Shape;828;p50"/>
          <p:cNvCxnSpPr/>
          <p:nvPr/>
        </p:nvCxnSpPr>
        <p:spPr>
          <a:xfrm>
            <a:off x="1115616" y="4264808"/>
            <a:ext cx="36004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9" name="Google Shape;829;p50"/>
          <p:cNvSpPr txBox="1"/>
          <p:nvPr/>
        </p:nvSpPr>
        <p:spPr>
          <a:xfrm>
            <a:off x="1024399" y="4279578"/>
            <a:ext cx="1080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Category 1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50"/>
          <p:cNvSpPr txBox="1"/>
          <p:nvPr/>
        </p:nvSpPr>
        <p:spPr>
          <a:xfrm>
            <a:off x="1942903" y="4279578"/>
            <a:ext cx="1080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Category 1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50"/>
          <p:cNvSpPr txBox="1"/>
          <p:nvPr/>
        </p:nvSpPr>
        <p:spPr>
          <a:xfrm>
            <a:off x="2861407" y="4279578"/>
            <a:ext cx="1080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Category 1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0"/>
          <p:cNvSpPr txBox="1"/>
          <p:nvPr/>
        </p:nvSpPr>
        <p:spPr>
          <a:xfrm>
            <a:off x="3779912" y="4279578"/>
            <a:ext cx="1080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Category 1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0"/>
          <p:cNvSpPr txBox="1"/>
          <p:nvPr/>
        </p:nvSpPr>
        <p:spPr>
          <a:xfrm>
            <a:off x="539552" y="4094951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0"/>
          <p:cNvSpPr txBox="1"/>
          <p:nvPr/>
        </p:nvSpPr>
        <p:spPr>
          <a:xfrm>
            <a:off x="539552" y="3806919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0"/>
          <p:cNvSpPr txBox="1"/>
          <p:nvPr/>
        </p:nvSpPr>
        <p:spPr>
          <a:xfrm>
            <a:off x="539552" y="3518887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0"/>
          <p:cNvSpPr txBox="1"/>
          <p:nvPr/>
        </p:nvSpPr>
        <p:spPr>
          <a:xfrm>
            <a:off x="539552" y="3230855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0"/>
          <p:cNvSpPr txBox="1"/>
          <p:nvPr/>
        </p:nvSpPr>
        <p:spPr>
          <a:xfrm>
            <a:off x="539552" y="2942823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0"/>
          <p:cNvSpPr txBox="1"/>
          <p:nvPr/>
        </p:nvSpPr>
        <p:spPr>
          <a:xfrm>
            <a:off x="539552" y="2654791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0"/>
          <p:cNvSpPr txBox="1"/>
          <p:nvPr/>
        </p:nvSpPr>
        <p:spPr>
          <a:xfrm>
            <a:off x="539552" y="2366759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0"/>
          <p:cNvSpPr txBox="1"/>
          <p:nvPr/>
        </p:nvSpPr>
        <p:spPr>
          <a:xfrm>
            <a:off x="539552" y="2078727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0"/>
          <p:cNvSpPr txBox="1"/>
          <p:nvPr/>
        </p:nvSpPr>
        <p:spPr>
          <a:xfrm>
            <a:off x="539552" y="1790695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0"/>
          <p:cNvSpPr txBox="1"/>
          <p:nvPr/>
        </p:nvSpPr>
        <p:spPr>
          <a:xfrm>
            <a:off x="539552" y="1214631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0"/>
          <p:cNvSpPr txBox="1"/>
          <p:nvPr/>
        </p:nvSpPr>
        <p:spPr>
          <a:xfrm>
            <a:off x="539552" y="1502663"/>
            <a:ext cx="5760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4" name="Google Shape;844;p50"/>
          <p:cNvGrpSpPr/>
          <p:nvPr/>
        </p:nvGrpSpPr>
        <p:grpSpPr>
          <a:xfrm>
            <a:off x="1493846" y="1816958"/>
            <a:ext cx="216024" cy="2453788"/>
            <a:chOff x="1888495" y="1742007"/>
            <a:chExt cx="216024" cy="2453788"/>
          </a:xfrm>
        </p:grpSpPr>
        <p:sp>
          <p:nvSpPr>
            <p:cNvPr id="845" name="Google Shape;845;p50"/>
            <p:cNvSpPr/>
            <p:nvPr/>
          </p:nvSpPr>
          <p:spPr>
            <a:xfrm>
              <a:off x="1888495" y="1742007"/>
              <a:ext cx="216024" cy="2453788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50"/>
            <p:cNvSpPr/>
            <p:nvPr/>
          </p:nvSpPr>
          <p:spPr>
            <a:xfrm>
              <a:off x="1888495" y="2379046"/>
              <a:ext cx="216024" cy="1816749"/>
            </a:xfrm>
            <a:prstGeom prst="rect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0"/>
            <p:cNvSpPr/>
            <p:nvPr/>
          </p:nvSpPr>
          <p:spPr>
            <a:xfrm>
              <a:off x="1888495" y="3035875"/>
              <a:ext cx="216024" cy="1159919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50"/>
          <p:cNvGrpSpPr/>
          <p:nvPr/>
        </p:nvGrpSpPr>
        <p:grpSpPr>
          <a:xfrm>
            <a:off x="2399884" y="1816957"/>
            <a:ext cx="216024" cy="2453789"/>
            <a:chOff x="1888495" y="1742007"/>
            <a:chExt cx="216024" cy="2453789"/>
          </a:xfrm>
        </p:grpSpPr>
        <p:sp>
          <p:nvSpPr>
            <p:cNvPr id="849" name="Google Shape;849;p50"/>
            <p:cNvSpPr/>
            <p:nvPr/>
          </p:nvSpPr>
          <p:spPr>
            <a:xfrm>
              <a:off x="1888495" y="1742007"/>
              <a:ext cx="216024" cy="2453788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50"/>
            <p:cNvSpPr/>
            <p:nvPr/>
          </p:nvSpPr>
          <p:spPr>
            <a:xfrm>
              <a:off x="1888495" y="2194138"/>
              <a:ext cx="216024" cy="2001658"/>
            </a:xfrm>
            <a:prstGeom prst="rect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50"/>
            <p:cNvSpPr/>
            <p:nvPr/>
          </p:nvSpPr>
          <p:spPr>
            <a:xfrm>
              <a:off x="1888495" y="3462650"/>
              <a:ext cx="216024" cy="733144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2" name="Google Shape;852;p50"/>
          <p:cNvGrpSpPr/>
          <p:nvPr/>
        </p:nvGrpSpPr>
        <p:grpSpPr>
          <a:xfrm>
            <a:off x="3305922" y="2033824"/>
            <a:ext cx="216024" cy="2236922"/>
            <a:chOff x="1888495" y="1958873"/>
            <a:chExt cx="216024" cy="2236922"/>
          </a:xfrm>
        </p:grpSpPr>
        <p:sp>
          <p:nvSpPr>
            <p:cNvPr id="853" name="Google Shape;853;p50"/>
            <p:cNvSpPr/>
            <p:nvPr/>
          </p:nvSpPr>
          <p:spPr>
            <a:xfrm>
              <a:off x="1888495" y="1958873"/>
              <a:ext cx="216024" cy="2236921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50"/>
            <p:cNvSpPr/>
            <p:nvPr/>
          </p:nvSpPr>
          <p:spPr>
            <a:xfrm>
              <a:off x="1888495" y="2693938"/>
              <a:ext cx="216024" cy="1501857"/>
            </a:xfrm>
            <a:prstGeom prst="rect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50"/>
            <p:cNvSpPr/>
            <p:nvPr/>
          </p:nvSpPr>
          <p:spPr>
            <a:xfrm>
              <a:off x="1888495" y="3194043"/>
              <a:ext cx="216024" cy="1001751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6" name="Google Shape;856;p50"/>
          <p:cNvGrpSpPr/>
          <p:nvPr/>
        </p:nvGrpSpPr>
        <p:grpSpPr>
          <a:xfrm>
            <a:off x="4211960" y="1649735"/>
            <a:ext cx="216024" cy="2621011"/>
            <a:chOff x="1888495" y="1574785"/>
            <a:chExt cx="216024" cy="2621011"/>
          </a:xfrm>
        </p:grpSpPr>
        <p:sp>
          <p:nvSpPr>
            <p:cNvPr id="857" name="Google Shape;857;p50"/>
            <p:cNvSpPr/>
            <p:nvPr/>
          </p:nvSpPr>
          <p:spPr>
            <a:xfrm>
              <a:off x="1888495" y="1574785"/>
              <a:ext cx="216024" cy="262101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50"/>
            <p:cNvSpPr/>
            <p:nvPr/>
          </p:nvSpPr>
          <p:spPr>
            <a:xfrm>
              <a:off x="1888495" y="2087116"/>
              <a:ext cx="216024" cy="2108680"/>
            </a:xfrm>
            <a:prstGeom prst="rect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50"/>
            <p:cNvSpPr/>
            <p:nvPr/>
          </p:nvSpPr>
          <p:spPr>
            <a:xfrm>
              <a:off x="1888495" y="2890237"/>
              <a:ext cx="216024" cy="1305558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0" name="Google Shape;860;p50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Chart Style</a:t>
            </a:r>
            <a:endParaRPr/>
          </a:p>
        </p:txBody>
      </p:sp>
      <p:sp>
        <p:nvSpPr>
          <p:cNvPr id="861" name="Google Shape;861;p50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5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9" l="0" r="0" t="19"/>
          <a:stretch/>
        </p:blipFill>
        <p:spPr>
          <a:xfrm>
            <a:off x="0" y="0"/>
            <a:ext cx="9144000" cy="25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67" name="Google Shape;867;p51"/>
          <p:cNvSpPr/>
          <p:nvPr/>
        </p:nvSpPr>
        <p:spPr>
          <a:xfrm>
            <a:off x="948358" y="2017713"/>
            <a:ext cx="914400" cy="91440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1"/>
          <p:cNvSpPr/>
          <p:nvPr/>
        </p:nvSpPr>
        <p:spPr>
          <a:xfrm>
            <a:off x="3036590" y="2017713"/>
            <a:ext cx="914400" cy="91440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1"/>
          <p:cNvSpPr/>
          <p:nvPr/>
        </p:nvSpPr>
        <p:spPr>
          <a:xfrm>
            <a:off x="5124822" y="2017713"/>
            <a:ext cx="914400" cy="91440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1"/>
          <p:cNvSpPr/>
          <p:nvPr/>
        </p:nvSpPr>
        <p:spPr>
          <a:xfrm>
            <a:off x="7213054" y="2017713"/>
            <a:ext cx="914400" cy="914400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1" name="Google Shape;871;p51"/>
          <p:cNvGrpSpPr/>
          <p:nvPr/>
        </p:nvGrpSpPr>
        <p:grpSpPr>
          <a:xfrm>
            <a:off x="683568" y="3219822"/>
            <a:ext cx="1431126" cy="1417356"/>
            <a:chOff x="803640" y="3362835"/>
            <a:chExt cx="2059657" cy="1417356"/>
          </a:xfrm>
        </p:grpSpPr>
        <p:sp>
          <p:nvSpPr>
            <p:cNvPr id="872" name="Google Shape;872;p5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51"/>
          <p:cNvGrpSpPr/>
          <p:nvPr/>
        </p:nvGrpSpPr>
        <p:grpSpPr>
          <a:xfrm>
            <a:off x="2778226" y="3219822"/>
            <a:ext cx="1431126" cy="1417356"/>
            <a:chOff x="803640" y="3362835"/>
            <a:chExt cx="2059657" cy="1417356"/>
          </a:xfrm>
        </p:grpSpPr>
        <p:sp>
          <p:nvSpPr>
            <p:cNvPr id="875" name="Google Shape;875;p5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7" name="Google Shape;877;p51"/>
          <p:cNvGrpSpPr/>
          <p:nvPr/>
        </p:nvGrpSpPr>
        <p:grpSpPr>
          <a:xfrm>
            <a:off x="4872884" y="3219822"/>
            <a:ext cx="1431126" cy="1417356"/>
            <a:chOff x="803640" y="3362835"/>
            <a:chExt cx="2059657" cy="1417356"/>
          </a:xfrm>
        </p:grpSpPr>
        <p:sp>
          <p:nvSpPr>
            <p:cNvPr id="878" name="Google Shape;878;p5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p51"/>
          <p:cNvGrpSpPr/>
          <p:nvPr/>
        </p:nvGrpSpPr>
        <p:grpSpPr>
          <a:xfrm>
            <a:off x="6967542" y="3219822"/>
            <a:ext cx="1431126" cy="1417356"/>
            <a:chOff x="803640" y="3362835"/>
            <a:chExt cx="2059657" cy="1417356"/>
          </a:xfrm>
        </p:grpSpPr>
        <p:sp>
          <p:nvSpPr>
            <p:cNvPr id="881" name="Google Shape;881;p5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3" name="Google Shape;883;p51"/>
          <p:cNvSpPr/>
          <p:nvPr/>
        </p:nvSpPr>
        <p:spPr>
          <a:xfrm>
            <a:off x="1192988" y="2301177"/>
            <a:ext cx="412286" cy="347472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51"/>
          <p:cNvSpPr/>
          <p:nvPr/>
        </p:nvSpPr>
        <p:spPr>
          <a:xfrm>
            <a:off x="3287647" y="2228919"/>
            <a:ext cx="412286" cy="408670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1"/>
          <p:cNvSpPr/>
          <p:nvPr/>
        </p:nvSpPr>
        <p:spPr>
          <a:xfrm>
            <a:off x="5249251" y="2301178"/>
            <a:ext cx="678392" cy="34747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1"/>
          <p:cNvSpPr/>
          <p:nvPr/>
        </p:nvSpPr>
        <p:spPr>
          <a:xfrm>
            <a:off x="7502068" y="2217515"/>
            <a:ext cx="362074" cy="514798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1" name="Google Shape;891;p52"/>
          <p:cNvGraphicFramePr/>
          <p:nvPr/>
        </p:nvGraphicFramePr>
        <p:xfrm>
          <a:off x="573492" y="1624465"/>
          <a:ext cx="3000000" cy="3000000"/>
        </p:xfrm>
        <a:graphic>
          <a:graphicData uri="http://schemas.openxmlformats.org/drawingml/2006/table">
            <a:tbl>
              <a:tblPr bandCol="1" bandRow="1" firstRow="1" lastCol="1">
                <a:noFill/>
                <a:tableStyleId>{F79D1C4B-BACE-4799-A48E-030671E41EBA}</a:tableStyleId>
              </a:tblPr>
              <a:tblGrid>
                <a:gridCol w="1263325"/>
                <a:gridCol w="1168575"/>
                <a:gridCol w="1105400"/>
                <a:gridCol w="1105400"/>
                <a:gridCol w="1105400"/>
                <a:gridCol w="1105400"/>
                <a:gridCol w="1105400"/>
              </a:tblGrid>
              <a:tr h="32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  <a:tr h="285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</a:tbl>
          </a:graphicData>
        </a:graphic>
      </p:graphicFrame>
      <p:sp>
        <p:nvSpPr>
          <p:cNvPr id="892" name="Google Shape;892;p52"/>
          <p:cNvSpPr txBox="1"/>
          <p:nvPr/>
        </p:nvSpPr>
        <p:spPr>
          <a:xfrm>
            <a:off x="582220" y="1274738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◆"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2"/>
          <p:cNvSpPr txBox="1"/>
          <p:nvPr/>
        </p:nvSpPr>
        <p:spPr>
          <a:xfrm>
            <a:off x="879255" y="4213421"/>
            <a:ext cx="73803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894" name="Google Shape;894;p52"/>
          <p:cNvSpPr/>
          <p:nvPr/>
        </p:nvSpPr>
        <p:spPr>
          <a:xfrm flipH="1" rot="10800000">
            <a:off x="792199" y="4105775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9050">
            <a:solidFill>
              <a:srgbClr val="477DC7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2"/>
          <p:cNvSpPr/>
          <p:nvPr/>
        </p:nvSpPr>
        <p:spPr>
          <a:xfrm>
            <a:off x="792199" y="4737013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9050">
            <a:solidFill>
              <a:srgbClr val="477DC7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2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Table Style</a:t>
            </a:r>
            <a:endParaRPr/>
          </a:p>
        </p:txBody>
      </p:sp>
      <p:sp>
        <p:nvSpPr>
          <p:cNvPr id="897" name="Google Shape;897;p52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2" name="Google Shape;902;p53"/>
          <p:cNvGraphicFramePr/>
          <p:nvPr/>
        </p:nvGraphicFramePr>
        <p:xfrm>
          <a:off x="587896" y="1379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{DAEA309D-DF45-440D-A7A9-5359130856F1}</a:tableStyleId>
              </a:tblPr>
              <a:tblGrid>
                <a:gridCol w="1823875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03" name="Google Shape;903;p53"/>
          <p:cNvGraphicFramePr/>
          <p:nvPr/>
        </p:nvGraphicFramePr>
        <p:xfrm>
          <a:off x="2636011" y="1379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{DAEA309D-DF45-440D-A7A9-5359130856F1}</a:tableStyleId>
              </a:tblPr>
              <a:tblGrid>
                <a:gridCol w="1823875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04" name="Google Shape;904;p53"/>
          <p:cNvGraphicFramePr/>
          <p:nvPr/>
        </p:nvGraphicFramePr>
        <p:xfrm>
          <a:off x="4684126" y="1379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{DAEA309D-DF45-440D-A7A9-5359130856F1}</a:tableStyleId>
              </a:tblPr>
              <a:tblGrid>
                <a:gridCol w="1823875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A3D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A3D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05" name="Google Shape;905;p53"/>
          <p:cNvGraphicFramePr/>
          <p:nvPr/>
        </p:nvGraphicFramePr>
        <p:xfrm>
          <a:off x="6732240" y="1379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{DAEA309D-DF45-440D-A7A9-5359130856F1}</a:tableStyleId>
              </a:tblPr>
              <a:tblGrid>
                <a:gridCol w="1823875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Easy to change colors, photos and Text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77DC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77DC7"/>
                    </a:solidFill>
                  </a:tcPr>
                </a:tc>
              </a:tr>
            </a:tbl>
          </a:graphicData>
        </a:graphic>
      </p:graphicFrame>
      <p:sp>
        <p:nvSpPr>
          <p:cNvPr id="906" name="Google Shape;906;p53"/>
          <p:cNvSpPr/>
          <p:nvPr/>
        </p:nvSpPr>
        <p:spPr>
          <a:xfrm>
            <a:off x="1331640" y="2094826"/>
            <a:ext cx="332123" cy="31089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3"/>
          <p:cNvSpPr/>
          <p:nvPr/>
        </p:nvSpPr>
        <p:spPr>
          <a:xfrm>
            <a:off x="7473435" y="2065726"/>
            <a:ext cx="363640" cy="366678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3"/>
          <p:cNvSpPr/>
          <p:nvPr/>
        </p:nvSpPr>
        <p:spPr>
          <a:xfrm rot="1795255">
            <a:off x="5518268" y="2056682"/>
            <a:ext cx="215964" cy="387184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3"/>
          <p:cNvSpPr/>
          <p:nvPr/>
        </p:nvSpPr>
        <p:spPr>
          <a:xfrm>
            <a:off x="3419872" y="2094826"/>
            <a:ext cx="358474" cy="30935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3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Table Style</a:t>
            </a:r>
            <a:endParaRPr/>
          </a:p>
        </p:txBody>
      </p:sp>
      <p:sp>
        <p:nvSpPr>
          <p:cNvPr id="911" name="Google Shape;911;p53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27"/>
          <p:cNvGrpSpPr/>
          <p:nvPr/>
        </p:nvGrpSpPr>
        <p:grpSpPr>
          <a:xfrm>
            <a:off x="5158881" y="1260550"/>
            <a:ext cx="3589583" cy="576262"/>
            <a:chOff x="5014865" y="1008782"/>
            <a:chExt cx="5697537" cy="576262"/>
          </a:xfrm>
        </p:grpSpPr>
        <p:sp>
          <p:nvSpPr>
            <p:cNvPr id="143" name="Google Shape;143;p27"/>
            <p:cNvSpPr/>
            <p:nvPr/>
          </p:nvSpPr>
          <p:spPr>
            <a:xfrm flipH="1">
              <a:off x="5014865" y="1008782"/>
              <a:ext cx="5697537" cy="576262"/>
            </a:xfrm>
            <a:prstGeom prst="roundRect">
              <a:avLst>
                <a:gd fmla="val 50000" name="adj"/>
              </a:avLst>
            </a:prstGeom>
            <a:solidFill>
              <a:srgbClr val="477DC7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32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7"/>
            <p:cNvSpPr/>
            <p:nvPr/>
          </p:nvSpPr>
          <p:spPr>
            <a:xfrm flipH="1">
              <a:off x="5162502" y="1059582"/>
              <a:ext cx="5397500" cy="474662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27"/>
          <p:cNvSpPr/>
          <p:nvPr/>
        </p:nvSpPr>
        <p:spPr>
          <a:xfrm>
            <a:off x="5482731" y="1410182"/>
            <a:ext cx="286270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4460207" y="1231975"/>
            <a:ext cx="601821" cy="604837"/>
          </a:xfrm>
          <a:prstGeom prst="ellipse">
            <a:avLst/>
          </a:prstGeom>
          <a:solidFill>
            <a:srgbClr val="477DC7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 txBox="1"/>
          <p:nvPr/>
        </p:nvSpPr>
        <p:spPr>
          <a:xfrm>
            <a:off x="4540288" y="1303561"/>
            <a:ext cx="4086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27"/>
          <p:cNvGrpSpPr/>
          <p:nvPr/>
        </p:nvGrpSpPr>
        <p:grpSpPr>
          <a:xfrm>
            <a:off x="5158881" y="2196654"/>
            <a:ext cx="3589583" cy="576262"/>
            <a:chOff x="5014865" y="1008782"/>
            <a:chExt cx="5697537" cy="576262"/>
          </a:xfrm>
        </p:grpSpPr>
        <p:sp>
          <p:nvSpPr>
            <p:cNvPr id="149" name="Google Shape;149;p27"/>
            <p:cNvSpPr/>
            <p:nvPr/>
          </p:nvSpPr>
          <p:spPr>
            <a:xfrm flipH="1">
              <a:off x="5014865" y="1008782"/>
              <a:ext cx="5697537" cy="576262"/>
            </a:xfrm>
            <a:prstGeom prst="roundRect">
              <a:avLst>
                <a:gd fmla="val 50000" name="adj"/>
              </a:avLst>
            </a:prstGeom>
            <a:solidFill>
              <a:srgbClr val="477DC7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32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7"/>
            <p:cNvSpPr/>
            <p:nvPr/>
          </p:nvSpPr>
          <p:spPr>
            <a:xfrm flipH="1">
              <a:off x="5162502" y="1059582"/>
              <a:ext cx="5397500" cy="474662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27"/>
          <p:cNvSpPr/>
          <p:nvPr/>
        </p:nvSpPr>
        <p:spPr>
          <a:xfrm>
            <a:off x="5512798" y="2346286"/>
            <a:ext cx="286270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/>
          <p:nvPr/>
        </p:nvSpPr>
        <p:spPr>
          <a:xfrm>
            <a:off x="4460207" y="2168079"/>
            <a:ext cx="601821" cy="604837"/>
          </a:xfrm>
          <a:prstGeom prst="ellipse">
            <a:avLst/>
          </a:prstGeom>
          <a:solidFill>
            <a:srgbClr val="477DC7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7"/>
          <p:cNvSpPr txBox="1"/>
          <p:nvPr/>
        </p:nvSpPr>
        <p:spPr>
          <a:xfrm>
            <a:off x="4540288" y="2239665"/>
            <a:ext cx="4086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27"/>
          <p:cNvGrpSpPr/>
          <p:nvPr/>
        </p:nvGrpSpPr>
        <p:grpSpPr>
          <a:xfrm>
            <a:off x="5158881" y="3132758"/>
            <a:ext cx="3589583" cy="576262"/>
            <a:chOff x="5014865" y="1008782"/>
            <a:chExt cx="5697537" cy="576262"/>
          </a:xfrm>
        </p:grpSpPr>
        <p:sp>
          <p:nvSpPr>
            <p:cNvPr id="155" name="Google Shape;155;p27"/>
            <p:cNvSpPr/>
            <p:nvPr/>
          </p:nvSpPr>
          <p:spPr>
            <a:xfrm flipH="1">
              <a:off x="5014865" y="1008782"/>
              <a:ext cx="5697537" cy="576262"/>
            </a:xfrm>
            <a:prstGeom prst="roundRect">
              <a:avLst>
                <a:gd fmla="val 50000" name="adj"/>
              </a:avLst>
            </a:prstGeom>
            <a:solidFill>
              <a:srgbClr val="477DC7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32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7"/>
            <p:cNvSpPr/>
            <p:nvPr/>
          </p:nvSpPr>
          <p:spPr>
            <a:xfrm flipH="1">
              <a:off x="5162502" y="1059582"/>
              <a:ext cx="5397500" cy="474662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27"/>
          <p:cNvSpPr/>
          <p:nvPr/>
        </p:nvSpPr>
        <p:spPr>
          <a:xfrm>
            <a:off x="5542865" y="3282390"/>
            <a:ext cx="286270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7"/>
          <p:cNvSpPr/>
          <p:nvPr/>
        </p:nvSpPr>
        <p:spPr>
          <a:xfrm>
            <a:off x="4460207" y="3104183"/>
            <a:ext cx="601821" cy="604837"/>
          </a:xfrm>
          <a:prstGeom prst="ellipse">
            <a:avLst/>
          </a:prstGeom>
          <a:solidFill>
            <a:srgbClr val="477DC7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/>
          <p:cNvSpPr txBox="1"/>
          <p:nvPr/>
        </p:nvSpPr>
        <p:spPr>
          <a:xfrm>
            <a:off x="4540288" y="3175769"/>
            <a:ext cx="4086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27"/>
          <p:cNvGrpSpPr/>
          <p:nvPr/>
        </p:nvGrpSpPr>
        <p:grpSpPr>
          <a:xfrm>
            <a:off x="5158881" y="4068862"/>
            <a:ext cx="3589583" cy="576262"/>
            <a:chOff x="5014865" y="1008782"/>
            <a:chExt cx="5697537" cy="576262"/>
          </a:xfrm>
        </p:grpSpPr>
        <p:sp>
          <p:nvSpPr>
            <p:cNvPr id="161" name="Google Shape;161;p27"/>
            <p:cNvSpPr/>
            <p:nvPr/>
          </p:nvSpPr>
          <p:spPr>
            <a:xfrm flipH="1">
              <a:off x="5014865" y="1008782"/>
              <a:ext cx="5697537" cy="576262"/>
            </a:xfrm>
            <a:prstGeom prst="roundRect">
              <a:avLst>
                <a:gd fmla="val 50000" name="adj"/>
              </a:avLst>
            </a:prstGeom>
            <a:solidFill>
              <a:srgbClr val="477DC7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76200" rotWithShape="0" dir="5400000" dist="2032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7"/>
            <p:cNvSpPr/>
            <p:nvPr/>
          </p:nvSpPr>
          <p:spPr>
            <a:xfrm flipH="1">
              <a:off x="5162502" y="1059582"/>
              <a:ext cx="5397500" cy="474662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27"/>
          <p:cNvSpPr/>
          <p:nvPr/>
        </p:nvSpPr>
        <p:spPr>
          <a:xfrm>
            <a:off x="5572932" y="4218494"/>
            <a:ext cx="286270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7"/>
          <p:cNvSpPr/>
          <p:nvPr/>
        </p:nvSpPr>
        <p:spPr>
          <a:xfrm>
            <a:off x="4460207" y="4040287"/>
            <a:ext cx="601821" cy="604837"/>
          </a:xfrm>
          <a:prstGeom prst="ellipse">
            <a:avLst/>
          </a:prstGeom>
          <a:solidFill>
            <a:srgbClr val="477DC7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7"/>
          <p:cNvSpPr txBox="1"/>
          <p:nvPr/>
        </p:nvSpPr>
        <p:spPr>
          <a:xfrm>
            <a:off x="4540288" y="4111873"/>
            <a:ext cx="4086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7"/>
          <p:cNvSpPr txBox="1"/>
          <p:nvPr>
            <p:ph type="title"/>
          </p:nvPr>
        </p:nvSpPr>
        <p:spPr>
          <a:xfrm>
            <a:off x="4056050" y="439025"/>
            <a:ext cx="50259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3600">
                <a:solidFill>
                  <a:srgbClr val="477DC7"/>
                </a:solidFill>
              </a:rPr>
              <a:t>Agenda Style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" name="Google Shape;916;p54"/>
          <p:cNvPicPr preferRelativeResize="0"/>
          <p:nvPr>
            <p:ph idx="6" type="pic"/>
          </p:nvPr>
        </p:nvPicPr>
        <p:blipFill rotWithShape="1">
          <a:blip r:embed="rId3">
            <a:alphaModFix/>
          </a:blip>
          <a:srcRect b="9323" l="0" r="0" t="9315"/>
          <a:stretch/>
        </p:blipFill>
        <p:spPr>
          <a:xfrm>
            <a:off x="5736054" y="12672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17" name="Google Shape;917;p54"/>
          <p:cNvPicPr preferRelativeResize="0"/>
          <p:nvPr>
            <p:ph idx="9" type="pic"/>
          </p:nvPr>
        </p:nvPicPr>
        <p:blipFill rotWithShape="1">
          <a:blip r:embed="rId4">
            <a:alphaModFix/>
          </a:blip>
          <a:srcRect b="9323" l="0" r="0" t="9315"/>
          <a:stretch/>
        </p:blipFill>
        <p:spPr>
          <a:xfrm>
            <a:off x="7252198" y="30758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18" name="Google Shape;918;p54"/>
          <p:cNvSpPr txBox="1"/>
          <p:nvPr/>
        </p:nvSpPr>
        <p:spPr>
          <a:xfrm>
            <a:off x="3563888" y="1435973"/>
            <a:ext cx="1944216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pic>
        <p:nvPicPr>
          <p:cNvPr id="919" name="Google Shape;919;p54"/>
          <p:cNvPicPr preferRelativeResize="0"/>
          <p:nvPr>
            <p:ph idx="8" type="pic"/>
          </p:nvPr>
        </p:nvPicPr>
        <p:blipFill rotWithShape="1">
          <a:blip r:embed="rId5">
            <a:alphaModFix/>
          </a:blip>
          <a:srcRect b="9315" l="0" r="0" t="9323"/>
          <a:stretch/>
        </p:blipFill>
        <p:spPr>
          <a:xfrm>
            <a:off x="7252198" y="12672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20" name="Google Shape;920;p54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9323" l="0" r="0" t="9315"/>
          <a:stretch/>
        </p:blipFill>
        <p:spPr>
          <a:xfrm>
            <a:off x="1911680" y="12672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21" name="Google Shape;921;p54"/>
          <p:cNvPicPr preferRelativeResize="0"/>
          <p:nvPr>
            <p:ph idx="2" type="pic"/>
          </p:nvPr>
        </p:nvPicPr>
        <p:blipFill rotWithShape="1">
          <a:blip r:embed="rId7">
            <a:alphaModFix/>
          </a:blip>
          <a:srcRect b="9323" l="0" r="0" t="9315"/>
          <a:stretch/>
        </p:blipFill>
        <p:spPr>
          <a:xfrm>
            <a:off x="395536" y="12672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22" name="Google Shape;922;p54"/>
          <p:cNvPicPr preferRelativeResize="0"/>
          <p:nvPr>
            <p:ph idx="5" type="pic"/>
          </p:nvPr>
        </p:nvPicPr>
        <p:blipFill rotWithShape="1">
          <a:blip r:embed="rId8">
            <a:alphaModFix/>
          </a:blip>
          <a:srcRect b="9323" l="0" r="0" t="9315"/>
          <a:stretch/>
        </p:blipFill>
        <p:spPr>
          <a:xfrm>
            <a:off x="1911680" y="30758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23" name="Google Shape;923;p54"/>
          <p:cNvPicPr preferRelativeResize="0"/>
          <p:nvPr>
            <p:ph idx="7" type="pic"/>
          </p:nvPr>
        </p:nvPicPr>
        <p:blipFill rotWithShape="1">
          <a:blip r:embed="rId9">
            <a:alphaModFix/>
          </a:blip>
          <a:srcRect b="9315" l="0" r="0" t="9323"/>
          <a:stretch/>
        </p:blipFill>
        <p:spPr>
          <a:xfrm>
            <a:off x="5736055" y="30758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24" name="Google Shape;924;p54"/>
          <p:cNvPicPr preferRelativeResize="0"/>
          <p:nvPr>
            <p:ph idx="3" type="pic"/>
          </p:nvPr>
        </p:nvPicPr>
        <p:blipFill rotWithShape="1">
          <a:blip r:embed="rId10">
            <a:alphaModFix/>
          </a:blip>
          <a:srcRect b="9323" l="0" r="0" t="9315"/>
          <a:stretch/>
        </p:blipFill>
        <p:spPr>
          <a:xfrm>
            <a:off x="395536" y="3075806"/>
            <a:ext cx="1440300" cy="172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25" name="Google Shape;925;p54"/>
          <p:cNvSpPr txBox="1"/>
          <p:nvPr>
            <p:ph type="title"/>
          </p:nvPr>
        </p:nvSpPr>
        <p:spPr>
          <a:xfrm>
            <a:off x="129000" y="15240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>
                <a:solidFill>
                  <a:schemeClr val="lt1"/>
                </a:solidFill>
              </a:rPr>
              <a:t>Portfolio Presentation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26" name="Google Shape;926;p54"/>
          <p:cNvSpPr txBox="1"/>
          <p:nvPr>
            <p:ph idx="1" type="subTitle"/>
          </p:nvPr>
        </p:nvSpPr>
        <p:spPr>
          <a:xfrm>
            <a:off x="121825" y="7471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Insert the title of your subtitle Here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55"/>
          <p:cNvGrpSpPr/>
          <p:nvPr/>
        </p:nvGrpSpPr>
        <p:grpSpPr>
          <a:xfrm>
            <a:off x="251521" y="1629484"/>
            <a:ext cx="4896544" cy="2844875"/>
            <a:chOff x="635000" y="1382713"/>
            <a:chExt cx="7869238" cy="4572000"/>
          </a:xfrm>
        </p:grpSpPr>
        <p:sp>
          <p:nvSpPr>
            <p:cNvPr id="932" name="Google Shape;932;p55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55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55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5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6" name="Google Shape;936;p55"/>
          <p:cNvSpPr/>
          <p:nvPr/>
        </p:nvSpPr>
        <p:spPr>
          <a:xfrm>
            <a:off x="3653384" y="2281818"/>
            <a:ext cx="711967" cy="711967"/>
          </a:xfrm>
          <a:prstGeom prst="ellipse">
            <a:avLst/>
          </a:prstGeom>
          <a:solidFill>
            <a:srgbClr val="477DC7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5"/>
          <p:cNvSpPr/>
          <p:nvPr/>
        </p:nvSpPr>
        <p:spPr>
          <a:xfrm>
            <a:off x="1493144" y="3376427"/>
            <a:ext cx="711967" cy="711967"/>
          </a:xfrm>
          <a:prstGeom prst="ellipse">
            <a:avLst/>
          </a:prstGeom>
          <a:solidFill>
            <a:srgbClr val="47A3DE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8" name="Google Shape;938;p55"/>
          <p:cNvGrpSpPr/>
          <p:nvPr/>
        </p:nvGrpSpPr>
        <p:grpSpPr>
          <a:xfrm>
            <a:off x="5364091" y="1327484"/>
            <a:ext cx="3600397" cy="871880"/>
            <a:chOff x="80902" y="1114177"/>
            <a:chExt cx="3303442" cy="871880"/>
          </a:xfrm>
        </p:grpSpPr>
        <p:sp>
          <p:nvSpPr>
            <p:cNvPr id="939" name="Google Shape;939;p55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55"/>
            <p:cNvSpPr txBox="1"/>
            <p:nvPr/>
          </p:nvSpPr>
          <p:spPr>
            <a:xfrm>
              <a:off x="80902" y="1339726"/>
              <a:ext cx="32914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1" name="Google Shape;941;p55"/>
          <p:cNvSpPr/>
          <p:nvPr/>
        </p:nvSpPr>
        <p:spPr>
          <a:xfrm>
            <a:off x="5508107" y="2475731"/>
            <a:ext cx="316434" cy="833409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5"/>
          <p:cNvSpPr/>
          <p:nvPr/>
        </p:nvSpPr>
        <p:spPr>
          <a:xfrm rot="10800000">
            <a:off x="7084195" y="2471883"/>
            <a:ext cx="394292" cy="841103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5"/>
          <p:cNvSpPr txBox="1"/>
          <p:nvPr/>
        </p:nvSpPr>
        <p:spPr>
          <a:xfrm>
            <a:off x="6014401" y="2600048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lang="en" sz="18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477DC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5"/>
          <p:cNvSpPr txBox="1"/>
          <p:nvPr/>
        </p:nvSpPr>
        <p:spPr>
          <a:xfrm>
            <a:off x="7668347" y="2600048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r>
              <a:rPr b="1" lang="en" sz="1800">
                <a:solidFill>
                  <a:srgbClr val="47A3DE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5"/>
          <p:cNvSpPr txBox="1"/>
          <p:nvPr/>
        </p:nvSpPr>
        <p:spPr>
          <a:xfrm>
            <a:off x="5364091" y="3519315"/>
            <a:ext cx="358730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946" name="Google Shape;946;p55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Worldmap Style</a:t>
            </a:r>
            <a:endParaRPr/>
          </a:p>
        </p:txBody>
      </p:sp>
      <p:sp>
        <p:nvSpPr>
          <p:cNvPr id="947" name="Google Shape;947;p55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56"/>
          <p:cNvSpPr/>
          <p:nvPr/>
        </p:nvSpPr>
        <p:spPr>
          <a:xfrm>
            <a:off x="2645086" y="1262784"/>
            <a:ext cx="6156336" cy="3435965"/>
          </a:xfrm>
          <a:prstGeom prst="frame">
            <a:avLst>
              <a:gd fmla="val 1855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6"/>
          <p:cNvSpPr/>
          <p:nvPr/>
        </p:nvSpPr>
        <p:spPr>
          <a:xfrm>
            <a:off x="2878938" y="1504602"/>
            <a:ext cx="5688632" cy="2952328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4" name="Google Shape;954;p56"/>
          <p:cNvGrpSpPr/>
          <p:nvPr/>
        </p:nvGrpSpPr>
        <p:grpSpPr>
          <a:xfrm>
            <a:off x="3116336" y="1672376"/>
            <a:ext cx="5274840" cy="2635295"/>
            <a:chOff x="2753544" y="1635646"/>
            <a:chExt cx="5274840" cy="2635295"/>
          </a:xfrm>
        </p:grpSpPr>
        <p:sp>
          <p:nvSpPr>
            <p:cNvPr id="955" name="Google Shape;955;p56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Easy to change colors, photos and Text.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56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7" name="Google Shape;957;p56"/>
          <p:cNvSpPr txBox="1"/>
          <p:nvPr>
            <p:ph type="title"/>
          </p:nvPr>
        </p:nvSpPr>
        <p:spPr>
          <a:xfrm>
            <a:off x="2420352" y="104865"/>
            <a:ext cx="6726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Columns Style</a:t>
            </a:r>
            <a:endParaRPr/>
          </a:p>
        </p:txBody>
      </p:sp>
      <p:sp>
        <p:nvSpPr>
          <p:cNvPr id="958" name="Google Shape;958;p56"/>
          <p:cNvSpPr txBox="1"/>
          <p:nvPr>
            <p:ph idx="1" type="subTitle"/>
          </p:nvPr>
        </p:nvSpPr>
        <p:spPr>
          <a:xfrm>
            <a:off x="2415000" y="699640"/>
            <a:ext cx="67266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57"/>
          <p:cNvSpPr/>
          <p:nvPr/>
        </p:nvSpPr>
        <p:spPr>
          <a:xfrm>
            <a:off x="2649649" y="1275606"/>
            <a:ext cx="2952408" cy="3435965"/>
          </a:xfrm>
          <a:prstGeom prst="frame">
            <a:avLst>
              <a:gd fmla="val 1855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7"/>
          <p:cNvSpPr/>
          <p:nvPr/>
        </p:nvSpPr>
        <p:spPr>
          <a:xfrm>
            <a:off x="2883501" y="1517424"/>
            <a:ext cx="2459657" cy="2952328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7"/>
          <p:cNvSpPr/>
          <p:nvPr/>
        </p:nvSpPr>
        <p:spPr>
          <a:xfrm>
            <a:off x="5868064" y="1275606"/>
            <a:ext cx="2952408" cy="3435965"/>
          </a:xfrm>
          <a:prstGeom prst="frame">
            <a:avLst>
              <a:gd fmla="val 1855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7"/>
          <p:cNvSpPr/>
          <p:nvPr/>
        </p:nvSpPr>
        <p:spPr>
          <a:xfrm>
            <a:off x="6114440" y="1517424"/>
            <a:ext cx="2459657" cy="2952328"/>
          </a:xfrm>
          <a:prstGeom prst="rect">
            <a:avLst/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7" name="Google Shape;967;p57"/>
          <p:cNvGrpSpPr/>
          <p:nvPr/>
        </p:nvGrpSpPr>
        <p:grpSpPr>
          <a:xfrm>
            <a:off x="2995919" y="1588545"/>
            <a:ext cx="2259868" cy="2810087"/>
            <a:chOff x="1950834" y="1235851"/>
            <a:chExt cx="2880320" cy="2810087"/>
          </a:xfrm>
        </p:grpSpPr>
        <p:sp>
          <p:nvSpPr>
            <p:cNvPr id="968" name="Google Shape;968;p57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969" name="Google Shape;969;p57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57"/>
          <p:cNvGrpSpPr/>
          <p:nvPr/>
        </p:nvGrpSpPr>
        <p:grpSpPr>
          <a:xfrm>
            <a:off x="6214334" y="1588545"/>
            <a:ext cx="2259868" cy="2810087"/>
            <a:chOff x="1950834" y="1235851"/>
            <a:chExt cx="2880320" cy="2810087"/>
          </a:xfrm>
        </p:grpSpPr>
        <p:sp>
          <p:nvSpPr>
            <p:cNvPr id="971" name="Google Shape;971;p57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972" name="Google Shape;972;p57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B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3" name="Google Shape;973;p57"/>
          <p:cNvSpPr txBox="1"/>
          <p:nvPr>
            <p:ph type="title"/>
          </p:nvPr>
        </p:nvSpPr>
        <p:spPr>
          <a:xfrm>
            <a:off x="2420352" y="104865"/>
            <a:ext cx="6726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Columns Style</a:t>
            </a:r>
            <a:endParaRPr/>
          </a:p>
        </p:txBody>
      </p:sp>
      <p:sp>
        <p:nvSpPr>
          <p:cNvPr id="974" name="Google Shape;974;p57"/>
          <p:cNvSpPr txBox="1"/>
          <p:nvPr>
            <p:ph idx="1" type="subTitle"/>
          </p:nvPr>
        </p:nvSpPr>
        <p:spPr>
          <a:xfrm>
            <a:off x="2415000" y="699640"/>
            <a:ext cx="67266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58"/>
          <p:cNvSpPr/>
          <p:nvPr/>
        </p:nvSpPr>
        <p:spPr>
          <a:xfrm>
            <a:off x="0" y="0"/>
            <a:ext cx="9144000" cy="5143500"/>
          </a:xfrm>
          <a:prstGeom prst="triangle">
            <a:avLst>
              <a:gd fmla="val 50000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0" name="Google Shape;980;p5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308" l="176" r="6001" t="19060"/>
          <a:stretch/>
        </p:blipFill>
        <p:spPr>
          <a:xfrm>
            <a:off x="-600" y="2"/>
            <a:ext cx="9144000" cy="4011508"/>
          </a:xfrm>
          <a:prstGeom prst="flowChartMerge">
            <a:avLst/>
          </a:prstGeom>
          <a:noFill/>
          <a:ln>
            <a:noFill/>
          </a:ln>
        </p:spPr>
      </p:pic>
      <p:sp>
        <p:nvSpPr>
          <p:cNvPr id="981" name="Google Shape;981;p58"/>
          <p:cNvSpPr txBox="1"/>
          <p:nvPr>
            <p:ph type="title"/>
          </p:nvPr>
        </p:nvSpPr>
        <p:spPr>
          <a:xfrm>
            <a:off x="10269" y="4038600"/>
            <a:ext cx="91368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77DC7"/>
                </a:solidFill>
              </a:rPr>
              <a:t>Thank you</a:t>
            </a:r>
            <a:endParaRPr/>
          </a:p>
        </p:txBody>
      </p:sp>
      <p:sp>
        <p:nvSpPr>
          <p:cNvPr id="982" name="Google Shape;982;p58"/>
          <p:cNvSpPr txBox="1"/>
          <p:nvPr>
            <p:ph idx="1" type="subTitle"/>
          </p:nvPr>
        </p:nvSpPr>
        <p:spPr>
          <a:xfrm>
            <a:off x="3000" y="4633375"/>
            <a:ext cx="91368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59"/>
          <p:cNvSpPr/>
          <p:nvPr/>
        </p:nvSpPr>
        <p:spPr>
          <a:xfrm>
            <a:off x="1475656" y="0"/>
            <a:ext cx="7668344" cy="5143500"/>
          </a:xfrm>
          <a:prstGeom prst="rect">
            <a:avLst/>
          </a:prstGeom>
          <a:solidFill>
            <a:schemeClr val="lt1">
              <a:alpha val="8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9"/>
          <p:cNvSpPr txBox="1"/>
          <p:nvPr/>
        </p:nvSpPr>
        <p:spPr>
          <a:xfrm>
            <a:off x="1835696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9"/>
          <p:cNvSpPr txBox="1"/>
          <p:nvPr/>
        </p:nvSpPr>
        <p:spPr>
          <a:xfrm>
            <a:off x="1835696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9"/>
          <p:cNvSpPr txBox="1"/>
          <p:nvPr/>
        </p:nvSpPr>
        <p:spPr>
          <a:xfrm>
            <a:off x="1835696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9"/>
          <p:cNvSpPr txBox="1"/>
          <p:nvPr/>
        </p:nvSpPr>
        <p:spPr>
          <a:xfrm>
            <a:off x="1835696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9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9"/>
          <p:cNvSpPr txBox="1"/>
          <p:nvPr/>
        </p:nvSpPr>
        <p:spPr>
          <a:xfrm>
            <a:off x="1856211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9"/>
          <p:cNvSpPr txBox="1"/>
          <p:nvPr>
            <p:ph type="title"/>
          </p:nvPr>
        </p:nvSpPr>
        <p:spPr>
          <a:xfrm>
            <a:off x="1741375" y="362825"/>
            <a:ext cx="73404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b="1" lang="en" sz="4000">
                <a:solidFill>
                  <a:srgbClr val="477DC7"/>
                </a:solidFill>
              </a:rPr>
              <a:t>Credits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60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60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60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2" name="Google Shape;1002;p60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1003" name="Google Shape;1003;p60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60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60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60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7" name="Google Shape;1007;p60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60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60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60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60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60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60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60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60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6" name="Google Shape;1016;p60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1017" name="Google Shape;1017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9" name="Google Shape;1019;p60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1020" name="Google Shape;1020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60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1023" name="Google Shape;1023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60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1026" name="Google Shape;1026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8" name="Google Shape;1028;p60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60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60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60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60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60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60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60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60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60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60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60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60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60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60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60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60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60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60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60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60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60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60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60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60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60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60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60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60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61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61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61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61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61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61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61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61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61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61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61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61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61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61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61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61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61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61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61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61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61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61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61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61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61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61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61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61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61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61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61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61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61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61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5" name="Google Shape;1095;p61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096" name="Google Shape;1096;p61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61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61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099" name="Google Shape;1099;p61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61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61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2" name="Google Shape;1102;p61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61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61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61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61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61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61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61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61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61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62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62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62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62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62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62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62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62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62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62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6" name="Google Shape;1126;p62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127" name="Google Shape;1127;p62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6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6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6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1" name="Google Shape;1131;p62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62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62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4" name="Google Shape;1134;p62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135" name="Google Shape;1135;p62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6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7" name="Google Shape;1137;p62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62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62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62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62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62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62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62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62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62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62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62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62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62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62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62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62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62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62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62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62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62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62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62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62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62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62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62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62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62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62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2" name="Google Shape;1172;p63"/>
          <p:cNvGrpSpPr/>
          <p:nvPr/>
        </p:nvGrpSpPr>
        <p:grpSpPr>
          <a:xfrm>
            <a:off x="3131840" y="1851670"/>
            <a:ext cx="1174643" cy="2013391"/>
            <a:chOff x="930084" y="2610003"/>
            <a:chExt cx="1174643" cy="2013391"/>
          </a:xfrm>
        </p:grpSpPr>
        <p:sp>
          <p:nvSpPr>
            <p:cNvPr id="1173" name="Google Shape;1173;p63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47A3DE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63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71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163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222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5" name="Google Shape;1175;p63"/>
          <p:cNvGrpSpPr/>
          <p:nvPr/>
        </p:nvGrpSpPr>
        <p:grpSpPr>
          <a:xfrm>
            <a:off x="4583258" y="1851670"/>
            <a:ext cx="1174643" cy="2013391"/>
            <a:chOff x="930084" y="2610003"/>
            <a:chExt cx="1174643" cy="2013391"/>
          </a:xfrm>
        </p:grpSpPr>
        <p:sp>
          <p:nvSpPr>
            <p:cNvPr id="1176" name="Google Shape;1176;p63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477DC7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63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71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125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199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8" name="Google Shape;1178;p63"/>
          <p:cNvSpPr txBox="1"/>
          <p:nvPr>
            <p:ph type="title"/>
          </p:nvPr>
        </p:nvSpPr>
        <p:spPr>
          <a:xfrm>
            <a:off x="3000" y="228600"/>
            <a:ext cx="9144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28"/>
          <p:cNvGrpSpPr/>
          <p:nvPr/>
        </p:nvGrpSpPr>
        <p:grpSpPr>
          <a:xfrm>
            <a:off x="4068362" y="2080587"/>
            <a:ext cx="477508" cy="987660"/>
            <a:chOff x="3669804" y="1927530"/>
            <a:chExt cx="477508" cy="987660"/>
          </a:xfrm>
        </p:grpSpPr>
        <p:sp>
          <p:nvSpPr>
            <p:cNvPr id="172" name="Google Shape;172;p28"/>
            <p:cNvSpPr/>
            <p:nvPr/>
          </p:nvSpPr>
          <p:spPr>
            <a:xfrm rot="1411581">
              <a:off x="3787690" y="1935211"/>
              <a:ext cx="168803" cy="625807"/>
            </a:xfrm>
            <a:custGeom>
              <a:rect b="b" l="l" r="r" t="t"/>
              <a:pathLst>
                <a:path extrusionOk="0" h="120000" w="120000">
                  <a:moveTo>
                    <a:pt x="0" y="14091"/>
                  </a:moveTo>
                  <a:lnTo>
                    <a:pt x="120000" y="0"/>
                  </a:lnTo>
                  <a:lnTo>
                    <a:pt x="120000" y="105908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8"/>
            <p:cNvSpPr/>
            <p:nvPr/>
          </p:nvSpPr>
          <p:spPr>
            <a:xfrm rot="1411581">
              <a:off x="3860623" y="2281702"/>
              <a:ext cx="168803" cy="625807"/>
            </a:xfrm>
            <a:custGeom>
              <a:rect b="b" l="l" r="r" t="t"/>
              <a:pathLst>
                <a:path extrusionOk="0" h="120000" w="120000">
                  <a:moveTo>
                    <a:pt x="0" y="14091"/>
                  </a:moveTo>
                  <a:lnTo>
                    <a:pt x="120000" y="0"/>
                  </a:lnTo>
                  <a:lnTo>
                    <a:pt x="120000" y="105908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28"/>
          <p:cNvSpPr txBox="1"/>
          <p:nvPr>
            <p:ph type="title"/>
          </p:nvPr>
        </p:nvSpPr>
        <p:spPr>
          <a:xfrm>
            <a:off x="4663072" y="2171335"/>
            <a:ext cx="44883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Section Break</a:t>
            </a:r>
            <a:endParaRPr sz="3600"/>
          </a:p>
        </p:txBody>
      </p:sp>
      <p:sp>
        <p:nvSpPr>
          <p:cNvPr id="175" name="Google Shape;175;p28"/>
          <p:cNvSpPr txBox="1"/>
          <p:nvPr>
            <p:ph idx="1" type="subTitle"/>
          </p:nvPr>
        </p:nvSpPr>
        <p:spPr>
          <a:xfrm>
            <a:off x="4658000" y="2752985"/>
            <a:ext cx="44883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/>
          <p:nvPr/>
        </p:nvSpPr>
        <p:spPr>
          <a:xfrm>
            <a:off x="1763688" y="1381522"/>
            <a:ext cx="914400" cy="914400"/>
          </a:xfrm>
          <a:prstGeom prst="plus">
            <a:avLst>
              <a:gd fmla="val 3229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9"/>
          <p:cNvSpPr txBox="1"/>
          <p:nvPr/>
        </p:nvSpPr>
        <p:spPr>
          <a:xfrm>
            <a:off x="1523281" y="2662808"/>
            <a:ext cx="61566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  <p:sp>
        <p:nvSpPr>
          <p:cNvPr id="182" name="Google Shape;182;p29"/>
          <p:cNvSpPr txBox="1"/>
          <p:nvPr/>
        </p:nvSpPr>
        <p:spPr>
          <a:xfrm>
            <a:off x="3197467" y="2067694"/>
            <a:ext cx="44824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  </a:t>
            </a:r>
            <a:r>
              <a:rPr b="1" lang="en" sz="1800">
                <a:solidFill>
                  <a:srgbClr val="477DC7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Presentation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9"/>
          <p:cNvSpPr txBox="1"/>
          <p:nvPr>
            <p:ph type="title"/>
          </p:nvPr>
        </p:nvSpPr>
        <p:spPr>
          <a:xfrm>
            <a:off x="3157863" y="898625"/>
            <a:ext cx="59862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b="1" lang="en" sz="4000">
                <a:solidFill>
                  <a:srgbClr val="477DC7"/>
                </a:solidFill>
              </a:rPr>
              <a:t>Welcome!!</a:t>
            </a:r>
            <a:endParaRPr/>
          </a:p>
        </p:txBody>
      </p:sp>
      <p:sp>
        <p:nvSpPr>
          <p:cNvPr id="184" name="Google Shape;184;p29"/>
          <p:cNvSpPr txBox="1"/>
          <p:nvPr>
            <p:ph idx="1" type="subTitle"/>
          </p:nvPr>
        </p:nvSpPr>
        <p:spPr>
          <a:xfrm>
            <a:off x="3153100" y="1493400"/>
            <a:ext cx="59862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30"/>
          <p:cNvGrpSpPr/>
          <p:nvPr/>
        </p:nvGrpSpPr>
        <p:grpSpPr>
          <a:xfrm>
            <a:off x="1007033" y="1476516"/>
            <a:ext cx="1182119" cy="1323300"/>
            <a:chOff x="1619672" y="1196193"/>
            <a:chExt cx="1182119" cy="1323300"/>
          </a:xfrm>
        </p:grpSpPr>
        <p:sp>
          <p:nvSpPr>
            <p:cNvPr id="190" name="Google Shape;190;p30"/>
            <p:cNvSpPr/>
            <p:nvPr/>
          </p:nvSpPr>
          <p:spPr>
            <a:xfrm>
              <a:off x="1619672" y="1491630"/>
              <a:ext cx="936104" cy="72008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 txBox="1"/>
            <p:nvPr/>
          </p:nvSpPr>
          <p:spPr>
            <a:xfrm>
              <a:off x="2082091" y="1196193"/>
              <a:ext cx="7197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30"/>
          <p:cNvGrpSpPr/>
          <p:nvPr/>
        </p:nvGrpSpPr>
        <p:grpSpPr>
          <a:xfrm>
            <a:off x="4908231" y="1477784"/>
            <a:ext cx="1162407" cy="1323300"/>
            <a:chOff x="3371720" y="1487265"/>
            <a:chExt cx="1162407" cy="1323300"/>
          </a:xfrm>
        </p:grpSpPr>
        <p:sp>
          <p:nvSpPr>
            <p:cNvPr id="193" name="Google Shape;193;p30"/>
            <p:cNvSpPr/>
            <p:nvPr/>
          </p:nvSpPr>
          <p:spPr>
            <a:xfrm>
              <a:off x="3371720" y="1792540"/>
              <a:ext cx="936625" cy="72008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9919" y="0"/>
                  </a:lnTo>
                  <a:cubicBezTo>
                    <a:pt x="119742" y="18833"/>
                    <a:pt x="121776" y="40541"/>
                    <a:pt x="112757" y="56500"/>
                  </a:cubicBezTo>
                  <a:cubicBezTo>
                    <a:pt x="107599" y="70396"/>
                    <a:pt x="93600" y="87168"/>
                    <a:pt x="95073" y="98189"/>
                  </a:cubicBezTo>
                  <a:lnTo>
                    <a:pt x="119919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 txBox="1"/>
            <p:nvPr/>
          </p:nvSpPr>
          <p:spPr>
            <a:xfrm>
              <a:off x="3814427" y="1487265"/>
              <a:ext cx="7197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30"/>
          <p:cNvGrpSpPr/>
          <p:nvPr/>
        </p:nvGrpSpPr>
        <p:grpSpPr>
          <a:xfrm>
            <a:off x="1014348" y="3003798"/>
            <a:ext cx="1211054" cy="1323439"/>
            <a:chOff x="5148064" y="1776119"/>
            <a:chExt cx="1211054" cy="1323439"/>
          </a:xfrm>
        </p:grpSpPr>
        <p:sp>
          <p:nvSpPr>
            <p:cNvPr id="196" name="Google Shape;196;p30"/>
            <p:cNvSpPr/>
            <p:nvPr/>
          </p:nvSpPr>
          <p:spPr>
            <a:xfrm>
              <a:off x="5148064" y="2093450"/>
              <a:ext cx="994153" cy="72008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12980" y="0"/>
                  </a:lnTo>
                  <a:cubicBezTo>
                    <a:pt x="112949" y="20128"/>
                    <a:pt x="123330" y="44569"/>
                    <a:pt x="106639" y="56072"/>
                  </a:cubicBezTo>
                  <a:cubicBezTo>
                    <a:pt x="133743" y="81694"/>
                    <a:pt x="110866" y="98690"/>
                    <a:pt x="112980" y="120000"/>
                  </a:cubicBez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0"/>
            <p:cNvSpPr txBox="1"/>
            <p:nvPr/>
          </p:nvSpPr>
          <p:spPr>
            <a:xfrm>
              <a:off x="5639492" y="1776119"/>
              <a:ext cx="719626" cy="1323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30"/>
          <p:cNvGrpSpPr/>
          <p:nvPr/>
        </p:nvGrpSpPr>
        <p:grpSpPr>
          <a:xfrm>
            <a:off x="4915546" y="3003798"/>
            <a:ext cx="1151674" cy="1323439"/>
            <a:chOff x="6876256" y="2079570"/>
            <a:chExt cx="1151674" cy="1323439"/>
          </a:xfrm>
        </p:grpSpPr>
        <p:sp>
          <p:nvSpPr>
            <p:cNvPr id="199" name="Google Shape;199;p30"/>
            <p:cNvSpPr/>
            <p:nvPr/>
          </p:nvSpPr>
          <p:spPr>
            <a:xfrm>
              <a:off x="6876256" y="2394360"/>
              <a:ext cx="936000" cy="720080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0"/>
            <p:cNvSpPr txBox="1"/>
            <p:nvPr/>
          </p:nvSpPr>
          <p:spPr>
            <a:xfrm>
              <a:off x="7308304" y="2079570"/>
              <a:ext cx="719626" cy="1323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30"/>
          <p:cNvGrpSpPr/>
          <p:nvPr/>
        </p:nvGrpSpPr>
        <p:grpSpPr>
          <a:xfrm>
            <a:off x="2393379" y="1602042"/>
            <a:ext cx="1929159" cy="1048024"/>
            <a:chOff x="803640" y="3362835"/>
            <a:chExt cx="2059657" cy="1048024"/>
          </a:xfrm>
        </p:grpSpPr>
        <p:sp>
          <p:nvSpPr>
            <p:cNvPr id="202" name="Google Shape;202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0"/>
          <p:cNvGrpSpPr/>
          <p:nvPr/>
        </p:nvGrpSpPr>
        <p:grpSpPr>
          <a:xfrm>
            <a:off x="2400694" y="3141505"/>
            <a:ext cx="1929159" cy="1048024"/>
            <a:chOff x="803640" y="3362835"/>
            <a:chExt cx="2059657" cy="1048024"/>
          </a:xfrm>
        </p:grpSpPr>
        <p:sp>
          <p:nvSpPr>
            <p:cNvPr id="205" name="Google Shape;205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30"/>
          <p:cNvGrpSpPr/>
          <p:nvPr/>
        </p:nvGrpSpPr>
        <p:grpSpPr>
          <a:xfrm>
            <a:off x="6235926" y="1602042"/>
            <a:ext cx="1929159" cy="1048024"/>
            <a:chOff x="803640" y="3362835"/>
            <a:chExt cx="2059657" cy="1048024"/>
          </a:xfrm>
        </p:grpSpPr>
        <p:sp>
          <p:nvSpPr>
            <p:cNvPr id="208" name="Google Shape;208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30"/>
          <p:cNvGrpSpPr/>
          <p:nvPr/>
        </p:nvGrpSpPr>
        <p:grpSpPr>
          <a:xfrm>
            <a:off x="6243241" y="3141505"/>
            <a:ext cx="1929159" cy="1048024"/>
            <a:chOff x="803640" y="3362835"/>
            <a:chExt cx="2059657" cy="1048024"/>
          </a:xfrm>
        </p:grpSpPr>
        <p:sp>
          <p:nvSpPr>
            <p:cNvPr id="211" name="Google Shape;211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30"/>
          <p:cNvSpPr/>
          <p:nvPr/>
        </p:nvSpPr>
        <p:spPr>
          <a:xfrm>
            <a:off x="1122466" y="2005692"/>
            <a:ext cx="326074" cy="274813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"/>
          <p:cNvSpPr/>
          <p:nvPr/>
        </p:nvSpPr>
        <p:spPr>
          <a:xfrm>
            <a:off x="4970897" y="1964090"/>
            <a:ext cx="405334" cy="401778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0"/>
          <p:cNvSpPr/>
          <p:nvPr/>
        </p:nvSpPr>
        <p:spPr>
          <a:xfrm rot="10800000">
            <a:off x="1122467" y="3485520"/>
            <a:ext cx="360873" cy="391297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0"/>
          <p:cNvSpPr/>
          <p:nvPr/>
        </p:nvSpPr>
        <p:spPr>
          <a:xfrm>
            <a:off x="5006836" y="3604498"/>
            <a:ext cx="368181" cy="18858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0"/>
          <p:cNvSpPr txBox="1"/>
          <p:nvPr>
            <p:ph type="title"/>
          </p:nvPr>
        </p:nvSpPr>
        <p:spPr>
          <a:xfrm>
            <a:off x="10269" y="152400"/>
            <a:ext cx="91368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Our Services</a:t>
            </a:r>
            <a:endParaRPr/>
          </a:p>
        </p:txBody>
      </p:sp>
      <p:sp>
        <p:nvSpPr>
          <p:cNvPr id="218" name="Google Shape;218;p30"/>
          <p:cNvSpPr txBox="1"/>
          <p:nvPr>
            <p:ph idx="1" type="subTitle"/>
          </p:nvPr>
        </p:nvSpPr>
        <p:spPr>
          <a:xfrm>
            <a:off x="3000" y="747175"/>
            <a:ext cx="91368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860" l="0" r="0" t="8868"/>
          <a:stretch/>
        </p:blipFill>
        <p:spPr>
          <a:xfrm>
            <a:off x="463352" y="1491630"/>
            <a:ext cx="25464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224" name="Google Shape;224;p3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8868" l="0" r="0" t="8868"/>
          <a:stretch/>
        </p:blipFill>
        <p:spPr>
          <a:xfrm>
            <a:off x="3297920" y="1491630"/>
            <a:ext cx="25464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225" name="Google Shape;225;p31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8868" l="0" r="0" t="8868"/>
          <a:stretch/>
        </p:blipFill>
        <p:spPr>
          <a:xfrm>
            <a:off x="6132488" y="1491630"/>
            <a:ext cx="2546400" cy="3096300"/>
          </a:xfrm>
          <a:prstGeom prst="rect">
            <a:avLst/>
          </a:prstGeom>
          <a:solidFill>
            <a:srgbClr val="477DC7">
              <a:alpha val="80000"/>
            </a:srgbClr>
          </a:solidFill>
          <a:ln>
            <a:noFill/>
          </a:ln>
        </p:spPr>
      </p:pic>
      <p:sp>
        <p:nvSpPr>
          <p:cNvPr id="226" name="Google Shape;226;p31"/>
          <p:cNvSpPr/>
          <p:nvPr/>
        </p:nvSpPr>
        <p:spPr>
          <a:xfrm>
            <a:off x="54848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1"/>
          <p:cNvSpPr/>
          <p:nvPr/>
        </p:nvSpPr>
        <p:spPr>
          <a:xfrm>
            <a:off x="338386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621924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47A3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1"/>
          <p:cNvSpPr/>
          <p:nvPr/>
        </p:nvSpPr>
        <p:spPr>
          <a:xfrm>
            <a:off x="683568" y="3788319"/>
            <a:ext cx="2106104" cy="648072"/>
          </a:xfrm>
          <a:prstGeom prst="rect">
            <a:avLst/>
          </a:prstGeom>
          <a:solidFill>
            <a:srgbClr val="47A3DE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1"/>
          <p:cNvSpPr/>
          <p:nvPr/>
        </p:nvSpPr>
        <p:spPr>
          <a:xfrm>
            <a:off x="3518948" y="3774581"/>
            <a:ext cx="2106104" cy="648072"/>
          </a:xfrm>
          <a:prstGeom prst="rect">
            <a:avLst/>
          </a:prstGeom>
          <a:solidFill>
            <a:srgbClr val="47A3DE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1"/>
          <p:cNvSpPr/>
          <p:nvPr/>
        </p:nvSpPr>
        <p:spPr>
          <a:xfrm>
            <a:off x="6354328" y="3760843"/>
            <a:ext cx="2106104" cy="648072"/>
          </a:xfrm>
          <a:prstGeom prst="rect">
            <a:avLst/>
          </a:prstGeom>
          <a:solidFill>
            <a:srgbClr val="47A3DE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31"/>
          <p:cNvGrpSpPr/>
          <p:nvPr/>
        </p:nvGrpSpPr>
        <p:grpSpPr>
          <a:xfrm>
            <a:off x="805639" y="3856459"/>
            <a:ext cx="1872209" cy="511791"/>
            <a:chOff x="3779911" y="3327771"/>
            <a:chExt cx="1584178" cy="511791"/>
          </a:xfrm>
        </p:grpSpPr>
        <p:sp>
          <p:nvSpPr>
            <p:cNvPr id="233" name="Google Shape;233;p31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1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31"/>
          <p:cNvGrpSpPr/>
          <p:nvPr/>
        </p:nvGrpSpPr>
        <p:grpSpPr>
          <a:xfrm>
            <a:off x="3635895" y="3842721"/>
            <a:ext cx="1872209" cy="511791"/>
            <a:chOff x="3779911" y="3327771"/>
            <a:chExt cx="1584178" cy="511791"/>
          </a:xfrm>
        </p:grpSpPr>
        <p:sp>
          <p:nvSpPr>
            <p:cNvPr id="236" name="Google Shape;236;p31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1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31"/>
          <p:cNvGrpSpPr/>
          <p:nvPr/>
        </p:nvGrpSpPr>
        <p:grpSpPr>
          <a:xfrm>
            <a:off x="6466151" y="3828983"/>
            <a:ext cx="1872209" cy="511791"/>
            <a:chOff x="3779911" y="3327771"/>
            <a:chExt cx="1584178" cy="511791"/>
          </a:xfrm>
        </p:grpSpPr>
        <p:sp>
          <p:nvSpPr>
            <p:cNvPr id="239" name="Google Shape;239;p31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1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31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Our Team Layout</a:t>
            </a:r>
            <a:endParaRPr/>
          </a:p>
        </p:txBody>
      </p:sp>
      <p:sp>
        <p:nvSpPr>
          <p:cNvPr id="242" name="Google Shape;242;p31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7" name="Google Shape;247;p32"/>
          <p:cNvCxnSpPr/>
          <p:nvPr/>
        </p:nvCxnSpPr>
        <p:spPr>
          <a:xfrm>
            <a:off x="1670688" y="3006407"/>
            <a:ext cx="5984077" cy="8296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8" name="Google Shape;248;p32"/>
          <p:cNvGrpSpPr/>
          <p:nvPr/>
        </p:nvGrpSpPr>
        <p:grpSpPr>
          <a:xfrm>
            <a:off x="7092278" y="2517710"/>
            <a:ext cx="971680" cy="971680"/>
            <a:chOff x="7092280" y="2517710"/>
            <a:chExt cx="971680" cy="971680"/>
          </a:xfrm>
        </p:grpSpPr>
        <p:sp>
          <p:nvSpPr>
            <p:cNvPr id="249" name="Google Shape;249;p32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47A3D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rgbClr val="47A3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32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252" name="Google Shape;252;p32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477D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32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255" name="Google Shape;255;p32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477D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2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258" name="Google Shape;258;p32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477D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32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261" name="Google Shape;261;p32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477DC7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32"/>
          <p:cNvSpPr txBox="1"/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noFill/>
          <a:ln cap="flat" cmpd="sng" w="25400">
            <a:solidFill>
              <a:srgbClr val="47A3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8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2"/>
          <p:cNvSpPr txBox="1"/>
          <p:nvPr/>
        </p:nvSpPr>
        <p:spPr>
          <a:xfrm>
            <a:off x="3898485" y="3301074"/>
            <a:ext cx="1024800" cy="360000"/>
          </a:xfrm>
          <a:prstGeom prst="rect">
            <a:avLst/>
          </a:prstGeom>
          <a:noFill/>
          <a:ln cap="flat" cmpd="sng" w="25400">
            <a:solidFill>
              <a:srgbClr val="47A3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7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2"/>
          <p:cNvSpPr txBox="1"/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noFill/>
          <a:ln cap="flat" cmpd="sng" w="25400">
            <a:solidFill>
              <a:srgbClr val="47A3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6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2"/>
          <p:cNvSpPr txBox="1"/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noFill/>
          <a:ln cap="flat" cmpd="sng" w="25400">
            <a:solidFill>
              <a:srgbClr val="47A3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5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2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2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2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2"/>
          <p:cNvSpPr txBox="1"/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noFill/>
          <a:ln cap="flat" cmpd="sng" w="25400">
            <a:solidFill>
              <a:srgbClr val="47A3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chemeClr val="dk1"/>
                </a:solidFill>
              </a:rPr>
              <a:t>9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2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2"/>
          <p:cNvSpPr/>
          <p:nvPr/>
        </p:nvSpPr>
        <p:spPr>
          <a:xfrm>
            <a:off x="7281413" y="2862731"/>
            <a:ext cx="593410" cy="303944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2"/>
          <p:cNvSpPr txBox="1"/>
          <p:nvPr>
            <p:ph type="title"/>
          </p:nvPr>
        </p:nvSpPr>
        <p:spPr>
          <a:xfrm>
            <a:off x="129000" y="0"/>
            <a:ext cx="90180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77DC7"/>
              </a:buClr>
              <a:buFont typeface="Arial"/>
              <a:buNone/>
            </a:pPr>
            <a:r>
              <a:rPr lang="en" sz="4000">
                <a:solidFill>
                  <a:srgbClr val="477DC7"/>
                </a:solidFill>
              </a:rPr>
              <a:t>Timeline Style</a:t>
            </a:r>
            <a:endParaRPr/>
          </a:p>
        </p:txBody>
      </p:sp>
      <p:sp>
        <p:nvSpPr>
          <p:cNvPr id="275" name="Google Shape;275;p32"/>
          <p:cNvSpPr txBox="1"/>
          <p:nvPr>
            <p:ph idx="1" type="subTitle"/>
          </p:nvPr>
        </p:nvSpPr>
        <p:spPr>
          <a:xfrm>
            <a:off x="121825" y="594775"/>
            <a:ext cx="9018000" cy="27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77DC7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81" name="Google Shape;281;p33"/>
          <p:cNvSpPr/>
          <p:nvPr/>
        </p:nvSpPr>
        <p:spPr>
          <a:xfrm>
            <a:off x="0" y="4011910"/>
            <a:ext cx="9144000" cy="936104"/>
          </a:xfrm>
          <a:prstGeom prst="rect">
            <a:avLst/>
          </a:prstGeom>
          <a:solidFill>
            <a:srgbClr val="47A3DE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3"/>
          <p:cNvSpPr txBox="1"/>
          <p:nvPr/>
        </p:nvSpPr>
        <p:spPr>
          <a:xfrm>
            <a:off x="514048" y="4191966"/>
            <a:ext cx="45366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283" name="Google Shape;283;p33"/>
          <p:cNvSpPr/>
          <p:nvPr/>
        </p:nvSpPr>
        <p:spPr>
          <a:xfrm>
            <a:off x="5364088" y="1518871"/>
            <a:ext cx="485364" cy="485364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3"/>
          <p:cNvSpPr/>
          <p:nvPr/>
        </p:nvSpPr>
        <p:spPr>
          <a:xfrm>
            <a:off x="5364088" y="643258"/>
            <a:ext cx="485364" cy="485364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3"/>
          <p:cNvSpPr/>
          <p:nvPr/>
        </p:nvSpPr>
        <p:spPr>
          <a:xfrm>
            <a:off x="5364088" y="2394483"/>
            <a:ext cx="485364" cy="485364"/>
          </a:xfrm>
          <a:prstGeom prst="ellipse">
            <a:avLst/>
          </a:prstGeom>
          <a:solidFill>
            <a:srgbClr val="477D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33"/>
          <p:cNvGrpSpPr/>
          <p:nvPr/>
        </p:nvGrpSpPr>
        <p:grpSpPr>
          <a:xfrm>
            <a:off x="5966212" y="555526"/>
            <a:ext cx="2406310" cy="678692"/>
            <a:chOff x="803640" y="3362835"/>
            <a:chExt cx="2059657" cy="678692"/>
          </a:xfrm>
        </p:grpSpPr>
        <p:sp>
          <p:nvSpPr>
            <p:cNvPr id="287" name="Google Shape;287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33"/>
          <p:cNvGrpSpPr/>
          <p:nvPr/>
        </p:nvGrpSpPr>
        <p:grpSpPr>
          <a:xfrm>
            <a:off x="5966212" y="1431138"/>
            <a:ext cx="2397682" cy="678692"/>
            <a:chOff x="803640" y="3362835"/>
            <a:chExt cx="2059657" cy="678692"/>
          </a:xfrm>
        </p:grpSpPr>
        <p:sp>
          <p:nvSpPr>
            <p:cNvPr id="290" name="Google Shape;290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33"/>
          <p:cNvGrpSpPr/>
          <p:nvPr/>
        </p:nvGrpSpPr>
        <p:grpSpPr>
          <a:xfrm>
            <a:off x="5966212" y="2306750"/>
            <a:ext cx="2397682" cy="678692"/>
            <a:chOff x="803640" y="3362835"/>
            <a:chExt cx="2059657" cy="678692"/>
          </a:xfrm>
        </p:grpSpPr>
        <p:sp>
          <p:nvSpPr>
            <p:cNvPr id="293" name="Google Shape;293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33"/>
          <p:cNvSpPr/>
          <p:nvPr/>
        </p:nvSpPr>
        <p:spPr>
          <a:xfrm>
            <a:off x="5446248" y="2501878"/>
            <a:ext cx="321043" cy="270573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3"/>
          <p:cNvSpPr/>
          <p:nvPr/>
        </p:nvSpPr>
        <p:spPr>
          <a:xfrm>
            <a:off x="5446247" y="1601652"/>
            <a:ext cx="321043" cy="318227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3"/>
          <p:cNvSpPr/>
          <p:nvPr/>
        </p:nvSpPr>
        <p:spPr>
          <a:xfrm>
            <a:off x="5491911" y="722636"/>
            <a:ext cx="229714" cy="326608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