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A105B6A-66F0-4275-8F96-B15F9E3EF222}">
  <a:tblStyle styleId="{6A105B6A-66F0-4275-8F96-B15F9E3EF22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c514ffdeb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c514ffdeb_2_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c514ffdeb_2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1c514ffdeb_2_3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c514ffdeb_2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g1c514ffdeb_2_3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c514ffdeb_2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1c514ffdeb_2_3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c514ffdeb_2_3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g1c514ffdeb_2_39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c514ffdeb_2_4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g1c514ffdeb_2_4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c514ffdeb_2_4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g1c514ffdeb_2_4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1c514ffdeb_2_4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g1c514ffdeb_2_4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c514ffdeb_2_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1c514ffdeb_2_47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1c514ffdeb_2_5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g1c514ffdeb_2_5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1c514ffdeb_2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g1c514ffdeb_2_5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c514ffdeb_2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1c514ffdeb_2_1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1c514ffdeb_2_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g1c514ffdeb_2_5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1c514ffdeb_2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1c514ffdeb_2_5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c514ffdeb_2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g1c514ffdeb_2_5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1c514ffdeb_2_5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g1c514ffdeb_2_5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1c514ffdeb_2_6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g1c514ffdeb_2_6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1c514ffdeb_2_6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g1c514ffdeb_2_6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1c514ffdeb_2_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g1c514ffdeb_2_6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1c514ffdeb_2_6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g1c514ffdeb_2_67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1c514ffdeb_2_7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g1c514ffdeb_2_7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1c514ffdeb_2_7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g1c514ffdeb_2_7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c514ffdeb_2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1c514ffdeb_2_1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1c514ffdeb_2_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g1c514ffdeb_2_80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1c514ffdeb_2_8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g1c514ffdeb_2_8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1c514ffdeb_2_8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g1c514ffdeb_2_8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1c514ffdeb_2_8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g1c514ffdeb_2_8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1c514ffdeb_2_8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g1c514ffdeb_2_8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1c514ffdeb_2_8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g1c514ffdeb_2_8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1c514ffdeb_2_8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g1c514ffdeb_2_8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1c514ffdeb_2_9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g1c514ffdeb_2_9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1c514ffdeb_2_9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g1c514ffdeb_2_97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1c514ffdeb_2_10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g1c514ffdeb_2_10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c514ffdeb_2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1c514ffdeb_2_1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c514ffdeb_2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1c514ffdeb_2_1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c514ffdeb_2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1c514ffdeb_2_1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c514ffdeb_2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1c514ffdeb_2_2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c514ffdeb_2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g1c514ffdeb_2_2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c514ffdeb_2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1c514ffdeb_2_2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solidFill>
          <a:srgbClr val="32AEB8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002-KIMS BUSINESS\007-02-Fullslidesppt-Contents\20161228\02-edu\bulb-item.png" id="7" name="Google Shape;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52640" y="657349"/>
            <a:ext cx="1765300" cy="39179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 txBox="1"/>
          <p:nvPr>
            <p:ph type="title"/>
          </p:nvPr>
        </p:nvSpPr>
        <p:spPr>
          <a:xfrm>
            <a:off x="3902275" y="1633893"/>
            <a:ext cx="4267200" cy="14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" type="subTitle"/>
          </p:nvPr>
        </p:nvSpPr>
        <p:spPr>
          <a:xfrm>
            <a:off x="3884050" y="3014325"/>
            <a:ext cx="4242600" cy="4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mages and Contents Layout">
  <p:cSld name="6_Images and Contents Layou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>
            <p:ph idx="2" type="pic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1"/>
          <p:cNvSpPr/>
          <p:nvPr>
            <p:ph idx="3" type="pic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/>
          <p:nvPr>
            <p:ph idx="2" type="pic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2"/>
          <p:cNvSpPr/>
          <p:nvPr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2"/>
          <p:cNvSpPr/>
          <p:nvPr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Basic Layout">
  <p:cSld name="4_Basic Layou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bg>
      <p:bgPr>
        <a:solidFill>
          <a:srgbClr val="32AEB8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>
            <p:ph idx="2" type="pic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mages and Contents Layout">
  <p:cSld name="2_Images and Contents Layou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PNG이미지\핸드폰2.png" id="68" name="Google Shape;6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23208" y="1042230"/>
            <a:ext cx="2869272" cy="3474631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/>
          <p:nvPr>
            <p:ph idx="2" type="pic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5"/>
          <p:cNvSpPr/>
          <p:nvPr>
            <p:ph idx="3" type="pic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5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Images and Contents Layout">
  <p:cSld name="8_Images and Contents Layou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/>
          <p:nvPr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6"/>
          <p:cNvSpPr/>
          <p:nvPr/>
        </p:nvSpPr>
        <p:spPr>
          <a:xfrm>
            <a:off x="0" y="0"/>
            <a:ext cx="9144000" cy="72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>
            <p:ph idx="2" type="pic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6"/>
          <p:cNvSpPr/>
          <p:nvPr>
            <p:ph idx="3" type="pic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6"/>
          <p:cNvSpPr/>
          <p:nvPr>
            <p:ph idx="4" type="pic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6"/>
          <p:cNvSpPr/>
          <p:nvPr>
            <p:ph idx="5" type="pic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6"/>
          <p:cNvSpPr/>
          <p:nvPr>
            <p:ph idx="6" type="pic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6"/>
          <p:cNvSpPr txBox="1"/>
          <p:nvPr>
            <p:ph type="title"/>
          </p:nvPr>
        </p:nvSpPr>
        <p:spPr>
          <a:xfrm>
            <a:off x="436795" y="3267525"/>
            <a:ext cx="87216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2" name="Google Shape;82;p16"/>
          <p:cNvSpPr txBox="1"/>
          <p:nvPr>
            <p:ph idx="1" type="subTitle"/>
          </p:nvPr>
        </p:nvSpPr>
        <p:spPr>
          <a:xfrm>
            <a:off x="429975" y="3862324"/>
            <a:ext cx="86874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bg>
      <p:bgPr>
        <a:solidFill>
          <a:srgbClr val="32AEB8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/>
          <p:nvPr>
            <p:ph idx="2" type="pic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7"/>
          <p:cNvSpPr/>
          <p:nvPr>
            <p:ph idx="3" type="pic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7"/>
          <p:cNvSpPr/>
          <p:nvPr>
            <p:ph idx="4" type="pic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7"/>
          <p:cNvSpPr/>
          <p:nvPr>
            <p:ph idx="5" type="pic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/>
          <p:nvPr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2-Fullslidesppt-Contents\20161228\02-edu\bulb-item.png" id="90" name="Google Shape;90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62351" y="1139211"/>
            <a:ext cx="819298" cy="181836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/>
          <p:nvPr>
            <p:ph type="title"/>
          </p:nvPr>
        </p:nvSpPr>
        <p:spPr>
          <a:xfrm>
            <a:off x="3575" y="3604550"/>
            <a:ext cx="91440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2" name="Google Shape;92;p18"/>
          <p:cNvSpPr txBox="1"/>
          <p:nvPr>
            <p:ph idx="1" type="subTitle"/>
          </p:nvPr>
        </p:nvSpPr>
        <p:spPr>
          <a:xfrm>
            <a:off x="-3575" y="4199343"/>
            <a:ext cx="91080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fmla="val 3968" name="adj"/>
            </a:avLst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9"/>
          <p:cNvSpPr txBox="1"/>
          <p:nvPr/>
        </p:nvSpPr>
        <p:spPr>
          <a:xfrm>
            <a:off x="755576" y="1427128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755576" y="1939375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9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9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19"/>
          <p:cNvGrpSpPr/>
          <p:nvPr/>
        </p:nvGrpSpPr>
        <p:grpSpPr>
          <a:xfrm>
            <a:off x="755725" y="3062543"/>
            <a:ext cx="1872059" cy="1576233"/>
            <a:chOff x="102157" y="1419622"/>
            <a:chExt cx="1872059" cy="1576233"/>
          </a:xfrm>
        </p:grpSpPr>
        <p:sp>
          <p:nvSpPr>
            <p:cNvPr id="100" name="Google Shape;100;p19"/>
            <p:cNvSpPr txBox="1"/>
            <p:nvPr/>
          </p:nvSpPr>
          <p:spPr>
            <a:xfrm>
              <a:off x="127596" y="2749634"/>
              <a:ext cx="18466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www.googleslidesppt.com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9"/>
            <p:cNvSpPr txBox="1"/>
            <p:nvPr/>
          </p:nvSpPr>
          <p:spPr>
            <a:xfrm>
              <a:off x="102157" y="1419622"/>
              <a:ext cx="1827644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Google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Slides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PPT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genda Layout">
  <p:cSld name="1_Agenda Layou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/>
          <p:nvPr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2-Fullslidesppt-Contents\20161228\02-edu\bulb-item2.png" id="12" name="Google Shape;12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6735" y="2931790"/>
            <a:ext cx="945499" cy="2098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/>
          <p:nvPr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2-Fullslidesppt-Contents\20161228\02-edu\bulb-item2.png" id="15" name="Google Shape;15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9484" y="938231"/>
            <a:ext cx="1584176" cy="35159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Fullslidesppt-Contents\20161228\02-edu\bulb-item.png" id="16" name="Google Shape;16;p4"/>
          <p:cNvPicPr preferRelativeResize="0"/>
          <p:nvPr/>
        </p:nvPicPr>
        <p:blipFill rotWithShape="1">
          <a:blip r:embed="rId3">
            <a:alphaModFix/>
          </a:blip>
          <a:srcRect b="0" l="0" r="50000" t="0"/>
          <a:stretch/>
        </p:blipFill>
        <p:spPr>
          <a:xfrm>
            <a:off x="789484" y="938231"/>
            <a:ext cx="792088" cy="3515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5"/>
          <p:cNvSpPr/>
          <p:nvPr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5"/>
          <p:cNvSpPr/>
          <p:nvPr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5"/>
          <p:cNvSpPr/>
          <p:nvPr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2-Fullslidesppt-Contents\20161228\02-edu\bulb-item.png" id="22" name="Google Shape;22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4155985" y="1156325"/>
            <a:ext cx="816788" cy="1812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/>
          <p:nvPr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6"/>
          <p:cNvSpPr/>
          <p:nvPr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rgbClr val="32AEB8"/>
          </a:solidFill>
          <a:ln cap="flat" cmpd="sng" w="635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2-Fullslidesppt-Contents\20161228\02-edu\bulb-item.png" id="26" name="Google Shape;2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08057" y="3010192"/>
            <a:ext cx="351128" cy="779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/>
          <p:nvPr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7"/>
          <p:cNvSpPr/>
          <p:nvPr/>
        </p:nvSpPr>
        <p:spPr>
          <a:xfrm>
            <a:off x="0" y="0"/>
            <a:ext cx="9144000" cy="72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7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bg>
      <p:bgPr>
        <a:solidFill>
          <a:schemeClr val="lt1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/>
          <p:nvPr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8"/>
          <p:cNvSpPr/>
          <p:nvPr>
            <p:ph idx="2" type="pic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8"/>
          <p:cNvSpPr/>
          <p:nvPr>
            <p:ph idx="3" type="pic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8"/>
          <p:cNvSpPr/>
          <p:nvPr>
            <p:ph idx="4" type="pic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8"/>
          <p:cNvSpPr/>
          <p:nvPr>
            <p:ph idx="5" type="pic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8"/>
          <p:cNvSpPr/>
          <p:nvPr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8"/>
          <p:cNvSpPr/>
          <p:nvPr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8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8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9"/>
          <p:cNvSpPr/>
          <p:nvPr>
            <p:ph idx="2" type="pic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9"/>
          <p:cNvSpPr/>
          <p:nvPr>
            <p:ph idx="3" type="pic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9"/>
          <p:cNvSpPr/>
          <p:nvPr>
            <p:ph idx="4" type="pic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005-PNG이미지\노트북.png" id="51" name="Google Shape;51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55776" y="1131590"/>
            <a:ext cx="7230270" cy="3677432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0"/>
          <p:cNvSpPr/>
          <p:nvPr>
            <p:ph idx="2" type="pic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0"/>
          <p:cNvSpPr/>
          <p:nvPr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0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Relationship Id="rId4" Type="http://schemas.openxmlformats.org/officeDocument/2006/relationships/image" Target="../media/image33.jpg"/><Relationship Id="rId5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Relationship Id="rId4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Relationship Id="rId4" Type="http://schemas.openxmlformats.org/officeDocument/2006/relationships/image" Target="../media/image19.jpg"/><Relationship Id="rId5" Type="http://schemas.openxmlformats.org/officeDocument/2006/relationships/image" Target="../media/image2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Relationship Id="rId5" Type="http://schemas.openxmlformats.org/officeDocument/2006/relationships/image" Target="../media/image29.jpg"/><Relationship Id="rId6" Type="http://schemas.openxmlformats.org/officeDocument/2006/relationships/image" Target="../media/image28.jpg"/><Relationship Id="rId7" Type="http://schemas.openxmlformats.org/officeDocument/2006/relationships/image" Target="../media/image2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2.jpg"/><Relationship Id="rId6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/>
        </p:nvSpPr>
        <p:spPr>
          <a:xfrm>
            <a:off x="7380312" y="195486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1">
            <a:hlinkClick r:id="rId3"/>
          </p:cNvPr>
          <p:cNvSpPr txBox="1"/>
          <p:nvPr/>
        </p:nvSpPr>
        <p:spPr>
          <a:xfrm>
            <a:off x="3851772" y="4825165"/>
            <a:ext cx="475252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www.googleslidesppt.com _ 30+ Ready Made Google Slides  &amp; PowerPoint Presentation for Free</a:t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1"/>
          <p:cNvSpPr txBox="1"/>
          <p:nvPr>
            <p:ph type="title"/>
          </p:nvPr>
        </p:nvSpPr>
        <p:spPr>
          <a:xfrm>
            <a:off x="3902275" y="1633893"/>
            <a:ext cx="4267200" cy="14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/>
              <a:t>Free Presentation </a:t>
            </a:r>
            <a:endParaRPr b="1"/>
          </a:p>
          <a:p>
            <a:pPr indent="0" lvl="0" marL="0" rtl="0" algn="l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None/>
            </a:pPr>
            <a:r>
              <a:rPr b="1" lang="en"/>
              <a:t>Template</a:t>
            </a:r>
            <a:endParaRPr/>
          </a:p>
        </p:txBody>
      </p:sp>
      <p:sp>
        <p:nvSpPr>
          <p:cNvPr id="111" name="Google Shape;111;p21"/>
          <p:cNvSpPr txBox="1"/>
          <p:nvPr>
            <p:ph idx="1" type="subTitle"/>
          </p:nvPr>
        </p:nvSpPr>
        <p:spPr>
          <a:xfrm>
            <a:off x="3884050" y="3014325"/>
            <a:ext cx="4242600" cy="42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30+ Ready Made PowerPoint Template with Google Slides for Free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0"/>
          <p:cNvSpPr/>
          <p:nvPr/>
        </p:nvSpPr>
        <p:spPr>
          <a:xfrm rot="5400000">
            <a:off x="3551985" y="2172250"/>
            <a:ext cx="2736052" cy="1518828"/>
          </a:xfrm>
          <a:prstGeom prst="trapezoid">
            <a:avLst>
              <a:gd fmla="val 72234" name="adj"/>
            </a:avLst>
          </a:prstGeom>
          <a:gradFill>
            <a:gsLst>
              <a:gs pos="0">
                <a:srgbClr val="90DCE2"/>
              </a:gs>
              <a:gs pos="50000">
                <a:srgbClr val="A6E3E7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0"/>
          <p:cNvSpPr/>
          <p:nvPr/>
        </p:nvSpPr>
        <p:spPr>
          <a:xfrm>
            <a:off x="651681" y="1399883"/>
            <a:ext cx="540000" cy="3060017"/>
          </a:xfrm>
          <a:prstGeom prst="roundRect">
            <a:avLst>
              <a:gd fmla="val 50000" name="adj"/>
            </a:avLst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0"/>
          <p:cNvSpPr/>
          <p:nvPr/>
        </p:nvSpPr>
        <p:spPr>
          <a:xfrm>
            <a:off x="1403648" y="1399883"/>
            <a:ext cx="540000" cy="3060017"/>
          </a:xfrm>
          <a:prstGeom prst="roundRect">
            <a:avLst>
              <a:gd fmla="val 50000" name="adj"/>
            </a:avLst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0"/>
          <p:cNvSpPr/>
          <p:nvPr/>
        </p:nvSpPr>
        <p:spPr>
          <a:xfrm>
            <a:off x="2155615" y="1399883"/>
            <a:ext cx="540000" cy="3060017"/>
          </a:xfrm>
          <a:prstGeom prst="roundRect">
            <a:avLst>
              <a:gd fmla="val 50000" name="adj"/>
            </a:avLst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0"/>
          <p:cNvSpPr/>
          <p:nvPr/>
        </p:nvSpPr>
        <p:spPr>
          <a:xfrm>
            <a:off x="2907582" y="1399883"/>
            <a:ext cx="540000" cy="3060017"/>
          </a:xfrm>
          <a:prstGeom prst="roundRect">
            <a:avLst>
              <a:gd fmla="val 50000" name="adj"/>
            </a:avLst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0"/>
          <p:cNvSpPr/>
          <p:nvPr/>
        </p:nvSpPr>
        <p:spPr>
          <a:xfrm>
            <a:off x="3659549" y="1399883"/>
            <a:ext cx="540000" cy="3060017"/>
          </a:xfrm>
          <a:prstGeom prst="roundRect">
            <a:avLst>
              <a:gd fmla="val 50000" name="adj"/>
            </a:avLst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0"/>
          <p:cNvSpPr/>
          <p:nvPr/>
        </p:nvSpPr>
        <p:spPr>
          <a:xfrm>
            <a:off x="5245101" y="2317823"/>
            <a:ext cx="1224136" cy="1224136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30"/>
          <p:cNvGrpSpPr/>
          <p:nvPr/>
        </p:nvGrpSpPr>
        <p:grpSpPr>
          <a:xfrm>
            <a:off x="6588224" y="2419626"/>
            <a:ext cx="2304256" cy="1048024"/>
            <a:chOff x="803640" y="3362835"/>
            <a:chExt cx="2059657" cy="1048024"/>
          </a:xfrm>
        </p:grpSpPr>
        <p:sp>
          <p:nvSpPr>
            <p:cNvPr id="317" name="Google Shape;317;p3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30"/>
          <p:cNvGrpSpPr/>
          <p:nvPr/>
        </p:nvGrpSpPr>
        <p:grpSpPr>
          <a:xfrm rot="3411746">
            <a:off x="5587356" y="2382006"/>
            <a:ext cx="480665" cy="1023698"/>
            <a:chOff x="6777274" y="1831284"/>
            <a:chExt cx="552841" cy="1177414"/>
          </a:xfrm>
        </p:grpSpPr>
        <p:grpSp>
          <p:nvGrpSpPr>
            <p:cNvPr id="320" name="Google Shape;320;p30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321" name="Google Shape;321;p30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rect b="b" l="l" r="r" t="t"/>
                <a:pathLst>
                  <a:path extrusionOk="0" h="120000" w="120000">
                    <a:moveTo>
                      <a:pt x="39016" y="112305"/>
                    </a:moveTo>
                    <a:lnTo>
                      <a:pt x="81770" y="112305"/>
                    </a:lnTo>
                    <a:cubicBezTo>
                      <a:pt x="81076" y="113917"/>
                      <a:pt x="80562" y="115484"/>
                      <a:pt x="80117" y="116981"/>
                    </a:cubicBezTo>
                    <a:lnTo>
                      <a:pt x="40491" y="116931"/>
                    </a:lnTo>
                    <a:close/>
                    <a:moveTo>
                      <a:pt x="60000" y="21813"/>
                    </a:moveTo>
                    <a:cubicBezTo>
                      <a:pt x="66254" y="21813"/>
                      <a:pt x="71325" y="25099"/>
                      <a:pt x="71325" y="29153"/>
                    </a:cubicBezTo>
                    <a:cubicBezTo>
                      <a:pt x="71325" y="33208"/>
                      <a:pt x="66254" y="36494"/>
                      <a:pt x="60000" y="36494"/>
                    </a:cubicBezTo>
                    <a:cubicBezTo>
                      <a:pt x="53745" y="36494"/>
                      <a:pt x="48674" y="33208"/>
                      <a:pt x="48674" y="29153"/>
                    </a:cubicBezTo>
                    <a:cubicBezTo>
                      <a:pt x="48674" y="25099"/>
                      <a:pt x="53745" y="21813"/>
                      <a:pt x="60000" y="21813"/>
                    </a:cubicBezTo>
                    <a:close/>
                    <a:moveTo>
                      <a:pt x="60000" y="14472"/>
                    </a:moveTo>
                    <a:cubicBezTo>
                      <a:pt x="47490" y="14472"/>
                      <a:pt x="37348" y="21045"/>
                      <a:pt x="37348" y="29153"/>
                    </a:cubicBezTo>
                    <a:cubicBezTo>
                      <a:pt x="37348" y="37262"/>
                      <a:pt x="47490" y="43835"/>
                      <a:pt x="60000" y="43835"/>
                    </a:cubicBezTo>
                    <a:cubicBezTo>
                      <a:pt x="72509" y="43835"/>
                      <a:pt x="82651" y="37262"/>
                      <a:pt x="82651" y="29153"/>
                    </a:cubicBezTo>
                    <a:cubicBezTo>
                      <a:pt x="82651" y="21045"/>
                      <a:pt x="72509" y="14472"/>
                      <a:pt x="60000" y="14472"/>
                    </a:cubicBezTo>
                    <a:close/>
                    <a:moveTo>
                      <a:pt x="32392" y="0"/>
                    </a:moveTo>
                    <a:cubicBezTo>
                      <a:pt x="49580" y="6276"/>
                      <a:pt x="70533" y="6361"/>
                      <a:pt x="87825" y="227"/>
                    </a:cubicBezTo>
                    <a:cubicBezTo>
                      <a:pt x="106520" y="26870"/>
                      <a:pt x="101630" y="55853"/>
                      <a:pt x="93386" y="80236"/>
                    </a:cubicBezTo>
                    <a:lnTo>
                      <a:pt x="120000" y="96787"/>
                    </a:lnTo>
                    <a:lnTo>
                      <a:pt x="115644" y="119136"/>
                    </a:lnTo>
                    <a:lnTo>
                      <a:pt x="84320" y="105096"/>
                    </a:lnTo>
                    <a:lnTo>
                      <a:pt x="83089" y="108576"/>
                    </a:lnTo>
                    <a:lnTo>
                      <a:pt x="37682" y="108576"/>
                    </a:lnTo>
                    <a:cubicBezTo>
                      <a:pt x="37344" y="107593"/>
                      <a:pt x="36965" y="106588"/>
                      <a:pt x="36573" y="105560"/>
                    </a:cubicBezTo>
                    <a:lnTo>
                      <a:pt x="4355" y="120000"/>
                    </a:lnTo>
                    <a:lnTo>
                      <a:pt x="0" y="97651"/>
                    </a:lnTo>
                    <a:lnTo>
                      <a:pt x="26858" y="80948"/>
                    </a:lnTo>
                    <a:lnTo>
                      <a:pt x="26933" y="81102"/>
                    </a:lnTo>
                    <a:lnTo>
                      <a:pt x="27386" y="80145"/>
                    </a:lnTo>
                    <a:cubicBezTo>
                      <a:pt x="19373" y="55834"/>
                      <a:pt x="14457" y="26421"/>
                      <a:pt x="323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30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rect b="b" l="l" r="r" t="t"/>
                <a:pathLst>
                  <a:path extrusionOk="0" h="120000" w="120000">
                    <a:moveTo>
                      <a:pt x="59272" y="0"/>
                    </a:moveTo>
                    <a:cubicBezTo>
                      <a:pt x="85419" y="32159"/>
                      <a:pt x="105352" y="66120"/>
                      <a:pt x="120000" y="101283"/>
                    </a:cubicBezTo>
                    <a:cubicBezTo>
                      <a:pt x="82642" y="126647"/>
                      <a:pt x="37113" y="126193"/>
                      <a:pt x="0" y="100157"/>
                    </a:cubicBezTo>
                    <a:cubicBezTo>
                      <a:pt x="14227" y="65031"/>
                      <a:pt x="33664" y="31387"/>
                      <a:pt x="59272" y="0"/>
                    </a:cubicBezTo>
                    <a:close/>
                  </a:path>
                </a:pathLst>
              </a:custGeom>
              <a:solidFill>
                <a:srgbClr val="F2A40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3" name="Google Shape;323;p30"/>
            <p:cNvSpPr/>
            <p:nvPr/>
          </p:nvSpPr>
          <p:spPr>
            <a:xfrm>
              <a:off x="6777274" y="2572267"/>
              <a:ext cx="552841" cy="436431"/>
            </a:xfrm>
            <a:custGeom>
              <a:rect b="b" l="l" r="r" t="t"/>
              <a:pathLst>
                <a:path extrusionOk="0" h="120000" w="120000">
                  <a:moveTo>
                    <a:pt x="73161" y="959"/>
                  </a:moveTo>
                  <a:cubicBezTo>
                    <a:pt x="59310" y="10546"/>
                    <a:pt x="54709" y="51549"/>
                    <a:pt x="83355" y="77099"/>
                  </a:cubicBezTo>
                  <a:cubicBezTo>
                    <a:pt x="76188" y="53302"/>
                    <a:pt x="80952" y="41563"/>
                    <a:pt x="85582" y="29655"/>
                  </a:cubicBezTo>
                  <a:cubicBezTo>
                    <a:pt x="85659" y="35709"/>
                    <a:pt x="80776" y="48725"/>
                    <a:pt x="92785" y="56308"/>
                  </a:cubicBezTo>
                  <a:cubicBezTo>
                    <a:pt x="87165" y="33499"/>
                    <a:pt x="110904" y="26315"/>
                    <a:pt x="85979" y="1129"/>
                  </a:cubicBezTo>
                  <a:cubicBezTo>
                    <a:pt x="122031" y="7727"/>
                    <a:pt x="111430" y="30967"/>
                    <a:pt x="120000" y="54378"/>
                  </a:cubicBezTo>
                  <a:cubicBezTo>
                    <a:pt x="113729" y="55759"/>
                    <a:pt x="104644" y="34554"/>
                    <a:pt x="106686" y="44597"/>
                  </a:cubicBezTo>
                  <a:cubicBezTo>
                    <a:pt x="117401" y="84279"/>
                    <a:pt x="85350" y="85412"/>
                    <a:pt x="95529" y="120000"/>
                  </a:cubicBezTo>
                  <a:cubicBezTo>
                    <a:pt x="63893" y="117735"/>
                    <a:pt x="73146" y="80486"/>
                    <a:pt x="58268" y="71428"/>
                  </a:cubicBezTo>
                  <a:cubicBezTo>
                    <a:pt x="54230" y="70514"/>
                    <a:pt x="49387" y="74694"/>
                    <a:pt x="58353" y="93309"/>
                  </a:cubicBezTo>
                  <a:cubicBezTo>
                    <a:pt x="6134" y="44015"/>
                    <a:pt x="42798" y="3722"/>
                    <a:pt x="73161" y="959"/>
                  </a:cubicBezTo>
                  <a:close/>
                  <a:moveTo>
                    <a:pt x="0" y="0"/>
                  </a:moveTo>
                  <a:lnTo>
                    <a:pt x="1191" y="0"/>
                  </a:lnTo>
                  <a:lnTo>
                    <a:pt x="95" y="959"/>
                  </a:lnTo>
                  <a:close/>
                </a:path>
              </a:pathLst>
            </a:cu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4" name="Google Shape;324;p30"/>
          <p:cNvSpPr/>
          <p:nvPr/>
        </p:nvSpPr>
        <p:spPr>
          <a:xfrm>
            <a:off x="690633" y="1445644"/>
            <a:ext cx="462096" cy="462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0"/>
          <p:cNvSpPr/>
          <p:nvPr/>
        </p:nvSpPr>
        <p:spPr>
          <a:xfrm>
            <a:off x="1442600" y="1445644"/>
            <a:ext cx="462096" cy="462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0"/>
          <p:cNvSpPr/>
          <p:nvPr/>
        </p:nvSpPr>
        <p:spPr>
          <a:xfrm>
            <a:off x="2194567" y="1445644"/>
            <a:ext cx="462096" cy="462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0"/>
          <p:cNvSpPr/>
          <p:nvPr/>
        </p:nvSpPr>
        <p:spPr>
          <a:xfrm>
            <a:off x="2946534" y="1445644"/>
            <a:ext cx="462096" cy="462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0"/>
          <p:cNvSpPr/>
          <p:nvPr/>
        </p:nvSpPr>
        <p:spPr>
          <a:xfrm>
            <a:off x="3698501" y="1445644"/>
            <a:ext cx="462096" cy="46209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30"/>
          <p:cNvSpPr txBox="1"/>
          <p:nvPr/>
        </p:nvSpPr>
        <p:spPr>
          <a:xfrm>
            <a:off x="658962" y="1475862"/>
            <a:ext cx="53352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0"/>
          <p:cNvSpPr txBox="1"/>
          <p:nvPr/>
        </p:nvSpPr>
        <p:spPr>
          <a:xfrm>
            <a:off x="1410126" y="1474107"/>
            <a:ext cx="53352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0"/>
          <p:cNvSpPr txBox="1"/>
          <p:nvPr/>
        </p:nvSpPr>
        <p:spPr>
          <a:xfrm>
            <a:off x="2161290" y="1472352"/>
            <a:ext cx="53352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0"/>
          <p:cNvSpPr txBox="1"/>
          <p:nvPr/>
        </p:nvSpPr>
        <p:spPr>
          <a:xfrm>
            <a:off x="2912454" y="1470597"/>
            <a:ext cx="53352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0"/>
          <p:cNvSpPr txBox="1"/>
          <p:nvPr/>
        </p:nvSpPr>
        <p:spPr>
          <a:xfrm>
            <a:off x="3663618" y="1468842"/>
            <a:ext cx="53352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0"/>
          <p:cNvSpPr txBox="1"/>
          <p:nvPr/>
        </p:nvSpPr>
        <p:spPr>
          <a:xfrm rot="-5400000">
            <a:off x="-264216" y="3011307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0"/>
          <p:cNvSpPr txBox="1"/>
          <p:nvPr/>
        </p:nvSpPr>
        <p:spPr>
          <a:xfrm rot="-5400000">
            <a:off x="487751" y="3011308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0"/>
          <p:cNvSpPr txBox="1"/>
          <p:nvPr/>
        </p:nvSpPr>
        <p:spPr>
          <a:xfrm rot="-5400000">
            <a:off x="1239718" y="3011309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0"/>
          <p:cNvSpPr txBox="1"/>
          <p:nvPr/>
        </p:nvSpPr>
        <p:spPr>
          <a:xfrm rot="-5400000">
            <a:off x="1991685" y="3011310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0"/>
          <p:cNvSpPr txBox="1"/>
          <p:nvPr/>
        </p:nvSpPr>
        <p:spPr>
          <a:xfrm rot="-5400000">
            <a:off x="2743652" y="3011311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0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  <p:sp>
        <p:nvSpPr>
          <p:cNvPr id="340" name="Google Shape;340;p30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5404" r="5404" t="0"/>
          <a:stretch/>
        </p:blipFill>
        <p:spPr>
          <a:xfrm>
            <a:off x="135622" y="195487"/>
            <a:ext cx="1944300" cy="4752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346" name="Google Shape;346;p31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5404" r="5404" t="0"/>
          <a:stretch/>
        </p:blipFill>
        <p:spPr>
          <a:xfrm>
            <a:off x="2223854" y="195487"/>
            <a:ext cx="1944300" cy="4752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347" name="Google Shape;347;p31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5404" r="5404" t="0"/>
          <a:stretch/>
        </p:blipFill>
        <p:spPr>
          <a:xfrm>
            <a:off x="4312086" y="195487"/>
            <a:ext cx="1944300" cy="4752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48" name="Google Shape;348;p31"/>
          <p:cNvSpPr txBox="1"/>
          <p:nvPr/>
        </p:nvSpPr>
        <p:spPr>
          <a:xfrm>
            <a:off x="6516216" y="411510"/>
            <a:ext cx="280831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1"/>
          <p:cNvSpPr txBox="1"/>
          <p:nvPr/>
        </p:nvSpPr>
        <p:spPr>
          <a:xfrm>
            <a:off x="6563813" y="2061649"/>
            <a:ext cx="225665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2"/>
          <p:cNvSpPr/>
          <p:nvPr/>
        </p:nvSpPr>
        <p:spPr>
          <a:xfrm>
            <a:off x="5460398" y="1296560"/>
            <a:ext cx="648072" cy="648072"/>
          </a:xfrm>
          <a:prstGeom prst="ellipse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2"/>
          <p:cNvSpPr/>
          <p:nvPr/>
        </p:nvSpPr>
        <p:spPr>
          <a:xfrm>
            <a:off x="5964454" y="3010782"/>
            <a:ext cx="648072" cy="648072"/>
          </a:xfrm>
          <a:prstGeom prst="ellipse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2"/>
          <p:cNvSpPr/>
          <p:nvPr/>
        </p:nvSpPr>
        <p:spPr>
          <a:xfrm>
            <a:off x="5964454" y="2153671"/>
            <a:ext cx="648072" cy="648072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2"/>
          <p:cNvSpPr/>
          <p:nvPr/>
        </p:nvSpPr>
        <p:spPr>
          <a:xfrm>
            <a:off x="5460398" y="3867894"/>
            <a:ext cx="648072" cy="648072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2"/>
          <p:cNvSpPr/>
          <p:nvPr/>
        </p:nvSpPr>
        <p:spPr>
          <a:xfrm>
            <a:off x="6127163" y="2326690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2"/>
          <p:cNvSpPr/>
          <p:nvPr/>
        </p:nvSpPr>
        <p:spPr>
          <a:xfrm rot="2700000">
            <a:off x="6166266" y="3115694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2"/>
          <p:cNvSpPr/>
          <p:nvPr/>
        </p:nvSpPr>
        <p:spPr>
          <a:xfrm rot="-5400000">
            <a:off x="5607057" y="1428593"/>
            <a:ext cx="354753" cy="384007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2"/>
          <p:cNvSpPr/>
          <p:nvPr/>
        </p:nvSpPr>
        <p:spPr>
          <a:xfrm rot="2700000">
            <a:off x="5729712" y="3972543"/>
            <a:ext cx="109444" cy="438775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2"/>
          <p:cNvSpPr/>
          <p:nvPr/>
        </p:nvSpPr>
        <p:spPr>
          <a:xfrm flipH="1">
            <a:off x="2875339" y="1296560"/>
            <a:ext cx="648072" cy="648072"/>
          </a:xfrm>
          <a:prstGeom prst="ellipse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2"/>
          <p:cNvSpPr/>
          <p:nvPr/>
        </p:nvSpPr>
        <p:spPr>
          <a:xfrm flipH="1">
            <a:off x="2371283" y="3010782"/>
            <a:ext cx="648072" cy="648072"/>
          </a:xfrm>
          <a:prstGeom prst="ellipse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2"/>
          <p:cNvSpPr/>
          <p:nvPr/>
        </p:nvSpPr>
        <p:spPr>
          <a:xfrm flipH="1">
            <a:off x="2371283" y="2153671"/>
            <a:ext cx="648072" cy="648072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2"/>
          <p:cNvSpPr/>
          <p:nvPr/>
        </p:nvSpPr>
        <p:spPr>
          <a:xfrm flipH="1">
            <a:off x="2875339" y="3867894"/>
            <a:ext cx="648072" cy="648072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2"/>
          <p:cNvSpPr/>
          <p:nvPr/>
        </p:nvSpPr>
        <p:spPr>
          <a:xfrm flipH="1">
            <a:off x="2533991" y="2326690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2"/>
          <p:cNvSpPr/>
          <p:nvPr/>
        </p:nvSpPr>
        <p:spPr>
          <a:xfrm flipH="1" rot="-2700000">
            <a:off x="2573095" y="3115694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2"/>
          <p:cNvSpPr/>
          <p:nvPr/>
        </p:nvSpPr>
        <p:spPr>
          <a:xfrm flipH="1" rot="5400000">
            <a:off x="3021999" y="1428593"/>
            <a:ext cx="354753" cy="384007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2"/>
          <p:cNvSpPr/>
          <p:nvPr/>
        </p:nvSpPr>
        <p:spPr>
          <a:xfrm flipH="1" rot="-2700000">
            <a:off x="3144653" y="3972543"/>
            <a:ext cx="109444" cy="438775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Administrator\Downloads\Full\woman-306227.png" id="370" name="Google Shape;37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5976" y="1490669"/>
            <a:ext cx="1415594" cy="28311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dministrator\Downloads\Full\man-312350.png" id="371" name="Google Shape;37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11077" y="1401324"/>
            <a:ext cx="1504939" cy="30098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2" name="Google Shape;372;p32"/>
          <p:cNvGrpSpPr/>
          <p:nvPr/>
        </p:nvGrpSpPr>
        <p:grpSpPr>
          <a:xfrm>
            <a:off x="897754" y="1188917"/>
            <a:ext cx="1926735" cy="863358"/>
            <a:chOff x="803640" y="3362835"/>
            <a:chExt cx="2059657" cy="863358"/>
          </a:xfrm>
        </p:grpSpPr>
        <p:sp>
          <p:nvSpPr>
            <p:cNvPr id="373" name="Google Shape;373;p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" name="Google Shape;375;p32"/>
          <p:cNvGrpSpPr/>
          <p:nvPr/>
        </p:nvGrpSpPr>
        <p:grpSpPr>
          <a:xfrm>
            <a:off x="409052" y="2046028"/>
            <a:ext cx="1926735" cy="863358"/>
            <a:chOff x="803640" y="3362835"/>
            <a:chExt cx="2059657" cy="863358"/>
          </a:xfrm>
        </p:grpSpPr>
        <p:sp>
          <p:nvSpPr>
            <p:cNvPr id="376" name="Google Shape;376;p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" name="Google Shape;378;p32"/>
          <p:cNvGrpSpPr/>
          <p:nvPr/>
        </p:nvGrpSpPr>
        <p:grpSpPr>
          <a:xfrm>
            <a:off x="409052" y="2903139"/>
            <a:ext cx="1926735" cy="863358"/>
            <a:chOff x="803640" y="3362835"/>
            <a:chExt cx="2059657" cy="863358"/>
          </a:xfrm>
        </p:grpSpPr>
        <p:sp>
          <p:nvSpPr>
            <p:cNvPr id="379" name="Google Shape;379;p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1" name="Google Shape;381;p32"/>
          <p:cNvGrpSpPr/>
          <p:nvPr/>
        </p:nvGrpSpPr>
        <p:grpSpPr>
          <a:xfrm>
            <a:off x="862662" y="3760251"/>
            <a:ext cx="1926735" cy="863358"/>
            <a:chOff x="803640" y="3362835"/>
            <a:chExt cx="2059657" cy="863358"/>
          </a:xfrm>
        </p:grpSpPr>
        <p:sp>
          <p:nvSpPr>
            <p:cNvPr id="382" name="Google Shape;382;p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32"/>
          <p:cNvGrpSpPr/>
          <p:nvPr/>
        </p:nvGrpSpPr>
        <p:grpSpPr>
          <a:xfrm>
            <a:off x="6284838" y="1187696"/>
            <a:ext cx="1926735" cy="863358"/>
            <a:chOff x="803640" y="3362835"/>
            <a:chExt cx="2059657" cy="863358"/>
          </a:xfrm>
        </p:grpSpPr>
        <p:sp>
          <p:nvSpPr>
            <p:cNvPr id="385" name="Google Shape;385;p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32"/>
          <p:cNvGrpSpPr/>
          <p:nvPr/>
        </p:nvGrpSpPr>
        <p:grpSpPr>
          <a:xfrm>
            <a:off x="6821729" y="2044807"/>
            <a:ext cx="1926735" cy="863358"/>
            <a:chOff x="803640" y="3362835"/>
            <a:chExt cx="2059657" cy="863358"/>
          </a:xfrm>
        </p:grpSpPr>
        <p:sp>
          <p:nvSpPr>
            <p:cNvPr id="388" name="Google Shape;388;p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32"/>
          <p:cNvGrpSpPr/>
          <p:nvPr/>
        </p:nvGrpSpPr>
        <p:grpSpPr>
          <a:xfrm>
            <a:off x="6821729" y="2901918"/>
            <a:ext cx="1926735" cy="863358"/>
            <a:chOff x="803640" y="3362835"/>
            <a:chExt cx="2059657" cy="863358"/>
          </a:xfrm>
        </p:grpSpPr>
        <p:sp>
          <p:nvSpPr>
            <p:cNvPr id="391" name="Google Shape;391;p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3" name="Google Shape;393;p32"/>
          <p:cNvGrpSpPr/>
          <p:nvPr/>
        </p:nvGrpSpPr>
        <p:grpSpPr>
          <a:xfrm>
            <a:off x="6249746" y="3759030"/>
            <a:ext cx="1926735" cy="863358"/>
            <a:chOff x="803640" y="3362835"/>
            <a:chExt cx="2059657" cy="863358"/>
          </a:xfrm>
        </p:grpSpPr>
        <p:sp>
          <p:nvSpPr>
            <p:cNvPr id="394" name="Google Shape;394;p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" name="Google Shape;396;p32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  <p:sp>
        <p:nvSpPr>
          <p:cNvPr id="397" name="Google Shape;397;p32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33"/>
          <p:cNvGrpSpPr/>
          <p:nvPr/>
        </p:nvGrpSpPr>
        <p:grpSpPr>
          <a:xfrm>
            <a:off x="1737740" y="1573354"/>
            <a:ext cx="5642572" cy="2726588"/>
            <a:chOff x="1521716" y="1275606"/>
            <a:chExt cx="5642572" cy="2726588"/>
          </a:xfrm>
        </p:grpSpPr>
        <p:grpSp>
          <p:nvGrpSpPr>
            <p:cNvPr id="403" name="Google Shape;403;p33"/>
            <p:cNvGrpSpPr/>
            <p:nvPr/>
          </p:nvGrpSpPr>
          <p:grpSpPr>
            <a:xfrm>
              <a:off x="1521716" y="1596158"/>
              <a:ext cx="3168352" cy="2406036"/>
              <a:chOff x="1521716" y="1596158"/>
              <a:chExt cx="3168352" cy="2406036"/>
            </a:xfrm>
          </p:grpSpPr>
          <p:grpSp>
            <p:nvGrpSpPr>
              <p:cNvPr id="404" name="Google Shape;404;p33"/>
              <p:cNvGrpSpPr/>
              <p:nvPr/>
            </p:nvGrpSpPr>
            <p:grpSpPr>
              <a:xfrm>
                <a:off x="1521716" y="1596158"/>
                <a:ext cx="3168352" cy="2406036"/>
                <a:chOff x="1691680" y="-1532706"/>
                <a:chExt cx="7101775" cy="5393065"/>
              </a:xfrm>
            </p:grpSpPr>
            <p:sp>
              <p:nvSpPr>
                <p:cNvPr id="405" name="Google Shape;405;p33"/>
                <p:cNvSpPr/>
                <p:nvPr/>
              </p:nvSpPr>
              <p:spPr>
                <a:xfrm>
                  <a:off x="1691680" y="-1532706"/>
                  <a:ext cx="4896544" cy="4896544"/>
                </a:xfrm>
                <a:prstGeom prst="donut">
                  <a:avLst>
                    <a:gd fmla="val 17523" name="adj"/>
                  </a:avLst>
                </a:prstGeom>
                <a:solidFill>
                  <a:srgbClr val="32AEB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6" name="Google Shape;406;p33"/>
                <p:cNvSpPr/>
                <p:nvPr/>
              </p:nvSpPr>
              <p:spPr>
                <a:xfrm>
                  <a:off x="4355976" y="2009174"/>
                  <a:ext cx="4437479" cy="1851185"/>
                </a:xfrm>
                <a:prstGeom prst="rightArrow">
                  <a:avLst>
                    <a:gd fmla="val 45464" name="adj1"/>
                    <a:gd fmla="val 50000" name="adj2"/>
                  </a:avLst>
                </a:prstGeom>
                <a:solidFill>
                  <a:srgbClr val="32AEB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7" name="Google Shape;407;p33"/>
              <p:cNvSpPr/>
              <p:nvPr/>
            </p:nvSpPr>
            <p:spPr>
              <a:xfrm>
                <a:off x="2263185" y="2337627"/>
                <a:ext cx="701581" cy="701581"/>
              </a:xfrm>
              <a:prstGeom prst="ellipse">
                <a:avLst/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8" name="Google Shape;408;p33"/>
            <p:cNvGrpSpPr/>
            <p:nvPr/>
          </p:nvGrpSpPr>
          <p:grpSpPr>
            <a:xfrm>
              <a:off x="3995936" y="1275606"/>
              <a:ext cx="3168352" cy="2406036"/>
              <a:chOff x="3851920" y="1401130"/>
              <a:chExt cx="3168352" cy="2406036"/>
            </a:xfrm>
          </p:grpSpPr>
          <p:grpSp>
            <p:nvGrpSpPr>
              <p:cNvPr id="409" name="Google Shape;409;p33"/>
              <p:cNvGrpSpPr/>
              <p:nvPr/>
            </p:nvGrpSpPr>
            <p:grpSpPr>
              <a:xfrm rot="10800000">
                <a:off x="3851920" y="1401130"/>
                <a:ext cx="3168352" cy="2406036"/>
                <a:chOff x="1691680" y="-1532706"/>
                <a:chExt cx="7101775" cy="5393065"/>
              </a:xfrm>
            </p:grpSpPr>
            <p:sp>
              <p:nvSpPr>
                <p:cNvPr id="410" name="Google Shape;410;p33"/>
                <p:cNvSpPr/>
                <p:nvPr/>
              </p:nvSpPr>
              <p:spPr>
                <a:xfrm>
                  <a:off x="1691680" y="-1532706"/>
                  <a:ext cx="4896544" cy="4896544"/>
                </a:xfrm>
                <a:prstGeom prst="donut">
                  <a:avLst>
                    <a:gd fmla="val 17523" name="adj"/>
                  </a:avLst>
                </a:prstGeom>
                <a:solidFill>
                  <a:srgbClr val="32AEB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1" name="Google Shape;411;p33"/>
                <p:cNvSpPr/>
                <p:nvPr/>
              </p:nvSpPr>
              <p:spPr>
                <a:xfrm>
                  <a:off x="4355976" y="2009174"/>
                  <a:ext cx="4437479" cy="1851185"/>
                </a:xfrm>
                <a:prstGeom prst="rightArrow">
                  <a:avLst>
                    <a:gd fmla="val 45464" name="adj1"/>
                    <a:gd fmla="val 50000" name="adj2"/>
                  </a:avLst>
                </a:prstGeom>
                <a:solidFill>
                  <a:srgbClr val="32AEB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12" name="Google Shape;412;p33"/>
              <p:cNvSpPr/>
              <p:nvPr/>
            </p:nvSpPr>
            <p:spPr>
              <a:xfrm>
                <a:off x="5577220" y="2364114"/>
                <a:ext cx="701581" cy="701581"/>
              </a:xfrm>
              <a:prstGeom prst="ellipse">
                <a:avLst/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13" name="Google Shape;413;p33"/>
          <p:cNvSpPr/>
          <p:nvPr/>
        </p:nvSpPr>
        <p:spPr>
          <a:xfrm>
            <a:off x="4051070" y="2498755"/>
            <a:ext cx="1015912" cy="875786"/>
          </a:xfrm>
          <a:prstGeom prst="triangle">
            <a:avLst>
              <a:gd fmla="val 50000" name="adj"/>
            </a:avLst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3"/>
          <p:cNvSpPr/>
          <p:nvPr/>
        </p:nvSpPr>
        <p:spPr>
          <a:xfrm>
            <a:off x="4393111" y="2894798"/>
            <a:ext cx="331830" cy="332339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5" name="Google Shape;415;p33"/>
          <p:cNvGrpSpPr/>
          <p:nvPr/>
        </p:nvGrpSpPr>
        <p:grpSpPr>
          <a:xfrm>
            <a:off x="2655368" y="2773540"/>
            <a:ext cx="400992" cy="410928"/>
            <a:chOff x="1308754" y="3335012"/>
            <a:chExt cx="3317272" cy="3399470"/>
          </a:xfrm>
        </p:grpSpPr>
        <p:sp>
          <p:nvSpPr>
            <p:cNvPr id="416" name="Google Shape;416;p33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3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p33"/>
          <p:cNvGrpSpPr/>
          <p:nvPr/>
        </p:nvGrpSpPr>
        <p:grpSpPr>
          <a:xfrm>
            <a:off x="6104671" y="2675549"/>
            <a:ext cx="395877" cy="404151"/>
            <a:chOff x="4571999" y="3512626"/>
            <a:chExt cx="3274962" cy="3343410"/>
          </a:xfrm>
        </p:grpSpPr>
        <p:sp>
          <p:nvSpPr>
            <p:cNvPr id="419" name="Google Shape;419;p33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3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3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" name="Google Shape;422;p33"/>
          <p:cNvSpPr txBox="1"/>
          <p:nvPr/>
        </p:nvSpPr>
        <p:spPr>
          <a:xfrm>
            <a:off x="4622893" y="1275606"/>
            <a:ext cx="40318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423" name="Google Shape;423;p33"/>
          <p:cNvSpPr txBox="1"/>
          <p:nvPr/>
        </p:nvSpPr>
        <p:spPr>
          <a:xfrm>
            <a:off x="361216" y="4155926"/>
            <a:ext cx="40318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424" name="Google Shape;424;p33"/>
          <p:cNvSpPr txBox="1"/>
          <p:nvPr/>
        </p:nvSpPr>
        <p:spPr>
          <a:xfrm>
            <a:off x="2123728" y="3748502"/>
            <a:ext cx="233696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3"/>
          <p:cNvSpPr txBox="1"/>
          <p:nvPr/>
        </p:nvSpPr>
        <p:spPr>
          <a:xfrm>
            <a:off x="4648830" y="1847793"/>
            <a:ext cx="233696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33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  <p:sp>
        <p:nvSpPr>
          <p:cNvPr id="427" name="Google Shape;427;p33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3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893" l="0" r="0" t="883"/>
          <a:stretch/>
        </p:blipFill>
        <p:spPr>
          <a:xfrm>
            <a:off x="4513480" y="1626257"/>
            <a:ext cx="3465300" cy="2562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33" name="Google Shape;433;p34"/>
          <p:cNvSpPr/>
          <p:nvPr/>
        </p:nvSpPr>
        <p:spPr>
          <a:xfrm>
            <a:off x="3839006" y="2320045"/>
            <a:ext cx="1224136" cy="1224136"/>
          </a:xfrm>
          <a:prstGeom prst="ellipse">
            <a:avLst/>
          </a:prstGeom>
          <a:solidFill>
            <a:srgbClr val="32AEB8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4"/>
          <p:cNvSpPr/>
          <p:nvPr/>
        </p:nvSpPr>
        <p:spPr>
          <a:xfrm rot="-5400000">
            <a:off x="4191627" y="2499571"/>
            <a:ext cx="518895" cy="519236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34"/>
          <p:cNvSpPr txBox="1"/>
          <p:nvPr/>
        </p:nvSpPr>
        <p:spPr>
          <a:xfrm>
            <a:off x="3973420" y="3092988"/>
            <a:ext cx="95530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34"/>
          <p:cNvSpPr txBox="1"/>
          <p:nvPr/>
        </p:nvSpPr>
        <p:spPr>
          <a:xfrm>
            <a:off x="467544" y="1282807"/>
            <a:ext cx="35058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</p:txBody>
      </p:sp>
      <p:sp>
        <p:nvSpPr>
          <p:cNvPr id="437" name="Google Shape;437;p34"/>
          <p:cNvSpPr txBox="1"/>
          <p:nvPr/>
        </p:nvSpPr>
        <p:spPr>
          <a:xfrm>
            <a:off x="611560" y="3465106"/>
            <a:ext cx="273630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</a:t>
            </a:r>
            <a:r>
              <a:rPr lang="en" sz="12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simply impress your audience and add a unique zing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and appeal to your Presentations. Easy to change colors, photos and Text. </a:t>
            </a:r>
            <a:endParaRPr/>
          </a:p>
        </p:txBody>
      </p:sp>
      <p:sp>
        <p:nvSpPr>
          <p:cNvPr id="438" name="Google Shape;438;p34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NetBook Style</a:t>
            </a:r>
            <a:endParaRPr/>
          </a:p>
        </p:txBody>
      </p:sp>
      <p:sp>
        <p:nvSpPr>
          <p:cNvPr id="439" name="Google Shape;439;p34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5"/>
          <p:cNvSpPr/>
          <p:nvPr/>
        </p:nvSpPr>
        <p:spPr>
          <a:xfrm>
            <a:off x="4061224" y="1203598"/>
            <a:ext cx="990802" cy="9908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2"/>
                  <a:pt x="26862" y="0"/>
                  <a:pt x="60000" y="0"/>
                </a:cubicBez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32AEB8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17675" lIns="217675" spcFirstLastPara="1" rIns="217675" wrap="square" tIns="2176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5"/>
          <p:cNvSpPr/>
          <p:nvPr/>
        </p:nvSpPr>
        <p:spPr>
          <a:xfrm rot="2160000">
            <a:off x="5020924" y="1965135"/>
            <a:ext cx="264268" cy="334396"/>
          </a:xfrm>
          <a:custGeom>
            <a:rect b="b" l="l" r="r" t="t"/>
            <a:pathLst>
              <a:path extrusionOk="0" h="120000" w="120000">
                <a:moveTo>
                  <a:pt x="0" y="23999"/>
                </a:moveTo>
                <a:lnTo>
                  <a:pt x="60000" y="23999"/>
                </a:lnTo>
                <a:lnTo>
                  <a:pt x="60000" y="0"/>
                </a:lnTo>
                <a:lnTo>
                  <a:pt x="120000" y="60000"/>
                </a:lnTo>
                <a:lnTo>
                  <a:pt x="60000" y="119999"/>
                </a:lnTo>
                <a:lnTo>
                  <a:pt x="60000" y="96000"/>
                </a:lnTo>
                <a:lnTo>
                  <a:pt x="0" y="96000"/>
                </a:lnTo>
                <a:lnTo>
                  <a:pt x="0" y="23999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82775" lIns="0" spcFirstLastPara="1" rIns="98125" wrap="square" tIns="827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5"/>
          <p:cNvSpPr/>
          <p:nvPr/>
        </p:nvSpPr>
        <p:spPr>
          <a:xfrm>
            <a:off x="5266192" y="2079058"/>
            <a:ext cx="990802" cy="9908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2"/>
                  <a:pt x="26862" y="0"/>
                  <a:pt x="60000" y="0"/>
                </a:cubicBez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32AEB8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17675" lIns="217675" spcFirstLastPara="1" rIns="217675" wrap="square" tIns="2176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5"/>
          <p:cNvSpPr/>
          <p:nvPr/>
        </p:nvSpPr>
        <p:spPr>
          <a:xfrm rot="-4320000">
            <a:off x="5401642" y="3108411"/>
            <a:ext cx="264268" cy="334397"/>
          </a:xfrm>
          <a:custGeom>
            <a:rect b="b" l="l" r="r" t="t"/>
            <a:pathLst>
              <a:path extrusionOk="0" h="120000" w="120000">
                <a:moveTo>
                  <a:pt x="120000" y="96000"/>
                </a:moveTo>
                <a:lnTo>
                  <a:pt x="60000" y="96000"/>
                </a:lnTo>
                <a:lnTo>
                  <a:pt x="60000" y="119999"/>
                </a:lnTo>
                <a:lnTo>
                  <a:pt x="0" y="59999"/>
                </a:lnTo>
                <a:lnTo>
                  <a:pt x="60000" y="0"/>
                </a:lnTo>
                <a:lnTo>
                  <a:pt x="60000" y="23999"/>
                </a:lnTo>
                <a:lnTo>
                  <a:pt x="120000" y="23999"/>
                </a:lnTo>
                <a:lnTo>
                  <a:pt x="120000" y="9600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82775" lIns="98125" spcFirstLastPara="1" rIns="0" wrap="square" tIns="827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5"/>
          <p:cNvSpPr/>
          <p:nvPr/>
        </p:nvSpPr>
        <p:spPr>
          <a:xfrm>
            <a:off x="4805935" y="3495584"/>
            <a:ext cx="990802" cy="9908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2"/>
                  <a:pt x="26862" y="0"/>
                  <a:pt x="60000" y="0"/>
                </a:cubicBez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32AEB8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17675" lIns="217675" spcFirstLastPara="1" rIns="217675" wrap="square" tIns="2176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35"/>
          <p:cNvSpPr/>
          <p:nvPr/>
        </p:nvSpPr>
        <p:spPr>
          <a:xfrm>
            <a:off x="4431970" y="3823786"/>
            <a:ext cx="264269" cy="334397"/>
          </a:xfrm>
          <a:custGeom>
            <a:rect b="b" l="l" r="r" t="t"/>
            <a:pathLst>
              <a:path extrusionOk="0" h="120000" w="120000">
                <a:moveTo>
                  <a:pt x="120000" y="96000"/>
                </a:moveTo>
                <a:lnTo>
                  <a:pt x="60000" y="96000"/>
                </a:lnTo>
                <a:lnTo>
                  <a:pt x="60000" y="119999"/>
                </a:lnTo>
                <a:lnTo>
                  <a:pt x="0" y="59999"/>
                </a:lnTo>
                <a:lnTo>
                  <a:pt x="60000" y="0"/>
                </a:lnTo>
                <a:lnTo>
                  <a:pt x="60000" y="23999"/>
                </a:lnTo>
                <a:lnTo>
                  <a:pt x="120000" y="23999"/>
                </a:lnTo>
                <a:lnTo>
                  <a:pt x="120000" y="9600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82775" lIns="98125" spcFirstLastPara="1" rIns="0" wrap="square" tIns="827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35"/>
          <p:cNvSpPr/>
          <p:nvPr/>
        </p:nvSpPr>
        <p:spPr>
          <a:xfrm>
            <a:off x="3316512" y="3495584"/>
            <a:ext cx="990802" cy="9908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2"/>
                  <a:pt x="26862" y="0"/>
                  <a:pt x="60000" y="0"/>
                </a:cubicBez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32AEB8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17675" lIns="217675" spcFirstLastPara="1" rIns="217675" wrap="square" tIns="2176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35"/>
          <p:cNvSpPr/>
          <p:nvPr/>
        </p:nvSpPr>
        <p:spPr>
          <a:xfrm rot="4320000">
            <a:off x="3451962" y="3122637"/>
            <a:ext cx="264269" cy="334397"/>
          </a:xfrm>
          <a:custGeom>
            <a:rect b="b" l="l" r="r" t="t"/>
            <a:pathLst>
              <a:path extrusionOk="0" h="120000" w="120000">
                <a:moveTo>
                  <a:pt x="120000" y="96000"/>
                </a:moveTo>
                <a:lnTo>
                  <a:pt x="60000" y="96000"/>
                </a:lnTo>
                <a:lnTo>
                  <a:pt x="60000" y="119999"/>
                </a:lnTo>
                <a:lnTo>
                  <a:pt x="0" y="59999"/>
                </a:lnTo>
                <a:lnTo>
                  <a:pt x="60000" y="0"/>
                </a:lnTo>
                <a:lnTo>
                  <a:pt x="60000" y="23999"/>
                </a:lnTo>
                <a:lnTo>
                  <a:pt x="120000" y="23999"/>
                </a:lnTo>
                <a:lnTo>
                  <a:pt x="120000" y="9600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82775" lIns="98125" spcFirstLastPara="1" rIns="0" wrap="square" tIns="827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35"/>
          <p:cNvSpPr/>
          <p:nvPr/>
        </p:nvSpPr>
        <p:spPr>
          <a:xfrm>
            <a:off x="2856255" y="2079058"/>
            <a:ext cx="990802" cy="9908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2"/>
                  <a:pt x="26862" y="0"/>
                  <a:pt x="60000" y="0"/>
                </a:cubicBez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32AEB8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17675" lIns="217675" spcFirstLastPara="1" rIns="217675" wrap="square" tIns="2176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5"/>
          <p:cNvSpPr/>
          <p:nvPr/>
        </p:nvSpPr>
        <p:spPr>
          <a:xfrm rot="-2160000">
            <a:off x="3815956" y="1973927"/>
            <a:ext cx="264268" cy="334396"/>
          </a:xfrm>
          <a:custGeom>
            <a:rect b="b" l="l" r="r" t="t"/>
            <a:pathLst>
              <a:path extrusionOk="0" h="120000" w="120000">
                <a:moveTo>
                  <a:pt x="0" y="23999"/>
                </a:moveTo>
                <a:lnTo>
                  <a:pt x="60000" y="23999"/>
                </a:lnTo>
                <a:lnTo>
                  <a:pt x="60000" y="0"/>
                </a:lnTo>
                <a:lnTo>
                  <a:pt x="120000" y="60000"/>
                </a:lnTo>
                <a:lnTo>
                  <a:pt x="60000" y="119999"/>
                </a:lnTo>
                <a:lnTo>
                  <a:pt x="60000" y="96000"/>
                </a:lnTo>
                <a:lnTo>
                  <a:pt x="0" y="96000"/>
                </a:lnTo>
                <a:lnTo>
                  <a:pt x="0" y="23999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82775" lIns="0" spcFirstLastPara="1" rIns="98125" wrap="square" tIns="827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5"/>
          <p:cNvSpPr/>
          <p:nvPr/>
        </p:nvSpPr>
        <p:spPr>
          <a:xfrm>
            <a:off x="4061224" y="2444656"/>
            <a:ext cx="990802" cy="9908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2"/>
                  <a:pt x="26862" y="0"/>
                  <a:pt x="60000" y="0"/>
                </a:cubicBez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F2A40D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17675" lIns="217675" spcFirstLastPara="1" rIns="217675" wrap="square" tIns="2176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35"/>
          <p:cNvSpPr/>
          <p:nvPr/>
        </p:nvSpPr>
        <p:spPr>
          <a:xfrm flipH="1">
            <a:off x="3202435" y="2423442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35"/>
          <p:cNvSpPr/>
          <p:nvPr/>
        </p:nvSpPr>
        <p:spPr>
          <a:xfrm flipH="1" rot="-2700000">
            <a:off x="5211705" y="3800256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35"/>
          <p:cNvSpPr/>
          <p:nvPr/>
        </p:nvSpPr>
        <p:spPr>
          <a:xfrm flipH="1" rot="5400000">
            <a:off x="4386727" y="1506995"/>
            <a:ext cx="354753" cy="384007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35"/>
          <p:cNvSpPr/>
          <p:nvPr/>
        </p:nvSpPr>
        <p:spPr>
          <a:xfrm flipH="1" rot="-2700000">
            <a:off x="3812676" y="3847539"/>
            <a:ext cx="109444" cy="438775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5"/>
          <p:cNvSpPr/>
          <p:nvPr/>
        </p:nvSpPr>
        <p:spPr>
          <a:xfrm>
            <a:off x="5594072" y="2370102"/>
            <a:ext cx="405329" cy="408714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0" name="Google Shape;460;p35"/>
          <p:cNvGrpSpPr/>
          <p:nvPr/>
        </p:nvGrpSpPr>
        <p:grpSpPr>
          <a:xfrm>
            <a:off x="467544" y="2049457"/>
            <a:ext cx="2323459" cy="1048024"/>
            <a:chOff x="803640" y="3362835"/>
            <a:chExt cx="2059657" cy="1048024"/>
          </a:xfrm>
        </p:grpSpPr>
        <p:sp>
          <p:nvSpPr>
            <p:cNvPr id="461" name="Google Shape;461;p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35"/>
          <p:cNvGrpSpPr/>
          <p:nvPr/>
        </p:nvGrpSpPr>
        <p:grpSpPr>
          <a:xfrm>
            <a:off x="5297074" y="1339952"/>
            <a:ext cx="3379382" cy="678692"/>
            <a:chOff x="803640" y="3362835"/>
            <a:chExt cx="2059657" cy="678692"/>
          </a:xfrm>
        </p:grpSpPr>
        <p:sp>
          <p:nvSpPr>
            <p:cNvPr id="464" name="Google Shape;464;p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35"/>
          <p:cNvGrpSpPr/>
          <p:nvPr/>
        </p:nvGrpSpPr>
        <p:grpSpPr>
          <a:xfrm>
            <a:off x="6368899" y="2049457"/>
            <a:ext cx="2323459" cy="1048024"/>
            <a:chOff x="803640" y="3362835"/>
            <a:chExt cx="2059657" cy="1048024"/>
          </a:xfrm>
        </p:grpSpPr>
        <p:sp>
          <p:nvSpPr>
            <p:cNvPr id="467" name="Google Shape;467;p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35"/>
          <p:cNvGrpSpPr/>
          <p:nvPr/>
        </p:nvGrpSpPr>
        <p:grpSpPr>
          <a:xfrm>
            <a:off x="5868144" y="3495368"/>
            <a:ext cx="2323459" cy="1048024"/>
            <a:chOff x="803640" y="3362835"/>
            <a:chExt cx="2059657" cy="1048024"/>
          </a:xfrm>
        </p:grpSpPr>
        <p:sp>
          <p:nvSpPr>
            <p:cNvPr id="470" name="Google Shape;470;p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35"/>
          <p:cNvGrpSpPr/>
          <p:nvPr/>
        </p:nvGrpSpPr>
        <p:grpSpPr>
          <a:xfrm>
            <a:off x="891641" y="3466972"/>
            <a:ext cx="2323459" cy="1048024"/>
            <a:chOff x="803640" y="3362835"/>
            <a:chExt cx="2059657" cy="1048024"/>
          </a:xfrm>
        </p:grpSpPr>
        <p:sp>
          <p:nvSpPr>
            <p:cNvPr id="473" name="Google Shape;473;p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p35"/>
          <p:cNvSpPr/>
          <p:nvPr/>
        </p:nvSpPr>
        <p:spPr>
          <a:xfrm rot="-5400000">
            <a:off x="4305129" y="2680445"/>
            <a:ext cx="518895" cy="519236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35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  <p:sp>
        <p:nvSpPr>
          <p:cNvPr id="477" name="Google Shape;477;p35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6"/>
          <p:cNvSpPr txBox="1"/>
          <p:nvPr>
            <p:ph idx="1" type="body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i="0" lang="en" sz="4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i="0" sz="4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36"/>
          <p:cNvSpPr txBox="1"/>
          <p:nvPr>
            <p:ph idx="2" type="body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4" name="Google Shape;484;p3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1449" l="0" r="0" t="11449"/>
          <a:stretch/>
        </p:blipFill>
        <p:spPr>
          <a:xfrm>
            <a:off x="0" y="-1"/>
            <a:ext cx="30597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85" name="Google Shape;485;p3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19930" l="0" r="0" t="19930"/>
          <a:stretch/>
        </p:blipFill>
        <p:spPr>
          <a:xfrm>
            <a:off x="3146470" y="1131590"/>
            <a:ext cx="3059700" cy="4011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86" name="Google Shape;486;p36"/>
          <p:cNvSpPr txBox="1"/>
          <p:nvPr/>
        </p:nvSpPr>
        <p:spPr>
          <a:xfrm>
            <a:off x="6300192" y="2044921"/>
            <a:ext cx="2520280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  <p:sp>
        <p:nvSpPr>
          <p:cNvPr id="487" name="Google Shape;487;p36"/>
          <p:cNvSpPr txBox="1"/>
          <p:nvPr/>
        </p:nvSpPr>
        <p:spPr>
          <a:xfrm>
            <a:off x="6300193" y="1734944"/>
            <a:ext cx="2520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2AEB8"/>
              </a:buClr>
              <a:buFont typeface="Arial"/>
              <a:buNone/>
            </a:pPr>
            <a:r>
              <a:rPr b="1" lang="en" sz="1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Simple Portfolio Designed</a:t>
            </a:r>
            <a:endParaRPr b="1" sz="1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37"/>
          <p:cNvGrpSpPr/>
          <p:nvPr/>
        </p:nvGrpSpPr>
        <p:grpSpPr>
          <a:xfrm>
            <a:off x="3615894" y="1967733"/>
            <a:ext cx="900000" cy="900000"/>
            <a:chOff x="3563888" y="1923678"/>
            <a:chExt cx="900000" cy="900000"/>
          </a:xfrm>
        </p:grpSpPr>
        <p:sp>
          <p:nvSpPr>
            <p:cNvPr id="493" name="Google Shape;493;p37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7"/>
            <p:cNvSpPr/>
            <p:nvPr/>
          </p:nvSpPr>
          <p:spPr>
            <a:xfrm rot="-5400000">
              <a:off x="3731757" y="2089433"/>
              <a:ext cx="648000" cy="6480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5" name="Google Shape;495;p37"/>
          <p:cNvGrpSpPr/>
          <p:nvPr/>
        </p:nvGrpSpPr>
        <p:grpSpPr>
          <a:xfrm rot="5400000">
            <a:off x="4626684" y="1715733"/>
            <a:ext cx="1152000" cy="1152000"/>
            <a:chOff x="3563888" y="1923678"/>
            <a:chExt cx="900000" cy="900000"/>
          </a:xfrm>
        </p:grpSpPr>
        <p:sp>
          <p:nvSpPr>
            <p:cNvPr id="496" name="Google Shape;496;p37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7"/>
            <p:cNvSpPr/>
            <p:nvPr/>
          </p:nvSpPr>
          <p:spPr>
            <a:xfrm rot="-5400000">
              <a:off x="3731757" y="2089433"/>
              <a:ext cx="648000" cy="6480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8" name="Google Shape;498;p37"/>
          <p:cNvGrpSpPr/>
          <p:nvPr/>
        </p:nvGrpSpPr>
        <p:grpSpPr>
          <a:xfrm rot="10800000">
            <a:off x="4626684" y="2980022"/>
            <a:ext cx="720000" cy="720000"/>
            <a:chOff x="3563888" y="1923678"/>
            <a:chExt cx="900000" cy="900000"/>
          </a:xfrm>
        </p:grpSpPr>
        <p:sp>
          <p:nvSpPr>
            <p:cNvPr id="499" name="Google Shape;499;p37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7"/>
            <p:cNvSpPr/>
            <p:nvPr/>
          </p:nvSpPr>
          <p:spPr>
            <a:xfrm rot="-5400000">
              <a:off x="3731757" y="2089433"/>
              <a:ext cx="648000" cy="6480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1" name="Google Shape;501;p37"/>
          <p:cNvGrpSpPr/>
          <p:nvPr/>
        </p:nvGrpSpPr>
        <p:grpSpPr>
          <a:xfrm rot="-5400000">
            <a:off x="3507861" y="2980023"/>
            <a:ext cx="1008033" cy="1008033"/>
            <a:chOff x="3563888" y="1923678"/>
            <a:chExt cx="900000" cy="900000"/>
          </a:xfrm>
        </p:grpSpPr>
        <p:sp>
          <p:nvSpPr>
            <p:cNvPr id="502" name="Google Shape;502;p37"/>
            <p:cNvSpPr/>
            <p:nvPr/>
          </p:nvSpPr>
          <p:spPr>
            <a:xfrm>
              <a:off x="3563888" y="1923678"/>
              <a:ext cx="900000" cy="900000"/>
            </a:xfrm>
            <a:prstGeom prst="rect">
              <a:avLst/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7"/>
            <p:cNvSpPr/>
            <p:nvPr/>
          </p:nvSpPr>
          <p:spPr>
            <a:xfrm rot="-5400000">
              <a:off x="3731757" y="2089433"/>
              <a:ext cx="648000" cy="6480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37"/>
          <p:cNvSpPr txBox="1"/>
          <p:nvPr/>
        </p:nvSpPr>
        <p:spPr>
          <a:xfrm>
            <a:off x="4025097" y="2386248"/>
            <a:ext cx="4028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7"/>
          <p:cNvSpPr txBox="1"/>
          <p:nvPr/>
        </p:nvSpPr>
        <p:spPr>
          <a:xfrm>
            <a:off x="4733299" y="2346544"/>
            <a:ext cx="4028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7"/>
          <p:cNvSpPr txBox="1"/>
          <p:nvPr/>
        </p:nvSpPr>
        <p:spPr>
          <a:xfrm>
            <a:off x="4025097" y="3074253"/>
            <a:ext cx="4028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37"/>
          <p:cNvSpPr txBox="1"/>
          <p:nvPr/>
        </p:nvSpPr>
        <p:spPr>
          <a:xfrm>
            <a:off x="4638332" y="2995981"/>
            <a:ext cx="4028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37"/>
          <p:cNvSpPr/>
          <p:nvPr/>
        </p:nvSpPr>
        <p:spPr>
          <a:xfrm>
            <a:off x="3730716" y="2078480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37"/>
          <p:cNvSpPr/>
          <p:nvPr/>
        </p:nvSpPr>
        <p:spPr>
          <a:xfrm rot="2700000">
            <a:off x="3706805" y="3459389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37"/>
          <p:cNvSpPr/>
          <p:nvPr/>
        </p:nvSpPr>
        <p:spPr>
          <a:xfrm>
            <a:off x="5233491" y="1896998"/>
            <a:ext cx="391466" cy="394735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7"/>
          <p:cNvSpPr/>
          <p:nvPr/>
        </p:nvSpPr>
        <p:spPr>
          <a:xfrm>
            <a:off x="4946912" y="3370670"/>
            <a:ext cx="295178" cy="226737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2" name="Google Shape;512;p37"/>
          <p:cNvGrpSpPr/>
          <p:nvPr/>
        </p:nvGrpSpPr>
        <p:grpSpPr>
          <a:xfrm>
            <a:off x="542153" y="1778520"/>
            <a:ext cx="2539483" cy="863358"/>
            <a:chOff x="803640" y="3362835"/>
            <a:chExt cx="2059657" cy="863358"/>
          </a:xfrm>
        </p:grpSpPr>
        <p:sp>
          <p:nvSpPr>
            <p:cNvPr id="513" name="Google Shape;513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5" name="Google Shape;515;p37"/>
          <p:cNvGrpSpPr/>
          <p:nvPr/>
        </p:nvGrpSpPr>
        <p:grpSpPr>
          <a:xfrm>
            <a:off x="542153" y="3578720"/>
            <a:ext cx="2539483" cy="863358"/>
            <a:chOff x="803640" y="3362835"/>
            <a:chExt cx="2059657" cy="863358"/>
          </a:xfrm>
        </p:grpSpPr>
        <p:sp>
          <p:nvSpPr>
            <p:cNvPr id="516" name="Google Shape;516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8" name="Google Shape;518;p37"/>
          <p:cNvGrpSpPr/>
          <p:nvPr/>
        </p:nvGrpSpPr>
        <p:grpSpPr>
          <a:xfrm>
            <a:off x="6116170" y="1778520"/>
            <a:ext cx="2539483" cy="863358"/>
            <a:chOff x="803640" y="3362835"/>
            <a:chExt cx="2059657" cy="863358"/>
          </a:xfrm>
        </p:grpSpPr>
        <p:sp>
          <p:nvSpPr>
            <p:cNvPr id="519" name="Google Shape;519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" name="Google Shape;521;p37"/>
          <p:cNvGrpSpPr/>
          <p:nvPr/>
        </p:nvGrpSpPr>
        <p:grpSpPr>
          <a:xfrm>
            <a:off x="6116170" y="3578720"/>
            <a:ext cx="2539483" cy="863358"/>
            <a:chOff x="803640" y="3362835"/>
            <a:chExt cx="2059657" cy="863358"/>
          </a:xfrm>
        </p:grpSpPr>
        <p:sp>
          <p:nvSpPr>
            <p:cNvPr id="522" name="Google Shape;522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4" name="Google Shape;524;p37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  <p:sp>
        <p:nvSpPr>
          <p:cNvPr id="525" name="Google Shape;525;p37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3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1449" l="0" r="0" t="11449"/>
          <a:stretch/>
        </p:blipFill>
        <p:spPr>
          <a:xfrm>
            <a:off x="0" y="-1"/>
            <a:ext cx="30597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31" name="Google Shape;531;p38"/>
          <p:cNvSpPr/>
          <p:nvPr/>
        </p:nvSpPr>
        <p:spPr>
          <a:xfrm>
            <a:off x="3850130" y="555526"/>
            <a:ext cx="284243" cy="26607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38"/>
          <p:cNvSpPr/>
          <p:nvPr/>
        </p:nvSpPr>
        <p:spPr>
          <a:xfrm rot="2700000">
            <a:off x="3884578" y="2784863"/>
            <a:ext cx="215347" cy="386076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38"/>
          <p:cNvSpPr/>
          <p:nvPr/>
        </p:nvSpPr>
        <p:spPr>
          <a:xfrm>
            <a:off x="3819820" y="1672044"/>
            <a:ext cx="344862" cy="347742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38"/>
          <p:cNvSpPr/>
          <p:nvPr/>
        </p:nvSpPr>
        <p:spPr>
          <a:xfrm>
            <a:off x="3844662" y="3936015"/>
            <a:ext cx="295178" cy="226737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38"/>
          <p:cNvSpPr txBox="1"/>
          <p:nvPr/>
        </p:nvSpPr>
        <p:spPr>
          <a:xfrm>
            <a:off x="3260027" y="1108324"/>
            <a:ext cx="14644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38"/>
          <p:cNvSpPr txBox="1"/>
          <p:nvPr/>
        </p:nvSpPr>
        <p:spPr>
          <a:xfrm>
            <a:off x="3260027" y="2306507"/>
            <a:ext cx="14644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38"/>
          <p:cNvSpPr txBox="1"/>
          <p:nvPr/>
        </p:nvSpPr>
        <p:spPr>
          <a:xfrm>
            <a:off x="3260027" y="3372295"/>
            <a:ext cx="14644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38"/>
          <p:cNvSpPr txBox="1"/>
          <p:nvPr/>
        </p:nvSpPr>
        <p:spPr>
          <a:xfrm>
            <a:off x="3260027" y="4449474"/>
            <a:ext cx="14644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8"/>
          <p:cNvSpPr txBox="1"/>
          <p:nvPr/>
        </p:nvSpPr>
        <p:spPr>
          <a:xfrm>
            <a:off x="5220072" y="1319493"/>
            <a:ext cx="2808312" cy="972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2AEB8"/>
              </a:buClr>
              <a:buFont typeface="Arial"/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32AEB8"/>
              </a:buClr>
              <a:buFont typeface="Arial"/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38"/>
          <p:cNvSpPr txBox="1"/>
          <p:nvPr/>
        </p:nvSpPr>
        <p:spPr>
          <a:xfrm>
            <a:off x="5220072" y="2275101"/>
            <a:ext cx="374441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9"/>
          <p:cNvSpPr/>
          <p:nvPr/>
        </p:nvSpPr>
        <p:spPr>
          <a:xfrm>
            <a:off x="4079017" y="1463317"/>
            <a:ext cx="4608512" cy="474306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39"/>
          <p:cNvSpPr/>
          <p:nvPr/>
        </p:nvSpPr>
        <p:spPr>
          <a:xfrm>
            <a:off x="4079017" y="2116379"/>
            <a:ext cx="4608512" cy="474306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39"/>
          <p:cNvSpPr/>
          <p:nvPr/>
        </p:nvSpPr>
        <p:spPr>
          <a:xfrm>
            <a:off x="4079017" y="2769441"/>
            <a:ext cx="4608512" cy="474306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39"/>
          <p:cNvSpPr/>
          <p:nvPr/>
        </p:nvSpPr>
        <p:spPr>
          <a:xfrm>
            <a:off x="4079017" y="3422503"/>
            <a:ext cx="4608512" cy="474306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39"/>
          <p:cNvSpPr/>
          <p:nvPr/>
        </p:nvSpPr>
        <p:spPr>
          <a:xfrm>
            <a:off x="4079017" y="4075564"/>
            <a:ext cx="4608512" cy="474306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39"/>
          <p:cNvSpPr txBox="1"/>
          <p:nvPr/>
        </p:nvSpPr>
        <p:spPr>
          <a:xfrm>
            <a:off x="395536" y="1652702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39"/>
          <p:cNvSpPr txBox="1"/>
          <p:nvPr/>
        </p:nvSpPr>
        <p:spPr>
          <a:xfrm>
            <a:off x="1340767" y="1514202"/>
            <a:ext cx="100811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39"/>
          <p:cNvSpPr txBox="1"/>
          <p:nvPr/>
        </p:nvSpPr>
        <p:spPr>
          <a:xfrm>
            <a:off x="2267744" y="1468036"/>
            <a:ext cx="165618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39"/>
          <p:cNvSpPr txBox="1"/>
          <p:nvPr/>
        </p:nvSpPr>
        <p:spPr>
          <a:xfrm>
            <a:off x="395536" y="2464316"/>
            <a:ext cx="3528392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39"/>
          <p:cNvSpPr/>
          <p:nvPr/>
        </p:nvSpPr>
        <p:spPr>
          <a:xfrm>
            <a:off x="4079017" y="1685623"/>
            <a:ext cx="3949365" cy="252000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9"/>
          <p:cNvSpPr/>
          <p:nvPr/>
        </p:nvSpPr>
        <p:spPr>
          <a:xfrm>
            <a:off x="4079017" y="2338685"/>
            <a:ext cx="2437199" cy="252000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39"/>
          <p:cNvSpPr/>
          <p:nvPr/>
        </p:nvSpPr>
        <p:spPr>
          <a:xfrm>
            <a:off x="4079017" y="2991747"/>
            <a:ext cx="1974681" cy="252000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39"/>
          <p:cNvSpPr/>
          <p:nvPr/>
        </p:nvSpPr>
        <p:spPr>
          <a:xfrm>
            <a:off x="4079017" y="3644809"/>
            <a:ext cx="3445307" cy="252000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39"/>
          <p:cNvSpPr/>
          <p:nvPr/>
        </p:nvSpPr>
        <p:spPr>
          <a:xfrm>
            <a:off x="4079017" y="4297870"/>
            <a:ext cx="2941249" cy="252000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9"/>
          <p:cNvSpPr txBox="1"/>
          <p:nvPr/>
        </p:nvSpPr>
        <p:spPr>
          <a:xfrm>
            <a:off x="4283968" y="1475958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39"/>
          <p:cNvSpPr txBox="1"/>
          <p:nvPr/>
        </p:nvSpPr>
        <p:spPr>
          <a:xfrm>
            <a:off x="4283968" y="2130481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39"/>
          <p:cNvSpPr txBox="1"/>
          <p:nvPr/>
        </p:nvSpPr>
        <p:spPr>
          <a:xfrm>
            <a:off x="4283968" y="2785004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9"/>
          <p:cNvSpPr txBox="1"/>
          <p:nvPr/>
        </p:nvSpPr>
        <p:spPr>
          <a:xfrm>
            <a:off x="4283968" y="3439527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39"/>
          <p:cNvSpPr txBox="1"/>
          <p:nvPr/>
        </p:nvSpPr>
        <p:spPr>
          <a:xfrm>
            <a:off x="4283968" y="4094050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39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565" name="Google Shape;565;p39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Chart Style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/>
        </p:nvSpPr>
        <p:spPr>
          <a:xfrm>
            <a:off x="1764528" y="274858"/>
            <a:ext cx="7560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A40D"/>
              </a:buClr>
              <a:buFont typeface="Arial"/>
              <a:buNone/>
            </a:pPr>
            <a:r>
              <a:rPr lang="en" sz="44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 sz="44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2"/>
          <p:cNvSpPr txBox="1"/>
          <p:nvPr/>
        </p:nvSpPr>
        <p:spPr>
          <a:xfrm>
            <a:off x="1800200" y="1308705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" name="Google Shape;118;p22"/>
          <p:cNvGrpSpPr/>
          <p:nvPr/>
        </p:nvGrpSpPr>
        <p:grpSpPr>
          <a:xfrm>
            <a:off x="1800200" y="2075392"/>
            <a:ext cx="3312368" cy="1828076"/>
            <a:chOff x="1619672" y="2139702"/>
            <a:chExt cx="3240360" cy="1828076"/>
          </a:xfrm>
        </p:grpSpPr>
        <p:sp>
          <p:nvSpPr>
            <p:cNvPr id="119" name="Google Shape;119;p22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2A40D"/>
                  </a:solidFill>
                  <a:latin typeface="Arial"/>
                  <a:ea typeface="Arial"/>
                  <a:cs typeface="Arial"/>
                  <a:sym typeface="Arial"/>
                </a:rPr>
                <a:t>Edit In Google Slides</a:t>
              </a:r>
              <a:endParaRPr b="1" sz="18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2"/>
            <p:cNvSpPr txBox="1"/>
            <p:nvPr/>
          </p:nvSpPr>
          <p:spPr>
            <a:xfrm>
              <a:off x="1619672" y="2582783"/>
              <a:ext cx="324036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Please 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Make a copy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will get a copy of this document on your Google Drive and this copy will be created. So you will be able to edit, add or delete slides.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121;p22"/>
          <p:cNvGrpSpPr/>
          <p:nvPr/>
        </p:nvGrpSpPr>
        <p:grpSpPr>
          <a:xfrm>
            <a:off x="5472608" y="2075392"/>
            <a:ext cx="3312368" cy="1458744"/>
            <a:chOff x="1619672" y="2139702"/>
            <a:chExt cx="3240360" cy="1458744"/>
          </a:xfrm>
        </p:grpSpPr>
        <p:sp>
          <p:nvSpPr>
            <p:cNvPr id="122" name="Google Shape;122;p22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2A40D"/>
                  </a:solidFill>
                  <a:latin typeface="Arial"/>
                  <a:ea typeface="Arial"/>
                  <a:cs typeface="Arial"/>
                  <a:sym typeface="Arial"/>
                </a:rPr>
                <a:t>Edit in PowerPoint</a:t>
              </a:r>
              <a:endParaRPr b="1" sz="18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2"/>
            <p:cNvSpPr txBox="1"/>
            <p:nvPr/>
          </p:nvSpPr>
          <p:spPr>
            <a:xfrm>
              <a:off x="1619672" y="2582783"/>
              <a:ext cx="32403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Download as Microsoft PowerPoint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download a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.pptx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file. So you can open and edit in PowerPoint.</a:t>
              </a:r>
              <a:endParaRPr/>
            </a:p>
          </p:txBody>
        </p:sp>
      </p:grpSp>
      <p:sp>
        <p:nvSpPr>
          <p:cNvPr id="124" name="Google Shape;124;p22"/>
          <p:cNvSpPr txBox="1"/>
          <p:nvPr/>
        </p:nvSpPr>
        <p:spPr>
          <a:xfrm>
            <a:off x="1800200" y="4045009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40"/>
          <p:cNvSpPr/>
          <p:nvPr/>
        </p:nvSpPr>
        <p:spPr>
          <a:xfrm>
            <a:off x="2987824" y="0"/>
            <a:ext cx="2376264" cy="5143500"/>
          </a:xfrm>
          <a:prstGeom prst="rect">
            <a:avLst/>
          </a:prstGeom>
          <a:solidFill>
            <a:srgbClr val="32AEB8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40"/>
          <p:cNvSpPr txBox="1"/>
          <p:nvPr>
            <p:ph idx="1" type="body"/>
          </p:nvPr>
        </p:nvSpPr>
        <p:spPr>
          <a:xfrm>
            <a:off x="323528" y="1139092"/>
            <a:ext cx="2511720" cy="144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A40D"/>
              </a:buClr>
              <a:buFont typeface="Arial"/>
              <a:buNone/>
            </a:pPr>
            <a:r>
              <a:rPr b="0" i="0" lang="en" sz="4000" u="none" cap="none" strike="noStrike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Worldmap </a:t>
            </a:r>
            <a:r>
              <a:rPr b="0" i="0" lang="en" sz="4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b="0" i="0" sz="4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40"/>
          <p:cNvSpPr txBox="1"/>
          <p:nvPr/>
        </p:nvSpPr>
        <p:spPr>
          <a:xfrm>
            <a:off x="323528" y="2579252"/>
            <a:ext cx="453650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573" name="Google Shape;573;p40"/>
          <p:cNvSpPr txBox="1"/>
          <p:nvPr/>
        </p:nvSpPr>
        <p:spPr>
          <a:xfrm>
            <a:off x="323528" y="875362"/>
            <a:ext cx="27363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40"/>
          <p:cNvSpPr/>
          <p:nvPr/>
        </p:nvSpPr>
        <p:spPr>
          <a:xfrm>
            <a:off x="5615608" y="869104"/>
            <a:ext cx="3389176" cy="3746362"/>
          </a:xfrm>
          <a:custGeom>
            <a:rect b="b" l="l" r="r" t="t"/>
            <a:pathLst>
              <a:path extrusionOk="0" h="120000" w="120000">
                <a:moveTo>
                  <a:pt x="87916" y="16157"/>
                </a:moveTo>
                <a:lnTo>
                  <a:pt x="88045" y="16244"/>
                </a:lnTo>
                <a:lnTo>
                  <a:pt x="88109" y="16302"/>
                </a:lnTo>
                <a:lnTo>
                  <a:pt x="88173" y="16360"/>
                </a:lnTo>
                <a:lnTo>
                  <a:pt x="88173" y="16360"/>
                </a:lnTo>
                <a:lnTo>
                  <a:pt x="88173" y="16360"/>
                </a:lnTo>
                <a:lnTo>
                  <a:pt x="88173" y="16302"/>
                </a:lnTo>
                <a:lnTo>
                  <a:pt x="88173" y="16244"/>
                </a:lnTo>
                <a:lnTo>
                  <a:pt x="88045" y="16186"/>
                </a:lnTo>
                <a:lnTo>
                  <a:pt x="87980" y="16157"/>
                </a:lnTo>
                <a:lnTo>
                  <a:pt x="87916" y="16157"/>
                </a:lnTo>
                <a:close/>
                <a:moveTo>
                  <a:pt x="86983" y="15458"/>
                </a:moveTo>
                <a:lnTo>
                  <a:pt x="87626" y="16157"/>
                </a:lnTo>
                <a:lnTo>
                  <a:pt x="87819" y="16157"/>
                </a:lnTo>
                <a:lnTo>
                  <a:pt x="87626" y="15924"/>
                </a:lnTo>
                <a:lnTo>
                  <a:pt x="87465" y="15720"/>
                </a:lnTo>
                <a:lnTo>
                  <a:pt x="87240" y="15574"/>
                </a:lnTo>
                <a:lnTo>
                  <a:pt x="86983" y="15458"/>
                </a:lnTo>
                <a:close/>
                <a:moveTo>
                  <a:pt x="85985" y="13915"/>
                </a:moveTo>
                <a:lnTo>
                  <a:pt x="85985" y="14410"/>
                </a:lnTo>
                <a:lnTo>
                  <a:pt x="86242" y="14410"/>
                </a:lnTo>
                <a:lnTo>
                  <a:pt x="86275" y="14614"/>
                </a:lnTo>
                <a:lnTo>
                  <a:pt x="86403" y="14759"/>
                </a:lnTo>
                <a:lnTo>
                  <a:pt x="86532" y="14934"/>
                </a:lnTo>
                <a:lnTo>
                  <a:pt x="86629" y="15080"/>
                </a:lnTo>
                <a:lnTo>
                  <a:pt x="86757" y="15080"/>
                </a:lnTo>
                <a:lnTo>
                  <a:pt x="86757" y="14614"/>
                </a:lnTo>
                <a:lnTo>
                  <a:pt x="86629" y="14556"/>
                </a:lnTo>
                <a:lnTo>
                  <a:pt x="86532" y="14497"/>
                </a:lnTo>
                <a:lnTo>
                  <a:pt x="86468" y="14410"/>
                </a:lnTo>
                <a:lnTo>
                  <a:pt x="86403" y="14294"/>
                </a:lnTo>
                <a:lnTo>
                  <a:pt x="86339" y="14148"/>
                </a:lnTo>
                <a:lnTo>
                  <a:pt x="86114" y="14148"/>
                </a:lnTo>
                <a:lnTo>
                  <a:pt x="86114" y="13915"/>
                </a:lnTo>
                <a:lnTo>
                  <a:pt x="85985" y="13915"/>
                </a:lnTo>
                <a:close/>
                <a:moveTo>
                  <a:pt x="85470" y="13245"/>
                </a:moveTo>
                <a:lnTo>
                  <a:pt x="85599" y="13333"/>
                </a:lnTo>
                <a:lnTo>
                  <a:pt x="85631" y="13449"/>
                </a:lnTo>
                <a:lnTo>
                  <a:pt x="85695" y="13508"/>
                </a:lnTo>
                <a:lnTo>
                  <a:pt x="85824" y="13653"/>
                </a:lnTo>
                <a:lnTo>
                  <a:pt x="85888" y="13828"/>
                </a:lnTo>
                <a:lnTo>
                  <a:pt x="85985" y="13828"/>
                </a:lnTo>
                <a:lnTo>
                  <a:pt x="85953" y="13595"/>
                </a:lnTo>
                <a:lnTo>
                  <a:pt x="85888" y="13449"/>
                </a:lnTo>
                <a:lnTo>
                  <a:pt x="85824" y="13333"/>
                </a:lnTo>
                <a:lnTo>
                  <a:pt x="85631" y="13275"/>
                </a:lnTo>
                <a:lnTo>
                  <a:pt x="85470" y="13245"/>
                </a:lnTo>
                <a:close/>
                <a:moveTo>
                  <a:pt x="47272" y="0"/>
                </a:moveTo>
                <a:lnTo>
                  <a:pt x="47626" y="58"/>
                </a:lnTo>
                <a:lnTo>
                  <a:pt x="47626" y="174"/>
                </a:lnTo>
                <a:lnTo>
                  <a:pt x="47787" y="203"/>
                </a:lnTo>
                <a:lnTo>
                  <a:pt x="47916" y="262"/>
                </a:lnTo>
                <a:lnTo>
                  <a:pt x="48077" y="262"/>
                </a:lnTo>
                <a:lnTo>
                  <a:pt x="48270" y="262"/>
                </a:lnTo>
                <a:lnTo>
                  <a:pt x="48270" y="844"/>
                </a:lnTo>
                <a:lnTo>
                  <a:pt x="48624" y="786"/>
                </a:lnTo>
                <a:lnTo>
                  <a:pt x="48849" y="698"/>
                </a:lnTo>
                <a:lnTo>
                  <a:pt x="49139" y="582"/>
                </a:lnTo>
                <a:lnTo>
                  <a:pt x="49557" y="524"/>
                </a:lnTo>
                <a:lnTo>
                  <a:pt x="49654" y="786"/>
                </a:lnTo>
                <a:lnTo>
                  <a:pt x="49718" y="1222"/>
                </a:lnTo>
                <a:lnTo>
                  <a:pt x="49654" y="1601"/>
                </a:lnTo>
                <a:lnTo>
                  <a:pt x="49557" y="1601"/>
                </a:lnTo>
                <a:lnTo>
                  <a:pt x="49493" y="1688"/>
                </a:lnTo>
                <a:lnTo>
                  <a:pt x="49428" y="1746"/>
                </a:lnTo>
                <a:lnTo>
                  <a:pt x="49364" y="1804"/>
                </a:lnTo>
                <a:lnTo>
                  <a:pt x="49364" y="1921"/>
                </a:lnTo>
                <a:lnTo>
                  <a:pt x="49300" y="2008"/>
                </a:lnTo>
                <a:lnTo>
                  <a:pt x="49010" y="2008"/>
                </a:lnTo>
                <a:lnTo>
                  <a:pt x="49010" y="2183"/>
                </a:lnTo>
                <a:lnTo>
                  <a:pt x="48946" y="2212"/>
                </a:lnTo>
                <a:lnTo>
                  <a:pt x="48946" y="2328"/>
                </a:lnTo>
                <a:lnTo>
                  <a:pt x="48913" y="2503"/>
                </a:lnTo>
                <a:lnTo>
                  <a:pt x="49364" y="2794"/>
                </a:lnTo>
                <a:lnTo>
                  <a:pt x="49589" y="3231"/>
                </a:lnTo>
                <a:lnTo>
                  <a:pt x="49718" y="3755"/>
                </a:lnTo>
                <a:lnTo>
                  <a:pt x="49654" y="4512"/>
                </a:lnTo>
                <a:lnTo>
                  <a:pt x="48785" y="5181"/>
                </a:lnTo>
                <a:lnTo>
                  <a:pt x="48656" y="5414"/>
                </a:lnTo>
                <a:lnTo>
                  <a:pt x="48366" y="5414"/>
                </a:lnTo>
                <a:lnTo>
                  <a:pt x="48366" y="5560"/>
                </a:lnTo>
                <a:lnTo>
                  <a:pt x="48012" y="5676"/>
                </a:lnTo>
                <a:lnTo>
                  <a:pt x="48141" y="5880"/>
                </a:lnTo>
                <a:lnTo>
                  <a:pt x="48559" y="5997"/>
                </a:lnTo>
                <a:lnTo>
                  <a:pt x="48720" y="5822"/>
                </a:lnTo>
                <a:lnTo>
                  <a:pt x="49010" y="5764"/>
                </a:lnTo>
                <a:lnTo>
                  <a:pt x="49300" y="5822"/>
                </a:lnTo>
                <a:lnTo>
                  <a:pt x="49654" y="5880"/>
                </a:lnTo>
                <a:lnTo>
                  <a:pt x="49847" y="6666"/>
                </a:lnTo>
                <a:lnTo>
                  <a:pt x="50201" y="6841"/>
                </a:lnTo>
                <a:lnTo>
                  <a:pt x="50201" y="6928"/>
                </a:lnTo>
                <a:lnTo>
                  <a:pt x="50587" y="6928"/>
                </a:lnTo>
                <a:lnTo>
                  <a:pt x="50587" y="7045"/>
                </a:lnTo>
                <a:lnTo>
                  <a:pt x="51134" y="7045"/>
                </a:lnTo>
                <a:lnTo>
                  <a:pt x="51230" y="7307"/>
                </a:lnTo>
                <a:lnTo>
                  <a:pt x="51488" y="7307"/>
                </a:lnTo>
                <a:lnTo>
                  <a:pt x="51488" y="7423"/>
                </a:lnTo>
                <a:lnTo>
                  <a:pt x="51777" y="7423"/>
                </a:lnTo>
                <a:lnTo>
                  <a:pt x="51777" y="7510"/>
                </a:lnTo>
                <a:lnTo>
                  <a:pt x="53419" y="7423"/>
                </a:lnTo>
                <a:lnTo>
                  <a:pt x="53419" y="7510"/>
                </a:lnTo>
                <a:lnTo>
                  <a:pt x="54062" y="7510"/>
                </a:lnTo>
                <a:lnTo>
                  <a:pt x="54062" y="7627"/>
                </a:lnTo>
                <a:lnTo>
                  <a:pt x="54706" y="7627"/>
                </a:lnTo>
                <a:lnTo>
                  <a:pt x="54706" y="7743"/>
                </a:lnTo>
                <a:lnTo>
                  <a:pt x="54995" y="7743"/>
                </a:lnTo>
                <a:lnTo>
                  <a:pt x="55092" y="8005"/>
                </a:lnTo>
                <a:lnTo>
                  <a:pt x="55349" y="8005"/>
                </a:lnTo>
                <a:lnTo>
                  <a:pt x="55349" y="8093"/>
                </a:lnTo>
                <a:lnTo>
                  <a:pt x="56379" y="8093"/>
                </a:lnTo>
                <a:lnTo>
                  <a:pt x="56508" y="8326"/>
                </a:lnTo>
                <a:lnTo>
                  <a:pt x="56733" y="8326"/>
                </a:lnTo>
                <a:lnTo>
                  <a:pt x="56926" y="9374"/>
                </a:lnTo>
                <a:lnTo>
                  <a:pt x="57216" y="9577"/>
                </a:lnTo>
                <a:lnTo>
                  <a:pt x="57377" y="9752"/>
                </a:lnTo>
                <a:lnTo>
                  <a:pt x="57570" y="9898"/>
                </a:lnTo>
                <a:lnTo>
                  <a:pt x="57795" y="10014"/>
                </a:lnTo>
                <a:lnTo>
                  <a:pt x="58149" y="10072"/>
                </a:lnTo>
                <a:lnTo>
                  <a:pt x="58664" y="10072"/>
                </a:lnTo>
                <a:lnTo>
                  <a:pt x="59082" y="10218"/>
                </a:lnTo>
                <a:lnTo>
                  <a:pt x="59501" y="10218"/>
                </a:lnTo>
                <a:lnTo>
                  <a:pt x="59951" y="10334"/>
                </a:lnTo>
                <a:lnTo>
                  <a:pt x="59951" y="10422"/>
                </a:lnTo>
                <a:lnTo>
                  <a:pt x="60498" y="10422"/>
                </a:lnTo>
                <a:lnTo>
                  <a:pt x="60595" y="10655"/>
                </a:lnTo>
                <a:lnTo>
                  <a:pt x="61013" y="10655"/>
                </a:lnTo>
                <a:lnTo>
                  <a:pt x="61013" y="10742"/>
                </a:lnTo>
                <a:lnTo>
                  <a:pt x="61238" y="10742"/>
                </a:lnTo>
                <a:lnTo>
                  <a:pt x="61238" y="10917"/>
                </a:lnTo>
                <a:lnTo>
                  <a:pt x="61657" y="10917"/>
                </a:lnTo>
                <a:lnTo>
                  <a:pt x="61786" y="11120"/>
                </a:lnTo>
                <a:lnTo>
                  <a:pt x="62075" y="11120"/>
                </a:lnTo>
                <a:lnTo>
                  <a:pt x="62172" y="11382"/>
                </a:lnTo>
                <a:lnTo>
                  <a:pt x="62236" y="11382"/>
                </a:lnTo>
                <a:lnTo>
                  <a:pt x="62365" y="11441"/>
                </a:lnTo>
                <a:lnTo>
                  <a:pt x="62461" y="11528"/>
                </a:lnTo>
                <a:lnTo>
                  <a:pt x="62590" y="11586"/>
                </a:lnTo>
                <a:lnTo>
                  <a:pt x="62783" y="11644"/>
                </a:lnTo>
                <a:lnTo>
                  <a:pt x="62880" y="11703"/>
                </a:lnTo>
                <a:lnTo>
                  <a:pt x="62944" y="11703"/>
                </a:lnTo>
                <a:lnTo>
                  <a:pt x="62944" y="11586"/>
                </a:lnTo>
                <a:lnTo>
                  <a:pt x="63362" y="11586"/>
                </a:lnTo>
                <a:lnTo>
                  <a:pt x="63459" y="11441"/>
                </a:lnTo>
                <a:lnTo>
                  <a:pt x="63588" y="11324"/>
                </a:lnTo>
                <a:lnTo>
                  <a:pt x="63716" y="11237"/>
                </a:lnTo>
                <a:lnTo>
                  <a:pt x="63813" y="11120"/>
                </a:lnTo>
                <a:lnTo>
                  <a:pt x="63877" y="10946"/>
                </a:lnTo>
                <a:lnTo>
                  <a:pt x="64006" y="10742"/>
                </a:lnTo>
                <a:lnTo>
                  <a:pt x="64006" y="10742"/>
                </a:lnTo>
                <a:lnTo>
                  <a:pt x="64070" y="10684"/>
                </a:lnTo>
                <a:lnTo>
                  <a:pt x="64102" y="10684"/>
                </a:lnTo>
                <a:lnTo>
                  <a:pt x="64102" y="10655"/>
                </a:lnTo>
                <a:lnTo>
                  <a:pt x="64102" y="10538"/>
                </a:lnTo>
                <a:lnTo>
                  <a:pt x="64102" y="10422"/>
                </a:lnTo>
                <a:lnTo>
                  <a:pt x="64006" y="10422"/>
                </a:lnTo>
                <a:lnTo>
                  <a:pt x="64006" y="10160"/>
                </a:lnTo>
                <a:lnTo>
                  <a:pt x="63813" y="10160"/>
                </a:lnTo>
                <a:lnTo>
                  <a:pt x="63748" y="9636"/>
                </a:lnTo>
                <a:lnTo>
                  <a:pt x="63877" y="9053"/>
                </a:lnTo>
                <a:lnTo>
                  <a:pt x="64006" y="8588"/>
                </a:lnTo>
                <a:lnTo>
                  <a:pt x="64650" y="8093"/>
                </a:lnTo>
                <a:lnTo>
                  <a:pt x="64650" y="8005"/>
                </a:lnTo>
                <a:lnTo>
                  <a:pt x="65100" y="7889"/>
                </a:lnTo>
                <a:lnTo>
                  <a:pt x="65293" y="7627"/>
                </a:lnTo>
                <a:lnTo>
                  <a:pt x="66162" y="7627"/>
                </a:lnTo>
                <a:lnTo>
                  <a:pt x="66387" y="7307"/>
                </a:lnTo>
                <a:lnTo>
                  <a:pt x="67964" y="7307"/>
                </a:lnTo>
                <a:lnTo>
                  <a:pt x="67964" y="7423"/>
                </a:lnTo>
                <a:lnTo>
                  <a:pt x="68318" y="7423"/>
                </a:lnTo>
                <a:lnTo>
                  <a:pt x="68318" y="7510"/>
                </a:lnTo>
                <a:lnTo>
                  <a:pt x="68608" y="7510"/>
                </a:lnTo>
                <a:lnTo>
                  <a:pt x="68608" y="7627"/>
                </a:lnTo>
                <a:lnTo>
                  <a:pt x="69509" y="7627"/>
                </a:lnTo>
                <a:lnTo>
                  <a:pt x="69509" y="7743"/>
                </a:lnTo>
                <a:lnTo>
                  <a:pt x="69605" y="7889"/>
                </a:lnTo>
                <a:lnTo>
                  <a:pt x="69605" y="7947"/>
                </a:lnTo>
                <a:lnTo>
                  <a:pt x="69670" y="8034"/>
                </a:lnTo>
                <a:lnTo>
                  <a:pt x="69605" y="8151"/>
                </a:lnTo>
                <a:lnTo>
                  <a:pt x="69605" y="8209"/>
                </a:lnTo>
                <a:lnTo>
                  <a:pt x="69670" y="8267"/>
                </a:lnTo>
                <a:lnTo>
                  <a:pt x="69734" y="8326"/>
                </a:lnTo>
                <a:lnTo>
                  <a:pt x="69863" y="8355"/>
                </a:lnTo>
                <a:lnTo>
                  <a:pt x="70024" y="8413"/>
                </a:lnTo>
                <a:lnTo>
                  <a:pt x="70024" y="8588"/>
                </a:lnTo>
                <a:lnTo>
                  <a:pt x="70893" y="8588"/>
                </a:lnTo>
                <a:lnTo>
                  <a:pt x="70893" y="8675"/>
                </a:lnTo>
                <a:lnTo>
                  <a:pt x="71440" y="8791"/>
                </a:lnTo>
                <a:lnTo>
                  <a:pt x="71440" y="8908"/>
                </a:lnTo>
                <a:lnTo>
                  <a:pt x="71536" y="8908"/>
                </a:lnTo>
                <a:lnTo>
                  <a:pt x="71600" y="8908"/>
                </a:lnTo>
                <a:lnTo>
                  <a:pt x="71665" y="8850"/>
                </a:lnTo>
                <a:lnTo>
                  <a:pt x="71665" y="8791"/>
                </a:lnTo>
                <a:lnTo>
                  <a:pt x="71729" y="8791"/>
                </a:lnTo>
                <a:lnTo>
                  <a:pt x="72180" y="8791"/>
                </a:lnTo>
                <a:lnTo>
                  <a:pt x="72598" y="8908"/>
                </a:lnTo>
                <a:lnTo>
                  <a:pt x="73016" y="8995"/>
                </a:lnTo>
                <a:lnTo>
                  <a:pt x="73113" y="9956"/>
                </a:lnTo>
                <a:lnTo>
                  <a:pt x="73885" y="10072"/>
                </a:lnTo>
                <a:lnTo>
                  <a:pt x="74175" y="10014"/>
                </a:lnTo>
                <a:lnTo>
                  <a:pt x="74593" y="9956"/>
                </a:lnTo>
                <a:lnTo>
                  <a:pt x="75044" y="9956"/>
                </a:lnTo>
                <a:lnTo>
                  <a:pt x="75044" y="10072"/>
                </a:lnTo>
                <a:lnTo>
                  <a:pt x="76234" y="10160"/>
                </a:lnTo>
                <a:lnTo>
                  <a:pt x="76234" y="10334"/>
                </a:lnTo>
                <a:lnTo>
                  <a:pt x="76878" y="10334"/>
                </a:lnTo>
                <a:lnTo>
                  <a:pt x="76975" y="10538"/>
                </a:lnTo>
                <a:lnTo>
                  <a:pt x="77747" y="10538"/>
                </a:lnTo>
                <a:lnTo>
                  <a:pt x="77747" y="10655"/>
                </a:lnTo>
                <a:lnTo>
                  <a:pt x="78165" y="10742"/>
                </a:lnTo>
                <a:lnTo>
                  <a:pt x="78809" y="10742"/>
                </a:lnTo>
                <a:lnTo>
                  <a:pt x="79034" y="10917"/>
                </a:lnTo>
                <a:lnTo>
                  <a:pt x="79388" y="11062"/>
                </a:lnTo>
                <a:lnTo>
                  <a:pt x="79806" y="11179"/>
                </a:lnTo>
                <a:lnTo>
                  <a:pt x="80193" y="11120"/>
                </a:lnTo>
                <a:lnTo>
                  <a:pt x="80547" y="10655"/>
                </a:lnTo>
                <a:lnTo>
                  <a:pt x="81609" y="10422"/>
                </a:lnTo>
                <a:lnTo>
                  <a:pt x="81609" y="10160"/>
                </a:lnTo>
                <a:lnTo>
                  <a:pt x="82477" y="10072"/>
                </a:lnTo>
                <a:lnTo>
                  <a:pt x="82670" y="9839"/>
                </a:lnTo>
                <a:lnTo>
                  <a:pt x="82767" y="9781"/>
                </a:lnTo>
                <a:lnTo>
                  <a:pt x="82960" y="9839"/>
                </a:lnTo>
                <a:lnTo>
                  <a:pt x="83121" y="9839"/>
                </a:lnTo>
                <a:lnTo>
                  <a:pt x="83314" y="9898"/>
                </a:lnTo>
                <a:lnTo>
                  <a:pt x="83411" y="9898"/>
                </a:lnTo>
                <a:lnTo>
                  <a:pt x="83539" y="9956"/>
                </a:lnTo>
                <a:lnTo>
                  <a:pt x="83668" y="10160"/>
                </a:lnTo>
                <a:lnTo>
                  <a:pt x="83765" y="10218"/>
                </a:lnTo>
                <a:lnTo>
                  <a:pt x="83893" y="10160"/>
                </a:lnTo>
                <a:lnTo>
                  <a:pt x="84022" y="10160"/>
                </a:lnTo>
                <a:lnTo>
                  <a:pt x="84054" y="10101"/>
                </a:lnTo>
                <a:lnTo>
                  <a:pt x="84054" y="10072"/>
                </a:lnTo>
                <a:lnTo>
                  <a:pt x="84183" y="10072"/>
                </a:lnTo>
                <a:lnTo>
                  <a:pt x="84312" y="10072"/>
                </a:lnTo>
                <a:lnTo>
                  <a:pt x="84408" y="10101"/>
                </a:lnTo>
                <a:lnTo>
                  <a:pt x="84473" y="10160"/>
                </a:lnTo>
                <a:lnTo>
                  <a:pt x="84601" y="10160"/>
                </a:lnTo>
                <a:lnTo>
                  <a:pt x="84601" y="10538"/>
                </a:lnTo>
                <a:lnTo>
                  <a:pt x="84987" y="10596"/>
                </a:lnTo>
                <a:lnTo>
                  <a:pt x="85599" y="10684"/>
                </a:lnTo>
                <a:lnTo>
                  <a:pt x="86275" y="10742"/>
                </a:lnTo>
                <a:lnTo>
                  <a:pt x="86918" y="10742"/>
                </a:lnTo>
                <a:lnTo>
                  <a:pt x="87401" y="10655"/>
                </a:lnTo>
                <a:lnTo>
                  <a:pt x="87401" y="10538"/>
                </a:lnTo>
                <a:lnTo>
                  <a:pt x="88270" y="10422"/>
                </a:lnTo>
                <a:lnTo>
                  <a:pt x="88688" y="11499"/>
                </a:lnTo>
                <a:lnTo>
                  <a:pt x="89106" y="11703"/>
                </a:lnTo>
                <a:lnTo>
                  <a:pt x="89106" y="12401"/>
                </a:lnTo>
                <a:lnTo>
                  <a:pt x="89332" y="12489"/>
                </a:lnTo>
                <a:lnTo>
                  <a:pt x="89332" y="12751"/>
                </a:lnTo>
                <a:lnTo>
                  <a:pt x="89460" y="12751"/>
                </a:lnTo>
                <a:lnTo>
                  <a:pt x="89460" y="12983"/>
                </a:lnTo>
                <a:lnTo>
                  <a:pt x="89557" y="12983"/>
                </a:lnTo>
                <a:lnTo>
                  <a:pt x="89460" y="14818"/>
                </a:lnTo>
                <a:lnTo>
                  <a:pt x="89332" y="14818"/>
                </a:lnTo>
                <a:lnTo>
                  <a:pt x="89332" y="15080"/>
                </a:lnTo>
                <a:lnTo>
                  <a:pt x="89203" y="15080"/>
                </a:lnTo>
                <a:lnTo>
                  <a:pt x="89203" y="15458"/>
                </a:lnTo>
                <a:lnTo>
                  <a:pt x="89106" y="15458"/>
                </a:lnTo>
                <a:lnTo>
                  <a:pt x="89106" y="15574"/>
                </a:lnTo>
                <a:lnTo>
                  <a:pt x="89203" y="15574"/>
                </a:lnTo>
                <a:lnTo>
                  <a:pt x="89203" y="16244"/>
                </a:lnTo>
                <a:lnTo>
                  <a:pt x="88913" y="16419"/>
                </a:lnTo>
                <a:lnTo>
                  <a:pt x="88753" y="16506"/>
                </a:lnTo>
                <a:lnTo>
                  <a:pt x="88559" y="16564"/>
                </a:lnTo>
                <a:lnTo>
                  <a:pt x="88173" y="16477"/>
                </a:lnTo>
                <a:lnTo>
                  <a:pt x="88173" y="16826"/>
                </a:lnTo>
                <a:lnTo>
                  <a:pt x="88045" y="16826"/>
                </a:lnTo>
                <a:lnTo>
                  <a:pt x="88045" y="16943"/>
                </a:lnTo>
                <a:lnTo>
                  <a:pt x="88173" y="16943"/>
                </a:lnTo>
                <a:lnTo>
                  <a:pt x="88270" y="17525"/>
                </a:lnTo>
                <a:lnTo>
                  <a:pt x="88463" y="17525"/>
                </a:lnTo>
                <a:lnTo>
                  <a:pt x="88463" y="17903"/>
                </a:lnTo>
                <a:lnTo>
                  <a:pt x="88559" y="17903"/>
                </a:lnTo>
                <a:lnTo>
                  <a:pt x="88688" y="18486"/>
                </a:lnTo>
                <a:lnTo>
                  <a:pt x="88913" y="18573"/>
                </a:lnTo>
                <a:lnTo>
                  <a:pt x="89203" y="19272"/>
                </a:lnTo>
                <a:lnTo>
                  <a:pt x="89460" y="19388"/>
                </a:lnTo>
                <a:lnTo>
                  <a:pt x="89460" y="19737"/>
                </a:lnTo>
                <a:lnTo>
                  <a:pt x="89557" y="19737"/>
                </a:lnTo>
                <a:lnTo>
                  <a:pt x="89557" y="19970"/>
                </a:lnTo>
                <a:lnTo>
                  <a:pt x="89847" y="20116"/>
                </a:lnTo>
                <a:lnTo>
                  <a:pt x="89975" y="20553"/>
                </a:lnTo>
                <a:lnTo>
                  <a:pt x="90394" y="20815"/>
                </a:lnTo>
                <a:lnTo>
                  <a:pt x="90619" y="21484"/>
                </a:lnTo>
                <a:lnTo>
                  <a:pt x="90748" y="21484"/>
                </a:lnTo>
                <a:lnTo>
                  <a:pt x="90748" y="21717"/>
                </a:lnTo>
                <a:lnTo>
                  <a:pt x="91037" y="21863"/>
                </a:lnTo>
                <a:lnTo>
                  <a:pt x="91681" y="22561"/>
                </a:lnTo>
                <a:lnTo>
                  <a:pt x="91552" y="22765"/>
                </a:lnTo>
                <a:lnTo>
                  <a:pt x="91423" y="22969"/>
                </a:lnTo>
                <a:lnTo>
                  <a:pt x="91391" y="23173"/>
                </a:lnTo>
                <a:lnTo>
                  <a:pt x="91391" y="23464"/>
                </a:lnTo>
                <a:lnTo>
                  <a:pt x="91488" y="23464"/>
                </a:lnTo>
                <a:lnTo>
                  <a:pt x="91488" y="23813"/>
                </a:lnTo>
                <a:lnTo>
                  <a:pt x="91681" y="23813"/>
                </a:lnTo>
                <a:lnTo>
                  <a:pt x="91777" y="23930"/>
                </a:lnTo>
                <a:lnTo>
                  <a:pt x="91906" y="23988"/>
                </a:lnTo>
                <a:lnTo>
                  <a:pt x="92035" y="24075"/>
                </a:lnTo>
                <a:lnTo>
                  <a:pt x="92131" y="24192"/>
                </a:lnTo>
                <a:lnTo>
                  <a:pt x="92325" y="24395"/>
                </a:lnTo>
                <a:lnTo>
                  <a:pt x="92550" y="24395"/>
                </a:lnTo>
                <a:lnTo>
                  <a:pt x="92550" y="24512"/>
                </a:lnTo>
                <a:lnTo>
                  <a:pt x="92968" y="24512"/>
                </a:lnTo>
                <a:lnTo>
                  <a:pt x="92968" y="24570"/>
                </a:lnTo>
                <a:lnTo>
                  <a:pt x="93032" y="24657"/>
                </a:lnTo>
                <a:lnTo>
                  <a:pt x="93129" y="24774"/>
                </a:lnTo>
                <a:lnTo>
                  <a:pt x="93193" y="24919"/>
                </a:lnTo>
                <a:lnTo>
                  <a:pt x="93322" y="25036"/>
                </a:lnTo>
                <a:lnTo>
                  <a:pt x="93354" y="25152"/>
                </a:lnTo>
                <a:lnTo>
                  <a:pt x="93419" y="25211"/>
                </a:lnTo>
                <a:lnTo>
                  <a:pt x="93708" y="25211"/>
                </a:lnTo>
                <a:lnTo>
                  <a:pt x="93837" y="25473"/>
                </a:lnTo>
                <a:lnTo>
                  <a:pt x="93966" y="25473"/>
                </a:lnTo>
                <a:lnTo>
                  <a:pt x="93966" y="26055"/>
                </a:lnTo>
                <a:lnTo>
                  <a:pt x="94062" y="26055"/>
                </a:lnTo>
                <a:lnTo>
                  <a:pt x="94352" y="26724"/>
                </a:lnTo>
                <a:lnTo>
                  <a:pt x="94481" y="26724"/>
                </a:lnTo>
                <a:lnTo>
                  <a:pt x="94481" y="27685"/>
                </a:lnTo>
                <a:lnTo>
                  <a:pt x="94609" y="27685"/>
                </a:lnTo>
                <a:lnTo>
                  <a:pt x="94609" y="27889"/>
                </a:lnTo>
                <a:lnTo>
                  <a:pt x="94706" y="27889"/>
                </a:lnTo>
                <a:lnTo>
                  <a:pt x="94899" y="30014"/>
                </a:lnTo>
                <a:lnTo>
                  <a:pt x="95124" y="30131"/>
                </a:lnTo>
                <a:lnTo>
                  <a:pt x="95253" y="30917"/>
                </a:lnTo>
                <a:lnTo>
                  <a:pt x="95768" y="30917"/>
                </a:lnTo>
                <a:lnTo>
                  <a:pt x="96122" y="31324"/>
                </a:lnTo>
                <a:lnTo>
                  <a:pt x="96637" y="31761"/>
                </a:lnTo>
                <a:lnTo>
                  <a:pt x="97184" y="31965"/>
                </a:lnTo>
                <a:lnTo>
                  <a:pt x="97184" y="32197"/>
                </a:lnTo>
                <a:lnTo>
                  <a:pt x="97473" y="32197"/>
                </a:lnTo>
                <a:lnTo>
                  <a:pt x="97570" y="32547"/>
                </a:lnTo>
                <a:lnTo>
                  <a:pt x="97827" y="32663"/>
                </a:lnTo>
                <a:lnTo>
                  <a:pt x="98342" y="34090"/>
                </a:lnTo>
                <a:lnTo>
                  <a:pt x="98471" y="34090"/>
                </a:lnTo>
                <a:lnTo>
                  <a:pt x="98471" y="34788"/>
                </a:lnTo>
                <a:lnTo>
                  <a:pt x="98567" y="34788"/>
                </a:lnTo>
                <a:lnTo>
                  <a:pt x="98567" y="34992"/>
                </a:lnTo>
                <a:lnTo>
                  <a:pt x="98761" y="34992"/>
                </a:lnTo>
                <a:lnTo>
                  <a:pt x="98761" y="35574"/>
                </a:lnTo>
                <a:lnTo>
                  <a:pt x="98857" y="35574"/>
                </a:lnTo>
                <a:lnTo>
                  <a:pt x="98921" y="35633"/>
                </a:lnTo>
                <a:lnTo>
                  <a:pt x="98921" y="35633"/>
                </a:lnTo>
                <a:lnTo>
                  <a:pt x="98921" y="35691"/>
                </a:lnTo>
                <a:lnTo>
                  <a:pt x="98986" y="35691"/>
                </a:lnTo>
                <a:lnTo>
                  <a:pt x="99050" y="35691"/>
                </a:lnTo>
                <a:lnTo>
                  <a:pt x="99115" y="35691"/>
                </a:lnTo>
                <a:lnTo>
                  <a:pt x="99404" y="36419"/>
                </a:lnTo>
                <a:lnTo>
                  <a:pt x="100144" y="36419"/>
                </a:lnTo>
                <a:lnTo>
                  <a:pt x="100273" y="37117"/>
                </a:lnTo>
                <a:lnTo>
                  <a:pt x="100402" y="37117"/>
                </a:lnTo>
                <a:lnTo>
                  <a:pt x="100402" y="37205"/>
                </a:lnTo>
                <a:lnTo>
                  <a:pt x="101142" y="37205"/>
                </a:lnTo>
                <a:lnTo>
                  <a:pt x="101560" y="37700"/>
                </a:lnTo>
                <a:lnTo>
                  <a:pt x="102075" y="37700"/>
                </a:lnTo>
                <a:lnTo>
                  <a:pt x="102075" y="37787"/>
                </a:lnTo>
                <a:lnTo>
                  <a:pt x="102429" y="38020"/>
                </a:lnTo>
                <a:lnTo>
                  <a:pt x="102429" y="38282"/>
                </a:lnTo>
                <a:lnTo>
                  <a:pt x="103073" y="38689"/>
                </a:lnTo>
                <a:lnTo>
                  <a:pt x="103266" y="38951"/>
                </a:lnTo>
                <a:lnTo>
                  <a:pt x="103491" y="38951"/>
                </a:lnTo>
                <a:lnTo>
                  <a:pt x="103620" y="39184"/>
                </a:lnTo>
                <a:lnTo>
                  <a:pt x="104360" y="39767"/>
                </a:lnTo>
                <a:lnTo>
                  <a:pt x="104360" y="40116"/>
                </a:lnTo>
                <a:lnTo>
                  <a:pt x="104778" y="40232"/>
                </a:lnTo>
                <a:lnTo>
                  <a:pt x="105197" y="40698"/>
                </a:lnTo>
                <a:lnTo>
                  <a:pt x="105422" y="40698"/>
                </a:lnTo>
                <a:lnTo>
                  <a:pt x="105422" y="40931"/>
                </a:lnTo>
                <a:lnTo>
                  <a:pt x="105840" y="40931"/>
                </a:lnTo>
                <a:lnTo>
                  <a:pt x="105840" y="41018"/>
                </a:lnTo>
                <a:lnTo>
                  <a:pt x="105937" y="41193"/>
                </a:lnTo>
                <a:lnTo>
                  <a:pt x="106065" y="41339"/>
                </a:lnTo>
                <a:lnTo>
                  <a:pt x="106194" y="41513"/>
                </a:lnTo>
                <a:lnTo>
                  <a:pt x="106291" y="41659"/>
                </a:lnTo>
                <a:lnTo>
                  <a:pt x="106291" y="42358"/>
                </a:lnTo>
                <a:lnTo>
                  <a:pt x="106065" y="42445"/>
                </a:lnTo>
                <a:lnTo>
                  <a:pt x="106065" y="42678"/>
                </a:lnTo>
                <a:lnTo>
                  <a:pt x="105937" y="42678"/>
                </a:lnTo>
                <a:lnTo>
                  <a:pt x="105937" y="42765"/>
                </a:lnTo>
                <a:lnTo>
                  <a:pt x="106001" y="42823"/>
                </a:lnTo>
                <a:lnTo>
                  <a:pt x="106001" y="42882"/>
                </a:lnTo>
                <a:lnTo>
                  <a:pt x="106065" y="42969"/>
                </a:lnTo>
                <a:lnTo>
                  <a:pt x="106065" y="43144"/>
                </a:lnTo>
                <a:lnTo>
                  <a:pt x="106226" y="43202"/>
                </a:lnTo>
                <a:lnTo>
                  <a:pt x="106419" y="43260"/>
                </a:lnTo>
                <a:lnTo>
                  <a:pt x="106484" y="43347"/>
                </a:lnTo>
                <a:lnTo>
                  <a:pt x="106548" y="43406"/>
                </a:lnTo>
                <a:lnTo>
                  <a:pt x="106548" y="43522"/>
                </a:lnTo>
                <a:lnTo>
                  <a:pt x="106580" y="43609"/>
                </a:lnTo>
                <a:lnTo>
                  <a:pt x="106580" y="43726"/>
                </a:lnTo>
                <a:lnTo>
                  <a:pt x="106709" y="43842"/>
                </a:lnTo>
                <a:lnTo>
                  <a:pt x="106838" y="43842"/>
                </a:lnTo>
                <a:lnTo>
                  <a:pt x="106934" y="44104"/>
                </a:lnTo>
                <a:lnTo>
                  <a:pt x="107224" y="44104"/>
                </a:lnTo>
                <a:lnTo>
                  <a:pt x="107353" y="44308"/>
                </a:lnTo>
                <a:lnTo>
                  <a:pt x="107707" y="44512"/>
                </a:lnTo>
                <a:lnTo>
                  <a:pt x="108157" y="44628"/>
                </a:lnTo>
                <a:lnTo>
                  <a:pt x="108769" y="44687"/>
                </a:lnTo>
                <a:lnTo>
                  <a:pt x="108865" y="44570"/>
                </a:lnTo>
                <a:lnTo>
                  <a:pt x="108930" y="44512"/>
                </a:lnTo>
                <a:lnTo>
                  <a:pt x="109058" y="44454"/>
                </a:lnTo>
                <a:lnTo>
                  <a:pt x="109155" y="44425"/>
                </a:lnTo>
                <a:lnTo>
                  <a:pt x="109155" y="44308"/>
                </a:lnTo>
                <a:lnTo>
                  <a:pt x="109412" y="44308"/>
                </a:lnTo>
                <a:lnTo>
                  <a:pt x="109702" y="43988"/>
                </a:lnTo>
                <a:lnTo>
                  <a:pt x="111633" y="44104"/>
                </a:lnTo>
                <a:lnTo>
                  <a:pt x="111633" y="43988"/>
                </a:lnTo>
                <a:lnTo>
                  <a:pt x="111858" y="43988"/>
                </a:lnTo>
                <a:lnTo>
                  <a:pt x="111987" y="43726"/>
                </a:lnTo>
                <a:lnTo>
                  <a:pt x="112630" y="43609"/>
                </a:lnTo>
                <a:lnTo>
                  <a:pt x="112630" y="43522"/>
                </a:lnTo>
                <a:lnTo>
                  <a:pt x="113789" y="43609"/>
                </a:lnTo>
                <a:lnTo>
                  <a:pt x="113789" y="43522"/>
                </a:lnTo>
                <a:lnTo>
                  <a:pt x="114207" y="43522"/>
                </a:lnTo>
                <a:lnTo>
                  <a:pt x="114304" y="43260"/>
                </a:lnTo>
                <a:lnTo>
                  <a:pt x="114786" y="43202"/>
                </a:lnTo>
                <a:lnTo>
                  <a:pt x="115237" y="43260"/>
                </a:lnTo>
                <a:lnTo>
                  <a:pt x="115784" y="43289"/>
                </a:lnTo>
                <a:lnTo>
                  <a:pt x="116234" y="43260"/>
                </a:lnTo>
                <a:lnTo>
                  <a:pt x="116234" y="43144"/>
                </a:lnTo>
                <a:lnTo>
                  <a:pt x="116588" y="43144"/>
                </a:lnTo>
                <a:lnTo>
                  <a:pt x="116588" y="43027"/>
                </a:lnTo>
                <a:lnTo>
                  <a:pt x="117007" y="43027"/>
                </a:lnTo>
                <a:lnTo>
                  <a:pt x="117007" y="42940"/>
                </a:lnTo>
                <a:lnTo>
                  <a:pt x="117779" y="42765"/>
                </a:lnTo>
                <a:lnTo>
                  <a:pt x="117876" y="42561"/>
                </a:lnTo>
                <a:lnTo>
                  <a:pt x="118230" y="42299"/>
                </a:lnTo>
                <a:lnTo>
                  <a:pt x="118648" y="42125"/>
                </a:lnTo>
                <a:lnTo>
                  <a:pt x="119163" y="42096"/>
                </a:lnTo>
                <a:lnTo>
                  <a:pt x="119356" y="42241"/>
                </a:lnTo>
                <a:lnTo>
                  <a:pt x="119517" y="42358"/>
                </a:lnTo>
                <a:lnTo>
                  <a:pt x="119710" y="42387"/>
                </a:lnTo>
                <a:lnTo>
                  <a:pt x="120000" y="42445"/>
                </a:lnTo>
                <a:lnTo>
                  <a:pt x="120000" y="43260"/>
                </a:lnTo>
                <a:lnTo>
                  <a:pt x="119806" y="43260"/>
                </a:lnTo>
                <a:lnTo>
                  <a:pt x="119710" y="43609"/>
                </a:lnTo>
                <a:lnTo>
                  <a:pt x="119806" y="43609"/>
                </a:lnTo>
                <a:lnTo>
                  <a:pt x="119871" y="43988"/>
                </a:lnTo>
                <a:lnTo>
                  <a:pt x="119871" y="44512"/>
                </a:lnTo>
                <a:lnTo>
                  <a:pt x="119806" y="44949"/>
                </a:lnTo>
                <a:lnTo>
                  <a:pt x="119710" y="45269"/>
                </a:lnTo>
                <a:lnTo>
                  <a:pt x="119646" y="45298"/>
                </a:lnTo>
                <a:lnTo>
                  <a:pt x="119646" y="45298"/>
                </a:lnTo>
                <a:lnTo>
                  <a:pt x="119646" y="45298"/>
                </a:lnTo>
                <a:lnTo>
                  <a:pt x="119581" y="45298"/>
                </a:lnTo>
                <a:lnTo>
                  <a:pt x="119517" y="45298"/>
                </a:lnTo>
                <a:lnTo>
                  <a:pt x="119452" y="45356"/>
                </a:lnTo>
                <a:lnTo>
                  <a:pt x="119420" y="46259"/>
                </a:lnTo>
                <a:lnTo>
                  <a:pt x="119163" y="47016"/>
                </a:lnTo>
                <a:lnTo>
                  <a:pt x="119163" y="47336"/>
                </a:lnTo>
                <a:lnTo>
                  <a:pt x="118809" y="47598"/>
                </a:lnTo>
                <a:lnTo>
                  <a:pt x="118809" y="47802"/>
                </a:lnTo>
                <a:lnTo>
                  <a:pt x="118712" y="47802"/>
                </a:lnTo>
                <a:lnTo>
                  <a:pt x="118712" y="48064"/>
                </a:lnTo>
                <a:lnTo>
                  <a:pt x="118519" y="48064"/>
                </a:lnTo>
                <a:lnTo>
                  <a:pt x="118519" y="48267"/>
                </a:lnTo>
                <a:lnTo>
                  <a:pt x="118423" y="48267"/>
                </a:lnTo>
                <a:lnTo>
                  <a:pt x="118423" y="48500"/>
                </a:lnTo>
                <a:lnTo>
                  <a:pt x="118294" y="48500"/>
                </a:lnTo>
                <a:lnTo>
                  <a:pt x="118294" y="48762"/>
                </a:lnTo>
                <a:lnTo>
                  <a:pt x="118165" y="48762"/>
                </a:lnTo>
                <a:lnTo>
                  <a:pt x="118165" y="48966"/>
                </a:lnTo>
                <a:lnTo>
                  <a:pt x="117779" y="49170"/>
                </a:lnTo>
                <a:lnTo>
                  <a:pt x="117779" y="49432"/>
                </a:lnTo>
                <a:lnTo>
                  <a:pt x="117650" y="49432"/>
                </a:lnTo>
                <a:lnTo>
                  <a:pt x="117650" y="49927"/>
                </a:lnTo>
                <a:lnTo>
                  <a:pt x="117522" y="49927"/>
                </a:lnTo>
                <a:lnTo>
                  <a:pt x="117522" y="50131"/>
                </a:lnTo>
                <a:lnTo>
                  <a:pt x="117425" y="50131"/>
                </a:lnTo>
                <a:lnTo>
                  <a:pt x="117425" y="50393"/>
                </a:lnTo>
                <a:lnTo>
                  <a:pt x="117135" y="50509"/>
                </a:lnTo>
                <a:lnTo>
                  <a:pt x="117135" y="50713"/>
                </a:lnTo>
                <a:lnTo>
                  <a:pt x="117007" y="50713"/>
                </a:lnTo>
                <a:lnTo>
                  <a:pt x="117007" y="50917"/>
                </a:lnTo>
                <a:lnTo>
                  <a:pt x="116878" y="50917"/>
                </a:lnTo>
                <a:lnTo>
                  <a:pt x="116878" y="51179"/>
                </a:lnTo>
                <a:lnTo>
                  <a:pt x="116781" y="51179"/>
                </a:lnTo>
                <a:lnTo>
                  <a:pt x="116781" y="51411"/>
                </a:lnTo>
                <a:lnTo>
                  <a:pt x="116492" y="51499"/>
                </a:lnTo>
                <a:lnTo>
                  <a:pt x="116492" y="52256"/>
                </a:lnTo>
                <a:lnTo>
                  <a:pt x="116363" y="52256"/>
                </a:lnTo>
                <a:lnTo>
                  <a:pt x="116363" y="52459"/>
                </a:lnTo>
                <a:lnTo>
                  <a:pt x="116234" y="52459"/>
                </a:lnTo>
                <a:lnTo>
                  <a:pt x="116234" y="52721"/>
                </a:lnTo>
                <a:lnTo>
                  <a:pt x="116138" y="52721"/>
                </a:lnTo>
                <a:lnTo>
                  <a:pt x="115945" y="53042"/>
                </a:lnTo>
                <a:lnTo>
                  <a:pt x="115591" y="53245"/>
                </a:lnTo>
                <a:lnTo>
                  <a:pt x="115591" y="53624"/>
                </a:lnTo>
                <a:lnTo>
                  <a:pt x="115494" y="53624"/>
                </a:lnTo>
                <a:lnTo>
                  <a:pt x="115494" y="53886"/>
                </a:lnTo>
                <a:lnTo>
                  <a:pt x="115205" y="54002"/>
                </a:lnTo>
                <a:lnTo>
                  <a:pt x="115205" y="54206"/>
                </a:lnTo>
                <a:lnTo>
                  <a:pt x="115076" y="54206"/>
                </a:lnTo>
                <a:lnTo>
                  <a:pt x="115076" y="54585"/>
                </a:lnTo>
                <a:lnTo>
                  <a:pt x="114561" y="54905"/>
                </a:lnTo>
                <a:lnTo>
                  <a:pt x="114432" y="55371"/>
                </a:lnTo>
                <a:lnTo>
                  <a:pt x="114014" y="55574"/>
                </a:lnTo>
                <a:lnTo>
                  <a:pt x="114014" y="55836"/>
                </a:lnTo>
                <a:lnTo>
                  <a:pt x="113563" y="56215"/>
                </a:lnTo>
                <a:lnTo>
                  <a:pt x="113370" y="56419"/>
                </a:lnTo>
                <a:lnTo>
                  <a:pt x="113145" y="56419"/>
                </a:lnTo>
                <a:lnTo>
                  <a:pt x="113145" y="56535"/>
                </a:lnTo>
                <a:lnTo>
                  <a:pt x="112920" y="56652"/>
                </a:lnTo>
                <a:lnTo>
                  <a:pt x="112920" y="56914"/>
                </a:lnTo>
                <a:lnTo>
                  <a:pt x="111729" y="57816"/>
                </a:lnTo>
                <a:lnTo>
                  <a:pt x="111633" y="58165"/>
                </a:lnTo>
                <a:lnTo>
                  <a:pt x="111343" y="58165"/>
                </a:lnTo>
                <a:lnTo>
                  <a:pt x="110989" y="58660"/>
                </a:lnTo>
                <a:lnTo>
                  <a:pt x="110571" y="58660"/>
                </a:lnTo>
                <a:lnTo>
                  <a:pt x="110571" y="58748"/>
                </a:lnTo>
                <a:lnTo>
                  <a:pt x="110345" y="58748"/>
                </a:lnTo>
                <a:lnTo>
                  <a:pt x="110056" y="59068"/>
                </a:lnTo>
                <a:lnTo>
                  <a:pt x="109509" y="59243"/>
                </a:lnTo>
                <a:lnTo>
                  <a:pt x="109283" y="59563"/>
                </a:lnTo>
                <a:lnTo>
                  <a:pt x="109058" y="59563"/>
                </a:lnTo>
                <a:lnTo>
                  <a:pt x="108865" y="59825"/>
                </a:lnTo>
                <a:lnTo>
                  <a:pt x="108640" y="59825"/>
                </a:lnTo>
                <a:lnTo>
                  <a:pt x="107996" y="60494"/>
                </a:lnTo>
                <a:lnTo>
                  <a:pt x="107771" y="60494"/>
                </a:lnTo>
                <a:lnTo>
                  <a:pt x="107578" y="60727"/>
                </a:lnTo>
                <a:lnTo>
                  <a:pt x="107224" y="60873"/>
                </a:lnTo>
                <a:lnTo>
                  <a:pt x="107224" y="61077"/>
                </a:lnTo>
                <a:lnTo>
                  <a:pt x="106291" y="61775"/>
                </a:lnTo>
                <a:lnTo>
                  <a:pt x="106291" y="61892"/>
                </a:lnTo>
                <a:lnTo>
                  <a:pt x="106065" y="61892"/>
                </a:lnTo>
                <a:lnTo>
                  <a:pt x="105905" y="62241"/>
                </a:lnTo>
                <a:lnTo>
                  <a:pt x="105551" y="62620"/>
                </a:lnTo>
                <a:lnTo>
                  <a:pt x="105197" y="62998"/>
                </a:lnTo>
                <a:lnTo>
                  <a:pt x="104907" y="63318"/>
                </a:lnTo>
                <a:lnTo>
                  <a:pt x="104650" y="63406"/>
                </a:lnTo>
                <a:lnTo>
                  <a:pt x="104650" y="63639"/>
                </a:lnTo>
                <a:lnTo>
                  <a:pt x="104135" y="63988"/>
                </a:lnTo>
                <a:lnTo>
                  <a:pt x="104006" y="64483"/>
                </a:lnTo>
                <a:lnTo>
                  <a:pt x="103716" y="64570"/>
                </a:lnTo>
                <a:lnTo>
                  <a:pt x="103073" y="65647"/>
                </a:lnTo>
                <a:lnTo>
                  <a:pt x="102333" y="65735"/>
                </a:lnTo>
                <a:lnTo>
                  <a:pt x="102333" y="65909"/>
                </a:lnTo>
                <a:lnTo>
                  <a:pt x="102268" y="66055"/>
                </a:lnTo>
                <a:lnTo>
                  <a:pt x="102204" y="66171"/>
                </a:lnTo>
                <a:lnTo>
                  <a:pt x="102139" y="66259"/>
                </a:lnTo>
                <a:lnTo>
                  <a:pt x="102139" y="66375"/>
                </a:lnTo>
                <a:lnTo>
                  <a:pt x="102075" y="66550"/>
                </a:lnTo>
                <a:lnTo>
                  <a:pt x="101142" y="66812"/>
                </a:lnTo>
                <a:lnTo>
                  <a:pt x="100917" y="67802"/>
                </a:lnTo>
                <a:lnTo>
                  <a:pt x="100498" y="68064"/>
                </a:lnTo>
                <a:lnTo>
                  <a:pt x="100498" y="68558"/>
                </a:lnTo>
                <a:lnTo>
                  <a:pt x="100402" y="68558"/>
                </a:lnTo>
                <a:lnTo>
                  <a:pt x="100144" y="69228"/>
                </a:lnTo>
                <a:lnTo>
                  <a:pt x="100048" y="69228"/>
                </a:lnTo>
                <a:lnTo>
                  <a:pt x="100048" y="69461"/>
                </a:lnTo>
                <a:lnTo>
                  <a:pt x="99855" y="69461"/>
                </a:lnTo>
                <a:lnTo>
                  <a:pt x="99758" y="69927"/>
                </a:lnTo>
                <a:lnTo>
                  <a:pt x="99211" y="70189"/>
                </a:lnTo>
                <a:lnTo>
                  <a:pt x="98567" y="72372"/>
                </a:lnTo>
                <a:lnTo>
                  <a:pt x="99147" y="72721"/>
                </a:lnTo>
                <a:lnTo>
                  <a:pt x="99629" y="73216"/>
                </a:lnTo>
                <a:lnTo>
                  <a:pt x="99758" y="73216"/>
                </a:lnTo>
                <a:lnTo>
                  <a:pt x="99758" y="74381"/>
                </a:lnTo>
                <a:lnTo>
                  <a:pt x="99565" y="74643"/>
                </a:lnTo>
                <a:lnTo>
                  <a:pt x="99565" y="74963"/>
                </a:lnTo>
                <a:lnTo>
                  <a:pt x="99629" y="75371"/>
                </a:lnTo>
                <a:lnTo>
                  <a:pt x="99629" y="75866"/>
                </a:lnTo>
                <a:lnTo>
                  <a:pt x="99501" y="75866"/>
                </a:lnTo>
                <a:lnTo>
                  <a:pt x="99501" y="76157"/>
                </a:lnTo>
                <a:lnTo>
                  <a:pt x="99629" y="76710"/>
                </a:lnTo>
                <a:lnTo>
                  <a:pt x="99855" y="77292"/>
                </a:lnTo>
                <a:lnTo>
                  <a:pt x="100112" y="77874"/>
                </a:lnTo>
                <a:lnTo>
                  <a:pt x="100273" y="78340"/>
                </a:lnTo>
                <a:lnTo>
                  <a:pt x="100402" y="78660"/>
                </a:lnTo>
                <a:lnTo>
                  <a:pt x="100627" y="78719"/>
                </a:lnTo>
                <a:lnTo>
                  <a:pt x="100788" y="78777"/>
                </a:lnTo>
                <a:lnTo>
                  <a:pt x="100981" y="78806"/>
                </a:lnTo>
                <a:lnTo>
                  <a:pt x="101078" y="78922"/>
                </a:lnTo>
                <a:lnTo>
                  <a:pt x="101206" y="79068"/>
                </a:lnTo>
                <a:lnTo>
                  <a:pt x="101335" y="79243"/>
                </a:lnTo>
                <a:lnTo>
                  <a:pt x="101496" y="79505"/>
                </a:lnTo>
                <a:lnTo>
                  <a:pt x="101625" y="79941"/>
                </a:lnTo>
                <a:lnTo>
                  <a:pt x="101560" y="80407"/>
                </a:lnTo>
                <a:lnTo>
                  <a:pt x="101432" y="80407"/>
                </a:lnTo>
                <a:lnTo>
                  <a:pt x="101432" y="80989"/>
                </a:lnTo>
                <a:lnTo>
                  <a:pt x="101335" y="80989"/>
                </a:lnTo>
                <a:lnTo>
                  <a:pt x="101335" y="81775"/>
                </a:lnTo>
                <a:lnTo>
                  <a:pt x="101271" y="81834"/>
                </a:lnTo>
                <a:lnTo>
                  <a:pt x="101271" y="81834"/>
                </a:lnTo>
                <a:lnTo>
                  <a:pt x="101206" y="81892"/>
                </a:lnTo>
                <a:lnTo>
                  <a:pt x="101142" y="81950"/>
                </a:lnTo>
                <a:lnTo>
                  <a:pt x="101142" y="82037"/>
                </a:lnTo>
                <a:lnTo>
                  <a:pt x="101335" y="82037"/>
                </a:lnTo>
                <a:lnTo>
                  <a:pt x="101335" y="82416"/>
                </a:lnTo>
                <a:lnTo>
                  <a:pt x="101432" y="82416"/>
                </a:lnTo>
                <a:lnTo>
                  <a:pt x="101432" y="85443"/>
                </a:lnTo>
                <a:lnTo>
                  <a:pt x="101689" y="85531"/>
                </a:lnTo>
                <a:lnTo>
                  <a:pt x="101786" y="85851"/>
                </a:lnTo>
                <a:lnTo>
                  <a:pt x="101850" y="86375"/>
                </a:lnTo>
                <a:lnTo>
                  <a:pt x="101786" y="86812"/>
                </a:lnTo>
                <a:lnTo>
                  <a:pt x="101689" y="86812"/>
                </a:lnTo>
                <a:lnTo>
                  <a:pt x="101689" y="87190"/>
                </a:lnTo>
                <a:lnTo>
                  <a:pt x="101432" y="87278"/>
                </a:lnTo>
                <a:lnTo>
                  <a:pt x="101432" y="87860"/>
                </a:lnTo>
                <a:lnTo>
                  <a:pt x="101045" y="88093"/>
                </a:lnTo>
                <a:lnTo>
                  <a:pt x="101045" y="88355"/>
                </a:lnTo>
                <a:lnTo>
                  <a:pt x="100273" y="88937"/>
                </a:lnTo>
                <a:lnTo>
                  <a:pt x="100273" y="89141"/>
                </a:lnTo>
                <a:lnTo>
                  <a:pt x="99758" y="89519"/>
                </a:lnTo>
                <a:lnTo>
                  <a:pt x="99629" y="89839"/>
                </a:lnTo>
                <a:lnTo>
                  <a:pt x="99115" y="89927"/>
                </a:lnTo>
                <a:lnTo>
                  <a:pt x="98857" y="90305"/>
                </a:lnTo>
                <a:lnTo>
                  <a:pt x="98567" y="90305"/>
                </a:lnTo>
                <a:lnTo>
                  <a:pt x="98567" y="90422"/>
                </a:lnTo>
                <a:lnTo>
                  <a:pt x="98342" y="90422"/>
                </a:lnTo>
                <a:lnTo>
                  <a:pt x="98342" y="90509"/>
                </a:lnTo>
                <a:lnTo>
                  <a:pt x="97699" y="90509"/>
                </a:lnTo>
                <a:lnTo>
                  <a:pt x="97699" y="90684"/>
                </a:lnTo>
                <a:lnTo>
                  <a:pt x="97184" y="90771"/>
                </a:lnTo>
                <a:lnTo>
                  <a:pt x="97184" y="90887"/>
                </a:lnTo>
                <a:lnTo>
                  <a:pt x="95639" y="91353"/>
                </a:lnTo>
                <a:lnTo>
                  <a:pt x="94899" y="92168"/>
                </a:lnTo>
                <a:lnTo>
                  <a:pt x="94706" y="92168"/>
                </a:lnTo>
                <a:lnTo>
                  <a:pt x="94706" y="92518"/>
                </a:lnTo>
                <a:lnTo>
                  <a:pt x="94352" y="92751"/>
                </a:lnTo>
                <a:lnTo>
                  <a:pt x="94352" y="92896"/>
                </a:lnTo>
                <a:lnTo>
                  <a:pt x="94062" y="92896"/>
                </a:lnTo>
                <a:lnTo>
                  <a:pt x="93966" y="93100"/>
                </a:lnTo>
                <a:lnTo>
                  <a:pt x="93837" y="93100"/>
                </a:lnTo>
                <a:lnTo>
                  <a:pt x="93773" y="93216"/>
                </a:lnTo>
                <a:lnTo>
                  <a:pt x="93773" y="93275"/>
                </a:lnTo>
                <a:lnTo>
                  <a:pt x="93773" y="93275"/>
                </a:lnTo>
                <a:lnTo>
                  <a:pt x="93773" y="93333"/>
                </a:lnTo>
                <a:lnTo>
                  <a:pt x="93773" y="93362"/>
                </a:lnTo>
                <a:lnTo>
                  <a:pt x="93773" y="93362"/>
                </a:lnTo>
                <a:lnTo>
                  <a:pt x="93773" y="93420"/>
                </a:lnTo>
                <a:lnTo>
                  <a:pt x="93708" y="93478"/>
                </a:lnTo>
                <a:lnTo>
                  <a:pt x="93612" y="93595"/>
                </a:lnTo>
                <a:lnTo>
                  <a:pt x="93612" y="93682"/>
                </a:lnTo>
                <a:lnTo>
                  <a:pt x="92968" y="93682"/>
                </a:lnTo>
                <a:lnTo>
                  <a:pt x="91777" y="94847"/>
                </a:lnTo>
                <a:lnTo>
                  <a:pt x="91488" y="94847"/>
                </a:lnTo>
                <a:lnTo>
                  <a:pt x="91391" y="95080"/>
                </a:lnTo>
                <a:lnTo>
                  <a:pt x="91134" y="95080"/>
                </a:lnTo>
                <a:lnTo>
                  <a:pt x="90748" y="95749"/>
                </a:lnTo>
                <a:lnTo>
                  <a:pt x="90844" y="95749"/>
                </a:lnTo>
                <a:lnTo>
                  <a:pt x="91037" y="95953"/>
                </a:lnTo>
                <a:lnTo>
                  <a:pt x="91134" y="96128"/>
                </a:lnTo>
                <a:lnTo>
                  <a:pt x="91263" y="96273"/>
                </a:lnTo>
                <a:lnTo>
                  <a:pt x="91391" y="96506"/>
                </a:lnTo>
                <a:lnTo>
                  <a:pt x="91391" y="97409"/>
                </a:lnTo>
                <a:lnTo>
                  <a:pt x="91681" y="97554"/>
                </a:lnTo>
                <a:lnTo>
                  <a:pt x="91745" y="97874"/>
                </a:lnTo>
                <a:lnTo>
                  <a:pt x="91745" y="98195"/>
                </a:lnTo>
                <a:lnTo>
                  <a:pt x="91906" y="98457"/>
                </a:lnTo>
                <a:lnTo>
                  <a:pt x="91971" y="98515"/>
                </a:lnTo>
                <a:lnTo>
                  <a:pt x="91971" y="98515"/>
                </a:lnTo>
                <a:lnTo>
                  <a:pt x="91971" y="98573"/>
                </a:lnTo>
                <a:lnTo>
                  <a:pt x="92035" y="98573"/>
                </a:lnTo>
                <a:lnTo>
                  <a:pt x="92067" y="98573"/>
                </a:lnTo>
                <a:lnTo>
                  <a:pt x="92131" y="98573"/>
                </a:lnTo>
                <a:lnTo>
                  <a:pt x="92035" y="100582"/>
                </a:lnTo>
                <a:lnTo>
                  <a:pt x="91906" y="100582"/>
                </a:lnTo>
                <a:lnTo>
                  <a:pt x="91906" y="101048"/>
                </a:lnTo>
                <a:lnTo>
                  <a:pt x="91777" y="101048"/>
                </a:lnTo>
                <a:lnTo>
                  <a:pt x="91777" y="101106"/>
                </a:lnTo>
                <a:lnTo>
                  <a:pt x="91777" y="101164"/>
                </a:lnTo>
                <a:lnTo>
                  <a:pt x="91842" y="101193"/>
                </a:lnTo>
                <a:lnTo>
                  <a:pt x="91906" y="101251"/>
                </a:lnTo>
                <a:lnTo>
                  <a:pt x="91906" y="101251"/>
                </a:lnTo>
                <a:lnTo>
                  <a:pt x="91971" y="101688"/>
                </a:lnTo>
                <a:lnTo>
                  <a:pt x="91842" y="102008"/>
                </a:lnTo>
                <a:lnTo>
                  <a:pt x="91681" y="102328"/>
                </a:lnTo>
                <a:lnTo>
                  <a:pt x="91488" y="102532"/>
                </a:lnTo>
                <a:lnTo>
                  <a:pt x="91488" y="102794"/>
                </a:lnTo>
                <a:lnTo>
                  <a:pt x="90619" y="103377"/>
                </a:lnTo>
                <a:lnTo>
                  <a:pt x="90104" y="103377"/>
                </a:lnTo>
                <a:lnTo>
                  <a:pt x="90104" y="103493"/>
                </a:lnTo>
                <a:lnTo>
                  <a:pt x="89750" y="103493"/>
                </a:lnTo>
                <a:lnTo>
                  <a:pt x="89557" y="103697"/>
                </a:lnTo>
                <a:lnTo>
                  <a:pt x="89203" y="103697"/>
                </a:lnTo>
                <a:lnTo>
                  <a:pt x="89203" y="103813"/>
                </a:lnTo>
                <a:lnTo>
                  <a:pt x="88688" y="103901"/>
                </a:lnTo>
                <a:lnTo>
                  <a:pt x="88688" y="104075"/>
                </a:lnTo>
                <a:lnTo>
                  <a:pt x="88045" y="104075"/>
                </a:lnTo>
                <a:lnTo>
                  <a:pt x="87916" y="104279"/>
                </a:lnTo>
                <a:lnTo>
                  <a:pt x="87401" y="104395"/>
                </a:lnTo>
                <a:lnTo>
                  <a:pt x="87401" y="104483"/>
                </a:lnTo>
                <a:lnTo>
                  <a:pt x="87176" y="104657"/>
                </a:lnTo>
                <a:lnTo>
                  <a:pt x="86983" y="104978"/>
                </a:lnTo>
                <a:lnTo>
                  <a:pt x="86886" y="104978"/>
                </a:lnTo>
                <a:lnTo>
                  <a:pt x="86983" y="105065"/>
                </a:lnTo>
                <a:lnTo>
                  <a:pt x="87111" y="105181"/>
                </a:lnTo>
                <a:lnTo>
                  <a:pt x="87176" y="105240"/>
                </a:lnTo>
                <a:lnTo>
                  <a:pt x="87176" y="105443"/>
                </a:lnTo>
                <a:lnTo>
                  <a:pt x="87272" y="105443"/>
                </a:lnTo>
                <a:lnTo>
                  <a:pt x="87272" y="106404"/>
                </a:lnTo>
                <a:lnTo>
                  <a:pt x="87176" y="106404"/>
                </a:lnTo>
                <a:lnTo>
                  <a:pt x="87176" y="107190"/>
                </a:lnTo>
                <a:lnTo>
                  <a:pt x="86983" y="107190"/>
                </a:lnTo>
                <a:lnTo>
                  <a:pt x="86983" y="107569"/>
                </a:lnTo>
                <a:lnTo>
                  <a:pt x="86886" y="107569"/>
                </a:lnTo>
                <a:lnTo>
                  <a:pt x="86886" y="107772"/>
                </a:lnTo>
                <a:lnTo>
                  <a:pt x="86757" y="107772"/>
                </a:lnTo>
                <a:lnTo>
                  <a:pt x="86757" y="108238"/>
                </a:lnTo>
                <a:lnTo>
                  <a:pt x="86629" y="108238"/>
                </a:lnTo>
                <a:lnTo>
                  <a:pt x="86629" y="108471"/>
                </a:lnTo>
                <a:lnTo>
                  <a:pt x="86532" y="108471"/>
                </a:lnTo>
                <a:lnTo>
                  <a:pt x="86339" y="109519"/>
                </a:lnTo>
                <a:lnTo>
                  <a:pt x="85888" y="109898"/>
                </a:lnTo>
                <a:lnTo>
                  <a:pt x="85888" y="109985"/>
                </a:lnTo>
                <a:lnTo>
                  <a:pt x="85599" y="109985"/>
                </a:lnTo>
                <a:lnTo>
                  <a:pt x="85341" y="110305"/>
                </a:lnTo>
                <a:lnTo>
                  <a:pt x="85052" y="110305"/>
                </a:lnTo>
                <a:lnTo>
                  <a:pt x="85052" y="110480"/>
                </a:lnTo>
                <a:lnTo>
                  <a:pt x="84955" y="110567"/>
                </a:lnTo>
                <a:lnTo>
                  <a:pt x="84762" y="110742"/>
                </a:lnTo>
                <a:lnTo>
                  <a:pt x="84601" y="110829"/>
                </a:lnTo>
                <a:lnTo>
                  <a:pt x="84408" y="110946"/>
                </a:lnTo>
                <a:lnTo>
                  <a:pt x="84183" y="111062"/>
                </a:lnTo>
                <a:lnTo>
                  <a:pt x="84054" y="111382"/>
                </a:lnTo>
                <a:lnTo>
                  <a:pt x="83958" y="111382"/>
                </a:lnTo>
                <a:lnTo>
                  <a:pt x="83958" y="111644"/>
                </a:lnTo>
                <a:lnTo>
                  <a:pt x="83668" y="111732"/>
                </a:lnTo>
                <a:lnTo>
                  <a:pt x="83539" y="112314"/>
                </a:lnTo>
                <a:lnTo>
                  <a:pt x="83121" y="112547"/>
                </a:lnTo>
                <a:lnTo>
                  <a:pt x="83121" y="112809"/>
                </a:lnTo>
                <a:lnTo>
                  <a:pt x="82896" y="112896"/>
                </a:lnTo>
                <a:lnTo>
                  <a:pt x="82896" y="113129"/>
                </a:lnTo>
                <a:lnTo>
                  <a:pt x="82381" y="113478"/>
                </a:lnTo>
                <a:lnTo>
                  <a:pt x="82381" y="113711"/>
                </a:lnTo>
                <a:lnTo>
                  <a:pt x="81480" y="114381"/>
                </a:lnTo>
                <a:lnTo>
                  <a:pt x="81383" y="114643"/>
                </a:lnTo>
                <a:lnTo>
                  <a:pt x="80836" y="114759"/>
                </a:lnTo>
                <a:lnTo>
                  <a:pt x="80740" y="115138"/>
                </a:lnTo>
                <a:lnTo>
                  <a:pt x="80096" y="115458"/>
                </a:lnTo>
                <a:lnTo>
                  <a:pt x="80096" y="115720"/>
                </a:lnTo>
                <a:lnTo>
                  <a:pt x="79903" y="115720"/>
                </a:lnTo>
                <a:lnTo>
                  <a:pt x="79806" y="115924"/>
                </a:lnTo>
                <a:lnTo>
                  <a:pt x="79549" y="115924"/>
                </a:lnTo>
                <a:lnTo>
                  <a:pt x="78809" y="116710"/>
                </a:lnTo>
                <a:lnTo>
                  <a:pt x="78519" y="116710"/>
                </a:lnTo>
                <a:lnTo>
                  <a:pt x="78262" y="117088"/>
                </a:lnTo>
                <a:lnTo>
                  <a:pt x="77522" y="117350"/>
                </a:lnTo>
                <a:lnTo>
                  <a:pt x="77232" y="117671"/>
                </a:lnTo>
                <a:lnTo>
                  <a:pt x="76685" y="117787"/>
                </a:lnTo>
                <a:lnTo>
                  <a:pt x="76588" y="118049"/>
                </a:lnTo>
                <a:lnTo>
                  <a:pt x="75301" y="118136"/>
                </a:lnTo>
                <a:lnTo>
                  <a:pt x="75301" y="118136"/>
                </a:lnTo>
                <a:lnTo>
                  <a:pt x="75301" y="118078"/>
                </a:lnTo>
                <a:lnTo>
                  <a:pt x="75237" y="118049"/>
                </a:lnTo>
                <a:lnTo>
                  <a:pt x="75172" y="118049"/>
                </a:lnTo>
                <a:lnTo>
                  <a:pt x="75044" y="118049"/>
                </a:lnTo>
                <a:lnTo>
                  <a:pt x="75044" y="118136"/>
                </a:lnTo>
                <a:lnTo>
                  <a:pt x="74754" y="118136"/>
                </a:lnTo>
                <a:lnTo>
                  <a:pt x="74400" y="118631"/>
                </a:lnTo>
                <a:lnTo>
                  <a:pt x="73242" y="118631"/>
                </a:lnTo>
                <a:lnTo>
                  <a:pt x="73113" y="118835"/>
                </a:lnTo>
                <a:lnTo>
                  <a:pt x="72823" y="118835"/>
                </a:lnTo>
                <a:lnTo>
                  <a:pt x="72823" y="118951"/>
                </a:lnTo>
                <a:lnTo>
                  <a:pt x="71311" y="118835"/>
                </a:lnTo>
                <a:lnTo>
                  <a:pt x="71311" y="118719"/>
                </a:lnTo>
                <a:lnTo>
                  <a:pt x="71086" y="118719"/>
                </a:lnTo>
                <a:lnTo>
                  <a:pt x="71086" y="118631"/>
                </a:lnTo>
                <a:lnTo>
                  <a:pt x="70893" y="118573"/>
                </a:lnTo>
                <a:lnTo>
                  <a:pt x="70796" y="118573"/>
                </a:lnTo>
                <a:lnTo>
                  <a:pt x="70732" y="118631"/>
                </a:lnTo>
                <a:lnTo>
                  <a:pt x="70667" y="118660"/>
                </a:lnTo>
                <a:lnTo>
                  <a:pt x="70603" y="118719"/>
                </a:lnTo>
                <a:lnTo>
                  <a:pt x="70603" y="118777"/>
                </a:lnTo>
                <a:lnTo>
                  <a:pt x="70539" y="118835"/>
                </a:lnTo>
                <a:lnTo>
                  <a:pt x="70539" y="118835"/>
                </a:lnTo>
                <a:lnTo>
                  <a:pt x="68865" y="118719"/>
                </a:lnTo>
                <a:lnTo>
                  <a:pt x="68865" y="118835"/>
                </a:lnTo>
                <a:lnTo>
                  <a:pt x="68511" y="118835"/>
                </a:lnTo>
                <a:lnTo>
                  <a:pt x="68093" y="119301"/>
                </a:lnTo>
                <a:lnTo>
                  <a:pt x="66033" y="119301"/>
                </a:lnTo>
                <a:lnTo>
                  <a:pt x="66033" y="119417"/>
                </a:lnTo>
                <a:lnTo>
                  <a:pt x="65518" y="119534"/>
                </a:lnTo>
                <a:lnTo>
                  <a:pt x="65100" y="120000"/>
                </a:lnTo>
                <a:lnTo>
                  <a:pt x="63813" y="120000"/>
                </a:lnTo>
                <a:lnTo>
                  <a:pt x="63748" y="119941"/>
                </a:lnTo>
                <a:lnTo>
                  <a:pt x="63652" y="119883"/>
                </a:lnTo>
                <a:lnTo>
                  <a:pt x="63523" y="119825"/>
                </a:lnTo>
                <a:lnTo>
                  <a:pt x="63459" y="119796"/>
                </a:lnTo>
                <a:lnTo>
                  <a:pt x="63459" y="119534"/>
                </a:lnTo>
                <a:lnTo>
                  <a:pt x="63427" y="119475"/>
                </a:lnTo>
                <a:lnTo>
                  <a:pt x="63298" y="119417"/>
                </a:lnTo>
                <a:lnTo>
                  <a:pt x="63105" y="119301"/>
                </a:lnTo>
                <a:lnTo>
                  <a:pt x="62944" y="119243"/>
                </a:lnTo>
                <a:lnTo>
                  <a:pt x="62783" y="119155"/>
                </a:lnTo>
                <a:lnTo>
                  <a:pt x="62654" y="119097"/>
                </a:lnTo>
                <a:lnTo>
                  <a:pt x="62526" y="119097"/>
                </a:lnTo>
                <a:lnTo>
                  <a:pt x="62461" y="119039"/>
                </a:lnTo>
                <a:lnTo>
                  <a:pt x="62461" y="119097"/>
                </a:lnTo>
                <a:lnTo>
                  <a:pt x="62461" y="119097"/>
                </a:lnTo>
                <a:lnTo>
                  <a:pt x="62461" y="119155"/>
                </a:lnTo>
                <a:lnTo>
                  <a:pt x="62461" y="119155"/>
                </a:lnTo>
                <a:lnTo>
                  <a:pt x="62429" y="119213"/>
                </a:lnTo>
                <a:lnTo>
                  <a:pt x="61786" y="119213"/>
                </a:lnTo>
                <a:lnTo>
                  <a:pt x="61657" y="118049"/>
                </a:lnTo>
                <a:lnTo>
                  <a:pt x="61786" y="118049"/>
                </a:lnTo>
                <a:lnTo>
                  <a:pt x="61786" y="117933"/>
                </a:lnTo>
                <a:lnTo>
                  <a:pt x="61657" y="117933"/>
                </a:lnTo>
                <a:lnTo>
                  <a:pt x="61528" y="117554"/>
                </a:lnTo>
                <a:lnTo>
                  <a:pt x="61432" y="117554"/>
                </a:lnTo>
                <a:lnTo>
                  <a:pt x="61432" y="117350"/>
                </a:lnTo>
                <a:lnTo>
                  <a:pt x="61142" y="117205"/>
                </a:lnTo>
                <a:lnTo>
                  <a:pt x="61142" y="116885"/>
                </a:lnTo>
                <a:lnTo>
                  <a:pt x="60884" y="116710"/>
                </a:lnTo>
                <a:lnTo>
                  <a:pt x="60884" y="116128"/>
                </a:lnTo>
                <a:lnTo>
                  <a:pt x="61013" y="116128"/>
                </a:lnTo>
                <a:lnTo>
                  <a:pt x="61013" y="116040"/>
                </a:lnTo>
                <a:lnTo>
                  <a:pt x="61528" y="116040"/>
                </a:lnTo>
                <a:lnTo>
                  <a:pt x="61657" y="115807"/>
                </a:lnTo>
                <a:lnTo>
                  <a:pt x="61657" y="115487"/>
                </a:lnTo>
                <a:lnTo>
                  <a:pt x="61657" y="115080"/>
                </a:lnTo>
                <a:lnTo>
                  <a:pt x="61657" y="114759"/>
                </a:lnTo>
                <a:lnTo>
                  <a:pt x="61238" y="114556"/>
                </a:lnTo>
                <a:lnTo>
                  <a:pt x="61238" y="114294"/>
                </a:lnTo>
                <a:lnTo>
                  <a:pt x="60884" y="114061"/>
                </a:lnTo>
                <a:lnTo>
                  <a:pt x="60884" y="113857"/>
                </a:lnTo>
                <a:lnTo>
                  <a:pt x="60788" y="113857"/>
                </a:lnTo>
                <a:lnTo>
                  <a:pt x="60498" y="113129"/>
                </a:lnTo>
                <a:lnTo>
                  <a:pt x="60370" y="113129"/>
                </a:lnTo>
                <a:lnTo>
                  <a:pt x="60241" y="112547"/>
                </a:lnTo>
                <a:lnTo>
                  <a:pt x="59951" y="112430"/>
                </a:lnTo>
                <a:lnTo>
                  <a:pt x="59951" y="112227"/>
                </a:lnTo>
                <a:lnTo>
                  <a:pt x="59855" y="112227"/>
                </a:lnTo>
                <a:lnTo>
                  <a:pt x="59855" y="111644"/>
                </a:lnTo>
                <a:lnTo>
                  <a:pt x="59726" y="111644"/>
                </a:lnTo>
                <a:lnTo>
                  <a:pt x="59726" y="111382"/>
                </a:lnTo>
                <a:lnTo>
                  <a:pt x="59597" y="111382"/>
                </a:lnTo>
                <a:lnTo>
                  <a:pt x="59501" y="110684"/>
                </a:lnTo>
                <a:lnTo>
                  <a:pt x="59308" y="110684"/>
                </a:lnTo>
                <a:lnTo>
                  <a:pt x="59082" y="109985"/>
                </a:lnTo>
                <a:lnTo>
                  <a:pt x="58954" y="109985"/>
                </a:lnTo>
                <a:lnTo>
                  <a:pt x="58857" y="109898"/>
                </a:lnTo>
                <a:lnTo>
                  <a:pt x="58793" y="109781"/>
                </a:lnTo>
                <a:lnTo>
                  <a:pt x="58728" y="109665"/>
                </a:lnTo>
                <a:lnTo>
                  <a:pt x="58664" y="109519"/>
                </a:lnTo>
                <a:lnTo>
                  <a:pt x="58310" y="109519"/>
                </a:lnTo>
                <a:lnTo>
                  <a:pt x="57570" y="108733"/>
                </a:lnTo>
                <a:lnTo>
                  <a:pt x="57280" y="108558"/>
                </a:lnTo>
                <a:lnTo>
                  <a:pt x="57280" y="108355"/>
                </a:lnTo>
                <a:lnTo>
                  <a:pt x="57152" y="108355"/>
                </a:lnTo>
                <a:lnTo>
                  <a:pt x="57152" y="108151"/>
                </a:lnTo>
                <a:lnTo>
                  <a:pt x="57023" y="108151"/>
                </a:lnTo>
                <a:lnTo>
                  <a:pt x="57023" y="107889"/>
                </a:lnTo>
                <a:lnTo>
                  <a:pt x="56733" y="107772"/>
                </a:lnTo>
                <a:lnTo>
                  <a:pt x="56733" y="107569"/>
                </a:lnTo>
                <a:lnTo>
                  <a:pt x="56508" y="107452"/>
                </a:lnTo>
                <a:lnTo>
                  <a:pt x="56379" y="106026"/>
                </a:lnTo>
                <a:lnTo>
                  <a:pt x="56090" y="105909"/>
                </a:lnTo>
                <a:lnTo>
                  <a:pt x="56090" y="105327"/>
                </a:lnTo>
                <a:lnTo>
                  <a:pt x="55993" y="105327"/>
                </a:lnTo>
                <a:lnTo>
                  <a:pt x="55993" y="104978"/>
                </a:lnTo>
                <a:lnTo>
                  <a:pt x="55864" y="104978"/>
                </a:lnTo>
                <a:lnTo>
                  <a:pt x="55864" y="103493"/>
                </a:lnTo>
                <a:lnTo>
                  <a:pt x="55736" y="103493"/>
                </a:lnTo>
                <a:lnTo>
                  <a:pt x="55639" y="102998"/>
                </a:lnTo>
                <a:lnTo>
                  <a:pt x="55446" y="102998"/>
                </a:lnTo>
                <a:lnTo>
                  <a:pt x="55446" y="102532"/>
                </a:lnTo>
                <a:lnTo>
                  <a:pt x="55349" y="102532"/>
                </a:lnTo>
                <a:lnTo>
                  <a:pt x="55349" y="102154"/>
                </a:lnTo>
                <a:lnTo>
                  <a:pt x="55221" y="102154"/>
                </a:lnTo>
                <a:lnTo>
                  <a:pt x="55221" y="101630"/>
                </a:lnTo>
                <a:lnTo>
                  <a:pt x="55349" y="101630"/>
                </a:lnTo>
                <a:lnTo>
                  <a:pt x="55221" y="100203"/>
                </a:lnTo>
                <a:lnTo>
                  <a:pt x="55221" y="100029"/>
                </a:lnTo>
                <a:lnTo>
                  <a:pt x="55285" y="99883"/>
                </a:lnTo>
                <a:lnTo>
                  <a:pt x="55285" y="99737"/>
                </a:lnTo>
                <a:lnTo>
                  <a:pt x="55349" y="99563"/>
                </a:lnTo>
                <a:lnTo>
                  <a:pt x="55349" y="99446"/>
                </a:lnTo>
                <a:lnTo>
                  <a:pt x="55349" y="99417"/>
                </a:lnTo>
                <a:lnTo>
                  <a:pt x="55221" y="99417"/>
                </a:lnTo>
                <a:lnTo>
                  <a:pt x="54995" y="98719"/>
                </a:lnTo>
                <a:lnTo>
                  <a:pt x="54448" y="98340"/>
                </a:lnTo>
                <a:lnTo>
                  <a:pt x="54448" y="97991"/>
                </a:lnTo>
                <a:lnTo>
                  <a:pt x="54352" y="97991"/>
                </a:lnTo>
                <a:lnTo>
                  <a:pt x="54352" y="97758"/>
                </a:lnTo>
                <a:lnTo>
                  <a:pt x="54159" y="97758"/>
                </a:lnTo>
                <a:lnTo>
                  <a:pt x="54159" y="97554"/>
                </a:lnTo>
                <a:lnTo>
                  <a:pt x="53708" y="97176"/>
                </a:lnTo>
                <a:lnTo>
                  <a:pt x="53708" y="96972"/>
                </a:lnTo>
                <a:lnTo>
                  <a:pt x="53419" y="96826"/>
                </a:lnTo>
                <a:lnTo>
                  <a:pt x="53419" y="96593"/>
                </a:lnTo>
                <a:lnTo>
                  <a:pt x="53290" y="96593"/>
                </a:lnTo>
                <a:lnTo>
                  <a:pt x="53290" y="96011"/>
                </a:lnTo>
                <a:lnTo>
                  <a:pt x="53161" y="96011"/>
                </a:lnTo>
                <a:lnTo>
                  <a:pt x="53161" y="95749"/>
                </a:lnTo>
                <a:lnTo>
                  <a:pt x="52872" y="95662"/>
                </a:lnTo>
                <a:lnTo>
                  <a:pt x="52872" y="95429"/>
                </a:lnTo>
                <a:lnTo>
                  <a:pt x="52775" y="95429"/>
                </a:lnTo>
                <a:lnTo>
                  <a:pt x="52775" y="94963"/>
                </a:lnTo>
                <a:lnTo>
                  <a:pt x="52421" y="94759"/>
                </a:lnTo>
                <a:lnTo>
                  <a:pt x="52421" y="94381"/>
                </a:lnTo>
                <a:lnTo>
                  <a:pt x="52131" y="94264"/>
                </a:lnTo>
                <a:lnTo>
                  <a:pt x="51874" y="93595"/>
                </a:lnTo>
                <a:lnTo>
                  <a:pt x="51584" y="93478"/>
                </a:lnTo>
                <a:lnTo>
                  <a:pt x="51584" y="93216"/>
                </a:lnTo>
                <a:lnTo>
                  <a:pt x="51134" y="92896"/>
                </a:lnTo>
                <a:lnTo>
                  <a:pt x="50941" y="92430"/>
                </a:lnTo>
                <a:lnTo>
                  <a:pt x="50716" y="92256"/>
                </a:lnTo>
                <a:lnTo>
                  <a:pt x="50716" y="92052"/>
                </a:lnTo>
                <a:lnTo>
                  <a:pt x="50587" y="92052"/>
                </a:lnTo>
                <a:lnTo>
                  <a:pt x="50555" y="91673"/>
                </a:lnTo>
                <a:lnTo>
                  <a:pt x="50555" y="91149"/>
                </a:lnTo>
                <a:lnTo>
                  <a:pt x="50587" y="90567"/>
                </a:lnTo>
                <a:lnTo>
                  <a:pt x="50651" y="90043"/>
                </a:lnTo>
                <a:lnTo>
                  <a:pt x="50716" y="89723"/>
                </a:lnTo>
                <a:lnTo>
                  <a:pt x="50587" y="87976"/>
                </a:lnTo>
                <a:lnTo>
                  <a:pt x="50716" y="87976"/>
                </a:lnTo>
                <a:lnTo>
                  <a:pt x="50716" y="87772"/>
                </a:lnTo>
                <a:lnTo>
                  <a:pt x="51134" y="87510"/>
                </a:lnTo>
                <a:lnTo>
                  <a:pt x="51134" y="86928"/>
                </a:lnTo>
                <a:lnTo>
                  <a:pt x="51230" y="86928"/>
                </a:lnTo>
                <a:lnTo>
                  <a:pt x="51230" y="86608"/>
                </a:lnTo>
                <a:lnTo>
                  <a:pt x="51359" y="86608"/>
                </a:lnTo>
                <a:lnTo>
                  <a:pt x="51359" y="86346"/>
                </a:lnTo>
                <a:lnTo>
                  <a:pt x="51488" y="86346"/>
                </a:lnTo>
                <a:lnTo>
                  <a:pt x="51488" y="85647"/>
                </a:lnTo>
                <a:lnTo>
                  <a:pt x="51584" y="85647"/>
                </a:lnTo>
                <a:lnTo>
                  <a:pt x="51584" y="84949"/>
                </a:lnTo>
                <a:lnTo>
                  <a:pt x="51777" y="84949"/>
                </a:lnTo>
                <a:lnTo>
                  <a:pt x="51777" y="84745"/>
                </a:lnTo>
                <a:lnTo>
                  <a:pt x="51874" y="84745"/>
                </a:lnTo>
                <a:lnTo>
                  <a:pt x="51874" y="84017"/>
                </a:lnTo>
                <a:lnTo>
                  <a:pt x="52067" y="83726"/>
                </a:lnTo>
                <a:lnTo>
                  <a:pt x="52228" y="83580"/>
                </a:lnTo>
                <a:lnTo>
                  <a:pt x="52485" y="83435"/>
                </a:lnTo>
                <a:lnTo>
                  <a:pt x="52646" y="83144"/>
                </a:lnTo>
                <a:lnTo>
                  <a:pt x="52775" y="82736"/>
                </a:lnTo>
                <a:lnTo>
                  <a:pt x="53161" y="82736"/>
                </a:lnTo>
                <a:lnTo>
                  <a:pt x="53419" y="82416"/>
                </a:lnTo>
                <a:lnTo>
                  <a:pt x="53644" y="82212"/>
                </a:lnTo>
                <a:lnTo>
                  <a:pt x="53805" y="82037"/>
                </a:lnTo>
                <a:lnTo>
                  <a:pt x="53934" y="81775"/>
                </a:lnTo>
                <a:lnTo>
                  <a:pt x="54062" y="81397"/>
                </a:lnTo>
                <a:lnTo>
                  <a:pt x="54062" y="80873"/>
                </a:lnTo>
                <a:lnTo>
                  <a:pt x="54094" y="80727"/>
                </a:lnTo>
                <a:lnTo>
                  <a:pt x="54159" y="80407"/>
                </a:lnTo>
                <a:lnTo>
                  <a:pt x="54094" y="80087"/>
                </a:lnTo>
                <a:lnTo>
                  <a:pt x="54062" y="79825"/>
                </a:lnTo>
                <a:lnTo>
                  <a:pt x="53708" y="79621"/>
                </a:lnTo>
                <a:lnTo>
                  <a:pt x="53708" y="79243"/>
                </a:lnTo>
                <a:lnTo>
                  <a:pt x="53515" y="79243"/>
                </a:lnTo>
                <a:lnTo>
                  <a:pt x="53419" y="78777"/>
                </a:lnTo>
                <a:lnTo>
                  <a:pt x="53290" y="78777"/>
                </a:lnTo>
                <a:lnTo>
                  <a:pt x="53290" y="78457"/>
                </a:lnTo>
                <a:lnTo>
                  <a:pt x="53161" y="78457"/>
                </a:lnTo>
                <a:lnTo>
                  <a:pt x="53161" y="77962"/>
                </a:lnTo>
                <a:lnTo>
                  <a:pt x="52872" y="77874"/>
                </a:lnTo>
                <a:lnTo>
                  <a:pt x="52775" y="76710"/>
                </a:lnTo>
                <a:lnTo>
                  <a:pt x="53129" y="76477"/>
                </a:lnTo>
                <a:lnTo>
                  <a:pt x="53226" y="76215"/>
                </a:lnTo>
                <a:lnTo>
                  <a:pt x="53290" y="75749"/>
                </a:lnTo>
                <a:lnTo>
                  <a:pt x="53065" y="75487"/>
                </a:lnTo>
                <a:lnTo>
                  <a:pt x="52936" y="75283"/>
                </a:lnTo>
                <a:lnTo>
                  <a:pt x="52872" y="74992"/>
                </a:lnTo>
                <a:lnTo>
                  <a:pt x="52775" y="74701"/>
                </a:lnTo>
                <a:lnTo>
                  <a:pt x="52646" y="74701"/>
                </a:lnTo>
                <a:lnTo>
                  <a:pt x="52518" y="74264"/>
                </a:lnTo>
                <a:lnTo>
                  <a:pt x="52421" y="74264"/>
                </a:lnTo>
                <a:lnTo>
                  <a:pt x="52421" y="73624"/>
                </a:lnTo>
                <a:lnTo>
                  <a:pt x="52003" y="73420"/>
                </a:lnTo>
                <a:lnTo>
                  <a:pt x="51874" y="72838"/>
                </a:lnTo>
                <a:lnTo>
                  <a:pt x="51584" y="72721"/>
                </a:lnTo>
                <a:lnTo>
                  <a:pt x="51584" y="72518"/>
                </a:lnTo>
                <a:lnTo>
                  <a:pt x="51488" y="72518"/>
                </a:lnTo>
                <a:lnTo>
                  <a:pt x="51488" y="71673"/>
                </a:lnTo>
                <a:lnTo>
                  <a:pt x="51134" y="70625"/>
                </a:lnTo>
                <a:lnTo>
                  <a:pt x="50844" y="70625"/>
                </a:lnTo>
                <a:lnTo>
                  <a:pt x="50716" y="70189"/>
                </a:lnTo>
                <a:lnTo>
                  <a:pt x="50587" y="70189"/>
                </a:lnTo>
                <a:lnTo>
                  <a:pt x="50587" y="69810"/>
                </a:lnTo>
                <a:lnTo>
                  <a:pt x="50297" y="69723"/>
                </a:lnTo>
                <a:lnTo>
                  <a:pt x="50072" y="69403"/>
                </a:lnTo>
                <a:lnTo>
                  <a:pt x="49847" y="69082"/>
                </a:lnTo>
                <a:lnTo>
                  <a:pt x="49654" y="68646"/>
                </a:lnTo>
                <a:lnTo>
                  <a:pt x="49300" y="68646"/>
                </a:lnTo>
                <a:lnTo>
                  <a:pt x="49300" y="68442"/>
                </a:lnTo>
                <a:lnTo>
                  <a:pt x="48849" y="68064"/>
                </a:lnTo>
                <a:lnTo>
                  <a:pt x="48495" y="67656"/>
                </a:lnTo>
                <a:lnTo>
                  <a:pt x="48141" y="67219"/>
                </a:lnTo>
                <a:lnTo>
                  <a:pt x="47497" y="66812"/>
                </a:lnTo>
                <a:lnTo>
                  <a:pt x="47497" y="66433"/>
                </a:lnTo>
                <a:lnTo>
                  <a:pt x="47144" y="66317"/>
                </a:lnTo>
                <a:lnTo>
                  <a:pt x="46918" y="66171"/>
                </a:lnTo>
                <a:lnTo>
                  <a:pt x="46725" y="65909"/>
                </a:lnTo>
                <a:lnTo>
                  <a:pt x="46725" y="65473"/>
                </a:lnTo>
                <a:lnTo>
                  <a:pt x="46339" y="65327"/>
                </a:lnTo>
                <a:lnTo>
                  <a:pt x="46210" y="65065"/>
                </a:lnTo>
                <a:lnTo>
                  <a:pt x="46210" y="64570"/>
                </a:lnTo>
                <a:lnTo>
                  <a:pt x="45985" y="64570"/>
                </a:lnTo>
                <a:lnTo>
                  <a:pt x="45792" y="64221"/>
                </a:lnTo>
                <a:lnTo>
                  <a:pt x="45695" y="63930"/>
                </a:lnTo>
                <a:lnTo>
                  <a:pt x="45502" y="63668"/>
                </a:lnTo>
                <a:lnTo>
                  <a:pt x="45406" y="63318"/>
                </a:lnTo>
                <a:lnTo>
                  <a:pt x="45341" y="62823"/>
                </a:lnTo>
                <a:lnTo>
                  <a:pt x="46082" y="62823"/>
                </a:lnTo>
                <a:lnTo>
                  <a:pt x="46082" y="62620"/>
                </a:lnTo>
                <a:lnTo>
                  <a:pt x="46339" y="62474"/>
                </a:lnTo>
                <a:lnTo>
                  <a:pt x="46339" y="60727"/>
                </a:lnTo>
                <a:lnTo>
                  <a:pt x="46629" y="60727"/>
                </a:lnTo>
                <a:lnTo>
                  <a:pt x="46436" y="60407"/>
                </a:lnTo>
                <a:lnTo>
                  <a:pt x="46339" y="60407"/>
                </a:lnTo>
                <a:lnTo>
                  <a:pt x="46275" y="59970"/>
                </a:lnTo>
                <a:lnTo>
                  <a:pt x="46371" y="59592"/>
                </a:lnTo>
                <a:lnTo>
                  <a:pt x="46564" y="59243"/>
                </a:lnTo>
                <a:lnTo>
                  <a:pt x="46725" y="58981"/>
                </a:lnTo>
                <a:lnTo>
                  <a:pt x="46983" y="58864"/>
                </a:lnTo>
                <a:lnTo>
                  <a:pt x="46983" y="58165"/>
                </a:lnTo>
                <a:lnTo>
                  <a:pt x="47272" y="58165"/>
                </a:lnTo>
                <a:lnTo>
                  <a:pt x="47208" y="58020"/>
                </a:lnTo>
                <a:lnTo>
                  <a:pt x="47079" y="57816"/>
                </a:lnTo>
                <a:lnTo>
                  <a:pt x="47079" y="57583"/>
                </a:lnTo>
                <a:lnTo>
                  <a:pt x="47079" y="57321"/>
                </a:lnTo>
                <a:lnTo>
                  <a:pt x="47272" y="57321"/>
                </a:lnTo>
                <a:lnTo>
                  <a:pt x="47272" y="56914"/>
                </a:lnTo>
                <a:lnTo>
                  <a:pt x="46983" y="56797"/>
                </a:lnTo>
                <a:lnTo>
                  <a:pt x="46983" y="56535"/>
                </a:lnTo>
                <a:lnTo>
                  <a:pt x="46854" y="56535"/>
                </a:lnTo>
                <a:lnTo>
                  <a:pt x="46725" y="55953"/>
                </a:lnTo>
                <a:lnTo>
                  <a:pt x="46082" y="55836"/>
                </a:lnTo>
                <a:lnTo>
                  <a:pt x="45985" y="55749"/>
                </a:lnTo>
                <a:lnTo>
                  <a:pt x="45921" y="55633"/>
                </a:lnTo>
                <a:lnTo>
                  <a:pt x="45792" y="55516"/>
                </a:lnTo>
                <a:lnTo>
                  <a:pt x="45728" y="55429"/>
                </a:lnTo>
                <a:lnTo>
                  <a:pt x="45695" y="55254"/>
                </a:lnTo>
                <a:lnTo>
                  <a:pt x="45567" y="55254"/>
                </a:lnTo>
                <a:lnTo>
                  <a:pt x="45567" y="54905"/>
                </a:lnTo>
                <a:lnTo>
                  <a:pt x="44923" y="54905"/>
                </a:lnTo>
                <a:lnTo>
                  <a:pt x="44923" y="54788"/>
                </a:lnTo>
                <a:lnTo>
                  <a:pt x="44151" y="54788"/>
                </a:lnTo>
                <a:lnTo>
                  <a:pt x="44151" y="54905"/>
                </a:lnTo>
                <a:lnTo>
                  <a:pt x="43218" y="54905"/>
                </a:lnTo>
                <a:lnTo>
                  <a:pt x="43218" y="54788"/>
                </a:lnTo>
                <a:lnTo>
                  <a:pt x="43121" y="54788"/>
                </a:lnTo>
                <a:lnTo>
                  <a:pt x="42864" y="55167"/>
                </a:lnTo>
                <a:lnTo>
                  <a:pt x="40418" y="55254"/>
                </a:lnTo>
                <a:lnTo>
                  <a:pt x="40289" y="55109"/>
                </a:lnTo>
                <a:lnTo>
                  <a:pt x="40193" y="55050"/>
                </a:lnTo>
                <a:lnTo>
                  <a:pt x="40064" y="54992"/>
                </a:lnTo>
                <a:lnTo>
                  <a:pt x="40000" y="54992"/>
                </a:lnTo>
                <a:lnTo>
                  <a:pt x="39903" y="54905"/>
                </a:lnTo>
                <a:lnTo>
                  <a:pt x="39903" y="54672"/>
                </a:lnTo>
                <a:lnTo>
                  <a:pt x="39646" y="54585"/>
                </a:lnTo>
                <a:lnTo>
                  <a:pt x="39356" y="53420"/>
                </a:lnTo>
                <a:lnTo>
                  <a:pt x="39131" y="53245"/>
                </a:lnTo>
                <a:lnTo>
                  <a:pt x="39131" y="53042"/>
                </a:lnTo>
                <a:lnTo>
                  <a:pt x="38905" y="52925"/>
                </a:lnTo>
                <a:lnTo>
                  <a:pt x="38905" y="52721"/>
                </a:lnTo>
                <a:lnTo>
                  <a:pt x="38712" y="52721"/>
                </a:lnTo>
                <a:lnTo>
                  <a:pt x="38712" y="52459"/>
                </a:lnTo>
                <a:lnTo>
                  <a:pt x="37843" y="51761"/>
                </a:lnTo>
                <a:lnTo>
                  <a:pt x="35398" y="51673"/>
                </a:lnTo>
                <a:lnTo>
                  <a:pt x="35398" y="51761"/>
                </a:lnTo>
                <a:lnTo>
                  <a:pt x="32695" y="52139"/>
                </a:lnTo>
                <a:lnTo>
                  <a:pt x="32695" y="52459"/>
                </a:lnTo>
                <a:lnTo>
                  <a:pt x="32566" y="52518"/>
                </a:lnTo>
                <a:lnTo>
                  <a:pt x="32469" y="52605"/>
                </a:lnTo>
                <a:lnTo>
                  <a:pt x="32405" y="52605"/>
                </a:lnTo>
                <a:lnTo>
                  <a:pt x="32276" y="52663"/>
                </a:lnTo>
                <a:lnTo>
                  <a:pt x="32180" y="52663"/>
                </a:lnTo>
                <a:lnTo>
                  <a:pt x="32051" y="52663"/>
                </a:lnTo>
                <a:lnTo>
                  <a:pt x="31826" y="52721"/>
                </a:lnTo>
                <a:lnTo>
                  <a:pt x="31826" y="52838"/>
                </a:lnTo>
                <a:lnTo>
                  <a:pt x="30345" y="52925"/>
                </a:lnTo>
                <a:lnTo>
                  <a:pt x="30249" y="53158"/>
                </a:lnTo>
                <a:lnTo>
                  <a:pt x="29702" y="53245"/>
                </a:lnTo>
                <a:lnTo>
                  <a:pt x="29605" y="53508"/>
                </a:lnTo>
                <a:lnTo>
                  <a:pt x="29058" y="53624"/>
                </a:lnTo>
                <a:lnTo>
                  <a:pt x="29058" y="53740"/>
                </a:lnTo>
                <a:lnTo>
                  <a:pt x="27964" y="53886"/>
                </a:lnTo>
                <a:lnTo>
                  <a:pt x="27964" y="54002"/>
                </a:lnTo>
                <a:lnTo>
                  <a:pt x="27674" y="54002"/>
                </a:lnTo>
                <a:lnTo>
                  <a:pt x="27546" y="54206"/>
                </a:lnTo>
                <a:lnTo>
                  <a:pt x="27063" y="54410"/>
                </a:lnTo>
                <a:lnTo>
                  <a:pt x="26387" y="54468"/>
                </a:lnTo>
                <a:lnTo>
                  <a:pt x="26033" y="54090"/>
                </a:lnTo>
                <a:lnTo>
                  <a:pt x="25615" y="54032"/>
                </a:lnTo>
                <a:lnTo>
                  <a:pt x="25132" y="54032"/>
                </a:lnTo>
                <a:lnTo>
                  <a:pt x="24553" y="54002"/>
                </a:lnTo>
                <a:lnTo>
                  <a:pt x="24553" y="53886"/>
                </a:lnTo>
                <a:lnTo>
                  <a:pt x="23813" y="53886"/>
                </a:lnTo>
                <a:lnTo>
                  <a:pt x="23684" y="53624"/>
                </a:lnTo>
                <a:lnTo>
                  <a:pt x="23459" y="53566"/>
                </a:lnTo>
                <a:lnTo>
                  <a:pt x="22976" y="53566"/>
                </a:lnTo>
                <a:lnTo>
                  <a:pt x="22558" y="53566"/>
                </a:lnTo>
                <a:lnTo>
                  <a:pt x="22268" y="53624"/>
                </a:lnTo>
                <a:lnTo>
                  <a:pt x="22172" y="53886"/>
                </a:lnTo>
                <a:lnTo>
                  <a:pt x="21335" y="53886"/>
                </a:lnTo>
                <a:lnTo>
                  <a:pt x="21335" y="53740"/>
                </a:lnTo>
                <a:lnTo>
                  <a:pt x="20981" y="53886"/>
                </a:lnTo>
                <a:lnTo>
                  <a:pt x="20981" y="54002"/>
                </a:lnTo>
                <a:lnTo>
                  <a:pt x="20241" y="54002"/>
                </a:lnTo>
                <a:lnTo>
                  <a:pt x="20241" y="54090"/>
                </a:lnTo>
                <a:lnTo>
                  <a:pt x="19951" y="54090"/>
                </a:lnTo>
                <a:lnTo>
                  <a:pt x="19823" y="54323"/>
                </a:lnTo>
                <a:lnTo>
                  <a:pt x="19597" y="54323"/>
                </a:lnTo>
                <a:lnTo>
                  <a:pt x="19597" y="54468"/>
                </a:lnTo>
                <a:lnTo>
                  <a:pt x="18535" y="54585"/>
                </a:lnTo>
                <a:lnTo>
                  <a:pt x="18535" y="54672"/>
                </a:lnTo>
                <a:lnTo>
                  <a:pt x="18117" y="54672"/>
                </a:lnTo>
                <a:lnTo>
                  <a:pt x="18020" y="54905"/>
                </a:lnTo>
                <a:lnTo>
                  <a:pt x="17666" y="54905"/>
                </a:lnTo>
                <a:lnTo>
                  <a:pt x="17666" y="54992"/>
                </a:lnTo>
                <a:lnTo>
                  <a:pt x="16379" y="55167"/>
                </a:lnTo>
                <a:lnTo>
                  <a:pt x="16379" y="54992"/>
                </a:lnTo>
                <a:lnTo>
                  <a:pt x="16090" y="54992"/>
                </a:lnTo>
                <a:lnTo>
                  <a:pt x="15961" y="54788"/>
                </a:lnTo>
                <a:lnTo>
                  <a:pt x="15543" y="54788"/>
                </a:lnTo>
                <a:lnTo>
                  <a:pt x="15446" y="54585"/>
                </a:lnTo>
                <a:lnTo>
                  <a:pt x="15189" y="54585"/>
                </a:lnTo>
                <a:lnTo>
                  <a:pt x="15092" y="54323"/>
                </a:lnTo>
                <a:lnTo>
                  <a:pt x="14802" y="54323"/>
                </a:lnTo>
                <a:lnTo>
                  <a:pt x="14674" y="54090"/>
                </a:lnTo>
                <a:lnTo>
                  <a:pt x="14448" y="54090"/>
                </a:lnTo>
                <a:lnTo>
                  <a:pt x="14255" y="53886"/>
                </a:lnTo>
                <a:lnTo>
                  <a:pt x="13805" y="53740"/>
                </a:lnTo>
                <a:lnTo>
                  <a:pt x="13515" y="53420"/>
                </a:lnTo>
                <a:lnTo>
                  <a:pt x="13258" y="53420"/>
                </a:lnTo>
                <a:lnTo>
                  <a:pt x="11971" y="52139"/>
                </a:lnTo>
                <a:lnTo>
                  <a:pt x="11681" y="52139"/>
                </a:lnTo>
                <a:lnTo>
                  <a:pt x="11584" y="51877"/>
                </a:lnTo>
                <a:lnTo>
                  <a:pt x="11230" y="51761"/>
                </a:lnTo>
                <a:lnTo>
                  <a:pt x="11230" y="51673"/>
                </a:lnTo>
                <a:lnTo>
                  <a:pt x="10683" y="51499"/>
                </a:lnTo>
                <a:lnTo>
                  <a:pt x="10587" y="51295"/>
                </a:lnTo>
                <a:lnTo>
                  <a:pt x="10168" y="51295"/>
                </a:lnTo>
                <a:lnTo>
                  <a:pt x="9943" y="50713"/>
                </a:lnTo>
                <a:lnTo>
                  <a:pt x="9654" y="50713"/>
                </a:lnTo>
                <a:lnTo>
                  <a:pt x="9654" y="50596"/>
                </a:lnTo>
                <a:lnTo>
                  <a:pt x="9396" y="50596"/>
                </a:lnTo>
                <a:lnTo>
                  <a:pt x="9300" y="50393"/>
                </a:lnTo>
                <a:lnTo>
                  <a:pt x="8881" y="50393"/>
                </a:lnTo>
                <a:lnTo>
                  <a:pt x="8656" y="50014"/>
                </a:lnTo>
                <a:lnTo>
                  <a:pt x="8527" y="49956"/>
                </a:lnTo>
                <a:lnTo>
                  <a:pt x="8399" y="49956"/>
                </a:lnTo>
                <a:lnTo>
                  <a:pt x="8366" y="49956"/>
                </a:lnTo>
                <a:lnTo>
                  <a:pt x="8302" y="49956"/>
                </a:lnTo>
                <a:lnTo>
                  <a:pt x="8302" y="49956"/>
                </a:lnTo>
                <a:lnTo>
                  <a:pt x="8238" y="49956"/>
                </a:lnTo>
                <a:lnTo>
                  <a:pt x="8173" y="49927"/>
                </a:lnTo>
                <a:lnTo>
                  <a:pt x="8173" y="49810"/>
                </a:lnTo>
                <a:lnTo>
                  <a:pt x="8109" y="49665"/>
                </a:lnTo>
                <a:lnTo>
                  <a:pt x="7723" y="49665"/>
                </a:lnTo>
                <a:lnTo>
                  <a:pt x="7594" y="49170"/>
                </a:lnTo>
                <a:lnTo>
                  <a:pt x="7465" y="49170"/>
                </a:lnTo>
                <a:lnTo>
                  <a:pt x="7465" y="48850"/>
                </a:lnTo>
                <a:lnTo>
                  <a:pt x="6950" y="48646"/>
                </a:lnTo>
                <a:lnTo>
                  <a:pt x="6822" y="47219"/>
                </a:lnTo>
                <a:lnTo>
                  <a:pt x="6950" y="47219"/>
                </a:lnTo>
                <a:lnTo>
                  <a:pt x="6950" y="47103"/>
                </a:lnTo>
                <a:lnTo>
                  <a:pt x="6725" y="47016"/>
                </a:lnTo>
                <a:lnTo>
                  <a:pt x="6532" y="46637"/>
                </a:lnTo>
                <a:lnTo>
                  <a:pt x="6178" y="46433"/>
                </a:lnTo>
                <a:lnTo>
                  <a:pt x="6178" y="46055"/>
                </a:lnTo>
                <a:lnTo>
                  <a:pt x="6082" y="46055"/>
                </a:lnTo>
                <a:lnTo>
                  <a:pt x="6082" y="45938"/>
                </a:lnTo>
                <a:lnTo>
                  <a:pt x="5953" y="45880"/>
                </a:lnTo>
                <a:lnTo>
                  <a:pt x="5792" y="45851"/>
                </a:lnTo>
                <a:lnTo>
                  <a:pt x="5663" y="45851"/>
                </a:lnTo>
                <a:lnTo>
                  <a:pt x="5502" y="45793"/>
                </a:lnTo>
                <a:lnTo>
                  <a:pt x="5438" y="45676"/>
                </a:lnTo>
                <a:lnTo>
                  <a:pt x="5438" y="45473"/>
                </a:lnTo>
                <a:lnTo>
                  <a:pt x="4794" y="45356"/>
                </a:lnTo>
                <a:lnTo>
                  <a:pt x="4601" y="45036"/>
                </a:lnTo>
                <a:lnTo>
                  <a:pt x="4505" y="44832"/>
                </a:lnTo>
                <a:lnTo>
                  <a:pt x="4312" y="44570"/>
                </a:lnTo>
                <a:lnTo>
                  <a:pt x="4247" y="44192"/>
                </a:lnTo>
                <a:lnTo>
                  <a:pt x="3797" y="43988"/>
                </a:lnTo>
                <a:lnTo>
                  <a:pt x="3572" y="43609"/>
                </a:lnTo>
                <a:lnTo>
                  <a:pt x="3507" y="43027"/>
                </a:lnTo>
                <a:lnTo>
                  <a:pt x="3443" y="42969"/>
                </a:lnTo>
                <a:lnTo>
                  <a:pt x="3378" y="42969"/>
                </a:lnTo>
                <a:lnTo>
                  <a:pt x="3378" y="42940"/>
                </a:lnTo>
                <a:lnTo>
                  <a:pt x="3378" y="42940"/>
                </a:lnTo>
                <a:lnTo>
                  <a:pt x="3378" y="42882"/>
                </a:lnTo>
                <a:lnTo>
                  <a:pt x="3314" y="42765"/>
                </a:lnTo>
                <a:lnTo>
                  <a:pt x="2960" y="42765"/>
                </a:lnTo>
                <a:lnTo>
                  <a:pt x="2960" y="43027"/>
                </a:lnTo>
                <a:lnTo>
                  <a:pt x="2316" y="43027"/>
                </a:lnTo>
                <a:lnTo>
                  <a:pt x="2220" y="42561"/>
                </a:lnTo>
                <a:lnTo>
                  <a:pt x="1802" y="42445"/>
                </a:lnTo>
                <a:lnTo>
                  <a:pt x="1737" y="42299"/>
                </a:lnTo>
                <a:lnTo>
                  <a:pt x="1673" y="42183"/>
                </a:lnTo>
                <a:lnTo>
                  <a:pt x="1641" y="42096"/>
                </a:lnTo>
                <a:lnTo>
                  <a:pt x="1576" y="42037"/>
                </a:lnTo>
                <a:lnTo>
                  <a:pt x="1448" y="41921"/>
                </a:lnTo>
                <a:lnTo>
                  <a:pt x="1383" y="41775"/>
                </a:lnTo>
                <a:lnTo>
                  <a:pt x="933" y="41775"/>
                </a:lnTo>
                <a:lnTo>
                  <a:pt x="804" y="41222"/>
                </a:lnTo>
                <a:lnTo>
                  <a:pt x="740" y="40611"/>
                </a:lnTo>
                <a:lnTo>
                  <a:pt x="868" y="40349"/>
                </a:lnTo>
                <a:lnTo>
                  <a:pt x="868" y="40058"/>
                </a:lnTo>
                <a:lnTo>
                  <a:pt x="868" y="39767"/>
                </a:lnTo>
                <a:lnTo>
                  <a:pt x="933" y="39446"/>
                </a:lnTo>
                <a:lnTo>
                  <a:pt x="1029" y="39446"/>
                </a:lnTo>
                <a:lnTo>
                  <a:pt x="1094" y="39330"/>
                </a:lnTo>
                <a:lnTo>
                  <a:pt x="1094" y="39213"/>
                </a:lnTo>
                <a:lnTo>
                  <a:pt x="1158" y="39126"/>
                </a:lnTo>
                <a:lnTo>
                  <a:pt x="1158" y="38951"/>
                </a:lnTo>
                <a:lnTo>
                  <a:pt x="740" y="38864"/>
                </a:lnTo>
                <a:lnTo>
                  <a:pt x="643" y="38486"/>
                </a:lnTo>
                <a:lnTo>
                  <a:pt x="450" y="38165"/>
                </a:lnTo>
                <a:lnTo>
                  <a:pt x="225" y="37903"/>
                </a:lnTo>
                <a:lnTo>
                  <a:pt x="96" y="37583"/>
                </a:lnTo>
                <a:lnTo>
                  <a:pt x="0" y="37117"/>
                </a:lnTo>
                <a:lnTo>
                  <a:pt x="450" y="36797"/>
                </a:lnTo>
                <a:lnTo>
                  <a:pt x="868" y="36419"/>
                </a:lnTo>
                <a:lnTo>
                  <a:pt x="1158" y="35953"/>
                </a:lnTo>
                <a:lnTo>
                  <a:pt x="1287" y="35953"/>
                </a:lnTo>
                <a:lnTo>
                  <a:pt x="1383" y="35196"/>
                </a:lnTo>
                <a:lnTo>
                  <a:pt x="1576" y="35196"/>
                </a:lnTo>
                <a:lnTo>
                  <a:pt x="1673" y="33944"/>
                </a:lnTo>
                <a:lnTo>
                  <a:pt x="1930" y="33828"/>
                </a:lnTo>
                <a:lnTo>
                  <a:pt x="2027" y="33245"/>
                </a:lnTo>
                <a:lnTo>
                  <a:pt x="2220" y="33245"/>
                </a:lnTo>
                <a:lnTo>
                  <a:pt x="2220" y="33042"/>
                </a:lnTo>
                <a:lnTo>
                  <a:pt x="2316" y="33042"/>
                </a:lnTo>
                <a:lnTo>
                  <a:pt x="2510" y="32401"/>
                </a:lnTo>
                <a:lnTo>
                  <a:pt x="2445" y="31703"/>
                </a:lnTo>
                <a:lnTo>
                  <a:pt x="2316" y="31033"/>
                </a:lnTo>
                <a:lnTo>
                  <a:pt x="2316" y="30538"/>
                </a:lnTo>
                <a:lnTo>
                  <a:pt x="1802" y="30218"/>
                </a:lnTo>
                <a:lnTo>
                  <a:pt x="1930" y="29170"/>
                </a:lnTo>
                <a:lnTo>
                  <a:pt x="2027" y="29170"/>
                </a:lnTo>
                <a:lnTo>
                  <a:pt x="2027" y="28966"/>
                </a:lnTo>
                <a:lnTo>
                  <a:pt x="2220" y="28966"/>
                </a:lnTo>
                <a:lnTo>
                  <a:pt x="2220" y="28588"/>
                </a:lnTo>
                <a:lnTo>
                  <a:pt x="2156" y="28267"/>
                </a:lnTo>
                <a:lnTo>
                  <a:pt x="2027" y="28005"/>
                </a:lnTo>
                <a:lnTo>
                  <a:pt x="1673" y="28005"/>
                </a:lnTo>
                <a:lnTo>
                  <a:pt x="1673" y="27802"/>
                </a:lnTo>
                <a:lnTo>
                  <a:pt x="1641" y="27831"/>
                </a:lnTo>
                <a:lnTo>
                  <a:pt x="1576" y="27831"/>
                </a:lnTo>
                <a:lnTo>
                  <a:pt x="1576" y="27831"/>
                </a:lnTo>
                <a:lnTo>
                  <a:pt x="1576" y="27889"/>
                </a:lnTo>
                <a:lnTo>
                  <a:pt x="1576" y="27889"/>
                </a:lnTo>
                <a:lnTo>
                  <a:pt x="1576" y="28005"/>
                </a:lnTo>
                <a:lnTo>
                  <a:pt x="740" y="28005"/>
                </a:lnTo>
                <a:lnTo>
                  <a:pt x="933" y="26259"/>
                </a:lnTo>
                <a:lnTo>
                  <a:pt x="1158" y="26259"/>
                </a:lnTo>
                <a:lnTo>
                  <a:pt x="1158" y="25356"/>
                </a:lnTo>
                <a:lnTo>
                  <a:pt x="2027" y="24716"/>
                </a:lnTo>
                <a:lnTo>
                  <a:pt x="2220" y="24192"/>
                </a:lnTo>
                <a:lnTo>
                  <a:pt x="2316" y="24192"/>
                </a:lnTo>
                <a:lnTo>
                  <a:pt x="2445" y="23726"/>
                </a:lnTo>
                <a:lnTo>
                  <a:pt x="2574" y="23726"/>
                </a:lnTo>
                <a:lnTo>
                  <a:pt x="2574" y="23347"/>
                </a:lnTo>
                <a:lnTo>
                  <a:pt x="2864" y="23231"/>
                </a:lnTo>
                <a:lnTo>
                  <a:pt x="2960" y="22387"/>
                </a:lnTo>
                <a:lnTo>
                  <a:pt x="2960" y="22387"/>
                </a:lnTo>
                <a:lnTo>
                  <a:pt x="3024" y="22328"/>
                </a:lnTo>
                <a:lnTo>
                  <a:pt x="3089" y="22328"/>
                </a:lnTo>
                <a:lnTo>
                  <a:pt x="3153" y="22299"/>
                </a:lnTo>
                <a:lnTo>
                  <a:pt x="3153" y="22241"/>
                </a:lnTo>
                <a:lnTo>
                  <a:pt x="3218" y="22066"/>
                </a:lnTo>
                <a:lnTo>
                  <a:pt x="3507" y="22066"/>
                </a:lnTo>
                <a:lnTo>
                  <a:pt x="4794" y="20815"/>
                </a:lnTo>
                <a:lnTo>
                  <a:pt x="5020" y="20640"/>
                </a:lnTo>
                <a:lnTo>
                  <a:pt x="5020" y="19650"/>
                </a:lnTo>
                <a:lnTo>
                  <a:pt x="5148" y="19650"/>
                </a:lnTo>
                <a:lnTo>
                  <a:pt x="5245" y="19155"/>
                </a:lnTo>
                <a:lnTo>
                  <a:pt x="5534" y="19068"/>
                </a:lnTo>
                <a:lnTo>
                  <a:pt x="5534" y="18806"/>
                </a:lnTo>
                <a:lnTo>
                  <a:pt x="5663" y="18806"/>
                </a:lnTo>
                <a:lnTo>
                  <a:pt x="5663" y="18311"/>
                </a:lnTo>
                <a:lnTo>
                  <a:pt x="5792" y="18311"/>
                </a:lnTo>
                <a:lnTo>
                  <a:pt x="5888" y="18224"/>
                </a:lnTo>
                <a:lnTo>
                  <a:pt x="6017" y="18165"/>
                </a:lnTo>
                <a:lnTo>
                  <a:pt x="6146" y="18165"/>
                </a:lnTo>
                <a:lnTo>
                  <a:pt x="6242" y="18165"/>
                </a:lnTo>
                <a:lnTo>
                  <a:pt x="6307" y="18165"/>
                </a:lnTo>
                <a:lnTo>
                  <a:pt x="6436" y="18165"/>
                </a:lnTo>
                <a:lnTo>
                  <a:pt x="6532" y="18107"/>
                </a:lnTo>
                <a:lnTo>
                  <a:pt x="6822" y="17787"/>
                </a:lnTo>
                <a:lnTo>
                  <a:pt x="7079" y="17787"/>
                </a:lnTo>
                <a:lnTo>
                  <a:pt x="7176" y="17525"/>
                </a:lnTo>
                <a:lnTo>
                  <a:pt x="7369" y="17525"/>
                </a:lnTo>
                <a:lnTo>
                  <a:pt x="7369" y="17321"/>
                </a:lnTo>
                <a:lnTo>
                  <a:pt x="7594" y="17147"/>
                </a:lnTo>
                <a:lnTo>
                  <a:pt x="7594" y="16943"/>
                </a:lnTo>
                <a:lnTo>
                  <a:pt x="7819" y="16826"/>
                </a:lnTo>
                <a:lnTo>
                  <a:pt x="7819" y="16244"/>
                </a:lnTo>
                <a:lnTo>
                  <a:pt x="8012" y="16244"/>
                </a:lnTo>
                <a:lnTo>
                  <a:pt x="8077" y="16157"/>
                </a:lnTo>
                <a:lnTo>
                  <a:pt x="8109" y="16040"/>
                </a:lnTo>
                <a:lnTo>
                  <a:pt x="8173" y="15982"/>
                </a:lnTo>
                <a:lnTo>
                  <a:pt x="8173" y="15836"/>
                </a:lnTo>
                <a:lnTo>
                  <a:pt x="8238" y="15662"/>
                </a:lnTo>
                <a:lnTo>
                  <a:pt x="9010" y="15458"/>
                </a:lnTo>
                <a:lnTo>
                  <a:pt x="9010" y="15312"/>
                </a:lnTo>
                <a:lnTo>
                  <a:pt x="10297" y="15196"/>
                </a:lnTo>
                <a:lnTo>
                  <a:pt x="10297" y="15080"/>
                </a:lnTo>
                <a:lnTo>
                  <a:pt x="10587" y="15080"/>
                </a:lnTo>
                <a:lnTo>
                  <a:pt x="10587" y="14992"/>
                </a:lnTo>
                <a:lnTo>
                  <a:pt x="11230" y="14818"/>
                </a:lnTo>
                <a:lnTo>
                  <a:pt x="11971" y="14032"/>
                </a:lnTo>
                <a:lnTo>
                  <a:pt x="12518" y="13915"/>
                </a:lnTo>
                <a:lnTo>
                  <a:pt x="14255" y="12081"/>
                </a:lnTo>
                <a:lnTo>
                  <a:pt x="14191" y="11586"/>
                </a:lnTo>
                <a:lnTo>
                  <a:pt x="14030" y="11062"/>
                </a:lnTo>
                <a:lnTo>
                  <a:pt x="13966" y="10538"/>
                </a:lnTo>
                <a:lnTo>
                  <a:pt x="14030" y="9956"/>
                </a:lnTo>
                <a:lnTo>
                  <a:pt x="14320" y="9315"/>
                </a:lnTo>
                <a:lnTo>
                  <a:pt x="14802" y="8791"/>
                </a:lnTo>
                <a:lnTo>
                  <a:pt x="15189" y="8588"/>
                </a:lnTo>
                <a:lnTo>
                  <a:pt x="15189" y="7889"/>
                </a:lnTo>
                <a:lnTo>
                  <a:pt x="15317" y="7889"/>
                </a:lnTo>
                <a:lnTo>
                  <a:pt x="15961" y="7161"/>
                </a:lnTo>
                <a:lnTo>
                  <a:pt x="16186" y="7161"/>
                </a:lnTo>
                <a:lnTo>
                  <a:pt x="16733" y="6579"/>
                </a:lnTo>
                <a:lnTo>
                  <a:pt x="17023" y="6579"/>
                </a:lnTo>
                <a:lnTo>
                  <a:pt x="17023" y="6462"/>
                </a:lnTo>
                <a:lnTo>
                  <a:pt x="17248" y="6462"/>
                </a:lnTo>
                <a:lnTo>
                  <a:pt x="17248" y="6346"/>
                </a:lnTo>
                <a:lnTo>
                  <a:pt x="17666" y="6346"/>
                </a:lnTo>
                <a:lnTo>
                  <a:pt x="17666" y="6259"/>
                </a:lnTo>
                <a:lnTo>
                  <a:pt x="18117" y="6084"/>
                </a:lnTo>
                <a:lnTo>
                  <a:pt x="18117" y="5997"/>
                </a:lnTo>
                <a:lnTo>
                  <a:pt x="18761" y="5880"/>
                </a:lnTo>
                <a:lnTo>
                  <a:pt x="18954" y="5676"/>
                </a:lnTo>
                <a:lnTo>
                  <a:pt x="19179" y="5676"/>
                </a:lnTo>
                <a:lnTo>
                  <a:pt x="19404" y="5298"/>
                </a:lnTo>
                <a:lnTo>
                  <a:pt x="19597" y="5298"/>
                </a:lnTo>
                <a:lnTo>
                  <a:pt x="19597" y="5094"/>
                </a:lnTo>
                <a:lnTo>
                  <a:pt x="19951" y="4832"/>
                </a:lnTo>
                <a:lnTo>
                  <a:pt x="19951" y="4599"/>
                </a:lnTo>
                <a:lnTo>
                  <a:pt x="20048" y="4599"/>
                </a:lnTo>
                <a:lnTo>
                  <a:pt x="20048" y="4337"/>
                </a:lnTo>
                <a:lnTo>
                  <a:pt x="20241" y="4337"/>
                </a:lnTo>
                <a:lnTo>
                  <a:pt x="20241" y="4133"/>
                </a:lnTo>
                <a:lnTo>
                  <a:pt x="20337" y="4133"/>
                </a:lnTo>
                <a:lnTo>
                  <a:pt x="20337" y="3930"/>
                </a:lnTo>
                <a:lnTo>
                  <a:pt x="20595" y="3813"/>
                </a:lnTo>
                <a:lnTo>
                  <a:pt x="20595" y="3551"/>
                </a:lnTo>
                <a:lnTo>
                  <a:pt x="20691" y="3551"/>
                </a:lnTo>
                <a:lnTo>
                  <a:pt x="20691" y="3347"/>
                </a:lnTo>
                <a:lnTo>
                  <a:pt x="20884" y="3347"/>
                </a:lnTo>
                <a:lnTo>
                  <a:pt x="20884" y="3085"/>
                </a:lnTo>
                <a:lnTo>
                  <a:pt x="20981" y="3085"/>
                </a:lnTo>
                <a:lnTo>
                  <a:pt x="20981" y="2852"/>
                </a:lnTo>
                <a:lnTo>
                  <a:pt x="21110" y="2852"/>
                </a:lnTo>
                <a:lnTo>
                  <a:pt x="21238" y="2503"/>
                </a:lnTo>
                <a:lnTo>
                  <a:pt x="22526" y="2387"/>
                </a:lnTo>
                <a:lnTo>
                  <a:pt x="22687" y="2707"/>
                </a:lnTo>
                <a:lnTo>
                  <a:pt x="22912" y="3085"/>
                </a:lnTo>
                <a:lnTo>
                  <a:pt x="23169" y="3347"/>
                </a:lnTo>
                <a:lnTo>
                  <a:pt x="23266" y="3377"/>
                </a:lnTo>
                <a:lnTo>
                  <a:pt x="23330" y="3377"/>
                </a:lnTo>
                <a:lnTo>
                  <a:pt x="23459" y="3377"/>
                </a:lnTo>
                <a:lnTo>
                  <a:pt x="23523" y="3435"/>
                </a:lnTo>
                <a:lnTo>
                  <a:pt x="23555" y="3435"/>
                </a:lnTo>
                <a:lnTo>
                  <a:pt x="23684" y="3551"/>
                </a:lnTo>
                <a:lnTo>
                  <a:pt x="24971" y="3435"/>
                </a:lnTo>
                <a:lnTo>
                  <a:pt x="24971" y="3551"/>
                </a:lnTo>
                <a:lnTo>
                  <a:pt x="25486" y="3551"/>
                </a:lnTo>
                <a:lnTo>
                  <a:pt x="25615" y="3347"/>
                </a:lnTo>
                <a:lnTo>
                  <a:pt x="26098" y="3231"/>
                </a:lnTo>
                <a:lnTo>
                  <a:pt x="26677" y="3231"/>
                </a:lnTo>
                <a:lnTo>
                  <a:pt x="26741" y="3289"/>
                </a:lnTo>
                <a:lnTo>
                  <a:pt x="26773" y="3377"/>
                </a:lnTo>
                <a:lnTo>
                  <a:pt x="26773" y="3435"/>
                </a:lnTo>
                <a:lnTo>
                  <a:pt x="26838" y="3551"/>
                </a:lnTo>
                <a:lnTo>
                  <a:pt x="26902" y="3668"/>
                </a:lnTo>
                <a:lnTo>
                  <a:pt x="27546" y="3609"/>
                </a:lnTo>
                <a:lnTo>
                  <a:pt x="28061" y="3493"/>
                </a:lnTo>
                <a:lnTo>
                  <a:pt x="28608" y="3347"/>
                </a:lnTo>
                <a:lnTo>
                  <a:pt x="28672" y="3173"/>
                </a:lnTo>
                <a:lnTo>
                  <a:pt x="28769" y="3114"/>
                </a:lnTo>
                <a:lnTo>
                  <a:pt x="28833" y="3027"/>
                </a:lnTo>
                <a:lnTo>
                  <a:pt x="28897" y="2911"/>
                </a:lnTo>
                <a:lnTo>
                  <a:pt x="28962" y="2765"/>
                </a:lnTo>
                <a:lnTo>
                  <a:pt x="29477" y="2649"/>
                </a:lnTo>
                <a:lnTo>
                  <a:pt x="29991" y="2503"/>
                </a:lnTo>
                <a:lnTo>
                  <a:pt x="29991" y="2387"/>
                </a:lnTo>
                <a:lnTo>
                  <a:pt x="30893" y="2387"/>
                </a:lnTo>
                <a:lnTo>
                  <a:pt x="31279" y="1921"/>
                </a:lnTo>
                <a:lnTo>
                  <a:pt x="31633" y="1921"/>
                </a:lnTo>
                <a:lnTo>
                  <a:pt x="31922" y="1601"/>
                </a:lnTo>
                <a:lnTo>
                  <a:pt x="32566" y="1601"/>
                </a:lnTo>
                <a:lnTo>
                  <a:pt x="32566" y="1484"/>
                </a:lnTo>
                <a:lnTo>
                  <a:pt x="32920" y="1484"/>
                </a:lnTo>
                <a:lnTo>
                  <a:pt x="32920" y="1339"/>
                </a:lnTo>
                <a:lnTo>
                  <a:pt x="33209" y="1339"/>
                </a:lnTo>
                <a:lnTo>
                  <a:pt x="33209" y="1222"/>
                </a:lnTo>
                <a:lnTo>
                  <a:pt x="35269" y="1222"/>
                </a:lnTo>
                <a:lnTo>
                  <a:pt x="35494" y="844"/>
                </a:lnTo>
                <a:lnTo>
                  <a:pt x="38905" y="756"/>
                </a:lnTo>
                <a:lnTo>
                  <a:pt x="40193" y="1018"/>
                </a:lnTo>
                <a:lnTo>
                  <a:pt x="40193" y="844"/>
                </a:lnTo>
                <a:lnTo>
                  <a:pt x="40836" y="844"/>
                </a:lnTo>
                <a:lnTo>
                  <a:pt x="40933" y="640"/>
                </a:lnTo>
                <a:lnTo>
                  <a:pt x="41480" y="465"/>
                </a:lnTo>
                <a:lnTo>
                  <a:pt x="42220" y="436"/>
                </a:lnTo>
                <a:lnTo>
                  <a:pt x="42349" y="756"/>
                </a:lnTo>
                <a:lnTo>
                  <a:pt x="42477" y="756"/>
                </a:lnTo>
                <a:lnTo>
                  <a:pt x="42574" y="698"/>
                </a:lnTo>
                <a:lnTo>
                  <a:pt x="42638" y="698"/>
                </a:lnTo>
                <a:lnTo>
                  <a:pt x="42638" y="640"/>
                </a:lnTo>
                <a:lnTo>
                  <a:pt x="42703" y="524"/>
                </a:lnTo>
                <a:lnTo>
                  <a:pt x="42767" y="436"/>
                </a:lnTo>
                <a:lnTo>
                  <a:pt x="43636" y="436"/>
                </a:lnTo>
                <a:lnTo>
                  <a:pt x="43636" y="524"/>
                </a:lnTo>
                <a:lnTo>
                  <a:pt x="43925" y="640"/>
                </a:lnTo>
                <a:lnTo>
                  <a:pt x="44408" y="756"/>
                </a:lnTo>
                <a:lnTo>
                  <a:pt x="44859" y="786"/>
                </a:lnTo>
                <a:lnTo>
                  <a:pt x="45341" y="756"/>
                </a:lnTo>
                <a:lnTo>
                  <a:pt x="45438" y="524"/>
                </a:lnTo>
                <a:lnTo>
                  <a:pt x="46210" y="436"/>
                </a:lnTo>
                <a:lnTo>
                  <a:pt x="46210" y="262"/>
                </a:lnTo>
                <a:lnTo>
                  <a:pt x="46436" y="203"/>
                </a:lnTo>
                <a:lnTo>
                  <a:pt x="46854" y="116"/>
                </a:lnTo>
                <a:lnTo>
                  <a:pt x="47272" y="0"/>
                </a:lnTo>
                <a:close/>
              </a:path>
            </a:pathLst>
          </a:custGeom>
          <a:solidFill>
            <a:srgbClr val="32AEB8">
              <a:alpha val="6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40"/>
          <p:cNvSpPr/>
          <p:nvPr/>
        </p:nvSpPr>
        <p:spPr>
          <a:xfrm>
            <a:off x="0" y="267494"/>
            <a:ext cx="899592" cy="216024"/>
          </a:xfrm>
          <a:prstGeom prst="rect">
            <a:avLst/>
          </a:prstGeom>
          <a:solidFill>
            <a:srgbClr val="F2A40D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4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418" l="0" r="0" t="1428"/>
          <a:stretch/>
        </p:blipFill>
        <p:spPr>
          <a:xfrm>
            <a:off x="0" y="-1"/>
            <a:ext cx="9144000" cy="3076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81" name="Google Shape;581;p41"/>
          <p:cNvSpPr/>
          <p:nvPr/>
        </p:nvSpPr>
        <p:spPr>
          <a:xfrm>
            <a:off x="600844" y="2521687"/>
            <a:ext cx="3395091" cy="1152128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41"/>
          <p:cNvSpPr txBox="1"/>
          <p:nvPr/>
        </p:nvSpPr>
        <p:spPr>
          <a:xfrm>
            <a:off x="755576" y="2557120"/>
            <a:ext cx="3168352" cy="486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41"/>
          <p:cNvSpPr txBox="1"/>
          <p:nvPr/>
        </p:nvSpPr>
        <p:spPr>
          <a:xfrm>
            <a:off x="755576" y="2972674"/>
            <a:ext cx="30963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41"/>
          <p:cNvSpPr txBox="1"/>
          <p:nvPr/>
        </p:nvSpPr>
        <p:spPr>
          <a:xfrm>
            <a:off x="5868144" y="3199036"/>
            <a:ext cx="2808312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41"/>
          <p:cNvSpPr txBox="1"/>
          <p:nvPr/>
        </p:nvSpPr>
        <p:spPr>
          <a:xfrm>
            <a:off x="611560" y="3917721"/>
            <a:ext cx="489654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42"/>
          <p:cNvGrpSpPr/>
          <p:nvPr/>
        </p:nvGrpSpPr>
        <p:grpSpPr>
          <a:xfrm>
            <a:off x="0" y="1270544"/>
            <a:ext cx="4355976" cy="653133"/>
            <a:chOff x="0" y="1270545"/>
            <a:chExt cx="4355976" cy="504056"/>
          </a:xfrm>
        </p:grpSpPr>
        <p:sp>
          <p:nvSpPr>
            <p:cNvPr id="591" name="Google Shape;591;p42"/>
            <p:cNvSpPr/>
            <p:nvPr/>
          </p:nvSpPr>
          <p:spPr>
            <a:xfrm>
              <a:off x="323528" y="1270545"/>
              <a:ext cx="4032448" cy="504056"/>
            </a:xfrm>
            <a:prstGeom prst="rect">
              <a:avLst/>
            </a:pr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42"/>
            <p:cNvSpPr/>
            <p:nvPr/>
          </p:nvSpPr>
          <p:spPr>
            <a:xfrm>
              <a:off x="0" y="1270545"/>
              <a:ext cx="323528" cy="504056"/>
            </a:xfrm>
            <a:prstGeom prst="rect">
              <a:avLst/>
            </a:prstGeom>
            <a:solidFill>
              <a:srgbClr val="F2A40D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3" name="Google Shape;593;p42"/>
          <p:cNvSpPr txBox="1"/>
          <p:nvPr/>
        </p:nvSpPr>
        <p:spPr>
          <a:xfrm>
            <a:off x="467544" y="1315361"/>
            <a:ext cx="3240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Designed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42"/>
          <p:cNvSpPr txBox="1"/>
          <p:nvPr/>
        </p:nvSpPr>
        <p:spPr>
          <a:xfrm>
            <a:off x="467544" y="1606475"/>
            <a:ext cx="3240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42"/>
          <p:cNvSpPr txBox="1"/>
          <p:nvPr/>
        </p:nvSpPr>
        <p:spPr>
          <a:xfrm>
            <a:off x="467544" y="1995686"/>
            <a:ext cx="36004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 Easy to change colors, photos and Text. Get a modern PowerPoint  Presentation that is beautifully designed. 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42"/>
          <p:cNvSpPr/>
          <p:nvPr/>
        </p:nvSpPr>
        <p:spPr>
          <a:xfrm rot="-877503">
            <a:off x="4984754" y="838803"/>
            <a:ext cx="4312380" cy="894796"/>
          </a:xfrm>
          <a:custGeom>
            <a:rect b="b" l="l" r="r" t="t"/>
            <a:pathLst>
              <a:path extrusionOk="0" h="120000" w="120000">
                <a:moveTo>
                  <a:pt x="120000" y="15771"/>
                </a:moveTo>
                <a:lnTo>
                  <a:pt x="115210" y="104228"/>
                </a:lnTo>
                <a:lnTo>
                  <a:pt x="13840" y="104228"/>
                </a:lnTo>
                <a:lnTo>
                  <a:pt x="13840" y="120000"/>
                </a:lnTo>
                <a:lnTo>
                  <a:pt x="0" y="60000"/>
                </a:lnTo>
                <a:lnTo>
                  <a:pt x="13840" y="0"/>
                </a:lnTo>
                <a:lnTo>
                  <a:pt x="13840" y="15771"/>
                </a:ln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7" name="Google Shape;597;p42"/>
          <p:cNvGrpSpPr/>
          <p:nvPr/>
        </p:nvGrpSpPr>
        <p:grpSpPr>
          <a:xfrm rot="-840000">
            <a:off x="5605020" y="1023682"/>
            <a:ext cx="3096344" cy="518645"/>
            <a:chOff x="803640" y="3362835"/>
            <a:chExt cx="2059657" cy="518645"/>
          </a:xfrm>
        </p:grpSpPr>
        <p:sp>
          <p:nvSpPr>
            <p:cNvPr id="598" name="Google Shape;598;p42"/>
            <p:cNvSpPr txBox="1"/>
            <p:nvPr/>
          </p:nvSpPr>
          <p:spPr>
            <a:xfrm>
              <a:off x="803640" y="3604481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0" name="Google Shape;600;p42"/>
          <p:cNvSpPr/>
          <p:nvPr/>
        </p:nvSpPr>
        <p:spPr>
          <a:xfrm rot="-877503">
            <a:off x="4984754" y="1707590"/>
            <a:ext cx="4312380" cy="894796"/>
          </a:xfrm>
          <a:custGeom>
            <a:rect b="b" l="l" r="r" t="t"/>
            <a:pathLst>
              <a:path extrusionOk="0" h="120000" w="120000">
                <a:moveTo>
                  <a:pt x="120000" y="15771"/>
                </a:moveTo>
                <a:lnTo>
                  <a:pt x="115210" y="104228"/>
                </a:lnTo>
                <a:lnTo>
                  <a:pt x="13840" y="104228"/>
                </a:lnTo>
                <a:lnTo>
                  <a:pt x="13840" y="120000"/>
                </a:lnTo>
                <a:lnTo>
                  <a:pt x="0" y="60000"/>
                </a:lnTo>
                <a:lnTo>
                  <a:pt x="13840" y="0"/>
                </a:lnTo>
                <a:lnTo>
                  <a:pt x="13840" y="15771"/>
                </a:ln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1" name="Google Shape;601;p42"/>
          <p:cNvGrpSpPr/>
          <p:nvPr/>
        </p:nvGrpSpPr>
        <p:grpSpPr>
          <a:xfrm rot="-840000">
            <a:off x="5605020" y="1892469"/>
            <a:ext cx="3096344" cy="518645"/>
            <a:chOff x="803640" y="3362835"/>
            <a:chExt cx="2059657" cy="518645"/>
          </a:xfrm>
        </p:grpSpPr>
        <p:sp>
          <p:nvSpPr>
            <p:cNvPr id="602" name="Google Shape;602;p42"/>
            <p:cNvSpPr txBox="1"/>
            <p:nvPr/>
          </p:nvSpPr>
          <p:spPr>
            <a:xfrm>
              <a:off x="803640" y="3604481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4" name="Google Shape;604;p42"/>
          <p:cNvSpPr/>
          <p:nvPr/>
        </p:nvSpPr>
        <p:spPr>
          <a:xfrm rot="-877503">
            <a:off x="4984754" y="2576377"/>
            <a:ext cx="4312380" cy="894796"/>
          </a:xfrm>
          <a:custGeom>
            <a:rect b="b" l="l" r="r" t="t"/>
            <a:pathLst>
              <a:path extrusionOk="0" h="120000" w="120000">
                <a:moveTo>
                  <a:pt x="120000" y="15771"/>
                </a:moveTo>
                <a:lnTo>
                  <a:pt x="115210" y="104228"/>
                </a:lnTo>
                <a:lnTo>
                  <a:pt x="13840" y="104228"/>
                </a:lnTo>
                <a:lnTo>
                  <a:pt x="13840" y="120000"/>
                </a:lnTo>
                <a:lnTo>
                  <a:pt x="0" y="60000"/>
                </a:lnTo>
                <a:lnTo>
                  <a:pt x="13840" y="0"/>
                </a:lnTo>
                <a:lnTo>
                  <a:pt x="13840" y="15771"/>
                </a:ln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5" name="Google Shape;605;p42"/>
          <p:cNvGrpSpPr/>
          <p:nvPr/>
        </p:nvGrpSpPr>
        <p:grpSpPr>
          <a:xfrm rot="-840000">
            <a:off x="5605020" y="2761256"/>
            <a:ext cx="3096344" cy="518645"/>
            <a:chOff x="803640" y="3362835"/>
            <a:chExt cx="2059657" cy="518645"/>
          </a:xfrm>
        </p:grpSpPr>
        <p:sp>
          <p:nvSpPr>
            <p:cNvPr id="606" name="Google Shape;606;p42"/>
            <p:cNvSpPr txBox="1"/>
            <p:nvPr/>
          </p:nvSpPr>
          <p:spPr>
            <a:xfrm>
              <a:off x="803640" y="3604481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8" name="Google Shape;608;p42"/>
          <p:cNvSpPr/>
          <p:nvPr/>
        </p:nvSpPr>
        <p:spPr>
          <a:xfrm rot="-877503">
            <a:off x="4984754" y="3445164"/>
            <a:ext cx="4312380" cy="894796"/>
          </a:xfrm>
          <a:custGeom>
            <a:rect b="b" l="l" r="r" t="t"/>
            <a:pathLst>
              <a:path extrusionOk="0" h="120000" w="120000">
                <a:moveTo>
                  <a:pt x="120000" y="15771"/>
                </a:moveTo>
                <a:lnTo>
                  <a:pt x="115210" y="104228"/>
                </a:lnTo>
                <a:lnTo>
                  <a:pt x="13840" y="104228"/>
                </a:lnTo>
                <a:lnTo>
                  <a:pt x="13840" y="120000"/>
                </a:lnTo>
                <a:lnTo>
                  <a:pt x="0" y="60000"/>
                </a:lnTo>
                <a:lnTo>
                  <a:pt x="13840" y="0"/>
                </a:lnTo>
                <a:lnTo>
                  <a:pt x="13840" y="15771"/>
                </a:ln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9" name="Google Shape;609;p42"/>
          <p:cNvGrpSpPr/>
          <p:nvPr/>
        </p:nvGrpSpPr>
        <p:grpSpPr>
          <a:xfrm rot="-840000">
            <a:off x="5605020" y="3630043"/>
            <a:ext cx="3096344" cy="518645"/>
            <a:chOff x="803640" y="3362835"/>
            <a:chExt cx="2059657" cy="518645"/>
          </a:xfrm>
        </p:grpSpPr>
        <p:sp>
          <p:nvSpPr>
            <p:cNvPr id="610" name="Google Shape;610;p42"/>
            <p:cNvSpPr txBox="1"/>
            <p:nvPr/>
          </p:nvSpPr>
          <p:spPr>
            <a:xfrm>
              <a:off x="803640" y="3604481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2" name="Google Shape;612;p42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  <p:sp>
        <p:nvSpPr>
          <p:cNvPr id="613" name="Google Shape;613;p42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8" name="Google Shape;618;p43"/>
          <p:cNvGraphicFramePr/>
          <p:nvPr/>
        </p:nvGraphicFramePr>
        <p:xfrm>
          <a:off x="755128" y="13609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{6A105B6A-66F0-4275-8F96-B15F9E3EF222}</a:tableStyleId>
              </a:tblPr>
              <a:tblGrid>
                <a:gridCol w="226975"/>
                <a:gridCol w="1298250"/>
                <a:gridCol w="226975"/>
              </a:tblGrid>
              <a:tr h="3097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85185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$52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EB8"/>
                    </a:solidFill>
                  </a:tcPr>
                </a:tc>
                <a:tc hMerge="1"/>
                <a:tc hMerge="1"/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73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97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619" name="Google Shape;619;p43"/>
          <p:cNvGraphicFramePr/>
          <p:nvPr/>
        </p:nvGraphicFramePr>
        <p:xfrm>
          <a:off x="4691564" y="13609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{6A105B6A-66F0-4275-8F96-B15F9E3EF222}</a:tableStyleId>
              </a:tblPr>
              <a:tblGrid>
                <a:gridCol w="226975"/>
                <a:gridCol w="1298250"/>
                <a:gridCol w="226975"/>
              </a:tblGrid>
              <a:tr h="3097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85185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$75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EB8"/>
                    </a:solidFill>
                  </a:tcPr>
                </a:tc>
                <a:tc hMerge="1"/>
                <a:tc hMerge="1"/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73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97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620" name="Google Shape;620;p43"/>
          <p:cNvGraphicFramePr/>
          <p:nvPr/>
        </p:nvGraphicFramePr>
        <p:xfrm>
          <a:off x="2723346" y="13609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{6A105B6A-66F0-4275-8F96-B15F9E3EF222}</a:tableStyleId>
              </a:tblPr>
              <a:tblGrid>
                <a:gridCol w="226975"/>
                <a:gridCol w="1298250"/>
                <a:gridCol w="226975"/>
              </a:tblGrid>
              <a:tr h="3097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85185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$80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40D"/>
                    </a:solidFill>
                  </a:tcPr>
                </a:tc>
                <a:tc hMerge="1"/>
                <a:tc hMerge="1"/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73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97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sp>
        <p:nvSpPr>
          <p:cNvPr id="621" name="Google Shape;621;p43"/>
          <p:cNvSpPr/>
          <p:nvPr/>
        </p:nvSpPr>
        <p:spPr>
          <a:xfrm>
            <a:off x="6659783" y="1347614"/>
            <a:ext cx="1872208" cy="3168352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43"/>
          <p:cNvSpPr/>
          <p:nvPr/>
        </p:nvSpPr>
        <p:spPr>
          <a:xfrm>
            <a:off x="7393223" y="1906808"/>
            <a:ext cx="405329" cy="408714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43"/>
          <p:cNvSpPr txBox="1"/>
          <p:nvPr/>
        </p:nvSpPr>
        <p:spPr>
          <a:xfrm>
            <a:off x="6767795" y="2459538"/>
            <a:ext cx="165618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43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Table Style</a:t>
            </a:r>
            <a:endParaRPr/>
          </a:p>
        </p:txBody>
      </p:sp>
      <p:sp>
        <p:nvSpPr>
          <p:cNvPr id="625" name="Google Shape;625;p43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PNG이미지\핸드폰2.png" id="630" name="Google Shape;63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2819" y="1128131"/>
            <a:ext cx="2869272" cy="3474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44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20855" r="20855" t="0"/>
          <a:stretch/>
        </p:blipFill>
        <p:spPr>
          <a:xfrm>
            <a:off x="7380312" y="1175233"/>
            <a:ext cx="1008000" cy="2556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32" name="Google Shape;632;p44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2162" r="2152" t="0"/>
          <a:stretch/>
        </p:blipFill>
        <p:spPr>
          <a:xfrm>
            <a:off x="5643269" y="1261134"/>
            <a:ext cx="1654800" cy="2556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633" name="Google Shape;633;p44"/>
          <p:cNvGrpSpPr/>
          <p:nvPr/>
        </p:nvGrpSpPr>
        <p:grpSpPr>
          <a:xfrm>
            <a:off x="536394" y="1850522"/>
            <a:ext cx="4827694" cy="678692"/>
            <a:chOff x="803640" y="3362835"/>
            <a:chExt cx="2059657" cy="678692"/>
          </a:xfrm>
        </p:grpSpPr>
        <p:sp>
          <p:nvSpPr>
            <p:cNvPr id="634" name="Google Shape;634;p4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6" name="Google Shape;636;p44"/>
          <p:cNvGrpSpPr/>
          <p:nvPr/>
        </p:nvGrpSpPr>
        <p:grpSpPr>
          <a:xfrm>
            <a:off x="536394" y="2528644"/>
            <a:ext cx="4827694" cy="678692"/>
            <a:chOff x="803640" y="3362835"/>
            <a:chExt cx="2059657" cy="678692"/>
          </a:xfrm>
        </p:grpSpPr>
        <p:sp>
          <p:nvSpPr>
            <p:cNvPr id="637" name="Google Shape;637;p4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9" name="Google Shape;639;p44"/>
          <p:cNvGrpSpPr/>
          <p:nvPr/>
        </p:nvGrpSpPr>
        <p:grpSpPr>
          <a:xfrm>
            <a:off x="536394" y="3206766"/>
            <a:ext cx="4827694" cy="678692"/>
            <a:chOff x="803640" y="3362835"/>
            <a:chExt cx="2059657" cy="678692"/>
          </a:xfrm>
        </p:grpSpPr>
        <p:sp>
          <p:nvSpPr>
            <p:cNvPr id="640" name="Google Shape;640;p4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2" name="Google Shape;642;p44"/>
          <p:cNvSpPr/>
          <p:nvPr/>
        </p:nvSpPr>
        <p:spPr>
          <a:xfrm flipH="1">
            <a:off x="5871186" y="4258449"/>
            <a:ext cx="505476" cy="505476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44"/>
          <p:cNvSpPr/>
          <p:nvPr/>
        </p:nvSpPr>
        <p:spPr>
          <a:xfrm flipH="1">
            <a:off x="684872" y="4258449"/>
            <a:ext cx="505476" cy="505476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44"/>
          <p:cNvSpPr/>
          <p:nvPr/>
        </p:nvSpPr>
        <p:spPr>
          <a:xfrm flipH="1">
            <a:off x="3278029" y="4258449"/>
            <a:ext cx="505476" cy="505476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44"/>
          <p:cNvSpPr/>
          <p:nvPr/>
        </p:nvSpPr>
        <p:spPr>
          <a:xfrm flipH="1">
            <a:off x="811780" y="4393399"/>
            <a:ext cx="251661" cy="23557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44"/>
          <p:cNvSpPr/>
          <p:nvPr/>
        </p:nvSpPr>
        <p:spPr>
          <a:xfrm flipH="1" rot="-2700000">
            <a:off x="6020558" y="4340278"/>
            <a:ext cx="190661" cy="3418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44"/>
          <p:cNvSpPr/>
          <p:nvPr/>
        </p:nvSpPr>
        <p:spPr>
          <a:xfrm flipH="1" rot="-2700000">
            <a:off x="3488086" y="4353516"/>
            <a:ext cx="85363" cy="34223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8" name="Google Shape;648;p44"/>
          <p:cNvGrpSpPr/>
          <p:nvPr/>
        </p:nvGrpSpPr>
        <p:grpSpPr>
          <a:xfrm>
            <a:off x="1291357" y="4171842"/>
            <a:ext cx="1772938" cy="678692"/>
            <a:chOff x="803640" y="3362835"/>
            <a:chExt cx="2059657" cy="678692"/>
          </a:xfrm>
        </p:grpSpPr>
        <p:sp>
          <p:nvSpPr>
            <p:cNvPr id="649" name="Google Shape;649;p4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1" name="Google Shape;651;p44"/>
          <p:cNvGrpSpPr/>
          <p:nvPr/>
        </p:nvGrpSpPr>
        <p:grpSpPr>
          <a:xfrm>
            <a:off x="3928390" y="4171842"/>
            <a:ext cx="1772938" cy="678692"/>
            <a:chOff x="803640" y="3362835"/>
            <a:chExt cx="2059657" cy="678692"/>
          </a:xfrm>
        </p:grpSpPr>
        <p:sp>
          <p:nvSpPr>
            <p:cNvPr id="652" name="Google Shape;652;p4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4" name="Google Shape;654;p44"/>
          <p:cNvGrpSpPr/>
          <p:nvPr/>
        </p:nvGrpSpPr>
        <p:grpSpPr>
          <a:xfrm>
            <a:off x="6565423" y="4171842"/>
            <a:ext cx="1772938" cy="678692"/>
            <a:chOff x="803640" y="3362835"/>
            <a:chExt cx="2059657" cy="678692"/>
          </a:xfrm>
        </p:grpSpPr>
        <p:sp>
          <p:nvSpPr>
            <p:cNvPr id="655" name="Google Shape;655;p4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7" name="Google Shape;657;p44"/>
          <p:cNvSpPr txBox="1"/>
          <p:nvPr/>
        </p:nvSpPr>
        <p:spPr>
          <a:xfrm>
            <a:off x="511434" y="1419622"/>
            <a:ext cx="2999507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2AEB8"/>
              </a:buClr>
              <a:buFont typeface="Arial"/>
              <a:buNone/>
            </a:pPr>
            <a:r>
              <a:rPr b="1" lang="en" sz="16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Simple Portfolio Designed</a:t>
            </a:r>
            <a:endParaRPr b="1" sz="16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44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Mobile Style</a:t>
            </a:r>
            <a:endParaRPr/>
          </a:p>
        </p:txBody>
      </p:sp>
      <p:sp>
        <p:nvSpPr>
          <p:cNvPr id="659" name="Google Shape;659;p44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5"/>
          <p:cNvSpPr/>
          <p:nvPr/>
        </p:nvSpPr>
        <p:spPr>
          <a:xfrm>
            <a:off x="863588" y="1350157"/>
            <a:ext cx="720080" cy="1896513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45"/>
          <p:cNvSpPr/>
          <p:nvPr/>
        </p:nvSpPr>
        <p:spPr>
          <a:xfrm rot="10800000">
            <a:off x="7560331" y="1341398"/>
            <a:ext cx="897259" cy="1914030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6" name="Google Shape;666;p45"/>
          <p:cNvCxnSpPr/>
          <p:nvPr/>
        </p:nvCxnSpPr>
        <p:spPr>
          <a:xfrm>
            <a:off x="4572000" y="1203598"/>
            <a:ext cx="0" cy="2376264"/>
          </a:xfrm>
          <a:prstGeom prst="straightConnector1">
            <a:avLst/>
          </a:prstGeom>
          <a:noFill/>
          <a:ln cap="flat" cmpd="sng" w="31750">
            <a:solidFill>
              <a:srgbClr val="32AEB8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667" name="Google Shape;667;p45"/>
          <p:cNvCxnSpPr/>
          <p:nvPr/>
        </p:nvCxnSpPr>
        <p:spPr>
          <a:xfrm>
            <a:off x="539552" y="3579862"/>
            <a:ext cx="8064896" cy="0"/>
          </a:xfrm>
          <a:prstGeom prst="straightConnector1">
            <a:avLst/>
          </a:prstGeom>
          <a:noFill/>
          <a:ln cap="flat" cmpd="sng" w="31750">
            <a:solidFill>
              <a:srgbClr val="32AEB8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668" name="Google Shape;668;p45"/>
          <p:cNvSpPr/>
          <p:nvPr/>
        </p:nvSpPr>
        <p:spPr>
          <a:xfrm>
            <a:off x="863588" y="3757328"/>
            <a:ext cx="162170" cy="427116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45"/>
          <p:cNvSpPr/>
          <p:nvPr/>
        </p:nvSpPr>
        <p:spPr>
          <a:xfrm rot="10800000">
            <a:off x="8255517" y="4316077"/>
            <a:ext cx="202073" cy="431061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45"/>
          <p:cNvSpPr txBox="1"/>
          <p:nvPr/>
        </p:nvSpPr>
        <p:spPr>
          <a:xfrm>
            <a:off x="1184221" y="3740054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45"/>
          <p:cNvSpPr txBox="1"/>
          <p:nvPr/>
        </p:nvSpPr>
        <p:spPr>
          <a:xfrm>
            <a:off x="7192649" y="4299896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24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2" name="Google Shape;672;p45"/>
          <p:cNvGrpSpPr/>
          <p:nvPr/>
        </p:nvGrpSpPr>
        <p:grpSpPr>
          <a:xfrm>
            <a:off x="2150350" y="3717478"/>
            <a:ext cx="4832284" cy="506830"/>
            <a:chOff x="6228184" y="1749861"/>
            <a:chExt cx="2592288" cy="506830"/>
          </a:xfrm>
        </p:grpSpPr>
        <p:sp>
          <p:nvSpPr>
            <p:cNvPr id="673" name="Google Shape;673;p45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5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45"/>
          <p:cNvGrpSpPr/>
          <p:nvPr/>
        </p:nvGrpSpPr>
        <p:grpSpPr>
          <a:xfrm>
            <a:off x="2150350" y="4278199"/>
            <a:ext cx="4832284" cy="506830"/>
            <a:chOff x="6228184" y="1749861"/>
            <a:chExt cx="2592288" cy="506830"/>
          </a:xfrm>
        </p:grpSpPr>
        <p:sp>
          <p:nvSpPr>
            <p:cNvPr id="676" name="Google Shape;676;p45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5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45"/>
          <p:cNvGrpSpPr/>
          <p:nvPr/>
        </p:nvGrpSpPr>
        <p:grpSpPr>
          <a:xfrm>
            <a:off x="2194821" y="1261843"/>
            <a:ext cx="2073139" cy="2073139"/>
            <a:chOff x="539974" y="1312113"/>
            <a:chExt cx="3240000" cy="3240000"/>
          </a:xfrm>
        </p:grpSpPr>
        <p:sp>
          <p:nvSpPr>
            <p:cNvPr id="679" name="Google Shape;679;p45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10761628" name="adj1"/>
                <a:gd fmla="val 16188052" name="adj2"/>
              </a:avLst>
            </a:prstGeom>
            <a:solidFill>
              <a:srgbClr val="32AEB8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5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16195741" name="adj1"/>
                <a:gd fmla="val 2218975" name="adj2"/>
              </a:avLst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5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2124021" name="adj1"/>
                <a:gd fmla="val 10799301" name="adj2"/>
              </a:avLst>
            </a:prstGeom>
            <a:solidFill>
              <a:srgbClr val="32AEB8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2" name="Google Shape;682;p45"/>
          <p:cNvGrpSpPr/>
          <p:nvPr/>
        </p:nvGrpSpPr>
        <p:grpSpPr>
          <a:xfrm>
            <a:off x="4932040" y="1272129"/>
            <a:ext cx="2073139" cy="2073139"/>
            <a:chOff x="539974" y="1312113"/>
            <a:chExt cx="3240000" cy="3240000"/>
          </a:xfrm>
        </p:grpSpPr>
        <p:sp>
          <p:nvSpPr>
            <p:cNvPr id="683" name="Google Shape;683;p45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11552745" name="adj1"/>
                <a:gd fmla="val 16188052" name="adj2"/>
              </a:avLst>
            </a:prstGeom>
            <a:solidFill>
              <a:srgbClr val="F2A40D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45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16195741" name="adj1"/>
                <a:gd fmla="val 3541199" name="adj2"/>
              </a:avLst>
            </a:pr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45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3516359" name="adj1"/>
                <a:gd fmla="val 11598707" name="adj2"/>
              </a:avLst>
            </a:prstGeom>
            <a:solidFill>
              <a:srgbClr val="F2A40D">
                <a:alpha val="8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6" name="Google Shape;686;p45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Chart Style</a:t>
            </a:r>
            <a:endParaRPr/>
          </a:p>
        </p:txBody>
      </p:sp>
      <p:sp>
        <p:nvSpPr>
          <p:cNvPr id="687" name="Google Shape;687;p45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2" name="Google Shape;692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5555" l="0" r="0" t="5555"/>
          <a:stretch/>
        </p:blipFill>
        <p:spPr>
          <a:xfrm>
            <a:off x="467544" y="339502"/>
            <a:ext cx="3312000" cy="280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93" name="Google Shape;693;p4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4970" l="0" r="0" t="4979"/>
          <a:stretch/>
        </p:blipFill>
        <p:spPr>
          <a:xfrm>
            <a:off x="3995936" y="339502"/>
            <a:ext cx="46806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94" name="Google Shape;694;p4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1699" l="0" r="0" t="1709"/>
          <a:stretch/>
        </p:blipFill>
        <p:spPr>
          <a:xfrm>
            <a:off x="3995936" y="1815574"/>
            <a:ext cx="1440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95" name="Google Shape;695;p46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1699" l="0" r="0" t="1709"/>
          <a:stretch/>
        </p:blipFill>
        <p:spPr>
          <a:xfrm>
            <a:off x="5616196" y="1815574"/>
            <a:ext cx="1440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96" name="Google Shape;696;p46"/>
          <p:cNvPicPr preferRelativeResize="0"/>
          <p:nvPr>
            <p:ph idx="6" type="pic"/>
          </p:nvPr>
        </p:nvPicPr>
        <p:blipFill rotWithShape="1">
          <a:blip r:embed="rId7">
            <a:alphaModFix/>
          </a:blip>
          <a:srcRect b="1699" l="0" r="0" t="1709"/>
          <a:stretch/>
        </p:blipFill>
        <p:spPr>
          <a:xfrm>
            <a:off x="7236456" y="1815574"/>
            <a:ext cx="1440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97" name="Google Shape;697;p46"/>
          <p:cNvSpPr txBox="1"/>
          <p:nvPr/>
        </p:nvSpPr>
        <p:spPr>
          <a:xfrm>
            <a:off x="395536" y="4227934"/>
            <a:ext cx="59766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Easy to change colors, photos and Text.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46"/>
          <p:cNvSpPr txBox="1"/>
          <p:nvPr>
            <p:ph type="title"/>
          </p:nvPr>
        </p:nvSpPr>
        <p:spPr>
          <a:xfrm>
            <a:off x="436795" y="3267525"/>
            <a:ext cx="87216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A40D"/>
              </a:buClr>
              <a:buFont typeface="Arial"/>
              <a:buNone/>
            </a:pPr>
            <a:r>
              <a:rPr lang="en" sz="4000">
                <a:solidFill>
                  <a:srgbClr val="F2A40D"/>
                </a:solidFill>
              </a:rPr>
              <a:t>Portfolio </a:t>
            </a:r>
            <a:r>
              <a:rPr lang="en" sz="4000">
                <a:solidFill>
                  <a:schemeClr val="hlink"/>
                </a:solidFill>
              </a:rPr>
              <a:t>Presentation</a:t>
            </a:r>
            <a:endParaRPr/>
          </a:p>
        </p:txBody>
      </p:sp>
      <p:sp>
        <p:nvSpPr>
          <p:cNvPr id="699" name="Google Shape;699;p46"/>
          <p:cNvSpPr txBox="1"/>
          <p:nvPr>
            <p:ph idx="1" type="subTitle"/>
          </p:nvPr>
        </p:nvSpPr>
        <p:spPr>
          <a:xfrm>
            <a:off x="429975" y="3862324"/>
            <a:ext cx="86874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4" name="Google Shape;704;p47"/>
          <p:cNvGrpSpPr/>
          <p:nvPr/>
        </p:nvGrpSpPr>
        <p:grpSpPr>
          <a:xfrm rot="-1682106">
            <a:off x="1469347" y="1353530"/>
            <a:ext cx="1665821" cy="3558768"/>
            <a:chOff x="1359132" y="345882"/>
            <a:chExt cx="1966239" cy="4200564"/>
          </a:xfrm>
        </p:grpSpPr>
        <p:grpSp>
          <p:nvGrpSpPr>
            <p:cNvPr id="705" name="Google Shape;705;p47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706" name="Google Shape;706;p47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0"/>
                    </a:lnTo>
                    <a:lnTo>
                      <a:pt x="120000" y="19312"/>
                    </a:lnTo>
                    <a:lnTo>
                      <a:pt x="119932" y="19312"/>
                    </a:lnTo>
                    <a:lnTo>
                      <a:pt x="59999" y="120000"/>
                    </a:lnTo>
                    <a:lnTo>
                      <a:pt x="67" y="19312"/>
                    </a:lnTo>
                    <a:lnTo>
                      <a:pt x="0" y="19312"/>
                    </a:lnTo>
                    <a:lnTo>
                      <a:pt x="0" y="19199"/>
                    </a:lnTo>
                    <a:close/>
                  </a:path>
                </a:pathLst>
              </a:custGeom>
              <a:gradFill>
                <a:gsLst>
                  <a:gs pos="0">
                    <a:srgbClr val="F9B57C"/>
                  </a:gs>
                  <a:gs pos="100000">
                    <a:srgbClr val="F9B57C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47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0"/>
                    </a:lnTo>
                    <a:lnTo>
                      <a:pt x="120000" y="14012"/>
                    </a:lnTo>
                    <a:lnTo>
                      <a:pt x="63584" y="119999"/>
                    </a:lnTo>
                    <a:lnTo>
                      <a:pt x="89" y="19095"/>
                    </a:lnTo>
                    <a:lnTo>
                      <a:pt x="0" y="19095"/>
                    </a:lnTo>
                    <a:lnTo>
                      <a:pt x="0" y="18984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BC9A0"/>
                  </a:gs>
                  <a:gs pos="100000">
                    <a:srgbClr val="FBC9A0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7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80907" y="0"/>
                    </a:lnTo>
                    <a:cubicBezTo>
                      <a:pt x="81040" y="4822"/>
                      <a:pt x="81173" y="9645"/>
                      <a:pt x="81306" y="14468"/>
                    </a:cubicBezTo>
                    <a:lnTo>
                      <a:pt x="120000" y="119999"/>
                    </a:lnTo>
                    <a:lnTo>
                      <a:pt x="91" y="19717"/>
                    </a:lnTo>
                    <a:lnTo>
                      <a:pt x="0" y="19717"/>
                    </a:lnTo>
                    <a:lnTo>
                      <a:pt x="0" y="1960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DDEC5"/>
                  </a:gs>
                  <a:gs pos="100000">
                    <a:srgbClr val="FDDEC5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47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117741" y="120000"/>
                    </a:lnTo>
                    <a:cubicBezTo>
                      <a:pt x="111637" y="116604"/>
                      <a:pt x="88069" y="114098"/>
                      <a:pt x="59999" y="114098"/>
                    </a:cubicBezTo>
                    <a:cubicBezTo>
                      <a:pt x="31930" y="114098"/>
                      <a:pt x="8362" y="116604"/>
                      <a:pt x="2258" y="120000"/>
                    </a:cubicBezTo>
                    <a:lnTo>
                      <a:pt x="0" y="120000"/>
                    </a:lnTo>
                    <a:close/>
                  </a:path>
                </a:pathLst>
              </a:custGeom>
              <a:gradFill>
                <a:gsLst>
                  <a:gs pos="0">
                    <a:srgbClr val="BCEAED"/>
                  </a:gs>
                  <a:gs pos="100000">
                    <a:srgbClr val="BCEAED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47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117741" y="120000"/>
                    </a:lnTo>
                    <a:cubicBezTo>
                      <a:pt x="111637" y="116604"/>
                      <a:pt x="88069" y="114098"/>
                      <a:pt x="59999" y="114098"/>
                    </a:cubicBezTo>
                    <a:cubicBezTo>
                      <a:pt x="31930" y="114098"/>
                      <a:pt x="8362" y="116604"/>
                      <a:pt x="2258" y="120000"/>
                    </a:cubicBezTo>
                    <a:lnTo>
                      <a:pt x="0" y="120000"/>
                    </a:lnTo>
                    <a:close/>
                  </a:path>
                </a:pathLst>
              </a:custGeom>
              <a:gradFill>
                <a:gsLst>
                  <a:gs pos="0">
                    <a:srgbClr val="90DCE2"/>
                  </a:gs>
                  <a:gs pos="100000">
                    <a:srgbClr val="90DCE2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47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117741" y="120000"/>
                    </a:lnTo>
                    <a:cubicBezTo>
                      <a:pt x="111637" y="116604"/>
                      <a:pt x="88069" y="114098"/>
                      <a:pt x="59999" y="114098"/>
                    </a:cubicBezTo>
                    <a:cubicBezTo>
                      <a:pt x="31930" y="114098"/>
                      <a:pt x="8362" y="116604"/>
                      <a:pt x="2258" y="120000"/>
                    </a:cubicBez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47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>
                  <a:gd fmla="val 50000" name="adj"/>
                </a:avLst>
              </a:pr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3" name="Google Shape;713;p47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714" name="Google Shape;714;p47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rect b="b" l="l" r="r" t="t"/>
                <a:pathLst>
                  <a:path extrusionOk="0" h="120000" w="120000">
                    <a:moveTo>
                      <a:pt x="16055" y="103945"/>
                    </a:moveTo>
                    <a:cubicBezTo>
                      <a:pt x="6135" y="94025"/>
                      <a:pt x="0" y="80321"/>
                      <a:pt x="0" y="65184"/>
                    </a:cubicBezTo>
                    <a:cubicBezTo>
                      <a:pt x="0" y="34911"/>
                      <a:pt x="24541" y="10369"/>
                      <a:pt x="54815" y="10369"/>
                    </a:cubicBezTo>
                    <a:lnTo>
                      <a:pt x="73408" y="10369"/>
                    </a:lnTo>
                    <a:lnTo>
                      <a:pt x="83778" y="0"/>
                    </a:lnTo>
                    <a:cubicBezTo>
                      <a:pt x="87945" y="-4167"/>
                      <a:pt x="94702" y="-4167"/>
                      <a:pt x="98870" y="0"/>
                    </a:cubicBezTo>
                    <a:lnTo>
                      <a:pt x="109240" y="10369"/>
                    </a:lnTo>
                    <a:lnTo>
                      <a:pt x="109630" y="10369"/>
                    </a:lnTo>
                    <a:lnTo>
                      <a:pt x="109630" y="10759"/>
                    </a:lnTo>
                    <a:lnTo>
                      <a:pt x="120000" y="21129"/>
                    </a:lnTo>
                    <a:cubicBezTo>
                      <a:pt x="124167" y="25297"/>
                      <a:pt x="124167" y="32054"/>
                      <a:pt x="120000" y="36221"/>
                    </a:cubicBezTo>
                    <a:lnTo>
                      <a:pt x="109630" y="46591"/>
                    </a:lnTo>
                    <a:cubicBezTo>
                      <a:pt x="109630" y="52789"/>
                      <a:pt x="109630" y="58987"/>
                      <a:pt x="109630" y="65184"/>
                    </a:cubicBezTo>
                    <a:cubicBezTo>
                      <a:pt x="109630" y="95458"/>
                      <a:pt x="85088" y="120000"/>
                      <a:pt x="54815" y="120000"/>
                    </a:cubicBezTo>
                    <a:cubicBezTo>
                      <a:pt x="39678" y="120000"/>
                      <a:pt x="25974" y="113864"/>
                      <a:pt x="16055" y="103945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50800">
                <a:solidFill>
                  <a:srgbClr val="32AEB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47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>
                  <a:gd fmla="val 25000" name="adj"/>
                </a:avLst>
              </a:prstGeom>
              <a:solidFill>
                <a:schemeClr val="lt1"/>
              </a:solidFill>
              <a:ln cap="flat" cmpd="sng" w="38100">
                <a:solidFill>
                  <a:srgbClr val="32AEB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47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47"/>
              <p:cNvSpPr/>
              <p:nvPr/>
            </p:nvSpPr>
            <p:spPr>
              <a:xfrm flipH="1" rot="-2700000">
                <a:off x="2156327" y="1407964"/>
                <a:ext cx="119821" cy="299553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47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47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47"/>
              <p:cNvSpPr/>
              <p:nvPr/>
            </p:nvSpPr>
            <p:spPr>
              <a:xfrm flipH="1" rot="-5400000">
                <a:off x="1978847" y="1919902"/>
                <a:ext cx="119821" cy="299553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47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47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47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47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fmla="val 50000" name="adj"/>
                </a:avLst>
              </a:prstGeom>
              <a:solidFill>
                <a:srgbClr val="32AEB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25" name="Google Shape;725;p47"/>
          <p:cNvSpPr/>
          <p:nvPr/>
        </p:nvSpPr>
        <p:spPr>
          <a:xfrm>
            <a:off x="-15861" y="2530131"/>
            <a:ext cx="3091800" cy="1938600"/>
          </a:xfrm>
          <a:custGeom>
            <a:rect b="b" l="l" r="r" t="t"/>
            <a:pathLst>
              <a:path extrusionOk="0" h="120000" w="120000">
                <a:moveTo>
                  <a:pt x="89304" y="7536"/>
                </a:moveTo>
                <a:lnTo>
                  <a:pt x="110292" y="31093"/>
                </a:lnTo>
                <a:cubicBezTo>
                  <a:pt x="113176" y="40581"/>
                  <a:pt x="115883" y="51309"/>
                  <a:pt x="117464" y="59304"/>
                </a:cubicBezTo>
                <a:cubicBezTo>
                  <a:pt x="118163" y="66898"/>
                  <a:pt x="119322" y="72532"/>
                  <a:pt x="119776" y="79066"/>
                </a:cubicBezTo>
                <a:cubicBezTo>
                  <a:pt x="120389" y="84557"/>
                  <a:pt x="119724" y="91657"/>
                  <a:pt x="117981" y="95992"/>
                </a:cubicBezTo>
                <a:cubicBezTo>
                  <a:pt x="116340" y="91954"/>
                  <a:pt x="114828" y="84584"/>
                  <a:pt x="109337" y="70220"/>
                </a:cubicBezTo>
                <a:cubicBezTo>
                  <a:pt x="104706" y="55447"/>
                  <a:pt x="94223" y="24561"/>
                  <a:pt x="89304" y="7536"/>
                </a:cubicBezTo>
                <a:close/>
                <a:moveTo>
                  <a:pt x="56020" y="0"/>
                </a:moveTo>
                <a:cubicBezTo>
                  <a:pt x="60030" y="10229"/>
                  <a:pt x="68101" y="10987"/>
                  <a:pt x="71216" y="13537"/>
                </a:cubicBezTo>
                <a:cubicBezTo>
                  <a:pt x="71592" y="18900"/>
                  <a:pt x="76056" y="26669"/>
                  <a:pt x="77539" y="30654"/>
                </a:cubicBezTo>
                <a:cubicBezTo>
                  <a:pt x="79459" y="36074"/>
                  <a:pt x="80407" y="39510"/>
                  <a:pt x="81965" y="44335"/>
                </a:cubicBezTo>
                <a:cubicBezTo>
                  <a:pt x="79298" y="45222"/>
                  <a:pt x="77407" y="47223"/>
                  <a:pt x="77502" y="50542"/>
                </a:cubicBezTo>
                <a:cubicBezTo>
                  <a:pt x="78270" y="64372"/>
                  <a:pt x="104556" y="66821"/>
                  <a:pt x="113543" y="84253"/>
                </a:cubicBezTo>
                <a:cubicBezTo>
                  <a:pt x="117924" y="90447"/>
                  <a:pt x="115440" y="100191"/>
                  <a:pt x="111917" y="100984"/>
                </a:cubicBezTo>
                <a:cubicBezTo>
                  <a:pt x="106949" y="100839"/>
                  <a:pt x="105417" y="98410"/>
                  <a:pt x="99094" y="97401"/>
                </a:cubicBezTo>
                <a:cubicBezTo>
                  <a:pt x="96926" y="108610"/>
                  <a:pt x="94737" y="116281"/>
                  <a:pt x="91967" y="120000"/>
                </a:cubicBezTo>
                <a:cubicBezTo>
                  <a:pt x="89196" y="119534"/>
                  <a:pt x="84449" y="111629"/>
                  <a:pt x="86175" y="96087"/>
                </a:cubicBezTo>
                <a:cubicBezTo>
                  <a:pt x="82739" y="102103"/>
                  <a:pt x="77116" y="113707"/>
                  <a:pt x="72230" y="116331"/>
                </a:cubicBezTo>
                <a:cubicBezTo>
                  <a:pt x="68436" y="111865"/>
                  <a:pt x="67525" y="103413"/>
                  <a:pt x="68475" y="97170"/>
                </a:cubicBezTo>
                <a:cubicBezTo>
                  <a:pt x="65453" y="100528"/>
                  <a:pt x="61303" y="104378"/>
                  <a:pt x="57178" y="104998"/>
                </a:cubicBezTo>
                <a:cubicBezTo>
                  <a:pt x="52571" y="94193"/>
                  <a:pt x="55823" y="86414"/>
                  <a:pt x="58804" y="80795"/>
                </a:cubicBezTo>
                <a:cubicBezTo>
                  <a:pt x="45977" y="85117"/>
                  <a:pt x="38299" y="81227"/>
                  <a:pt x="27640" y="76905"/>
                </a:cubicBezTo>
                <a:cubicBezTo>
                  <a:pt x="19420" y="74744"/>
                  <a:pt x="11742" y="66533"/>
                  <a:pt x="0" y="66965"/>
                </a:cubicBezTo>
                <a:lnTo>
                  <a:pt x="542" y="11212"/>
                </a:lnTo>
                <a:cubicBezTo>
                  <a:pt x="30011" y="15534"/>
                  <a:pt x="47045" y="1905"/>
                  <a:pt x="56020" y="0"/>
                </a:cubicBezTo>
                <a:close/>
              </a:path>
            </a:pathLst>
          </a:custGeom>
          <a:gradFill>
            <a:gsLst>
              <a:gs pos="0">
                <a:srgbClr val="F8D185"/>
              </a:gs>
              <a:gs pos="100000">
                <a:srgbClr val="F8D185"/>
              </a:gs>
            </a:gsLst>
            <a:lin ang="197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47"/>
          <p:cNvSpPr/>
          <p:nvPr/>
        </p:nvSpPr>
        <p:spPr>
          <a:xfrm>
            <a:off x="4164238" y="1403944"/>
            <a:ext cx="576064" cy="576064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47"/>
          <p:cNvSpPr/>
          <p:nvPr/>
        </p:nvSpPr>
        <p:spPr>
          <a:xfrm>
            <a:off x="4164238" y="2262705"/>
            <a:ext cx="576064" cy="576064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47"/>
          <p:cNvSpPr/>
          <p:nvPr/>
        </p:nvSpPr>
        <p:spPr>
          <a:xfrm>
            <a:off x="4164238" y="3104324"/>
            <a:ext cx="576064" cy="576064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9" name="Google Shape;729;p47"/>
          <p:cNvGrpSpPr/>
          <p:nvPr/>
        </p:nvGrpSpPr>
        <p:grpSpPr>
          <a:xfrm>
            <a:off x="4841189" y="1319495"/>
            <a:ext cx="3672408" cy="744962"/>
            <a:chOff x="803640" y="3362835"/>
            <a:chExt cx="2059657" cy="744962"/>
          </a:xfrm>
        </p:grpSpPr>
        <p:sp>
          <p:nvSpPr>
            <p:cNvPr id="730" name="Google Shape;730;p47"/>
            <p:cNvSpPr txBox="1"/>
            <p:nvPr/>
          </p:nvSpPr>
          <p:spPr>
            <a:xfrm>
              <a:off x="803640" y="364613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2" name="Google Shape;732;p47"/>
          <p:cNvGrpSpPr/>
          <p:nvPr/>
        </p:nvGrpSpPr>
        <p:grpSpPr>
          <a:xfrm>
            <a:off x="4841189" y="2178256"/>
            <a:ext cx="3672408" cy="744962"/>
            <a:chOff x="803640" y="3362835"/>
            <a:chExt cx="2059657" cy="744962"/>
          </a:xfrm>
        </p:grpSpPr>
        <p:sp>
          <p:nvSpPr>
            <p:cNvPr id="733" name="Google Shape;733;p47"/>
            <p:cNvSpPr txBox="1"/>
            <p:nvPr/>
          </p:nvSpPr>
          <p:spPr>
            <a:xfrm>
              <a:off x="803640" y="364613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5" name="Google Shape;735;p47"/>
          <p:cNvGrpSpPr/>
          <p:nvPr/>
        </p:nvGrpSpPr>
        <p:grpSpPr>
          <a:xfrm>
            <a:off x="4841189" y="3019875"/>
            <a:ext cx="3672408" cy="744962"/>
            <a:chOff x="803640" y="3362835"/>
            <a:chExt cx="2059657" cy="744962"/>
          </a:xfrm>
        </p:grpSpPr>
        <p:sp>
          <p:nvSpPr>
            <p:cNvPr id="736" name="Google Shape;736;p47"/>
            <p:cNvSpPr txBox="1"/>
            <p:nvPr/>
          </p:nvSpPr>
          <p:spPr>
            <a:xfrm>
              <a:off x="803640" y="364613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8" name="Google Shape;738;p47"/>
          <p:cNvSpPr txBox="1"/>
          <p:nvPr/>
        </p:nvSpPr>
        <p:spPr>
          <a:xfrm>
            <a:off x="4130834" y="1461144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47"/>
          <p:cNvSpPr txBox="1"/>
          <p:nvPr/>
        </p:nvSpPr>
        <p:spPr>
          <a:xfrm>
            <a:off x="4130834" y="2319905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47"/>
          <p:cNvSpPr txBox="1"/>
          <p:nvPr/>
        </p:nvSpPr>
        <p:spPr>
          <a:xfrm>
            <a:off x="4130834" y="3161524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1" name="Google Shape;741;p47"/>
          <p:cNvGrpSpPr/>
          <p:nvPr/>
        </p:nvGrpSpPr>
        <p:grpSpPr>
          <a:xfrm>
            <a:off x="4849765" y="3870065"/>
            <a:ext cx="3672408" cy="744962"/>
            <a:chOff x="803640" y="3362835"/>
            <a:chExt cx="2059657" cy="744962"/>
          </a:xfrm>
        </p:grpSpPr>
        <p:sp>
          <p:nvSpPr>
            <p:cNvPr id="742" name="Google Shape;742;p47"/>
            <p:cNvSpPr txBox="1"/>
            <p:nvPr/>
          </p:nvSpPr>
          <p:spPr>
            <a:xfrm>
              <a:off x="803640" y="364613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4" name="Google Shape;744;p47"/>
          <p:cNvSpPr/>
          <p:nvPr/>
        </p:nvSpPr>
        <p:spPr>
          <a:xfrm>
            <a:off x="4164238" y="3954514"/>
            <a:ext cx="576064" cy="576064"/>
          </a:xfrm>
          <a:prstGeom prst="ellipse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47"/>
          <p:cNvSpPr txBox="1"/>
          <p:nvPr/>
        </p:nvSpPr>
        <p:spPr>
          <a:xfrm>
            <a:off x="4130834" y="4011714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47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  <p:sp>
        <p:nvSpPr>
          <p:cNvPr id="747" name="Google Shape;747;p47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2" name="Google Shape;752;p48"/>
          <p:cNvGrpSpPr/>
          <p:nvPr/>
        </p:nvGrpSpPr>
        <p:grpSpPr>
          <a:xfrm>
            <a:off x="370031" y="1528451"/>
            <a:ext cx="5695258" cy="876342"/>
            <a:chOff x="796177" y="1563763"/>
            <a:chExt cx="5695258" cy="876342"/>
          </a:xfrm>
        </p:grpSpPr>
        <p:sp>
          <p:nvSpPr>
            <p:cNvPr id="753" name="Google Shape;753;p48"/>
            <p:cNvSpPr/>
            <p:nvPr/>
          </p:nvSpPr>
          <p:spPr>
            <a:xfrm rot="-2794009">
              <a:off x="922692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48"/>
            <p:cNvSpPr/>
            <p:nvPr/>
          </p:nvSpPr>
          <p:spPr>
            <a:xfrm rot="-2794009">
              <a:off x="1458155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48"/>
            <p:cNvSpPr/>
            <p:nvPr/>
          </p:nvSpPr>
          <p:spPr>
            <a:xfrm rot="-2794009">
              <a:off x="1993618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48"/>
            <p:cNvSpPr/>
            <p:nvPr/>
          </p:nvSpPr>
          <p:spPr>
            <a:xfrm rot="-2794009">
              <a:off x="2529081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48"/>
            <p:cNvSpPr/>
            <p:nvPr/>
          </p:nvSpPr>
          <p:spPr>
            <a:xfrm rot="-2794009">
              <a:off x="3064544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48"/>
            <p:cNvSpPr/>
            <p:nvPr/>
          </p:nvSpPr>
          <p:spPr>
            <a:xfrm rot="-2794009">
              <a:off x="3600007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48"/>
            <p:cNvSpPr/>
            <p:nvPr/>
          </p:nvSpPr>
          <p:spPr>
            <a:xfrm rot="-2794009">
              <a:off x="4135470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48"/>
            <p:cNvSpPr/>
            <p:nvPr/>
          </p:nvSpPr>
          <p:spPr>
            <a:xfrm rot="-2794009">
              <a:off x="4670933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48"/>
            <p:cNvSpPr/>
            <p:nvPr/>
          </p:nvSpPr>
          <p:spPr>
            <a:xfrm rot="-2794009">
              <a:off x="5206396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48"/>
            <p:cNvSpPr/>
            <p:nvPr/>
          </p:nvSpPr>
          <p:spPr>
            <a:xfrm rot="-2794009">
              <a:off x="5741859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3" name="Google Shape;763;p48"/>
          <p:cNvGrpSpPr/>
          <p:nvPr/>
        </p:nvGrpSpPr>
        <p:grpSpPr>
          <a:xfrm>
            <a:off x="370031" y="2549069"/>
            <a:ext cx="5695258" cy="876342"/>
            <a:chOff x="796177" y="1563763"/>
            <a:chExt cx="5695258" cy="876342"/>
          </a:xfrm>
        </p:grpSpPr>
        <p:sp>
          <p:nvSpPr>
            <p:cNvPr id="764" name="Google Shape;764;p48"/>
            <p:cNvSpPr/>
            <p:nvPr/>
          </p:nvSpPr>
          <p:spPr>
            <a:xfrm rot="-2794009">
              <a:off x="922692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8"/>
            <p:cNvSpPr/>
            <p:nvPr/>
          </p:nvSpPr>
          <p:spPr>
            <a:xfrm rot="-2794009">
              <a:off x="1458155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48"/>
            <p:cNvSpPr/>
            <p:nvPr/>
          </p:nvSpPr>
          <p:spPr>
            <a:xfrm rot="-2794009">
              <a:off x="1993618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8"/>
            <p:cNvSpPr/>
            <p:nvPr/>
          </p:nvSpPr>
          <p:spPr>
            <a:xfrm rot="-2794009">
              <a:off x="2529081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48"/>
            <p:cNvSpPr/>
            <p:nvPr/>
          </p:nvSpPr>
          <p:spPr>
            <a:xfrm rot="-2794009">
              <a:off x="3064544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48"/>
            <p:cNvSpPr/>
            <p:nvPr/>
          </p:nvSpPr>
          <p:spPr>
            <a:xfrm rot="-2794009">
              <a:off x="3600007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48"/>
            <p:cNvSpPr/>
            <p:nvPr/>
          </p:nvSpPr>
          <p:spPr>
            <a:xfrm rot="-2794009">
              <a:off x="4135470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48"/>
            <p:cNvSpPr/>
            <p:nvPr/>
          </p:nvSpPr>
          <p:spPr>
            <a:xfrm rot="-2794009">
              <a:off x="4670933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48"/>
            <p:cNvSpPr/>
            <p:nvPr/>
          </p:nvSpPr>
          <p:spPr>
            <a:xfrm rot="-2794009">
              <a:off x="5206396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48"/>
            <p:cNvSpPr/>
            <p:nvPr/>
          </p:nvSpPr>
          <p:spPr>
            <a:xfrm rot="-2794009">
              <a:off x="5741859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4" name="Google Shape;774;p48"/>
          <p:cNvGrpSpPr/>
          <p:nvPr/>
        </p:nvGrpSpPr>
        <p:grpSpPr>
          <a:xfrm>
            <a:off x="370031" y="3569686"/>
            <a:ext cx="5695258" cy="876342"/>
            <a:chOff x="796177" y="1563763"/>
            <a:chExt cx="5695258" cy="876342"/>
          </a:xfrm>
        </p:grpSpPr>
        <p:sp>
          <p:nvSpPr>
            <p:cNvPr id="775" name="Google Shape;775;p48"/>
            <p:cNvSpPr/>
            <p:nvPr/>
          </p:nvSpPr>
          <p:spPr>
            <a:xfrm rot="-2794009">
              <a:off x="922692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48"/>
            <p:cNvSpPr/>
            <p:nvPr/>
          </p:nvSpPr>
          <p:spPr>
            <a:xfrm rot="-2794009">
              <a:off x="1458155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48"/>
            <p:cNvSpPr/>
            <p:nvPr/>
          </p:nvSpPr>
          <p:spPr>
            <a:xfrm rot="-2794009">
              <a:off x="1993618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48"/>
            <p:cNvSpPr/>
            <p:nvPr/>
          </p:nvSpPr>
          <p:spPr>
            <a:xfrm rot="-2794009">
              <a:off x="2529081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48"/>
            <p:cNvSpPr/>
            <p:nvPr/>
          </p:nvSpPr>
          <p:spPr>
            <a:xfrm rot="-2794009">
              <a:off x="3064544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48"/>
            <p:cNvSpPr/>
            <p:nvPr/>
          </p:nvSpPr>
          <p:spPr>
            <a:xfrm rot="-2794009">
              <a:off x="3600007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48"/>
            <p:cNvSpPr/>
            <p:nvPr/>
          </p:nvSpPr>
          <p:spPr>
            <a:xfrm rot="-2794009">
              <a:off x="4135470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48"/>
            <p:cNvSpPr/>
            <p:nvPr/>
          </p:nvSpPr>
          <p:spPr>
            <a:xfrm rot="-2794009">
              <a:off x="4670933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48"/>
            <p:cNvSpPr/>
            <p:nvPr/>
          </p:nvSpPr>
          <p:spPr>
            <a:xfrm rot="-2794009">
              <a:off x="5206396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48"/>
            <p:cNvSpPr/>
            <p:nvPr/>
          </p:nvSpPr>
          <p:spPr>
            <a:xfrm rot="-2794009">
              <a:off x="5741859" y="1693654"/>
              <a:ext cx="623061" cy="616560"/>
            </a:xfrm>
            <a:custGeom>
              <a:rect b="b" l="l" r="r" t="t"/>
              <a:pathLst>
                <a:path extrusionOk="0" h="120000" w="120000">
                  <a:moveTo>
                    <a:pt x="47334" y="74990"/>
                  </a:moveTo>
                  <a:cubicBezTo>
                    <a:pt x="51205" y="79300"/>
                    <a:pt x="53855" y="84271"/>
                    <a:pt x="56301" y="90451"/>
                  </a:cubicBezTo>
                  <a:cubicBezTo>
                    <a:pt x="54085" y="95207"/>
                    <a:pt x="50058" y="98908"/>
                    <a:pt x="45089" y="100537"/>
                  </a:cubicBezTo>
                  <a:lnTo>
                    <a:pt x="20466" y="74255"/>
                  </a:lnTo>
                  <a:cubicBezTo>
                    <a:pt x="22347" y="69330"/>
                    <a:pt x="26224" y="65469"/>
                    <a:pt x="31044" y="63492"/>
                  </a:cubicBezTo>
                  <a:cubicBezTo>
                    <a:pt x="38372" y="67030"/>
                    <a:pt x="43463" y="70679"/>
                    <a:pt x="47334" y="74990"/>
                  </a:cubicBezTo>
                  <a:close/>
                  <a:moveTo>
                    <a:pt x="68957" y="26765"/>
                  </a:moveTo>
                  <a:lnTo>
                    <a:pt x="93328" y="52778"/>
                  </a:lnTo>
                  <a:cubicBezTo>
                    <a:pt x="91264" y="53615"/>
                    <a:pt x="89002" y="53968"/>
                    <a:pt x="86655" y="53903"/>
                  </a:cubicBezTo>
                  <a:lnTo>
                    <a:pt x="66941" y="53358"/>
                  </a:lnTo>
                  <a:lnTo>
                    <a:pt x="67481" y="33437"/>
                  </a:lnTo>
                  <a:cubicBezTo>
                    <a:pt x="67545" y="31065"/>
                    <a:pt x="68017" y="28801"/>
                    <a:pt x="68957" y="26765"/>
                  </a:cubicBezTo>
                  <a:close/>
                  <a:moveTo>
                    <a:pt x="72901" y="14687"/>
                  </a:moveTo>
                  <a:cubicBezTo>
                    <a:pt x="65907" y="18741"/>
                    <a:pt x="61211" y="26362"/>
                    <a:pt x="61157" y="35110"/>
                  </a:cubicBezTo>
                  <a:lnTo>
                    <a:pt x="61030" y="55609"/>
                  </a:lnTo>
                  <a:lnTo>
                    <a:pt x="55172" y="61454"/>
                  </a:lnTo>
                  <a:lnTo>
                    <a:pt x="34887" y="61326"/>
                  </a:lnTo>
                  <a:cubicBezTo>
                    <a:pt x="26818" y="61275"/>
                    <a:pt x="19666" y="65311"/>
                    <a:pt x="15561" y="71651"/>
                  </a:cubicBezTo>
                  <a:lnTo>
                    <a:pt x="47162" y="105381"/>
                  </a:lnTo>
                  <a:cubicBezTo>
                    <a:pt x="53907" y="101345"/>
                    <a:pt x="58352" y="93901"/>
                    <a:pt x="58405" y="85392"/>
                  </a:cubicBezTo>
                  <a:lnTo>
                    <a:pt x="58532" y="64892"/>
                  </a:lnTo>
                  <a:lnTo>
                    <a:pt x="64389" y="59047"/>
                  </a:lnTo>
                  <a:lnTo>
                    <a:pt x="84675" y="59176"/>
                  </a:lnTo>
                  <a:cubicBezTo>
                    <a:pt x="92977" y="59228"/>
                    <a:pt x="100307" y="54955"/>
                    <a:pt x="104481" y="48395"/>
                  </a:cubicBezTo>
                  <a:close/>
                  <a:moveTo>
                    <a:pt x="77219" y="1871"/>
                  </a:moveTo>
                  <a:lnTo>
                    <a:pt x="118376" y="45803"/>
                  </a:lnTo>
                  <a:cubicBezTo>
                    <a:pt x="120627" y="48205"/>
                    <a:pt x="120524" y="51996"/>
                    <a:pt x="118147" y="54270"/>
                  </a:cubicBezTo>
                  <a:cubicBezTo>
                    <a:pt x="115770" y="56544"/>
                    <a:pt x="112019" y="56440"/>
                    <a:pt x="109768" y="54038"/>
                  </a:cubicBezTo>
                  <a:lnTo>
                    <a:pt x="109161" y="53390"/>
                  </a:lnTo>
                  <a:cubicBezTo>
                    <a:pt x="103702" y="61079"/>
                    <a:pt x="94727" y="66001"/>
                    <a:pt x="84633" y="65937"/>
                  </a:cubicBezTo>
                  <a:lnTo>
                    <a:pt x="65096" y="65813"/>
                  </a:lnTo>
                  <a:lnTo>
                    <a:pt x="65096" y="85242"/>
                  </a:lnTo>
                  <a:cubicBezTo>
                    <a:pt x="65096" y="95779"/>
                    <a:pt x="59839" y="105076"/>
                    <a:pt x="51775" y="110516"/>
                  </a:cubicBezTo>
                  <a:cubicBezTo>
                    <a:pt x="53611" y="112855"/>
                    <a:pt x="53358" y="116256"/>
                    <a:pt x="51159" y="118359"/>
                  </a:cubicBezTo>
                  <a:cubicBezTo>
                    <a:pt x="48782" y="120634"/>
                    <a:pt x="45031" y="120530"/>
                    <a:pt x="42780" y="118128"/>
                  </a:cubicBezTo>
                  <a:lnTo>
                    <a:pt x="1622" y="74196"/>
                  </a:lnTo>
                  <a:cubicBezTo>
                    <a:pt x="-627" y="71794"/>
                    <a:pt x="-524" y="68003"/>
                    <a:pt x="1852" y="65729"/>
                  </a:cubicBezTo>
                  <a:cubicBezTo>
                    <a:pt x="4229" y="63455"/>
                    <a:pt x="7980" y="63559"/>
                    <a:pt x="10231" y="65961"/>
                  </a:cubicBezTo>
                  <a:lnTo>
                    <a:pt x="10838" y="66610"/>
                  </a:lnTo>
                  <a:cubicBezTo>
                    <a:pt x="16252" y="59240"/>
                    <a:pt x="24955" y="54564"/>
                    <a:pt x="34738" y="54564"/>
                  </a:cubicBezTo>
                  <a:lnTo>
                    <a:pt x="54345" y="54564"/>
                  </a:lnTo>
                  <a:lnTo>
                    <a:pt x="54466" y="35067"/>
                  </a:lnTo>
                  <a:cubicBezTo>
                    <a:pt x="54532" y="24365"/>
                    <a:pt x="60014" y="14977"/>
                    <a:pt x="68321" y="9640"/>
                  </a:cubicBezTo>
                  <a:cubicBezTo>
                    <a:pt x="66378" y="7286"/>
                    <a:pt x="66595" y="3787"/>
                    <a:pt x="68840" y="1640"/>
                  </a:cubicBezTo>
                  <a:cubicBezTo>
                    <a:pt x="71217" y="-634"/>
                    <a:pt x="74968" y="-530"/>
                    <a:pt x="77219" y="187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5" name="Google Shape;785;p48"/>
          <p:cNvSpPr txBox="1"/>
          <p:nvPr/>
        </p:nvSpPr>
        <p:spPr>
          <a:xfrm>
            <a:off x="5972405" y="3777024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48"/>
          <p:cNvSpPr txBox="1"/>
          <p:nvPr/>
        </p:nvSpPr>
        <p:spPr>
          <a:xfrm>
            <a:off x="5972405" y="173578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48"/>
          <p:cNvSpPr txBox="1"/>
          <p:nvPr/>
        </p:nvSpPr>
        <p:spPr>
          <a:xfrm>
            <a:off x="5972405" y="2756407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4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8" name="Google Shape;788;p48"/>
          <p:cNvGrpSpPr/>
          <p:nvPr/>
        </p:nvGrpSpPr>
        <p:grpSpPr>
          <a:xfrm>
            <a:off x="6839043" y="1442610"/>
            <a:ext cx="1941674" cy="1048024"/>
            <a:chOff x="803640" y="3362835"/>
            <a:chExt cx="2059657" cy="1048024"/>
          </a:xfrm>
        </p:grpSpPr>
        <p:sp>
          <p:nvSpPr>
            <p:cNvPr id="789" name="Google Shape;789;p4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1" name="Google Shape;791;p48"/>
          <p:cNvGrpSpPr/>
          <p:nvPr/>
        </p:nvGrpSpPr>
        <p:grpSpPr>
          <a:xfrm>
            <a:off x="6839043" y="2463227"/>
            <a:ext cx="1941674" cy="1048024"/>
            <a:chOff x="803640" y="3362835"/>
            <a:chExt cx="2059657" cy="1048024"/>
          </a:xfrm>
        </p:grpSpPr>
        <p:sp>
          <p:nvSpPr>
            <p:cNvPr id="792" name="Google Shape;792;p4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4" name="Google Shape;794;p48"/>
          <p:cNvGrpSpPr/>
          <p:nvPr/>
        </p:nvGrpSpPr>
        <p:grpSpPr>
          <a:xfrm>
            <a:off x="6839043" y="3483844"/>
            <a:ext cx="1941674" cy="1048024"/>
            <a:chOff x="803640" y="3362835"/>
            <a:chExt cx="2059657" cy="1048024"/>
          </a:xfrm>
        </p:grpSpPr>
        <p:sp>
          <p:nvSpPr>
            <p:cNvPr id="795" name="Google Shape;795;p4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p48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</a:rPr>
              <a:t>Chart Style</a:t>
            </a:r>
            <a:endParaRPr/>
          </a:p>
        </p:txBody>
      </p:sp>
      <p:sp>
        <p:nvSpPr>
          <p:cNvPr id="798" name="Google Shape;798;p48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49"/>
          <p:cNvSpPr/>
          <p:nvPr/>
        </p:nvSpPr>
        <p:spPr>
          <a:xfrm>
            <a:off x="0" y="1587491"/>
            <a:ext cx="9144000" cy="2208395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4" name="Google Shape;804;p49"/>
          <p:cNvGrpSpPr/>
          <p:nvPr/>
        </p:nvGrpSpPr>
        <p:grpSpPr>
          <a:xfrm>
            <a:off x="395536" y="1770690"/>
            <a:ext cx="3908540" cy="1841996"/>
            <a:chOff x="635000" y="1382713"/>
            <a:chExt cx="7869238" cy="4572000"/>
          </a:xfrm>
        </p:grpSpPr>
        <p:sp>
          <p:nvSpPr>
            <p:cNvPr id="805" name="Google Shape;805;p49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49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49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9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9" name="Google Shape;809;p49"/>
          <p:cNvSpPr/>
          <p:nvPr/>
        </p:nvSpPr>
        <p:spPr>
          <a:xfrm>
            <a:off x="5043354" y="1770690"/>
            <a:ext cx="648072" cy="64807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49"/>
          <p:cNvSpPr/>
          <p:nvPr/>
        </p:nvSpPr>
        <p:spPr>
          <a:xfrm>
            <a:off x="6447510" y="1772844"/>
            <a:ext cx="648072" cy="64807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49"/>
          <p:cNvSpPr/>
          <p:nvPr/>
        </p:nvSpPr>
        <p:spPr>
          <a:xfrm>
            <a:off x="7851666" y="1777152"/>
            <a:ext cx="648072" cy="64807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49"/>
          <p:cNvSpPr/>
          <p:nvPr/>
        </p:nvSpPr>
        <p:spPr>
          <a:xfrm flipH="1">
            <a:off x="5206062" y="1945863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49"/>
          <p:cNvSpPr/>
          <p:nvPr/>
        </p:nvSpPr>
        <p:spPr>
          <a:xfrm flipH="1" rot="-2700000">
            <a:off x="6649322" y="1882063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49"/>
          <p:cNvSpPr/>
          <p:nvPr/>
        </p:nvSpPr>
        <p:spPr>
          <a:xfrm>
            <a:off x="7973037" y="1899730"/>
            <a:ext cx="405329" cy="408714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49"/>
          <p:cNvSpPr txBox="1"/>
          <p:nvPr/>
        </p:nvSpPr>
        <p:spPr>
          <a:xfrm>
            <a:off x="4572000" y="3972742"/>
            <a:ext cx="41764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49"/>
          <p:cNvSpPr txBox="1"/>
          <p:nvPr/>
        </p:nvSpPr>
        <p:spPr>
          <a:xfrm>
            <a:off x="486984" y="3934889"/>
            <a:ext cx="3975894" cy="906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49"/>
          <p:cNvSpPr txBox="1"/>
          <p:nvPr/>
        </p:nvSpPr>
        <p:spPr>
          <a:xfrm>
            <a:off x="562797" y="1143946"/>
            <a:ext cx="189020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49"/>
          <p:cNvSpPr txBox="1"/>
          <p:nvPr/>
        </p:nvSpPr>
        <p:spPr>
          <a:xfrm>
            <a:off x="2507798" y="1079063"/>
            <a:ext cx="62406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9" name="Google Shape;819;p49"/>
          <p:cNvGrpSpPr/>
          <p:nvPr/>
        </p:nvGrpSpPr>
        <p:grpSpPr>
          <a:xfrm>
            <a:off x="4650612" y="2499945"/>
            <a:ext cx="1433556" cy="1111275"/>
            <a:chOff x="6228184" y="1749861"/>
            <a:chExt cx="2592288" cy="1111275"/>
          </a:xfrm>
        </p:grpSpPr>
        <p:sp>
          <p:nvSpPr>
            <p:cNvPr id="820" name="Google Shape;820;p49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9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49"/>
          <p:cNvGrpSpPr/>
          <p:nvPr/>
        </p:nvGrpSpPr>
        <p:grpSpPr>
          <a:xfrm>
            <a:off x="6054768" y="2499945"/>
            <a:ext cx="1433556" cy="1111275"/>
            <a:chOff x="6228184" y="1749861"/>
            <a:chExt cx="2592288" cy="1111275"/>
          </a:xfrm>
        </p:grpSpPr>
        <p:sp>
          <p:nvSpPr>
            <p:cNvPr id="823" name="Google Shape;823;p49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9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49"/>
          <p:cNvGrpSpPr/>
          <p:nvPr/>
        </p:nvGrpSpPr>
        <p:grpSpPr>
          <a:xfrm>
            <a:off x="7458924" y="2499945"/>
            <a:ext cx="1433556" cy="1111275"/>
            <a:chOff x="6228184" y="1749861"/>
            <a:chExt cx="2592288" cy="1111275"/>
          </a:xfrm>
        </p:grpSpPr>
        <p:sp>
          <p:nvSpPr>
            <p:cNvPr id="826" name="Google Shape;826;p49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49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8" name="Google Shape;828;p49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Worldmap Style</a:t>
            </a:r>
            <a:endParaRPr/>
          </a:p>
        </p:txBody>
      </p:sp>
      <p:sp>
        <p:nvSpPr>
          <p:cNvPr id="829" name="Google Shape;829;p49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/>
        </p:nvSpPr>
        <p:spPr>
          <a:xfrm>
            <a:off x="2555776" y="339502"/>
            <a:ext cx="658822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23"/>
          <p:cNvGrpSpPr/>
          <p:nvPr/>
        </p:nvGrpSpPr>
        <p:grpSpPr>
          <a:xfrm>
            <a:off x="3131840" y="1275606"/>
            <a:ext cx="5256584" cy="720000"/>
            <a:chOff x="3131840" y="1491630"/>
            <a:chExt cx="5256584" cy="576064"/>
          </a:xfrm>
        </p:grpSpPr>
        <p:sp>
          <p:nvSpPr>
            <p:cNvPr id="131" name="Google Shape;131;p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3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rgbClr val="32AEB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23"/>
          <p:cNvGrpSpPr/>
          <p:nvPr/>
        </p:nvGrpSpPr>
        <p:grpSpPr>
          <a:xfrm>
            <a:off x="3126085" y="2163705"/>
            <a:ext cx="5256584" cy="720000"/>
            <a:chOff x="3131840" y="1491630"/>
            <a:chExt cx="5256584" cy="576064"/>
          </a:xfrm>
        </p:grpSpPr>
        <p:sp>
          <p:nvSpPr>
            <p:cNvPr id="134" name="Google Shape;134;p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3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rgbClr val="32AEB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23"/>
          <p:cNvGrpSpPr/>
          <p:nvPr/>
        </p:nvGrpSpPr>
        <p:grpSpPr>
          <a:xfrm>
            <a:off x="3120330" y="3051804"/>
            <a:ext cx="5256584" cy="720000"/>
            <a:chOff x="3131840" y="1491630"/>
            <a:chExt cx="5256584" cy="576064"/>
          </a:xfrm>
        </p:grpSpPr>
        <p:sp>
          <p:nvSpPr>
            <p:cNvPr id="137" name="Google Shape;137;p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3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rgbClr val="32AEB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" name="Google Shape;139;p23"/>
          <p:cNvGrpSpPr/>
          <p:nvPr/>
        </p:nvGrpSpPr>
        <p:grpSpPr>
          <a:xfrm>
            <a:off x="3114575" y="3939902"/>
            <a:ext cx="5256584" cy="720000"/>
            <a:chOff x="3131840" y="1491630"/>
            <a:chExt cx="5256584" cy="576064"/>
          </a:xfrm>
        </p:grpSpPr>
        <p:sp>
          <p:nvSpPr>
            <p:cNvPr id="140" name="Google Shape;140;p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3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rgbClr val="32AEB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23"/>
          <p:cNvSpPr txBox="1"/>
          <p:nvPr/>
        </p:nvSpPr>
        <p:spPr>
          <a:xfrm>
            <a:off x="3131840" y="1275606"/>
            <a:ext cx="5331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3"/>
          <p:cNvSpPr txBox="1"/>
          <p:nvPr/>
        </p:nvSpPr>
        <p:spPr>
          <a:xfrm>
            <a:off x="3120330" y="2163705"/>
            <a:ext cx="5331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3"/>
          <p:cNvSpPr txBox="1"/>
          <p:nvPr/>
        </p:nvSpPr>
        <p:spPr>
          <a:xfrm>
            <a:off x="3108820" y="3051804"/>
            <a:ext cx="5331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3097310" y="3939903"/>
            <a:ext cx="5331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" name="Google Shape;146;p23"/>
          <p:cNvGrpSpPr/>
          <p:nvPr/>
        </p:nvGrpSpPr>
        <p:grpSpPr>
          <a:xfrm>
            <a:off x="3851840" y="1356248"/>
            <a:ext cx="4392568" cy="546224"/>
            <a:chOff x="3851840" y="1356248"/>
            <a:chExt cx="4392568" cy="546224"/>
          </a:xfrm>
        </p:grpSpPr>
        <p:sp>
          <p:nvSpPr>
            <p:cNvPr id="147" name="Google Shape;147;p23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3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23"/>
          <p:cNvGrpSpPr/>
          <p:nvPr/>
        </p:nvGrpSpPr>
        <p:grpSpPr>
          <a:xfrm>
            <a:off x="3851840" y="2250553"/>
            <a:ext cx="4392568" cy="546224"/>
            <a:chOff x="3851840" y="1356248"/>
            <a:chExt cx="4392568" cy="546224"/>
          </a:xfrm>
        </p:grpSpPr>
        <p:sp>
          <p:nvSpPr>
            <p:cNvPr id="150" name="Google Shape;150;p23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3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p23"/>
          <p:cNvGrpSpPr/>
          <p:nvPr/>
        </p:nvGrpSpPr>
        <p:grpSpPr>
          <a:xfrm>
            <a:off x="3851840" y="3144858"/>
            <a:ext cx="4392568" cy="546224"/>
            <a:chOff x="3851840" y="1356248"/>
            <a:chExt cx="4392568" cy="546224"/>
          </a:xfrm>
        </p:grpSpPr>
        <p:sp>
          <p:nvSpPr>
            <p:cNvPr id="153" name="Google Shape;153;p23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3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23"/>
          <p:cNvGrpSpPr/>
          <p:nvPr/>
        </p:nvGrpSpPr>
        <p:grpSpPr>
          <a:xfrm>
            <a:off x="3851840" y="4039163"/>
            <a:ext cx="4392568" cy="546224"/>
            <a:chOff x="3851840" y="1356248"/>
            <a:chExt cx="4392568" cy="546224"/>
          </a:xfrm>
        </p:grpSpPr>
        <p:sp>
          <p:nvSpPr>
            <p:cNvPr id="156" name="Google Shape;156;p23"/>
            <p:cNvSpPr txBox="1"/>
            <p:nvPr/>
          </p:nvSpPr>
          <p:spPr>
            <a:xfrm>
              <a:off x="3851840" y="1356248"/>
              <a:ext cx="43925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3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834;p5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308" r="2308" t="0"/>
          <a:stretch/>
        </p:blipFill>
        <p:spPr>
          <a:xfrm>
            <a:off x="6444208" y="267494"/>
            <a:ext cx="2160000" cy="21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835" name="Google Shape;835;p50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308" r="2308" t="0"/>
          <a:stretch/>
        </p:blipFill>
        <p:spPr>
          <a:xfrm>
            <a:off x="6444208" y="2715766"/>
            <a:ext cx="2160000" cy="21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836" name="Google Shape;836;p50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2308" r="2308" t="0"/>
          <a:stretch/>
        </p:blipFill>
        <p:spPr>
          <a:xfrm>
            <a:off x="3986213" y="267494"/>
            <a:ext cx="2160000" cy="21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837" name="Google Shape;837;p50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2308" r="2308" t="0"/>
          <a:stretch/>
        </p:blipFill>
        <p:spPr>
          <a:xfrm>
            <a:off x="3986213" y="2715766"/>
            <a:ext cx="2160000" cy="21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838" name="Google Shape;838;p50"/>
          <p:cNvSpPr txBox="1"/>
          <p:nvPr/>
        </p:nvSpPr>
        <p:spPr>
          <a:xfrm>
            <a:off x="395536" y="1635646"/>
            <a:ext cx="280831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50"/>
          <p:cNvSpPr txBox="1"/>
          <p:nvPr/>
        </p:nvSpPr>
        <p:spPr>
          <a:xfrm>
            <a:off x="395536" y="3363838"/>
            <a:ext cx="2664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4" name="Google Shape;844;p51"/>
          <p:cNvGraphicFramePr/>
          <p:nvPr/>
        </p:nvGraphicFramePr>
        <p:xfrm>
          <a:off x="683568" y="15060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{6A105B6A-66F0-4275-8F96-B15F9E3EF222}</a:tableStyleId>
              </a:tblPr>
              <a:tblGrid>
                <a:gridCol w="199525"/>
                <a:gridCol w="1345175"/>
                <a:gridCol w="199525"/>
              </a:tblGrid>
              <a:tr h="609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Font typeface="Arial"/>
                        <a:buNone/>
                      </a:pPr>
                      <a:r>
                        <a:rPr b="1" lang="en" sz="3400" u="none" cap="none" strike="noStrike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 b="1" sz="34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EB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3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1" sz="13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EB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EB8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709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3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1" sz="13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7AD4DC"/>
                        </a:gs>
                        <a:gs pos="100000">
                          <a:srgbClr val="7AD4DC"/>
                        </a:gs>
                      </a:gsLst>
                      <a:lin ang="5400000" scaled="0"/>
                    </a:gra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845" name="Google Shape;845;p51"/>
          <p:cNvGraphicFramePr/>
          <p:nvPr/>
        </p:nvGraphicFramePr>
        <p:xfrm>
          <a:off x="3923928" y="15060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{6A105B6A-66F0-4275-8F96-B15F9E3EF222}</a:tableStyleId>
              </a:tblPr>
              <a:tblGrid>
                <a:gridCol w="199525"/>
                <a:gridCol w="1345175"/>
                <a:gridCol w="199525"/>
              </a:tblGrid>
              <a:tr h="609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Font typeface="Arial"/>
                        <a:buNone/>
                      </a:pPr>
                      <a:r>
                        <a:rPr b="1" lang="en" sz="3400" u="none" cap="none" strike="noStrike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$160</a:t>
                      </a:r>
                      <a:endParaRPr b="1" sz="34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EB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3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1" sz="13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EB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3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EB8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709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3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1" sz="13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3525" marB="43525" marR="87075" marL="87075" anchor="ctr">
                    <a:lnL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2AEB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7AD4DC"/>
                        </a:gs>
                        <a:gs pos="100000">
                          <a:srgbClr val="7AD4DC"/>
                        </a:gs>
                      </a:gsLst>
                      <a:lin ang="5400000" scaled="0"/>
                    </a:gra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846" name="Google Shape;846;p51"/>
          <p:cNvGraphicFramePr/>
          <p:nvPr/>
        </p:nvGraphicFramePr>
        <p:xfrm>
          <a:off x="2267744" y="13863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{6A105B6A-66F0-4275-8F96-B15F9E3EF222}</a:tableStyleId>
              </a:tblPr>
              <a:tblGrid>
                <a:gridCol w="216000"/>
                <a:gridCol w="1456250"/>
                <a:gridCol w="216000"/>
              </a:tblGrid>
              <a:tr h="659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Font typeface="Arial"/>
                        <a:buNone/>
                      </a:pPr>
                      <a:r>
                        <a:rPr b="1" lang="en" sz="3700" u="none" cap="none" strike="noStrike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$180</a:t>
                      </a:r>
                      <a:endParaRPr b="1" sz="37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8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40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40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40D"/>
                    </a:solidFill>
                  </a:tcPr>
                </a:tc>
              </a:tr>
              <a:tr h="328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8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8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8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8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0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7125" marB="47125" marR="94250" marL="94250" anchor="ctr">
                    <a:lnL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C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40D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sp>
        <p:nvSpPr>
          <p:cNvPr id="847" name="Google Shape;847;p51"/>
          <p:cNvSpPr txBox="1"/>
          <p:nvPr/>
        </p:nvSpPr>
        <p:spPr>
          <a:xfrm>
            <a:off x="6012160" y="1203598"/>
            <a:ext cx="273630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28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51"/>
          <p:cNvSpPr/>
          <p:nvPr/>
        </p:nvSpPr>
        <p:spPr>
          <a:xfrm>
            <a:off x="6115972" y="2157705"/>
            <a:ext cx="1260000" cy="72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51"/>
          <p:cNvSpPr txBox="1"/>
          <p:nvPr/>
        </p:nvSpPr>
        <p:spPr>
          <a:xfrm>
            <a:off x="6012160" y="2355727"/>
            <a:ext cx="26642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  <a:endParaRPr/>
          </a:p>
        </p:txBody>
      </p:sp>
      <p:sp>
        <p:nvSpPr>
          <p:cNvPr id="850" name="Google Shape;850;p51"/>
          <p:cNvSpPr txBox="1"/>
          <p:nvPr/>
        </p:nvSpPr>
        <p:spPr>
          <a:xfrm>
            <a:off x="6115972" y="4155926"/>
            <a:ext cx="1728192" cy="307777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1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Table Style</a:t>
            </a:r>
            <a:endParaRPr/>
          </a:p>
        </p:txBody>
      </p:sp>
      <p:sp>
        <p:nvSpPr>
          <p:cNvPr id="852" name="Google Shape;852;p51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52"/>
          <p:cNvSpPr/>
          <p:nvPr/>
        </p:nvSpPr>
        <p:spPr>
          <a:xfrm>
            <a:off x="215516" y="177378"/>
            <a:ext cx="8712968" cy="4788744"/>
          </a:xfrm>
          <a:prstGeom prst="frame">
            <a:avLst>
              <a:gd fmla="val 890" name="adj1"/>
            </a:avLst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2"/>
          <p:cNvSpPr/>
          <p:nvPr/>
        </p:nvSpPr>
        <p:spPr>
          <a:xfrm>
            <a:off x="6651775" y="0"/>
            <a:ext cx="2016224" cy="51435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2"/>
          <p:cNvSpPr txBox="1"/>
          <p:nvPr/>
        </p:nvSpPr>
        <p:spPr>
          <a:xfrm>
            <a:off x="6763892" y="771302"/>
            <a:ext cx="1800200" cy="144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One Columns Designed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0" name="Google Shape;860;p52"/>
          <p:cNvGrpSpPr/>
          <p:nvPr/>
        </p:nvGrpSpPr>
        <p:grpSpPr>
          <a:xfrm>
            <a:off x="611560" y="691634"/>
            <a:ext cx="5688632" cy="3781584"/>
            <a:chOff x="3687661" y="1203598"/>
            <a:chExt cx="2252491" cy="3781584"/>
          </a:xfrm>
        </p:grpSpPr>
        <p:sp>
          <p:nvSpPr>
            <p:cNvPr id="861" name="Google Shape;861;p52"/>
            <p:cNvSpPr txBox="1"/>
            <p:nvPr/>
          </p:nvSpPr>
          <p:spPr>
            <a:xfrm>
              <a:off x="3687661" y="1568862"/>
              <a:ext cx="2252491" cy="3416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You can simply impress your audience and add a unique zing and appeal to your Presentations. You can simply impress your audience and add a unique zing and appeal to your Presentations. </a:t>
              </a:r>
              <a:endParaRPr/>
            </a:p>
          </p:txBody>
        </p:sp>
        <p:sp>
          <p:nvSpPr>
            <p:cNvPr id="862" name="Google Shape;862;p52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53"/>
          <p:cNvSpPr/>
          <p:nvPr/>
        </p:nvSpPr>
        <p:spPr>
          <a:xfrm>
            <a:off x="215516" y="177378"/>
            <a:ext cx="8712968" cy="4788744"/>
          </a:xfrm>
          <a:prstGeom prst="frame">
            <a:avLst>
              <a:gd fmla="val 890" name="adj1"/>
            </a:avLst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53"/>
          <p:cNvSpPr/>
          <p:nvPr/>
        </p:nvSpPr>
        <p:spPr>
          <a:xfrm>
            <a:off x="6651775" y="0"/>
            <a:ext cx="2016224" cy="51435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53"/>
          <p:cNvSpPr txBox="1"/>
          <p:nvPr/>
        </p:nvSpPr>
        <p:spPr>
          <a:xfrm>
            <a:off x="6763892" y="771302"/>
            <a:ext cx="1800200" cy="144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Two Columns Designed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0" name="Google Shape;870;p53"/>
          <p:cNvGrpSpPr/>
          <p:nvPr/>
        </p:nvGrpSpPr>
        <p:grpSpPr>
          <a:xfrm>
            <a:off x="611560" y="691634"/>
            <a:ext cx="2736304" cy="3781584"/>
            <a:chOff x="3687661" y="1203598"/>
            <a:chExt cx="2252491" cy="3781584"/>
          </a:xfrm>
        </p:grpSpPr>
        <p:sp>
          <p:nvSpPr>
            <p:cNvPr id="871" name="Google Shape;871;p53"/>
            <p:cNvSpPr txBox="1"/>
            <p:nvPr/>
          </p:nvSpPr>
          <p:spPr>
            <a:xfrm>
              <a:off x="3687661" y="1568862"/>
              <a:ext cx="2252491" cy="3416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872" name="Google Shape;872;p53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53"/>
          <p:cNvGrpSpPr/>
          <p:nvPr/>
        </p:nvGrpSpPr>
        <p:grpSpPr>
          <a:xfrm>
            <a:off x="3635896" y="691634"/>
            <a:ext cx="2736304" cy="3781584"/>
            <a:chOff x="3687661" y="1203598"/>
            <a:chExt cx="2252491" cy="3781584"/>
          </a:xfrm>
        </p:grpSpPr>
        <p:sp>
          <p:nvSpPr>
            <p:cNvPr id="874" name="Google Shape;874;p53"/>
            <p:cNvSpPr txBox="1"/>
            <p:nvPr/>
          </p:nvSpPr>
          <p:spPr>
            <a:xfrm>
              <a:off x="3687661" y="1568862"/>
              <a:ext cx="2252491" cy="3416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875" name="Google Shape;875;p53"/>
            <p:cNvSpPr txBox="1"/>
            <p:nvPr/>
          </p:nvSpPr>
          <p:spPr>
            <a:xfrm>
              <a:off x="3687661" y="1203598"/>
              <a:ext cx="22524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54"/>
          <p:cNvSpPr txBox="1"/>
          <p:nvPr>
            <p:ph type="title"/>
          </p:nvPr>
        </p:nvSpPr>
        <p:spPr>
          <a:xfrm>
            <a:off x="3575" y="3604550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Thank you</a:t>
            </a:r>
            <a:endParaRPr/>
          </a:p>
        </p:txBody>
      </p:sp>
      <p:sp>
        <p:nvSpPr>
          <p:cNvPr id="881" name="Google Shape;881;p54"/>
          <p:cNvSpPr txBox="1"/>
          <p:nvPr>
            <p:ph idx="1" type="subTitle"/>
          </p:nvPr>
        </p:nvSpPr>
        <p:spPr>
          <a:xfrm>
            <a:off x="-3575" y="4199343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55"/>
          <p:cNvSpPr txBox="1"/>
          <p:nvPr/>
        </p:nvSpPr>
        <p:spPr>
          <a:xfrm>
            <a:off x="1835696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55"/>
          <p:cNvSpPr txBox="1"/>
          <p:nvPr/>
        </p:nvSpPr>
        <p:spPr>
          <a:xfrm>
            <a:off x="1835696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backgrounds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55"/>
          <p:cNvSpPr txBox="1"/>
          <p:nvPr/>
        </p:nvSpPr>
        <p:spPr>
          <a:xfrm>
            <a:off x="1835696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55"/>
          <p:cNvSpPr txBox="1"/>
          <p:nvPr/>
        </p:nvSpPr>
        <p:spPr>
          <a:xfrm>
            <a:off x="1835696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55"/>
          <p:cNvSpPr txBox="1"/>
          <p:nvPr/>
        </p:nvSpPr>
        <p:spPr>
          <a:xfrm>
            <a:off x="1835696" y="339502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A40D"/>
              </a:buClr>
              <a:buFont typeface="Arial"/>
              <a:buNone/>
            </a:pPr>
            <a:r>
              <a:rPr b="1" lang="en" sz="40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0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55"/>
          <p:cNvSpPr txBox="1"/>
          <p:nvPr/>
        </p:nvSpPr>
        <p:spPr>
          <a:xfrm>
            <a:off x="228825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55"/>
          <p:cNvSpPr txBox="1"/>
          <p:nvPr/>
        </p:nvSpPr>
        <p:spPr>
          <a:xfrm>
            <a:off x="1856211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56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56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56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56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1" name="Google Shape;901;p56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902" name="Google Shape;902;p56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56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56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56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6" name="Google Shape;906;p56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6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56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56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56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56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56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56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56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5" name="Google Shape;915;p56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916" name="Google Shape;916;p56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56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8" name="Google Shape;918;p56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919" name="Google Shape;919;p56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56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1" name="Google Shape;921;p56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922" name="Google Shape;922;p56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56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56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925" name="Google Shape;925;p56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56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7" name="Google Shape;927;p56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56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56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56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6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56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56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56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56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56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6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56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6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56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56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56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6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6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6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56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56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56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56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56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56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56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6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6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57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57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57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57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57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57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57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57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57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7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57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57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57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57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57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7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7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57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57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57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7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7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7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7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7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7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7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7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57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7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7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57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57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7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7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4" name="Google Shape;994;p57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995" name="Google Shape;995;p57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57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7" name="Google Shape;997;p57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998" name="Google Shape;998;p57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57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57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1" name="Google Shape;1001;p57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57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57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57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7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57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57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7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57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58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58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58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8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8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58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58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8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58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58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58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5" name="Google Shape;1025;p58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026" name="Google Shape;1026;p58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58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58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58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0" name="Google Shape;1030;p58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58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58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3" name="Google Shape;1033;p58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034" name="Google Shape;1034;p58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58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6" name="Google Shape;1036;p58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58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58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58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58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58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58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58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58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58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58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58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58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58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58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58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58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58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58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58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58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58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58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58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58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58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58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58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58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58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0" name="Google Shape;1070;p59"/>
          <p:cNvGrpSpPr/>
          <p:nvPr/>
        </p:nvGrpSpPr>
        <p:grpSpPr>
          <a:xfrm>
            <a:off x="3097722" y="1923678"/>
            <a:ext cx="1174643" cy="2013391"/>
            <a:chOff x="930084" y="2610003"/>
            <a:chExt cx="1174643" cy="2013391"/>
          </a:xfrm>
        </p:grpSpPr>
        <p:sp>
          <p:nvSpPr>
            <p:cNvPr id="1071" name="Google Shape;1071;p59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32AEB8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59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50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174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184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3" name="Google Shape;1073;p59"/>
          <p:cNvGrpSpPr/>
          <p:nvPr/>
        </p:nvGrpSpPr>
        <p:grpSpPr>
          <a:xfrm>
            <a:off x="4886665" y="1923678"/>
            <a:ext cx="1174643" cy="2013391"/>
            <a:chOff x="930084" y="2610003"/>
            <a:chExt cx="1174643" cy="2013391"/>
          </a:xfrm>
        </p:grpSpPr>
        <p:sp>
          <p:nvSpPr>
            <p:cNvPr id="1074" name="Google Shape;1074;p59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F2A40D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59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50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174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184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6" name="Google Shape;1076;p59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>
            <p:ph idx="1" type="body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4"/>
          <p:cNvSpPr txBox="1"/>
          <p:nvPr>
            <p:ph idx="2" type="body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Welcome!!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5"/>
          <p:cNvSpPr txBox="1"/>
          <p:nvPr>
            <p:ph idx="2" type="body"/>
          </p:nvPr>
        </p:nvSpPr>
        <p:spPr>
          <a:xfrm>
            <a:off x="0" y="699542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1475656" y="1556087"/>
            <a:ext cx="61926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</a:r>
            <a:endParaRPr/>
          </a:p>
        </p:txBody>
      </p:sp>
      <p:sp>
        <p:nvSpPr>
          <p:cNvPr id="171" name="Google Shape;171;p25"/>
          <p:cNvSpPr txBox="1"/>
          <p:nvPr/>
        </p:nvSpPr>
        <p:spPr>
          <a:xfrm>
            <a:off x="899592" y="1059582"/>
            <a:ext cx="74539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1" sz="96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/>
        </p:nvSpPr>
        <p:spPr>
          <a:xfrm rot="10800000">
            <a:off x="7452320" y="1290122"/>
            <a:ext cx="74539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1" sz="96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3753433" y="4141068"/>
            <a:ext cx="16561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5"/>
          <p:cNvSpPr txBox="1"/>
          <p:nvPr/>
        </p:nvSpPr>
        <p:spPr>
          <a:xfrm>
            <a:off x="3753433" y="4447356"/>
            <a:ext cx="16561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/>
          <p:nvPr/>
        </p:nvSpPr>
        <p:spPr>
          <a:xfrm>
            <a:off x="0" y="1275606"/>
            <a:ext cx="9144000" cy="3456384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6"/>
          <p:cNvSpPr/>
          <p:nvPr/>
        </p:nvSpPr>
        <p:spPr>
          <a:xfrm>
            <a:off x="652611" y="1707654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6"/>
          <p:cNvSpPr/>
          <p:nvPr/>
        </p:nvSpPr>
        <p:spPr>
          <a:xfrm>
            <a:off x="634752" y="2715766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6"/>
          <p:cNvSpPr/>
          <p:nvPr/>
        </p:nvSpPr>
        <p:spPr>
          <a:xfrm>
            <a:off x="616893" y="3723878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" name="Google Shape;183;p26"/>
          <p:cNvGrpSpPr/>
          <p:nvPr/>
        </p:nvGrpSpPr>
        <p:grpSpPr>
          <a:xfrm>
            <a:off x="1300683" y="1530872"/>
            <a:ext cx="2664296" cy="929628"/>
            <a:chOff x="803640" y="3362835"/>
            <a:chExt cx="2059657" cy="929628"/>
          </a:xfrm>
        </p:grpSpPr>
        <p:sp>
          <p:nvSpPr>
            <p:cNvPr id="184" name="Google Shape;184;p26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6"/>
          <p:cNvGrpSpPr/>
          <p:nvPr/>
        </p:nvGrpSpPr>
        <p:grpSpPr>
          <a:xfrm>
            <a:off x="1300683" y="2538984"/>
            <a:ext cx="2664296" cy="929628"/>
            <a:chOff x="803640" y="3362835"/>
            <a:chExt cx="2059657" cy="929628"/>
          </a:xfrm>
        </p:grpSpPr>
        <p:sp>
          <p:nvSpPr>
            <p:cNvPr id="187" name="Google Shape;187;p26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26"/>
          <p:cNvGrpSpPr/>
          <p:nvPr/>
        </p:nvGrpSpPr>
        <p:grpSpPr>
          <a:xfrm>
            <a:off x="1300683" y="3547096"/>
            <a:ext cx="2664296" cy="929628"/>
            <a:chOff x="803640" y="3362835"/>
            <a:chExt cx="2059657" cy="929628"/>
          </a:xfrm>
        </p:grpSpPr>
        <p:sp>
          <p:nvSpPr>
            <p:cNvPr id="190" name="Google Shape;190;p26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Google Shape;192;p26"/>
          <p:cNvSpPr/>
          <p:nvPr/>
        </p:nvSpPr>
        <p:spPr>
          <a:xfrm>
            <a:off x="5248647" y="1716037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6"/>
          <p:cNvSpPr/>
          <p:nvPr/>
        </p:nvSpPr>
        <p:spPr>
          <a:xfrm>
            <a:off x="5230788" y="2724149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6"/>
          <p:cNvSpPr/>
          <p:nvPr/>
        </p:nvSpPr>
        <p:spPr>
          <a:xfrm>
            <a:off x="5212929" y="3732261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" name="Google Shape;195;p26"/>
          <p:cNvGrpSpPr/>
          <p:nvPr/>
        </p:nvGrpSpPr>
        <p:grpSpPr>
          <a:xfrm>
            <a:off x="5896719" y="1539255"/>
            <a:ext cx="2664296" cy="929628"/>
            <a:chOff x="803640" y="3362835"/>
            <a:chExt cx="2059657" cy="929628"/>
          </a:xfrm>
        </p:grpSpPr>
        <p:sp>
          <p:nvSpPr>
            <p:cNvPr id="196" name="Google Shape;196;p26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26"/>
          <p:cNvGrpSpPr/>
          <p:nvPr/>
        </p:nvGrpSpPr>
        <p:grpSpPr>
          <a:xfrm>
            <a:off x="5896719" y="2547367"/>
            <a:ext cx="2664296" cy="929628"/>
            <a:chOff x="803640" y="3362835"/>
            <a:chExt cx="2059657" cy="929628"/>
          </a:xfrm>
        </p:grpSpPr>
        <p:sp>
          <p:nvSpPr>
            <p:cNvPr id="199" name="Google Shape;199;p26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26"/>
          <p:cNvGrpSpPr/>
          <p:nvPr/>
        </p:nvGrpSpPr>
        <p:grpSpPr>
          <a:xfrm>
            <a:off x="5896719" y="3555479"/>
            <a:ext cx="2664296" cy="929628"/>
            <a:chOff x="803640" y="3362835"/>
            <a:chExt cx="2059657" cy="929628"/>
          </a:xfrm>
        </p:grpSpPr>
        <p:sp>
          <p:nvSpPr>
            <p:cNvPr id="202" name="Google Shape;202;p26"/>
            <p:cNvSpPr txBox="1"/>
            <p:nvPr/>
          </p:nvSpPr>
          <p:spPr>
            <a:xfrm>
              <a:off x="803640" y="364613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" name="Google Shape;204;p26"/>
          <p:cNvSpPr/>
          <p:nvPr/>
        </p:nvSpPr>
        <p:spPr>
          <a:xfrm>
            <a:off x="4554000" y="1653798"/>
            <a:ext cx="36000" cy="270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619207" y="1773236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6"/>
          <p:cNvSpPr txBox="1"/>
          <p:nvPr/>
        </p:nvSpPr>
        <p:spPr>
          <a:xfrm>
            <a:off x="583489" y="2772965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6"/>
          <p:cNvSpPr txBox="1"/>
          <p:nvPr/>
        </p:nvSpPr>
        <p:spPr>
          <a:xfrm>
            <a:off x="583489" y="3781077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6"/>
          <p:cNvSpPr txBox="1"/>
          <p:nvPr/>
        </p:nvSpPr>
        <p:spPr>
          <a:xfrm>
            <a:off x="5217690" y="1779662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6"/>
          <p:cNvSpPr txBox="1"/>
          <p:nvPr/>
        </p:nvSpPr>
        <p:spPr>
          <a:xfrm>
            <a:off x="5181972" y="2779391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6"/>
          <p:cNvSpPr txBox="1"/>
          <p:nvPr/>
        </p:nvSpPr>
        <p:spPr>
          <a:xfrm>
            <a:off x="5181972" y="3787503"/>
            <a:ext cx="6428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6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Our Services</a:t>
            </a:r>
            <a:endParaRPr/>
          </a:p>
        </p:txBody>
      </p:sp>
      <p:sp>
        <p:nvSpPr>
          <p:cNvPr id="212" name="Google Shape;212;p26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69" l="0" r="0" t="4578"/>
          <a:stretch/>
        </p:blipFill>
        <p:spPr>
          <a:xfrm>
            <a:off x="0" y="1347774"/>
            <a:ext cx="2160300" cy="187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218" name="Google Shape;218;p27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4570" l="0" r="0" t="4570"/>
          <a:stretch/>
        </p:blipFill>
        <p:spPr>
          <a:xfrm>
            <a:off x="2327920" y="1347774"/>
            <a:ext cx="2160300" cy="187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219" name="Google Shape;219;p27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4570" l="0" r="0" t="4570"/>
          <a:stretch/>
        </p:blipFill>
        <p:spPr>
          <a:xfrm>
            <a:off x="4655840" y="1347774"/>
            <a:ext cx="2160300" cy="187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220" name="Google Shape;220;p27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4570" l="0" r="0" t="4570"/>
          <a:stretch/>
        </p:blipFill>
        <p:spPr>
          <a:xfrm>
            <a:off x="6983760" y="1347774"/>
            <a:ext cx="2160300" cy="187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221" name="Google Shape;221;p27"/>
          <p:cNvGrpSpPr/>
          <p:nvPr/>
        </p:nvGrpSpPr>
        <p:grpSpPr>
          <a:xfrm>
            <a:off x="251520" y="3350185"/>
            <a:ext cx="1656184" cy="1366330"/>
            <a:chOff x="251520" y="3350185"/>
            <a:chExt cx="1656184" cy="1366330"/>
          </a:xfrm>
        </p:grpSpPr>
        <p:grpSp>
          <p:nvGrpSpPr>
            <p:cNvPr id="222" name="Google Shape;222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223" name="Google Shape;223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2AEB8"/>
                  </a:buClr>
                  <a:buFont typeface="Arial"/>
                  <a:buNone/>
                </a:pPr>
                <a:r>
                  <a:rPr lang="en" sz="1200">
                    <a:solidFill>
                      <a:srgbClr val="32AEB8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32AEB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5" name="Google Shape;225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7"/>
          <p:cNvGrpSpPr/>
          <p:nvPr/>
        </p:nvGrpSpPr>
        <p:grpSpPr>
          <a:xfrm>
            <a:off x="2579609" y="3350185"/>
            <a:ext cx="1656184" cy="1366330"/>
            <a:chOff x="251520" y="3350185"/>
            <a:chExt cx="1656184" cy="1366330"/>
          </a:xfrm>
        </p:grpSpPr>
        <p:grpSp>
          <p:nvGrpSpPr>
            <p:cNvPr id="227" name="Google Shape;227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228" name="Google Shape;228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2AEB8"/>
                  </a:buClr>
                  <a:buFont typeface="Arial"/>
                  <a:buNone/>
                </a:pPr>
                <a:r>
                  <a:rPr lang="en" sz="1200">
                    <a:solidFill>
                      <a:srgbClr val="32AEB8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32AEB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0" name="Google Shape;230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27"/>
          <p:cNvGrpSpPr/>
          <p:nvPr/>
        </p:nvGrpSpPr>
        <p:grpSpPr>
          <a:xfrm>
            <a:off x="4907698" y="3350185"/>
            <a:ext cx="1656184" cy="1366330"/>
            <a:chOff x="251520" y="3350185"/>
            <a:chExt cx="1656184" cy="1366330"/>
          </a:xfrm>
        </p:grpSpPr>
        <p:grpSp>
          <p:nvGrpSpPr>
            <p:cNvPr id="232" name="Google Shape;232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233" name="Google Shape;233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2AEB8"/>
                  </a:buClr>
                  <a:buFont typeface="Arial"/>
                  <a:buNone/>
                </a:pPr>
                <a:r>
                  <a:rPr lang="en" sz="1200">
                    <a:solidFill>
                      <a:srgbClr val="32AEB8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32AEB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" name="Google Shape;235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p27"/>
          <p:cNvGrpSpPr/>
          <p:nvPr/>
        </p:nvGrpSpPr>
        <p:grpSpPr>
          <a:xfrm>
            <a:off x="7235788" y="3350185"/>
            <a:ext cx="1656184" cy="1366330"/>
            <a:chOff x="251520" y="3350185"/>
            <a:chExt cx="1656184" cy="1366330"/>
          </a:xfrm>
        </p:grpSpPr>
        <p:grpSp>
          <p:nvGrpSpPr>
            <p:cNvPr id="237" name="Google Shape;237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238" name="Google Shape;238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32AEB8"/>
                  </a:buClr>
                  <a:buFont typeface="Arial"/>
                  <a:buNone/>
                </a:pPr>
                <a:r>
                  <a:rPr lang="en" sz="1200">
                    <a:solidFill>
                      <a:srgbClr val="32AEB8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32AEB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0" name="Google Shape;240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27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Our Team Layout</a:t>
            </a:r>
            <a:endParaRPr/>
          </a:p>
        </p:txBody>
      </p:sp>
      <p:sp>
        <p:nvSpPr>
          <p:cNvPr id="242" name="Google Shape;242;p27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8"/>
          <p:cNvSpPr txBox="1"/>
          <p:nvPr/>
        </p:nvSpPr>
        <p:spPr>
          <a:xfrm>
            <a:off x="827584" y="2696881"/>
            <a:ext cx="9229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2400">
                <a:solidFill>
                  <a:srgbClr val="32AEB8"/>
                </a:solidFill>
              </a:rPr>
              <a:t>5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8"/>
          <p:cNvSpPr txBox="1"/>
          <p:nvPr/>
        </p:nvSpPr>
        <p:spPr>
          <a:xfrm>
            <a:off x="2469055" y="2696881"/>
            <a:ext cx="9229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2400">
                <a:solidFill>
                  <a:srgbClr val="32AEB8"/>
                </a:solidFill>
              </a:rPr>
              <a:t>6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8"/>
          <p:cNvSpPr txBox="1"/>
          <p:nvPr/>
        </p:nvSpPr>
        <p:spPr>
          <a:xfrm>
            <a:off x="4110526" y="2696881"/>
            <a:ext cx="9229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2400">
                <a:solidFill>
                  <a:srgbClr val="32AEB8"/>
                </a:solidFill>
              </a:rPr>
              <a:t>7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8"/>
          <p:cNvSpPr txBox="1"/>
          <p:nvPr/>
        </p:nvSpPr>
        <p:spPr>
          <a:xfrm>
            <a:off x="5751997" y="2696881"/>
            <a:ext cx="9229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2400">
                <a:solidFill>
                  <a:srgbClr val="32AEB8"/>
                </a:solidFill>
              </a:rPr>
              <a:t>8</a:t>
            </a:r>
            <a:endParaRPr b="1" sz="24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8"/>
          <p:cNvSpPr txBox="1"/>
          <p:nvPr/>
        </p:nvSpPr>
        <p:spPr>
          <a:xfrm>
            <a:off x="7393471" y="2696881"/>
            <a:ext cx="92294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2400">
                <a:solidFill>
                  <a:srgbClr val="F2A40D"/>
                </a:solidFill>
              </a:rPr>
              <a:t>9</a:t>
            </a:r>
            <a:endParaRPr b="1" sz="24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8"/>
          <p:cNvSpPr/>
          <p:nvPr/>
        </p:nvSpPr>
        <p:spPr>
          <a:xfrm>
            <a:off x="1713792" y="2891713"/>
            <a:ext cx="792000" cy="72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8"/>
          <p:cNvSpPr/>
          <p:nvPr/>
        </p:nvSpPr>
        <p:spPr>
          <a:xfrm>
            <a:off x="3355263" y="2891713"/>
            <a:ext cx="792000" cy="72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4996734" y="2891713"/>
            <a:ext cx="792000" cy="72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8"/>
          <p:cNvSpPr/>
          <p:nvPr/>
        </p:nvSpPr>
        <p:spPr>
          <a:xfrm>
            <a:off x="6638205" y="2891713"/>
            <a:ext cx="792000" cy="72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28"/>
          <p:cNvGrpSpPr/>
          <p:nvPr/>
        </p:nvGrpSpPr>
        <p:grpSpPr>
          <a:xfrm>
            <a:off x="421670" y="3195125"/>
            <a:ext cx="1734772" cy="1248833"/>
            <a:chOff x="421670" y="2818111"/>
            <a:chExt cx="1734772" cy="1248833"/>
          </a:xfrm>
        </p:grpSpPr>
        <p:sp>
          <p:nvSpPr>
            <p:cNvPr id="257" name="Google Shape;257;p28"/>
            <p:cNvSpPr txBox="1"/>
            <p:nvPr/>
          </p:nvSpPr>
          <p:spPr>
            <a:xfrm>
              <a:off x="421670" y="2818111"/>
              <a:ext cx="173477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421670" y="3886944"/>
              <a:ext cx="1734772" cy="180000"/>
            </a:xfrm>
            <a:prstGeom prst="rect">
              <a:avLst/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28"/>
          <p:cNvGrpSpPr/>
          <p:nvPr/>
        </p:nvGrpSpPr>
        <p:grpSpPr>
          <a:xfrm>
            <a:off x="2063141" y="1429033"/>
            <a:ext cx="1734772" cy="1255148"/>
            <a:chOff x="2063141" y="1065139"/>
            <a:chExt cx="1734772" cy="1255148"/>
          </a:xfrm>
        </p:grpSpPr>
        <p:sp>
          <p:nvSpPr>
            <p:cNvPr id="260" name="Google Shape;260;p28"/>
            <p:cNvSpPr txBox="1"/>
            <p:nvPr/>
          </p:nvSpPr>
          <p:spPr>
            <a:xfrm>
              <a:off x="2063141" y="1304624"/>
              <a:ext cx="173477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2063141" y="1065139"/>
              <a:ext cx="1734772" cy="180000"/>
            </a:xfrm>
            <a:prstGeom prst="rect">
              <a:avLst/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262;p28"/>
          <p:cNvGrpSpPr/>
          <p:nvPr/>
        </p:nvGrpSpPr>
        <p:grpSpPr>
          <a:xfrm>
            <a:off x="3636354" y="3195125"/>
            <a:ext cx="1734772" cy="1248833"/>
            <a:chOff x="421670" y="2818111"/>
            <a:chExt cx="1734772" cy="1248833"/>
          </a:xfrm>
        </p:grpSpPr>
        <p:sp>
          <p:nvSpPr>
            <p:cNvPr id="263" name="Google Shape;263;p28"/>
            <p:cNvSpPr txBox="1"/>
            <p:nvPr/>
          </p:nvSpPr>
          <p:spPr>
            <a:xfrm>
              <a:off x="421670" y="2818111"/>
              <a:ext cx="173477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21670" y="3886944"/>
              <a:ext cx="1734772" cy="180000"/>
            </a:xfrm>
            <a:prstGeom prst="rect">
              <a:avLst/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28"/>
          <p:cNvGrpSpPr/>
          <p:nvPr/>
        </p:nvGrpSpPr>
        <p:grpSpPr>
          <a:xfrm>
            <a:off x="6987557" y="3195125"/>
            <a:ext cx="1734772" cy="1248833"/>
            <a:chOff x="421670" y="2818111"/>
            <a:chExt cx="1734772" cy="1248833"/>
          </a:xfrm>
        </p:grpSpPr>
        <p:sp>
          <p:nvSpPr>
            <p:cNvPr id="266" name="Google Shape;266;p28"/>
            <p:cNvSpPr txBox="1"/>
            <p:nvPr/>
          </p:nvSpPr>
          <p:spPr>
            <a:xfrm>
              <a:off x="421670" y="2818111"/>
              <a:ext cx="173477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421670" y="3886944"/>
              <a:ext cx="1734772" cy="180000"/>
            </a:xfrm>
            <a:prstGeom prst="rect">
              <a:avLst/>
            </a:prstGeom>
            <a:solidFill>
              <a:srgbClr val="F2A4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" name="Google Shape;268;p28"/>
          <p:cNvGrpSpPr/>
          <p:nvPr/>
        </p:nvGrpSpPr>
        <p:grpSpPr>
          <a:xfrm>
            <a:off x="5371126" y="1429033"/>
            <a:ext cx="1734772" cy="1255148"/>
            <a:chOff x="2063141" y="1065139"/>
            <a:chExt cx="1734772" cy="1255148"/>
          </a:xfrm>
        </p:grpSpPr>
        <p:sp>
          <p:nvSpPr>
            <p:cNvPr id="269" name="Google Shape;269;p28"/>
            <p:cNvSpPr txBox="1"/>
            <p:nvPr/>
          </p:nvSpPr>
          <p:spPr>
            <a:xfrm>
              <a:off x="2063141" y="1304624"/>
              <a:ext cx="173477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2063141" y="1065139"/>
              <a:ext cx="1734772" cy="180000"/>
            </a:xfrm>
            <a:prstGeom prst="rect">
              <a:avLst/>
            </a:pr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28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Timeline Style</a:t>
            </a:r>
            <a:endParaRPr/>
          </a:p>
        </p:txBody>
      </p:sp>
      <p:sp>
        <p:nvSpPr>
          <p:cNvPr id="272" name="Google Shape;272;p28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9"/>
          <p:cNvSpPr/>
          <p:nvPr/>
        </p:nvSpPr>
        <p:spPr>
          <a:xfrm>
            <a:off x="4872859" y="2000387"/>
            <a:ext cx="3705951" cy="360000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9"/>
          <p:cNvSpPr/>
          <p:nvPr/>
        </p:nvSpPr>
        <p:spPr>
          <a:xfrm>
            <a:off x="4872859" y="2738677"/>
            <a:ext cx="3705951" cy="360000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9"/>
          <p:cNvSpPr/>
          <p:nvPr/>
        </p:nvSpPr>
        <p:spPr>
          <a:xfrm>
            <a:off x="4872859" y="3476967"/>
            <a:ext cx="3705951" cy="360000"/>
          </a:xfrm>
          <a:prstGeom prst="rect">
            <a:avLst/>
          </a:prstGeom>
          <a:solidFill>
            <a:srgbClr val="F2A4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29"/>
          <p:cNvGrpSpPr/>
          <p:nvPr/>
        </p:nvGrpSpPr>
        <p:grpSpPr>
          <a:xfrm>
            <a:off x="4058859" y="987782"/>
            <a:ext cx="1052368" cy="3696329"/>
            <a:chOff x="4058859" y="987782"/>
            <a:chExt cx="1052368" cy="3696329"/>
          </a:xfrm>
        </p:grpSpPr>
        <p:sp>
          <p:nvSpPr>
            <p:cNvPr id="281" name="Google Shape;281;p29"/>
            <p:cNvSpPr/>
            <p:nvPr/>
          </p:nvSpPr>
          <p:spPr>
            <a:xfrm rot="36931">
              <a:off x="4276045" y="3801165"/>
              <a:ext cx="592195" cy="86302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9312"/>
                  </a:lnTo>
                  <a:lnTo>
                    <a:pt x="119932" y="19312"/>
                  </a:lnTo>
                  <a:lnTo>
                    <a:pt x="59999" y="120000"/>
                  </a:lnTo>
                  <a:lnTo>
                    <a:pt x="67" y="19312"/>
                  </a:lnTo>
                  <a:lnTo>
                    <a:pt x="0" y="19312"/>
                  </a:lnTo>
                  <a:lnTo>
                    <a:pt x="0" y="19199"/>
                  </a:lnTo>
                  <a:close/>
                </a:path>
              </a:pathLst>
            </a:custGeom>
            <a:gradFill>
              <a:gsLst>
                <a:gs pos="0">
                  <a:srgbClr val="F9B57C"/>
                </a:gs>
                <a:gs pos="100000">
                  <a:srgbClr val="F9B57C"/>
                </a:gs>
              </a:gsLst>
              <a:lin ang="197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468857" y="3793500"/>
              <a:ext cx="200342" cy="87282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4012"/>
                  </a:lnTo>
                  <a:lnTo>
                    <a:pt x="63584" y="119999"/>
                  </a:lnTo>
                  <a:lnTo>
                    <a:pt x="89" y="19095"/>
                  </a:lnTo>
                  <a:lnTo>
                    <a:pt x="0" y="19095"/>
                  </a:lnTo>
                  <a:lnTo>
                    <a:pt x="0" y="1898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BC9A0"/>
                </a:gs>
                <a:gs pos="100000">
                  <a:srgbClr val="FBC9A0"/>
                </a:gs>
              </a:gsLst>
              <a:lin ang="197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291066" y="1891296"/>
              <a:ext cx="196906" cy="201139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60708" y="0"/>
                  </a:lnTo>
                  <a:lnTo>
                    <a:pt x="120000" y="3787"/>
                  </a:lnTo>
                  <a:lnTo>
                    <a:pt x="120000" y="120000"/>
                  </a:lnTo>
                  <a:lnTo>
                    <a:pt x="117742" y="120000"/>
                  </a:lnTo>
                  <a:cubicBezTo>
                    <a:pt x="111637" y="116604"/>
                    <a:pt x="88069" y="114098"/>
                    <a:pt x="60000" y="114098"/>
                  </a:cubicBezTo>
                  <a:cubicBezTo>
                    <a:pt x="31930" y="114098"/>
                    <a:pt x="8363" y="116604"/>
                    <a:pt x="2258" y="120000"/>
                  </a:cubicBezTo>
                  <a:lnTo>
                    <a:pt x="0" y="120000"/>
                  </a:lnTo>
                  <a:close/>
                </a:path>
              </a:pathLst>
            </a:custGeom>
            <a:gradFill>
              <a:gsLst>
                <a:gs pos="0">
                  <a:srgbClr val="BCEAED"/>
                </a:gs>
                <a:gs pos="100000">
                  <a:srgbClr val="BCEAED"/>
                </a:gs>
              </a:gsLst>
              <a:lin ang="197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486591" y="1953886"/>
              <a:ext cx="196906" cy="195090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62125" y="4092"/>
                  </a:lnTo>
                  <a:lnTo>
                    <a:pt x="120000" y="279"/>
                  </a:lnTo>
                  <a:lnTo>
                    <a:pt x="120000" y="120000"/>
                  </a:lnTo>
                  <a:lnTo>
                    <a:pt x="117742" y="120000"/>
                  </a:lnTo>
                  <a:cubicBezTo>
                    <a:pt x="111637" y="116499"/>
                    <a:pt x="88069" y="113915"/>
                    <a:pt x="60000" y="113915"/>
                  </a:cubicBezTo>
                  <a:cubicBezTo>
                    <a:pt x="31930" y="113915"/>
                    <a:pt x="8363" y="116499"/>
                    <a:pt x="2258" y="120000"/>
                  </a:cubicBezTo>
                  <a:lnTo>
                    <a:pt x="0" y="120000"/>
                  </a:lnTo>
                  <a:close/>
                </a:path>
              </a:pathLst>
            </a:custGeom>
            <a:gradFill>
              <a:gsLst>
                <a:gs pos="0">
                  <a:srgbClr val="90DCE2"/>
                </a:gs>
                <a:gs pos="100000">
                  <a:srgbClr val="90DCE2"/>
                </a:gs>
              </a:gsLst>
              <a:lin ang="197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683483" y="1895514"/>
              <a:ext cx="196906" cy="2011393"/>
            </a:xfrm>
            <a:custGeom>
              <a:rect b="b" l="l" r="r" t="t"/>
              <a:pathLst>
                <a:path extrusionOk="0" h="120000" w="120000">
                  <a:moveTo>
                    <a:pt x="5877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117742" y="120000"/>
                  </a:lnTo>
                  <a:cubicBezTo>
                    <a:pt x="111637" y="116604"/>
                    <a:pt x="88069" y="114098"/>
                    <a:pt x="60000" y="114098"/>
                  </a:cubicBezTo>
                  <a:cubicBezTo>
                    <a:pt x="31930" y="114098"/>
                    <a:pt x="8363" y="116604"/>
                    <a:pt x="2258" y="120000"/>
                  </a:cubicBezTo>
                  <a:lnTo>
                    <a:pt x="0" y="120000"/>
                  </a:lnTo>
                  <a:lnTo>
                    <a:pt x="0" y="3754"/>
                  </a:lnTo>
                  <a:close/>
                </a:path>
              </a:pathLst>
            </a:custGeom>
            <a:solidFill>
              <a:srgbClr val="32AE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9"/>
            <p:cNvSpPr/>
            <p:nvPr/>
          </p:nvSpPr>
          <p:spPr>
            <a:xfrm rot="10800000">
              <a:off x="4468813" y="4423239"/>
              <a:ext cx="196906" cy="260871"/>
            </a:xfrm>
            <a:prstGeom prst="triangle">
              <a:avLst>
                <a:gd fmla="val 50000" name="adj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9"/>
            <p:cNvSpPr/>
            <p:nvPr/>
          </p:nvSpPr>
          <p:spPr>
            <a:xfrm rot="-5400000">
              <a:off x="4098945" y="947696"/>
              <a:ext cx="972197" cy="1052368"/>
            </a:xfrm>
            <a:custGeom>
              <a:rect b="b" l="l" r="r" t="t"/>
              <a:pathLst>
                <a:path extrusionOk="0" h="120000" w="120000">
                  <a:moveTo>
                    <a:pt x="52114" y="23995"/>
                  </a:moveTo>
                  <a:lnTo>
                    <a:pt x="26681" y="59999"/>
                  </a:lnTo>
                  <a:lnTo>
                    <a:pt x="52114" y="96003"/>
                  </a:lnTo>
                  <a:lnTo>
                    <a:pt x="25433" y="96003"/>
                  </a:lnTo>
                  <a:lnTo>
                    <a:pt x="0" y="59999"/>
                  </a:lnTo>
                  <a:lnTo>
                    <a:pt x="25433" y="23995"/>
                  </a:lnTo>
                  <a:close/>
                  <a:moveTo>
                    <a:pt x="119999" y="60000"/>
                  </a:moveTo>
                  <a:lnTo>
                    <a:pt x="76696" y="120000"/>
                  </a:lnTo>
                  <a:lnTo>
                    <a:pt x="71450" y="112731"/>
                  </a:lnTo>
                  <a:lnTo>
                    <a:pt x="44503" y="112731"/>
                  </a:lnTo>
                  <a:cubicBezTo>
                    <a:pt x="43660" y="114688"/>
                    <a:pt x="41587" y="116065"/>
                    <a:pt x="39167" y="116065"/>
                  </a:cubicBezTo>
                  <a:cubicBezTo>
                    <a:pt x="37038" y="116065"/>
                    <a:pt x="35178" y="115000"/>
                    <a:pt x="34259" y="113372"/>
                  </a:cubicBezTo>
                  <a:lnTo>
                    <a:pt x="12122" y="117398"/>
                  </a:lnTo>
                  <a:lnTo>
                    <a:pt x="12122" y="104063"/>
                  </a:lnTo>
                  <a:lnTo>
                    <a:pt x="34259" y="108089"/>
                  </a:lnTo>
                  <a:cubicBezTo>
                    <a:pt x="35178" y="106461"/>
                    <a:pt x="37038" y="105397"/>
                    <a:pt x="39167" y="105397"/>
                  </a:cubicBezTo>
                  <a:cubicBezTo>
                    <a:pt x="41587" y="105397"/>
                    <a:pt x="43660" y="106773"/>
                    <a:pt x="44503" y="108730"/>
                  </a:cubicBezTo>
                  <a:lnTo>
                    <a:pt x="68563" y="108730"/>
                  </a:lnTo>
                  <a:lnTo>
                    <a:pt x="33393" y="60000"/>
                  </a:lnTo>
                  <a:lnTo>
                    <a:pt x="76696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8" name="Google Shape;288;p29"/>
          <p:cNvSpPr/>
          <p:nvPr/>
        </p:nvSpPr>
        <p:spPr>
          <a:xfrm>
            <a:off x="683568" y="2013823"/>
            <a:ext cx="3705951" cy="360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9"/>
          <p:cNvSpPr/>
          <p:nvPr/>
        </p:nvSpPr>
        <p:spPr>
          <a:xfrm>
            <a:off x="683568" y="2752113"/>
            <a:ext cx="3705951" cy="360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9"/>
          <p:cNvSpPr/>
          <p:nvPr/>
        </p:nvSpPr>
        <p:spPr>
          <a:xfrm>
            <a:off x="683568" y="3490403"/>
            <a:ext cx="3705951" cy="360000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9"/>
          <p:cNvSpPr txBox="1"/>
          <p:nvPr/>
        </p:nvSpPr>
        <p:spPr>
          <a:xfrm>
            <a:off x="5081675" y="2026498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9"/>
          <p:cNvSpPr txBox="1"/>
          <p:nvPr/>
        </p:nvSpPr>
        <p:spPr>
          <a:xfrm>
            <a:off x="5081675" y="2743103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9"/>
          <p:cNvSpPr txBox="1"/>
          <p:nvPr/>
        </p:nvSpPr>
        <p:spPr>
          <a:xfrm>
            <a:off x="5081675" y="3523624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9"/>
          <p:cNvSpPr txBox="1"/>
          <p:nvPr/>
        </p:nvSpPr>
        <p:spPr>
          <a:xfrm>
            <a:off x="1691680" y="2045722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9"/>
          <p:cNvSpPr txBox="1"/>
          <p:nvPr/>
        </p:nvSpPr>
        <p:spPr>
          <a:xfrm>
            <a:off x="1691680" y="2762327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9"/>
          <p:cNvSpPr txBox="1"/>
          <p:nvPr/>
        </p:nvSpPr>
        <p:spPr>
          <a:xfrm>
            <a:off x="1691680" y="3542848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9"/>
          <p:cNvSpPr txBox="1"/>
          <p:nvPr/>
        </p:nvSpPr>
        <p:spPr>
          <a:xfrm>
            <a:off x="5111228" y="2393629"/>
            <a:ext cx="32771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9"/>
          <p:cNvSpPr txBox="1"/>
          <p:nvPr/>
        </p:nvSpPr>
        <p:spPr>
          <a:xfrm>
            <a:off x="5111228" y="3150268"/>
            <a:ext cx="32771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9"/>
          <p:cNvSpPr txBox="1"/>
          <p:nvPr/>
        </p:nvSpPr>
        <p:spPr>
          <a:xfrm>
            <a:off x="5111228" y="3906907"/>
            <a:ext cx="32771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9"/>
          <p:cNvSpPr txBox="1"/>
          <p:nvPr/>
        </p:nvSpPr>
        <p:spPr>
          <a:xfrm>
            <a:off x="786278" y="2407529"/>
            <a:ext cx="32771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9"/>
          <p:cNvSpPr txBox="1"/>
          <p:nvPr/>
        </p:nvSpPr>
        <p:spPr>
          <a:xfrm>
            <a:off x="786278" y="3164168"/>
            <a:ext cx="32771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9"/>
          <p:cNvSpPr txBox="1"/>
          <p:nvPr/>
        </p:nvSpPr>
        <p:spPr>
          <a:xfrm>
            <a:off x="786278" y="3920807"/>
            <a:ext cx="32771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9"/>
          <p:cNvSpPr txBox="1"/>
          <p:nvPr>
            <p:ph type="title"/>
          </p:nvPr>
        </p:nvSpPr>
        <p:spPr>
          <a:xfrm>
            <a:off x="14325" y="143325"/>
            <a:ext cx="9144000" cy="60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Infographic Style</a:t>
            </a:r>
            <a:endParaRPr/>
          </a:p>
        </p:txBody>
      </p:sp>
      <p:sp>
        <p:nvSpPr>
          <p:cNvPr id="304" name="Google Shape;304;p29"/>
          <p:cNvSpPr txBox="1"/>
          <p:nvPr>
            <p:ph idx="1" type="subTitle"/>
          </p:nvPr>
        </p:nvSpPr>
        <p:spPr>
          <a:xfrm>
            <a:off x="7175" y="738118"/>
            <a:ext cx="91080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Custom 4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F3F3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