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Gruppo"/>
      <p:regular r:id="rId31"/>
    </p:embeddedFont>
    <p:embeddedFont>
      <p:font typeface="Poiret One"/>
      <p:regular r:id="rId32"/>
    </p:embeddedFont>
    <p:embeddedFont>
      <p:font typeface="Anton"/>
      <p:regular r:id="rId33"/>
    </p:embeddedFont>
    <p:embeddedFont>
      <p:font typeface="Roboto"/>
      <p:regular r:id="rId34"/>
      <p:bold r:id="rId35"/>
      <p:italic r:id="rId36"/>
      <p:boldItalic r:id="rId37"/>
    </p:embeddedFont>
    <p:embeddedFont>
      <p:font typeface="Lora"/>
      <p:regular r:id="rId38"/>
      <p:bold r:id="rId39"/>
      <p:italic r:id="rId40"/>
      <p:boldItalic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02D2BBE-9019-4E3B-9925-D83D4EE5C1CC}">
  <a:tblStyle styleId="{E02D2BBE-9019-4E3B-9925-D83D4EE5C1C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ora-italic.fntdata"/><Relationship Id="rId20" Type="http://schemas.openxmlformats.org/officeDocument/2006/relationships/slide" Target="slides/slide15.xml"/><Relationship Id="rId42" Type="http://schemas.openxmlformats.org/officeDocument/2006/relationships/font" Target="fonts/OpenSans-regular.fntdata"/><Relationship Id="rId41" Type="http://schemas.openxmlformats.org/officeDocument/2006/relationships/font" Target="fonts/Lora-boldItalic.fntdata"/><Relationship Id="rId22" Type="http://schemas.openxmlformats.org/officeDocument/2006/relationships/slide" Target="slides/slide17.xml"/><Relationship Id="rId44" Type="http://schemas.openxmlformats.org/officeDocument/2006/relationships/font" Target="fonts/OpenSans-italic.fntdata"/><Relationship Id="rId21" Type="http://schemas.openxmlformats.org/officeDocument/2006/relationships/slide" Target="slides/slide16.xml"/><Relationship Id="rId43" Type="http://schemas.openxmlformats.org/officeDocument/2006/relationships/font" Target="fonts/OpenSans-bold.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OpenSa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uppo-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Anton-regular.fntdata"/><Relationship Id="rId10" Type="http://schemas.openxmlformats.org/officeDocument/2006/relationships/slide" Target="slides/slide5.xml"/><Relationship Id="rId32" Type="http://schemas.openxmlformats.org/officeDocument/2006/relationships/font" Target="fonts/PoiretOne-regular.fntdata"/><Relationship Id="rId13" Type="http://schemas.openxmlformats.org/officeDocument/2006/relationships/slide" Target="slides/slide8.xml"/><Relationship Id="rId35" Type="http://schemas.openxmlformats.org/officeDocument/2006/relationships/font" Target="fonts/Roboto-bold.fntdata"/><Relationship Id="rId12" Type="http://schemas.openxmlformats.org/officeDocument/2006/relationships/slide" Target="slides/slide7.xml"/><Relationship Id="rId34" Type="http://schemas.openxmlformats.org/officeDocument/2006/relationships/font" Target="fonts/Roboto-regular.fntdata"/><Relationship Id="rId15" Type="http://schemas.openxmlformats.org/officeDocument/2006/relationships/slide" Target="slides/slide10.xml"/><Relationship Id="rId37" Type="http://schemas.openxmlformats.org/officeDocument/2006/relationships/font" Target="fonts/Roboto-boldItalic.fntdata"/><Relationship Id="rId14" Type="http://schemas.openxmlformats.org/officeDocument/2006/relationships/slide" Target="slides/slide9.xml"/><Relationship Id="rId36" Type="http://schemas.openxmlformats.org/officeDocument/2006/relationships/font" Target="fonts/Roboto-italic.fntdata"/><Relationship Id="rId17" Type="http://schemas.openxmlformats.org/officeDocument/2006/relationships/slide" Target="slides/slide12.xml"/><Relationship Id="rId39" Type="http://schemas.openxmlformats.org/officeDocument/2006/relationships/font" Target="fonts/Lora-bold.fntdata"/><Relationship Id="rId16" Type="http://schemas.openxmlformats.org/officeDocument/2006/relationships/slide" Target="slides/slide11.xml"/><Relationship Id="rId38" Type="http://schemas.openxmlformats.org/officeDocument/2006/relationships/font" Target="fonts/Lora-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tokyo-japan-city-cities-urban-290981/" TargetMode="External"/><Relationship Id="rId3" Type="http://schemas.openxmlformats.org/officeDocument/2006/relationships/hyperlink" Target="https://pixabay.com/en/bees-pollination-insect-macro-work-18192/" TargetMode="External"/><Relationship Id="rId4" Type="http://schemas.openxmlformats.org/officeDocument/2006/relationships/hyperlink" Target="https://pixabay.com/en/spain-canary-islands-tenerife-884661/" TargetMode="External"/><Relationship Id="rId5" Type="http://schemas.openxmlformats.org/officeDocument/2006/relationships/hyperlink" Target="https://pixabay.com/en/kingfisher-sitting-bird-colored-881975/"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1006aa5665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006aa5665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10090ed26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0090ed26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g10090ed26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0090ed26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10090ed263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10090ed263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10090ed263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0090ed263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100b2fe93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100b2fe93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1" name="Shape 401"/>
        <p:cNvGrpSpPr/>
        <p:nvPr/>
      </p:nvGrpSpPr>
      <p:grpSpPr>
        <a:xfrm>
          <a:off x="0" y="0"/>
          <a:ext cx="0" cy="0"/>
          <a:chOff x="0" y="0"/>
          <a:chExt cx="0" cy="0"/>
        </a:xfrm>
      </p:grpSpPr>
      <p:sp>
        <p:nvSpPr>
          <p:cNvPr id="402" name="Google Shape;402;g100b2fe93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100b2fe93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8" name="Shape 468"/>
        <p:cNvGrpSpPr/>
        <p:nvPr/>
      </p:nvGrpSpPr>
      <p:grpSpPr>
        <a:xfrm>
          <a:off x="0" y="0"/>
          <a:ext cx="0" cy="0"/>
          <a:chOff x="0" y="0"/>
          <a:chExt cx="0" cy="0"/>
        </a:xfrm>
      </p:grpSpPr>
      <p:sp>
        <p:nvSpPr>
          <p:cNvPr id="469" name="Google Shape;469;g10090ed263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10090ed263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100b2fe93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100b2fe9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g100b2fe93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100b2fe93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f0d75f6cc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f0d75f6c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7" name="Shape 517"/>
        <p:cNvGrpSpPr/>
        <p:nvPr/>
      </p:nvGrpSpPr>
      <p:grpSpPr>
        <a:xfrm>
          <a:off x="0" y="0"/>
          <a:ext cx="0" cy="0"/>
          <a:chOff x="0" y="0"/>
          <a:chExt cx="0" cy="0"/>
        </a:xfrm>
      </p:grpSpPr>
      <p:sp>
        <p:nvSpPr>
          <p:cNvPr id="518" name="Google Shape;518;g100b2fe930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00b2fe930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6" name="Shape 536"/>
        <p:cNvGrpSpPr/>
        <p:nvPr/>
      </p:nvGrpSpPr>
      <p:grpSpPr>
        <a:xfrm>
          <a:off x="0" y="0"/>
          <a:ext cx="0" cy="0"/>
          <a:chOff x="0" y="0"/>
          <a:chExt cx="0" cy="0"/>
        </a:xfrm>
      </p:grpSpPr>
      <p:sp>
        <p:nvSpPr>
          <p:cNvPr id="537" name="Google Shape;537;g100b2fe930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100b2fe930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3" name="Shape 543"/>
        <p:cNvGrpSpPr/>
        <p:nvPr/>
      </p:nvGrpSpPr>
      <p:grpSpPr>
        <a:xfrm>
          <a:off x="0" y="0"/>
          <a:ext cx="0" cy="0"/>
          <a:chOff x="0" y="0"/>
          <a:chExt cx="0" cy="0"/>
        </a:xfrm>
      </p:grpSpPr>
      <p:sp>
        <p:nvSpPr>
          <p:cNvPr id="544" name="Google Shape;544;gf0d75f6c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f0d75f6c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9" name="Shape 559"/>
        <p:cNvGrpSpPr/>
        <p:nvPr/>
      </p:nvGrpSpPr>
      <p:grpSpPr>
        <a:xfrm>
          <a:off x="0" y="0"/>
          <a:ext cx="0" cy="0"/>
          <a:chOff x="0" y="0"/>
          <a:chExt cx="0" cy="0"/>
        </a:xfrm>
      </p:grpSpPr>
      <p:sp>
        <p:nvSpPr>
          <p:cNvPr id="560" name="Google Shape;560;gefa7f4b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efa7f4b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https://pixabay.com/en/tokyo-japan-city-cities-urban-290981/</a:t>
            </a:r>
            <a:endParaRPr/>
          </a:p>
          <a:p>
            <a:pPr indent="0" lvl="0" marL="0" rtl="0" algn="l">
              <a:spcBef>
                <a:spcPts val="0"/>
              </a:spcBef>
              <a:spcAft>
                <a:spcPts val="0"/>
              </a:spcAft>
              <a:buNone/>
            </a:pPr>
            <a:r>
              <a:rPr lang="en" u="sng">
                <a:solidFill>
                  <a:schemeClr val="hlink"/>
                </a:solidFill>
                <a:hlinkClick r:id="rId3"/>
              </a:rPr>
              <a:t>https://pixabay.com/en/bees-pollination-insect-macro-work-18192/</a:t>
            </a:r>
            <a:endParaRPr/>
          </a:p>
          <a:p>
            <a:pPr indent="0" lvl="0" marL="0" rtl="0" algn="l">
              <a:spcBef>
                <a:spcPts val="0"/>
              </a:spcBef>
              <a:spcAft>
                <a:spcPts val="0"/>
              </a:spcAft>
              <a:buNone/>
            </a:pPr>
            <a:r>
              <a:rPr lang="en" u="sng">
                <a:solidFill>
                  <a:schemeClr val="hlink"/>
                </a:solidFill>
                <a:hlinkClick r:id="rId4"/>
              </a:rPr>
              <a:t>https://pixabay.com/en/spain-canary-islands-tenerife-884661/</a:t>
            </a:r>
            <a:endParaRPr/>
          </a:p>
          <a:p>
            <a:pPr indent="0" lvl="0" marL="0" rtl="0" algn="l">
              <a:spcBef>
                <a:spcPts val="0"/>
              </a:spcBef>
              <a:spcAft>
                <a:spcPts val="0"/>
              </a:spcAft>
              <a:buNone/>
            </a:pPr>
            <a:r>
              <a:rPr lang="en" u="sng">
                <a:solidFill>
                  <a:schemeClr val="hlink"/>
                </a:solidFill>
                <a:hlinkClick r:id="rId5"/>
              </a:rPr>
              <a:t>https://pixabay.com/en/kingfisher-sitting-bird-colored-881975/</a:t>
            </a:r>
            <a:endParaRPr/>
          </a:p>
          <a:p>
            <a:pPr indent="0" lvl="0" marL="0" rtl="0" algn="l">
              <a:spcBef>
                <a:spcPts val="0"/>
              </a:spcBef>
              <a:spcAft>
                <a:spcPts val="0"/>
              </a:spcAft>
              <a:buNone/>
            </a:pPr>
            <a:r>
              <a:rPr lang="en"/>
              <a:t>https://pixabay.com/en/mahatma-gandhi-portrait-gray-sorrow-310552/</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7" name="Shape 587"/>
        <p:cNvGrpSpPr/>
        <p:nvPr/>
      </p:nvGrpSpPr>
      <p:grpSpPr>
        <a:xfrm>
          <a:off x="0" y="0"/>
          <a:ext cx="0" cy="0"/>
          <a:chOff x="0" y="0"/>
          <a:chExt cx="0" cy="0"/>
        </a:xfrm>
      </p:grpSpPr>
      <p:sp>
        <p:nvSpPr>
          <p:cNvPr id="588" name="Google Shape;588;gf0d75f6cc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f0d75f6cc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6" name="Shape 626"/>
        <p:cNvGrpSpPr/>
        <p:nvPr/>
      </p:nvGrpSpPr>
      <p:grpSpPr>
        <a:xfrm>
          <a:off x="0" y="0"/>
          <a:ext cx="0" cy="0"/>
          <a:chOff x="0" y="0"/>
          <a:chExt cx="0" cy="0"/>
        </a:xfrm>
      </p:grpSpPr>
      <p:sp>
        <p:nvSpPr>
          <p:cNvPr id="627" name="Google Shape;627;gf0d75f6cc_0_1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f0d75f6cc_0_1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629" name="Google Shape;629;gf0d75f6cc_0_19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ffdaab58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ffdaab58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ffdaab58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ffdaab58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ffdaab58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ffdaab58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ffdaab58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ffdaab58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1006aa566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006aa566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1006aa566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006aa566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1006aa566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006aa5665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ph type="title"/>
          </p:nvPr>
        </p:nvSpPr>
        <p:spPr>
          <a:xfrm>
            <a:off x="442625" y="1861250"/>
            <a:ext cx="4139400" cy="477600"/>
          </a:xfrm>
          <a:prstGeom prst="rect">
            <a:avLst/>
          </a:prstGeom>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None/>
              <a:defRPr sz="2400">
                <a:latin typeface="Gruppo"/>
                <a:ea typeface="Gruppo"/>
                <a:cs typeface="Gruppo"/>
                <a:sym typeface="Gruppo"/>
              </a:defRPr>
            </a:lvl1pPr>
            <a:lvl2pPr lvl="1" rtl="0">
              <a:spcBef>
                <a:spcPts val="0"/>
              </a:spcBef>
              <a:spcAft>
                <a:spcPts val="0"/>
              </a:spcAft>
              <a:buNone/>
              <a:defRPr>
                <a:latin typeface="Lora"/>
                <a:ea typeface="Lora"/>
                <a:cs typeface="Lora"/>
                <a:sym typeface="Lora"/>
              </a:defRPr>
            </a:lvl2pPr>
            <a:lvl3pPr lvl="2" rtl="0">
              <a:spcBef>
                <a:spcPts val="0"/>
              </a:spcBef>
              <a:spcAft>
                <a:spcPts val="0"/>
              </a:spcAft>
              <a:buNone/>
              <a:defRPr>
                <a:latin typeface="Lora"/>
                <a:ea typeface="Lora"/>
                <a:cs typeface="Lora"/>
                <a:sym typeface="Lora"/>
              </a:defRPr>
            </a:lvl3pPr>
            <a:lvl4pPr lvl="3" rtl="0">
              <a:spcBef>
                <a:spcPts val="0"/>
              </a:spcBef>
              <a:spcAft>
                <a:spcPts val="0"/>
              </a:spcAft>
              <a:buNone/>
              <a:defRPr>
                <a:latin typeface="Lora"/>
                <a:ea typeface="Lora"/>
                <a:cs typeface="Lora"/>
                <a:sym typeface="Lora"/>
              </a:defRPr>
            </a:lvl4pPr>
            <a:lvl5pPr lvl="4" rtl="0">
              <a:spcBef>
                <a:spcPts val="0"/>
              </a:spcBef>
              <a:spcAft>
                <a:spcPts val="0"/>
              </a:spcAft>
              <a:buNone/>
              <a:defRPr>
                <a:latin typeface="Lora"/>
                <a:ea typeface="Lora"/>
                <a:cs typeface="Lora"/>
                <a:sym typeface="Lora"/>
              </a:defRPr>
            </a:lvl5pPr>
            <a:lvl6pPr lvl="5" rtl="0">
              <a:spcBef>
                <a:spcPts val="0"/>
              </a:spcBef>
              <a:spcAft>
                <a:spcPts val="0"/>
              </a:spcAft>
              <a:buNone/>
              <a:defRPr>
                <a:latin typeface="Lora"/>
                <a:ea typeface="Lora"/>
                <a:cs typeface="Lora"/>
                <a:sym typeface="Lora"/>
              </a:defRPr>
            </a:lvl6pPr>
            <a:lvl7pPr lvl="6" rtl="0">
              <a:spcBef>
                <a:spcPts val="0"/>
              </a:spcBef>
              <a:spcAft>
                <a:spcPts val="0"/>
              </a:spcAft>
              <a:buNone/>
              <a:defRPr>
                <a:latin typeface="Lora"/>
                <a:ea typeface="Lora"/>
                <a:cs typeface="Lora"/>
                <a:sym typeface="Lora"/>
              </a:defRPr>
            </a:lvl7pPr>
            <a:lvl8pPr lvl="7" rtl="0">
              <a:spcBef>
                <a:spcPts val="0"/>
              </a:spcBef>
              <a:spcAft>
                <a:spcPts val="0"/>
              </a:spcAft>
              <a:buNone/>
              <a:defRPr>
                <a:latin typeface="Lora"/>
                <a:ea typeface="Lora"/>
                <a:cs typeface="Lora"/>
                <a:sym typeface="Lora"/>
              </a:defRPr>
            </a:lvl8pPr>
            <a:lvl9pPr lvl="8" rtl="0">
              <a:spcBef>
                <a:spcPts val="0"/>
              </a:spcBef>
              <a:spcAft>
                <a:spcPts val="0"/>
              </a:spcAft>
              <a:buNone/>
              <a:defRPr>
                <a:latin typeface="Lora"/>
                <a:ea typeface="Lora"/>
                <a:cs typeface="Lora"/>
                <a:sym typeface="Lora"/>
              </a:defRPr>
            </a:lvl9pPr>
          </a:lstStyle>
          <a:p/>
        </p:txBody>
      </p:sp>
      <p:sp>
        <p:nvSpPr>
          <p:cNvPr id="12" name="Google Shape;12;p2"/>
          <p:cNvSpPr txBox="1"/>
          <p:nvPr>
            <p:ph idx="2" type="title"/>
          </p:nvPr>
        </p:nvSpPr>
        <p:spPr>
          <a:xfrm>
            <a:off x="442475" y="1164850"/>
            <a:ext cx="4139400" cy="477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400">
                <a:latin typeface="Gruppo"/>
                <a:ea typeface="Gruppo"/>
                <a:cs typeface="Gruppo"/>
                <a:sym typeface="Gruppo"/>
              </a:defRPr>
            </a:lvl1pPr>
            <a:lvl2pPr lvl="1" rtl="0">
              <a:spcBef>
                <a:spcPts val="0"/>
              </a:spcBef>
              <a:spcAft>
                <a:spcPts val="0"/>
              </a:spcAft>
              <a:buNone/>
              <a:defRPr>
                <a:latin typeface="Lora"/>
                <a:ea typeface="Lora"/>
                <a:cs typeface="Lora"/>
                <a:sym typeface="Lora"/>
              </a:defRPr>
            </a:lvl2pPr>
            <a:lvl3pPr lvl="2" rtl="0">
              <a:spcBef>
                <a:spcPts val="0"/>
              </a:spcBef>
              <a:spcAft>
                <a:spcPts val="0"/>
              </a:spcAft>
              <a:buNone/>
              <a:defRPr>
                <a:latin typeface="Lora"/>
                <a:ea typeface="Lora"/>
                <a:cs typeface="Lora"/>
                <a:sym typeface="Lora"/>
              </a:defRPr>
            </a:lvl3pPr>
            <a:lvl4pPr lvl="3" rtl="0">
              <a:spcBef>
                <a:spcPts val="0"/>
              </a:spcBef>
              <a:spcAft>
                <a:spcPts val="0"/>
              </a:spcAft>
              <a:buNone/>
              <a:defRPr>
                <a:latin typeface="Lora"/>
                <a:ea typeface="Lora"/>
                <a:cs typeface="Lora"/>
                <a:sym typeface="Lora"/>
              </a:defRPr>
            </a:lvl4pPr>
            <a:lvl5pPr lvl="4" rtl="0">
              <a:spcBef>
                <a:spcPts val="0"/>
              </a:spcBef>
              <a:spcAft>
                <a:spcPts val="0"/>
              </a:spcAft>
              <a:buNone/>
              <a:defRPr>
                <a:latin typeface="Lora"/>
                <a:ea typeface="Lora"/>
                <a:cs typeface="Lora"/>
                <a:sym typeface="Lora"/>
              </a:defRPr>
            </a:lvl5pPr>
            <a:lvl6pPr lvl="5" rtl="0">
              <a:spcBef>
                <a:spcPts val="0"/>
              </a:spcBef>
              <a:spcAft>
                <a:spcPts val="0"/>
              </a:spcAft>
              <a:buNone/>
              <a:defRPr>
                <a:latin typeface="Lora"/>
                <a:ea typeface="Lora"/>
                <a:cs typeface="Lora"/>
                <a:sym typeface="Lora"/>
              </a:defRPr>
            </a:lvl6pPr>
            <a:lvl7pPr lvl="6" rtl="0">
              <a:spcBef>
                <a:spcPts val="0"/>
              </a:spcBef>
              <a:spcAft>
                <a:spcPts val="0"/>
              </a:spcAft>
              <a:buNone/>
              <a:defRPr>
                <a:latin typeface="Lora"/>
                <a:ea typeface="Lora"/>
                <a:cs typeface="Lora"/>
                <a:sym typeface="Lora"/>
              </a:defRPr>
            </a:lvl7pPr>
            <a:lvl8pPr lvl="7" rtl="0">
              <a:spcBef>
                <a:spcPts val="0"/>
              </a:spcBef>
              <a:spcAft>
                <a:spcPts val="0"/>
              </a:spcAft>
              <a:buNone/>
              <a:defRPr>
                <a:latin typeface="Lora"/>
                <a:ea typeface="Lora"/>
                <a:cs typeface="Lora"/>
                <a:sym typeface="Lora"/>
              </a:defRPr>
            </a:lvl8pPr>
            <a:lvl9pPr lvl="8">
              <a:spcBef>
                <a:spcPts val="0"/>
              </a:spcBef>
              <a:spcAft>
                <a:spcPts val="0"/>
              </a:spcAft>
              <a:buNone/>
              <a:defRPr>
                <a:latin typeface="Lora"/>
                <a:ea typeface="Lora"/>
                <a:cs typeface="Lora"/>
                <a:sym typeface="Lora"/>
              </a:defRPr>
            </a:lvl9pPr>
          </a:lstStyle>
          <a:p/>
        </p:txBody>
      </p:sp>
      <p:sp>
        <p:nvSpPr>
          <p:cNvPr id="13" name="Google Shape;13;p2"/>
          <p:cNvSpPr txBox="1"/>
          <p:nvPr>
            <p:ph idx="3" type="title"/>
          </p:nvPr>
        </p:nvSpPr>
        <p:spPr>
          <a:xfrm>
            <a:off x="442475" y="2563000"/>
            <a:ext cx="4139400" cy="477600"/>
          </a:xfrm>
          <a:prstGeom prst="rect">
            <a:avLst/>
          </a:prstGeom>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None/>
              <a:defRPr sz="2400">
                <a:latin typeface="Gruppo"/>
                <a:ea typeface="Gruppo"/>
                <a:cs typeface="Gruppo"/>
                <a:sym typeface="Gruppo"/>
              </a:defRPr>
            </a:lvl1pPr>
            <a:lvl2pPr lvl="1" rtl="0">
              <a:spcBef>
                <a:spcPts val="0"/>
              </a:spcBef>
              <a:spcAft>
                <a:spcPts val="0"/>
              </a:spcAft>
              <a:buNone/>
              <a:defRPr>
                <a:latin typeface="Lora"/>
                <a:ea typeface="Lora"/>
                <a:cs typeface="Lora"/>
                <a:sym typeface="Lora"/>
              </a:defRPr>
            </a:lvl2pPr>
            <a:lvl3pPr lvl="2" rtl="0">
              <a:spcBef>
                <a:spcPts val="0"/>
              </a:spcBef>
              <a:spcAft>
                <a:spcPts val="0"/>
              </a:spcAft>
              <a:buNone/>
              <a:defRPr>
                <a:latin typeface="Lora"/>
                <a:ea typeface="Lora"/>
                <a:cs typeface="Lora"/>
                <a:sym typeface="Lora"/>
              </a:defRPr>
            </a:lvl3pPr>
            <a:lvl4pPr lvl="3" rtl="0">
              <a:spcBef>
                <a:spcPts val="0"/>
              </a:spcBef>
              <a:spcAft>
                <a:spcPts val="0"/>
              </a:spcAft>
              <a:buNone/>
              <a:defRPr>
                <a:latin typeface="Lora"/>
                <a:ea typeface="Lora"/>
                <a:cs typeface="Lora"/>
                <a:sym typeface="Lora"/>
              </a:defRPr>
            </a:lvl4pPr>
            <a:lvl5pPr lvl="4" rtl="0">
              <a:spcBef>
                <a:spcPts val="0"/>
              </a:spcBef>
              <a:spcAft>
                <a:spcPts val="0"/>
              </a:spcAft>
              <a:buNone/>
              <a:defRPr>
                <a:latin typeface="Lora"/>
                <a:ea typeface="Lora"/>
                <a:cs typeface="Lora"/>
                <a:sym typeface="Lora"/>
              </a:defRPr>
            </a:lvl5pPr>
            <a:lvl6pPr lvl="5" rtl="0">
              <a:spcBef>
                <a:spcPts val="0"/>
              </a:spcBef>
              <a:spcAft>
                <a:spcPts val="0"/>
              </a:spcAft>
              <a:buNone/>
              <a:defRPr>
                <a:latin typeface="Lora"/>
                <a:ea typeface="Lora"/>
                <a:cs typeface="Lora"/>
                <a:sym typeface="Lora"/>
              </a:defRPr>
            </a:lvl6pPr>
            <a:lvl7pPr lvl="6" rtl="0">
              <a:spcBef>
                <a:spcPts val="0"/>
              </a:spcBef>
              <a:spcAft>
                <a:spcPts val="0"/>
              </a:spcAft>
              <a:buNone/>
              <a:defRPr>
                <a:latin typeface="Lora"/>
                <a:ea typeface="Lora"/>
                <a:cs typeface="Lora"/>
                <a:sym typeface="Lora"/>
              </a:defRPr>
            </a:lvl7pPr>
            <a:lvl8pPr lvl="7" rtl="0">
              <a:spcBef>
                <a:spcPts val="0"/>
              </a:spcBef>
              <a:spcAft>
                <a:spcPts val="0"/>
              </a:spcAft>
              <a:buNone/>
              <a:defRPr>
                <a:latin typeface="Lora"/>
                <a:ea typeface="Lora"/>
                <a:cs typeface="Lora"/>
                <a:sym typeface="Lora"/>
              </a:defRPr>
            </a:lvl8pPr>
            <a:lvl9pPr lvl="8" rtl="0">
              <a:spcBef>
                <a:spcPts val="0"/>
              </a:spcBef>
              <a:spcAft>
                <a:spcPts val="0"/>
              </a:spcAft>
              <a:buNone/>
              <a:defRPr>
                <a:latin typeface="Lora"/>
                <a:ea typeface="Lora"/>
                <a:cs typeface="Lora"/>
                <a:sym typeface="Lora"/>
              </a:defRPr>
            </a:lvl9pPr>
          </a:lstStyle>
          <a:p/>
        </p:txBody>
      </p:sp>
      <p:sp>
        <p:nvSpPr>
          <p:cNvPr id="14" name="Google Shape;14;p2"/>
          <p:cNvSpPr txBox="1"/>
          <p:nvPr>
            <p:ph idx="1" type="subTitle"/>
          </p:nvPr>
        </p:nvSpPr>
        <p:spPr>
          <a:xfrm>
            <a:off x="442475" y="3645754"/>
            <a:ext cx="3756000" cy="329700"/>
          </a:xfrm>
          <a:prstGeom prst="rect">
            <a:avLst/>
          </a:prstGeom>
        </p:spPr>
        <p:txBody>
          <a:bodyPr anchorCtr="0" anchor="ctr" bIns="91425" lIns="91425" spcFirstLastPara="1" rIns="91425" wrap="square" tIns="91425">
            <a:noAutofit/>
          </a:bodyPr>
          <a:lstStyle>
            <a:lvl1pPr lvl="0" rtl="0">
              <a:spcBef>
                <a:spcPts val="0"/>
              </a:spcBef>
              <a:spcAft>
                <a:spcPts val="0"/>
              </a:spcAft>
              <a:buNone/>
              <a:defRPr>
                <a:latin typeface="Poiret One"/>
                <a:ea typeface="Poiret One"/>
                <a:cs typeface="Poiret One"/>
                <a:sym typeface="Poiret One"/>
              </a:defRPr>
            </a:lvl1pPr>
            <a:lvl2pPr lvl="1" rtl="0">
              <a:spcBef>
                <a:spcPts val="1600"/>
              </a:spcBef>
              <a:spcAft>
                <a:spcPts val="0"/>
              </a:spcAft>
              <a:buNone/>
              <a:defRPr>
                <a:latin typeface="Lora"/>
                <a:ea typeface="Lora"/>
                <a:cs typeface="Lora"/>
                <a:sym typeface="Lora"/>
              </a:defRPr>
            </a:lvl2pPr>
            <a:lvl3pPr lvl="2" rtl="0">
              <a:spcBef>
                <a:spcPts val="1600"/>
              </a:spcBef>
              <a:spcAft>
                <a:spcPts val="0"/>
              </a:spcAft>
              <a:buNone/>
              <a:defRPr>
                <a:latin typeface="Lora"/>
                <a:ea typeface="Lora"/>
                <a:cs typeface="Lora"/>
                <a:sym typeface="Lora"/>
              </a:defRPr>
            </a:lvl3pPr>
            <a:lvl4pPr lvl="3" rtl="0">
              <a:spcBef>
                <a:spcPts val="1600"/>
              </a:spcBef>
              <a:spcAft>
                <a:spcPts val="0"/>
              </a:spcAft>
              <a:buNone/>
              <a:defRPr>
                <a:latin typeface="Lora"/>
                <a:ea typeface="Lora"/>
                <a:cs typeface="Lora"/>
                <a:sym typeface="Lora"/>
              </a:defRPr>
            </a:lvl4pPr>
            <a:lvl5pPr lvl="4" rtl="0">
              <a:spcBef>
                <a:spcPts val="1600"/>
              </a:spcBef>
              <a:spcAft>
                <a:spcPts val="0"/>
              </a:spcAft>
              <a:buNone/>
              <a:defRPr>
                <a:latin typeface="Lora"/>
                <a:ea typeface="Lora"/>
                <a:cs typeface="Lora"/>
                <a:sym typeface="Lora"/>
              </a:defRPr>
            </a:lvl5pPr>
            <a:lvl6pPr lvl="5" rtl="0">
              <a:spcBef>
                <a:spcPts val="1600"/>
              </a:spcBef>
              <a:spcAft>
                <a:spcPts val="0"/>
              </a:spcAft>
              <a:buNone/>
              <a:defRPr>
                <a:latin typeface="Lora"/>
                <a:ea typeface="Lora"/>
                <a:cs typeface="Lora"/>
                <a:sym typeface="Lora"/>
              </a:defRPr>
            </a:lvl6pPr>
            <a:lvl7pPr lvl="6" rtl="0">
              <a:spcBef>
                <a:spcPts val="1600"/>
              </a:spcBef>
              <a:spcAft>
                <a:spcPts val="0"/>
              </a:spcAft>
              <a:buNone/>
              <a:defRPr>
                <a:latin typeface="Lora"/>
                <a:ea typeface="Lora"/>
                <a:cs typeface="Lora"/>
                <a:sym typeface="Lora"/>
              </a:defRPr>
            </a:lvl7pPr>
            <a:lvl8pPr lvl="7" rtl="0">
              <a:spcBef>
                <a:spcPts val="1600"/>
              </a:spcBef>
              <a:spcAft>
                <a:spcPts val="0"/>
              </a:spcAft>
              <a:buNone/>
              <a:defRPr>
                <a:latin typeface="Lora"/>
                <a:ea typeface="Lora"/>
                <a:cs typeface="Lora"/>
                <a:sym typeface="Lora"/>
              </a:defRPr>
            </a:lvl8pPr>
            <a:lvl9pPr lvl="8">
              <a:spcBef>
                <a:spcPts val="1600"/>
              </a:spcBef>
              <a:spcAft>
                <a:spcPts val="1600"/>
              </a:spcAft>
              <a:buNone/>
              <a:defRPr>
                <a:latin typeface="Lora"/>
                <a:ea typeface="Lora"/>
                <a:cs typeface="Lora"/>
                <a:sym typeface="Lora"/>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bg>
      <p:bgPr>
        <a:solidFill>
          <a:srgbClr val="FCE800"/>
        </a:solidFill>
      </p:bgPr>
    </p:bg>
    <p:spTree>
      <p:nvGrpSpPr>
        <p:cNvPr id="66" name="Shape 66"/>
        <p:cNvGrpSpPr/>
        <p:nvPr/>
      </p:nvGrpSpPr>
      <p:grpSpPr>
        <a:xfrm>
          <a:off x="0" y="0"/>
          <a:ext cx="0" cy="0"/>
          <a:chOff x="0" y="0"/>
          <a:chExt cx="0" cy="0"/>
        </a:xfrm>
      </p:grpSpPr>
      <p:sp>
        <p:nvSpPr>
          <p:cNvPr id="67" name="Google Shape;67;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Poiret One"/>
              <a:ea typeface="Poiret One"/>
              <a:cs typeface="Poiret One"/>
              <a:sym typeface="Poiret One"/>
            </a:endParaRPr>
          </a:p>
        </p:txBody>
      </p:sp>
      <p:sp>
        <p:nvSpPr>
          <p:cNvPr id="68" name="Google Shape;68;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Font typeface="Gruppo"/>
              <a:buNone/>
              <a:defRPr sz="4200">
                <a:latin typeface="Gruppo"/>
                <a:ea typeface="Gruppo"/>
                <a:cs typeface="Gruppo"/>
                <a:sym typeface="Gruppo"/>
              </a:defRPr>
            </a:lvl1pPr>
            <a:lvl2pPr lvl="1" algn="ctr">
              <a:spcBef>
                <a:spcPts val="0"/>
              </a:spcBef>
              <a:spcAft>
                <a:spcPts val="0"/>
              </a:spcAft>
              <a:buSzPts val="4200"/>
              <a:buFont typeface="Gruppo"/>
              <a:buNone/>
              <a:defRPr sz="4200">
                <a:latin typeface="Gruppo"/>
                <a:ea typeface="Gruppo"/>
                <a:cs typeface="Gruppo"/>
                <a:sym typeface="Gruppo"/>
              </a:defRPr>
            </a:lvl2pPr>
            <a:lvl3pPr lvl="2" algn="ctr">
              <a:spcBef>
                <a:spcPts val="0"/>
              </a:spcBef>
              <a:spcAft>
                <a:spcPts val="0"/>
              </a:spcAft>
              <a:buSzPts val="4200"/>
              <a:buFont typeface="Gruppo"/>
              <a:buNone/>
              <a:defRPr sz="4200">
                <a:latin typeface="Gruppo"/>
                <a:ea typeface="Gruppo"/>
                <a:cs typeface="Gruppo"/>
                <a:sym typeface="Gruppo"/>
              </a:defRPr>
            </a:lvl3pPr>
            <a:lvl4pPr lvl="3" algn="ctr">
              <a:spcBef>
                <a:spcPts val="0"/>
              </a:spcBef>
              <a:spcAft>
                <a:spcPts val="0"/>
              </a:spcAft>
              <a:buSzPts val="4200"/>
              <a:buFont typeface="Gruppo"/>
              <a:buNone/>
              <a:defRPr sz="4200">
                <a:latin typeface="Gruppo"/>
                <a:ea typeface="Gruppo"/>
                <a:cs typeface="Gruppo"/>
                <a:sym typeface="Gruppo"/>
              </a:defRPr>
            </a:lvl4pPr>
            <a:lvl5pPr lvl="4" algn="ctr">
              <a:spcBef>
                <a:spcPts val="0"/>
              </a:spcBef>
              <a:spcAft>
                <a:spcPts val="0"/>
              </a:spcAft>
              <a:buSzPts val="4200"/>
              <a:buFont typeface="Gruppo"/>
              <a:buNone/>
              <a:defRPr sz="4200">
                <a:latin typeface="Gruppo"/>
                <a:ea typeface="Gruppo"/>
                <a:cs typeface="Gruppo"/>
                <a:sym typeface="Gruppo"/>
              </a:defRPr>
            </a:lvl5pPr>
            <a:lvl6pPr lvl="5" algn="ctr">
              <a:spcBef>
                <a:spcPts val="0"/>
              </a:spcBef>
              <a:spcAft>
                <a:spcPts val="0"/>
              </a:spcAft>
              <a:buSzPts val="4200"/>
              <a:buFont typeface="Gruppo"/>
              <a:buNone/>
              <a:defRPr sz="4200">
                <a:latin typeface="Gruppo"/>
                <a:ea typeface="Gruppo"/>
                <a:cs typeface="Gruppo"/>
                <a:sym typeface="Gruppo"/>
              </a:defRPr>
            </a:lvl6pPr>
            <a:lvl7pPr lvl="6" algn="ctr">
              <a:spcBef>
                <a:spcPts val="0"/>
              </a:spcBef>
              <a:spcAft>
                <a:spcPts val="0"/>
              </a:spcAft>
              <a:buSzPts val="4200"/>
              <a:buFont typeface="Gruppo"/>
              <a:buNone/>
              <a:defRPr sz="4200">
                <a:latin typeface="Gruppo"/>
                <a:ea typeface="Gruppo"/>
                <a:cs typeface="Gruppo"/>
                <a:sym typeface="Gruppo"/>
              </a:defRPr>
            </a:lvl7pPr>
            <a:lvl8pPr lvl="7" algn="ctr">
              <a:spcBef>
                <a:spcPts val="0"/>
              </a:spcBef>
              <a:spcAft>
                <a:spcPts val="0"/>
              </a:spcAft>
              <a:buSzPts val="4200"/>
              <a:buFont typeface="Gruppo"/>
              <a:buNone/>
              <a:defRPr sz="4200">
                <a:latin typeface="Gruppo"/>
                <a:ea typeface="Gruppo"/>
                <a:cs typeface="Gruppo"/>
                <a:sym typeface="Gruppo"/>
              </a:defRPr>
            </a:lvl8pPr>
            <a:lvl9pPr lvl="8" algn="ctr">
              <a:spcBef>
                <a:spcPts val="0"/>
              </a:spcBef>
              <a:spcAft>
                <a:spcPts val="0"/>
              </a:spcAft>
              <a:buSzPts val="4200"/>
              <a:buFont typeface="Gruppo"/>
              <a:buNone/>
              <a:defRPr sz="4200">
                <a:latin typeface="Gruppo"/>
                <a:ea typeface="Gruppo"/>
                <a:cs typeface="Gruppo"/>
                <a:sym typeface="Gruppo"/>
              </a:defRPr>
            </a:lvl9pPr>
          </a:lstStyle>
          <a:p/>
        </p:txBody>
      </p:sp>
      <p:sp>
        <p:nvSpPr>
          <p:cNvPr id="69" name="Google Shape;69;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Font typeface="Poiret One"/>
              <a:buNone/>
              <a:defRPr sz="2100">
                <a:latin typeface="Poiret One"/>
                <a:ea typeface="Poiret One"/>
                <a:cs typeface="Poiret One"/>
                <a:sym typeface="Poiret One"/>
              </a:defRPr>
            </a:lvl1pPr>
            <a:lvl2pPr lvl="1" algn="ctr">
              <a:lnSpc>
                <a:spcPct val="100000"/>
              </a:lnSpc>
              <a:spcBef>
                <a:spcPts val="0"/>
              </a:spcBef>
              <a:spcAft>
                <a:spcPts val="0"/>
              </a:spcAft>
              <a:buSzPts val="2100"/>
              <a:buFont typeface="Poiret One"/>
              <a:buNone/>
              <a:defRPr sz="2100">
                <a:latin typeface="Poiret One"/>
                <a:ea typeface="Poiret One"/>
                <a:cs typeface="Poiret One"/>
                <a:sym typeface="Poiret One"/>
              </a:defRPr>
            </a:lvl2pPr>
            <a:lvl3pPr lvl="2" algn="ctr">
              <a:lnSpc>
                <a:spcPct val="100000"/>
              </a:lnSpc>
              <a:spcBef>
                <a:spcPts val="0"/>
              </a:spcBef>
              <a:spcAft>
                <a:spcPts val="0"/>
              </a:spcAft>
              <a:buSzPts val="2100"/>
              <a:buFont typeface="Poiret One"/>
              <a:buNone/>
              <a:defRPr sz="2100">
                <a:latin typeface="Poiret One"/>
                <a:ea typeface="Poiret One"/>
                <a:cs typeface="Poiret One"/>
                <a:sym typeface="Poiret One"/>
              </a:defRPr>
            </a:lvl3pPr>
            <a:lvl4pPr lvl="3" algn="ctr">
              <a:lnSpc>
                <a:spcPct val="100000"/>
              </a:lnSpc>
              <a:spcBef>
                <a:spcPts val="0"/>
              </a:spcBef>
              <a:spcAft>
                <a:spcPts val="0"/>
              </a:spcAft>
              <a:buSzPts val="2100"/>
              <a:buFont typeface="Poiret One"/>
              <a:buNone/>
              <a:defRPr sz="2100">
                <a:latin typeface="Poiret One"/>
                <a:ea typeface="Poiret One"/>
                <a:cs typeface="Poiret One"/>
                <a:sym typeface="Poiret One"/>
              </a:defRPr>
            </a:lvl4pPr>
            <a:lvl5pPr lvl="4" algn="ctr">
              <a:lnSpc>
                <a:spcPct val="100000"/>
              </a:lnSpc>
              <a:spcBef>
                <a:spcPts val="0"/>
              </a:spcBef>
              <a:spcAft>
                <a:spcPts val="0"/>
              </a:spcAft>
              <a:buSzPts val="2100"/>
              <a:buFont typeface="Poiret One"/>
              <a:buNone/>
              <a:defRPr sz="2100">
                <a:latin typeface="Poiret One"/>
                <a:ea typeface="Poiret One"/>
                <a:cs typeface="Poiret One"/>
                <a:sym typeface="Poiret One"/>
              </a:defRPr>
            </a:lvl5pPr>
            <a:lvl6pPr lvl="5" algn="ctr">
              <a:lnSpc>
                <a:spcPct val="100000"/>
              </a:lnSpc>
              <a:spcBef>
                <a:spcPts val="0"/>
              </a:spcBef>
              <a:spcAft>
                <a:spcPts val="0"/>
              </a:spcAft>
              <a:buSzPts val="2100"/>
              <a:buFont typeface="Poiret One"/>
              <a:buNone/>
              <a:defRPr sz="2100">
                <a:latin typeface="Poiret One"/>
                <a:ea typeface="Poiret One"/>
                <a:cs typeface="Poiret One"/>
                <a:sym typeface="Poiret One"/>
              </a:defRPr>
            </a:lvl6pPr>
            <a:lvl7pPr lvl="6" algn="ctr">
              <a:lnSpc>
                <a:spcPct val="100000"/>
              </a:lnSpc>
              <a:spcBef>
                <a:spcPts val="0"/>
              </a:spcBef>
              <a:spcAft>
                <a:spcPts val="0"/>
              </a:spcAft>
              <a:buSzPts val="2100"/>
              <a:buFont typeface="Poiret One"/>
              <a:buNone/>
              <a:defRPr sz="2100">
                <a:latin typeface="Poiret One"/>
                <a:ea typeface="Poiret One"/>
                <a:cs typeface="Poiret One"/>
                <a:sym typeface="Poiret One"/>
              </a:defRPr>
            </a:lvl7pPr>
            <a:lvl8pPr lvl="7" algn="ctr">
              <a:lnSpc>
                <a:spcPct val="100000"/>
              </a:lnSpc>
              <a:spcBef>
                <a:spcPts val="0"/>
              </a:spcBef>
              <a:spcAft>
                <a:spcPts val="0"/>
              </a:spcAft>
              <a:buSzPts val="2100"/>
              <a:buFont typeface="Poiret One"/>
              <a:buNone/>
              <a:defRPr sz="2100">
                <a:latin typeface="Poiret One"/>
                <a:ea typeface="Poiret One"/>
                <a:cs typeface="Poiret One"/>
                <a:sym typeface="Poiret One"/>
              </a:defRPr>
            </a:lvl8pPr>
            <a:lvl9pPr lvl="8" algn="ctr">
              <a:lnSpc>
                <a:spcPct val="100000"/>
              </a:lnSpc>
              <a:spcBef>
                <a:spcPts val="0"/>
              </a:spcBef>
              <a:spcAft>
                <a:spcPts val="0"/>
              </a:spcAft>
              <a:buSzPts val="2100"/>
              <a:buFont typeface="Poiret One"/>
              <a:buNone/>
              <a:defRPr sz="2100">
                <a:latin typeface="Poiret One"/>
                <a:ea typeface="Poiret One"/>
                <a:cs typeface="Poiret One"/>
                <a:sym typeface="Poiret One"/>
              </a:defRPr>
            </a:lvl9pPr>
          </a:lstStyle>
          <a:p/>
        </p:txBody>
      </p:sp>
      <p:sp>
        <p:nvSpPr>
          <p:cNvPr id="70" name="Google Shape;70;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Font typeface="Poiret One"/>
              <a:buChar char="●"/>
              <a:defRPr>
                <a:latin typeface="Poiret One"/>
                <a:ea typeface="Poiret One"/>
                <a:cs typeface="Poiret One"/>
                <a:sym typeface="Poiret One"/>
              </a:defRPr>
            </a:lvl1pPr>
            <a:lvl2pPr indent="-317500" lvl="1" marL="914400">
              <a:spcBef>
                <a:spcPts val="1600"/>
              </a:spcBef>
              <a:spcAft>
                <a:spcPts val="0"/>
              </a:spcAft>
              <a:buSzPts val="1400"/>
              <a:buFont typeface="Poiret One"/>
              <a:buChar char="○"/>
              <a:defRPr>
                <a:latin typeface="Poiret One"/>
                <a:ea typeface="Poiret One"/>
                <a:cs typeface="Poiret One"/>
                <a:sym typeface="Poiret One"/>
              </a:defRPr>
            </a:lvl2pPr>
            <a:lvl3pPr indent="-317500" lvl="2" marL="1371600">
              <a:spcBef>
                <a:spcPts val="1600"/>
              </a:spcBef>
              <a:spcAft>
                <a:spcPts val="0"/>
              </a:spcAft>
              <a:buSzPts val="1400"/>
              <a:buFont typeface="Poiret One"/>
              <a:buChar char="■"/>
              <a:defRPr>
                <a:latin typeface="Poiret One"/>
                <a:ea typeface="Poiret One"/>
                <a:cs typeface="Poiret One"/>
                <a:sym typeface="Poiret One"/>
              </a:defRPr>
            </a:lvl3pPr>
            <a:lvl4pPr indent="-317500" lvl="3" marL="1828800">
              <a:spcBef>
                <a:spcPts val="1600"/>
              </a:spcBef>
              <a:spcAft>
                <a:spcPts val="0"/>
              </a:spcAft>
              <a:buSzPts val="1400"/>
              <a:buFont typeface="Poiret One"/>
              <a:buChar char="●"/>
              <a:defRPr>
                <a:latin typeface="Poiret One"/>
                <a:ea typeface="Poiret One"/>
                <a:cs typeface="Poiret One"/>
                <a:sym typeface="Poiret One"/>
              </a:defRPr>
            </a:lvl4pPr>
            <a:lvl5pPr indent="-317500" lvl="4" marL="2286000">
              <a:spcBef>
                <a:spcPts val="1600"/>
              </a:spcBef>
              <a:spcAft>
                <a:spcPts val="0"/>
              </a:spcAft>
              <a:buSzPts val="1400"/>
              <a:buFont typeface="Poiret One"/>
              <a:buChar char="○"/>
              <a:defRPr>
                <a:latin typeface="Poiret One"/>
                <a:ea typeface="Poiret One"/>
                <a:cs typeface="Poiret One"/>
                <a:sym typeface="Poiret One"/>
              </a:defRPr>
            </a:lvl5pPr>
            <a:lvl6pPr indent="-317500" lvl="5" marL="2743200">
              <a:spcBef>
                <a:spcPts val="1600"/>
              </a:spcBef>
              <a:spcAft>
                <a:spcPts val="0"/>
              </a:spcAft>
              <a:buSzPts val="1400"/>
              <a:buFont typeface="Poiret One"/>
              <a:buChar char="■"/>
              <a:defRPr>
                <a:latin typeface="Poiret One"/>
                <a:ea typeface="Poiret One"/>
                <a:cs typeface="Poiret One"/>
                <a:sym typeface="Poiret One"/>
              </a:defRPr>
            </a:lvl6pPr>
            <a:lvl7pPr indent="-317500" lvl="6" marL="3200400">
              <a:spcBef>
                <a:spcPts val="1600"/>
              </a:spcBef>
              <a:spcAft>
                <a:spcPts val="0"/>
              </a:spcAft>
              <a:buSzPts val="1400"/>
              <a:buFont typeface="Poiret One"/>
              <a:buChar char="●"/>
              <a:defRPr>
                <a:latin typeface="Poiret One"/>
                <a:ea typeface="Poiret One"/>
                <a:cs typeface="Poiret One"/>
                <a:sym typeface="Poiret One"/>
              </a:defRPr>
            </a:lvl7pPr>
            <a:lvl8pPr indent="-317500" lvl="7" marL="3657600">
              <a:spcBef>
                <a:spcPts val="1600"/>
              </a:spcBef>
              <a:spcAft>
                <a:spcPts val="0"/>
              </a:spcAft>
              <a:buSzPts val="1400"/>
              <a:buFont typeface="Poiret One"/>
              <a:buChar char="○"/>
              <a:defRPr>
                <a:latin typeface="Poiret One"/>
                <a:ea typeface="Poiret One"/>
                <a:cs typeface="Poiret One"/>
                <a:sym typeface="Poiret One"/>
              </a:defRPr>
            </a:lvl8pPr>
            <a:lvl9pPr indent="-317500" lvl="8" marL="4114800">
              <a:spcBef>
                <a:spcPts val="1600"/>
              </a:spcBef>
              <a:spcAft>
                <a:spcPts val="1600"/>
              </a:spcAft>
              <a:buSzPts val="1400"/>
              <a:buFont typeface="Poiret One"/>
              <a:buChar char="■"/>
              <a:defRPr>
                <a:latin typeface="Poiret One"/>
                <a:ea typeface="Poiret One"/>
                <a:cs typeface="Poiret One"/>
                <a:sym typeface="Poiret One"/>
              </a:defRPr>
            </a:lvl9pPr>
          </a:lstStyle>
          <a:p/>
        </p:txBody>
      </p:sp>
      <p:sp>
        <p:nvSpPr>
          <p:cNvPr id="71" name="Google Shape;71;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2">
  <p:cSld name="CUSTOM_1">
    <p:spTree>
      <p:nvGrpSpPr>
        <p:cNvPr id="72" name="Shape 72"/>
        <p:cNvGrpSpPr/>
        <p:nvPr/>
      </p:nvGrpSpPr>
      <p:grpSpPr>
        <a:xfrm>
          <a:off x="0" y="0"/>
          <a:ext cx="0" cy="0"/>
          <a:chOff x="0" y="0"/>
          <a:chExt cx="0" cy="0"/>
        </a:xfrm>
      </p:grpSpPr>
      <p:sp>
        <p:nvSpPr>
          <p:cNvPr id="73" name="Google Shape;73;p12"/>
          <p:cNvSpPr txBox="1"/>
          <p:nvPr>
            <p:ph idx="1" type="subTitle"/>
          </p:nvPr>
        </p:nvSpPr>
        <p:spPr>
          <a:xfrm>
            <a:off x="2306375" y="4333200"/>
            <a:ext cx="2017800" cy="329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atin typeface="Poiret One"/>
                <a:ea typeface="Poiret One"/>
                <a:cs typeface="Poiret One"/>
                <a:sym typeface="Poiret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a:spcBef>
                <a:spcPts val="1600"/>
              </a:spcBef>
              <a:spcAft>
                <a:spcPts val="1600"/>
              </a:spcAft>
              <a:buNone/>
              <a:defRPr/>
            </a:lvl9pPr>
          </a:lstStyle>
          <a:p/>
        </p:txBody>
      </p:sp>
      <p:sp>
        <p:nvSpPr>
          <p:cNvPr id="74" name="Google Shape;74;p12"/>
          <p:cNvSpPr txBox="1"/>
          <p:nvPr>
            <p:ph type="title"/>
          </p:nvPr>
        </p:nvSpPr>
        <p:spPr>
          <a:xfrm>
            <a:off x="594075" y="780450"/>
            <a:ext cx="3226500" cy="3203400"/>
          </a:xfrm>
          <a:prstGeom prst="rect">
            <a:avLst/>
          </a:prstGeom>
        </p:spPr>
        <p:txBody>
          <a:bodyPr anchorCtr="0" anchor="t" bIns="91425" lIns="91425" spcFirstLastPara="1" rIns="91425" wrap="square" tIns="91425">
            <a:noAutofit/>
          </a:bodyPr>
          <a:lstStyle>
            <a:lvl1pPr lvl="0" rtl="0">
              <a:spcBef>
                <a:spcPts val="0"/>
              </a:spcBef>
              <a:spcAft>
                <a:spcPts val="0"/>
              </a:spcAft>
              <a:buNone/>
              <a:defRPr sz="4200">
                <a:latin typeface="Gruppo"/>
                <a:ea typeface="Gruppo"/>
                <a:cs typeface="Gruppo"/>
                <a:sym typeface="Gruppo"/>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a:spcBef>
                <a:spcPts val="0"/>
              </a:spcBef>
              <a:spcAft>
                <a:spcPts val="0"/>
              </a:spcAft>
              <a:buNone/>
              <a:defRPr/>
            </a:lvl9pPr>
          </a:lstStyle>
          <a:p/>
        </p:txBody>
      </p:sp>
      <p:sp>
        <p:nvSpPr>
          <p:cNvPr id="75" name="Google Shape;75;p12"/>
          <p:cNvSpPr txBox="1"/>
          <p:nvPr/>
        </p:nvSpPr>
        <p:spPr>
          <a:xfrm>
            <a:off x="0" y="0"/>
            <a:ext cx="1637700" cy="7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0">
                <a:latin typeface="Gruppo"/>
                <a:ea typeface="Gruppo"/>
                <a:cs typeface="Gruppo"/>
                <a:sym typeface="Gruppo"/>
              </a:rPr>
              <a:t>“</a:t>
            </a:r>
            <a:endParaRPr sz="15000">
              <a:latin typeface="Gruppo"/>
              <a:ea typeface="Gruppo"/>
              <a:cs typeface="Gruppo"/>
              <a:sym typeface="Gruppo"/>
            </a:endParaRPr>
          </a:p>
        </p:txBody>
      </p:sp>
      <p:sp>
        <p:nvSpPr>
          <p:cNvPr id="76" name="Google Shape;76;p12"/>
          <p:cNvSpPr txBox="1"/>
          <p:nvPr/>
        </p:nvSpPr>
        <p:spPr>
          <a:xfrm>
            <a:off x="3635625" y="2583550"/>
            <a:ext cx="1637700" cy="7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0">
                <a:latin typeface="Gruppo"/>
                <a:ea typeface="Gruppo"/>
                <a:cs typeface="Gruppo"/>
                <a:sym typeface="Gruppo"/>
              </a:rPr>
              <a:t>”</a:t>
            </a:r>
            <a:endParaRPr sz="15000">
              <a:latin typeface="Gruppo"/>
              <a:ea typeface="Gruppo"/>
              <a:cs typeface="Gruppo"/>
              <a:sym typeface="Grupp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77" name="Shape 77"/>
        <p:cNvGrpSpPr/>
        <p:nvPr/>
      </p:nvGrpSpPr>
      <p:grpSpPr>
        <a:xfrm>
          <a:off x="0" y="0"/>
          <a:ext cx="0" cy="0"/>
          <a:chOff x="0" y="0"/>
          <a:chExt cx="0" cy="0"/>
        </a:xfrm>
      </p:grpSpPr>
      <p:sp>
        <p:nvSpPr>
          <p:cNvPr id="78" name="Google Shape;78;p1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79" name="Google Shape;79;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80" name="Shape 80"/>
        <p:cNvGrpSpPr/>
        <p:nvPr/>
      </p:nvGrpSpPr>
      <p:grpSpPr>
        <a:xfrm>
          <a:off x="0" y="0"/>
          <a:ext cx="0" cy="0"/>
          <a:chOff x="0" y="0"/>
          <a:chExt cx="0" cy="0"/>
        </a:xfrm>
      </p:grpSpPr>
      <p:sp>
        <p:nvSpPr>
          <p:cNvPr id="81" name="Google Shape;81;p1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5000"/>
              <a:buNone/>
              <a:defRPr sz="15000"/>
            </a:lvl1pPr>
            <a:lvl2pPr lvl="1" algn="ctr">
              <a:spcBef>
                <a:spcPts val="0"/>
              </a:spcBef>
              <a:spcAft>
                <a:spcPts val="0"/>
              </a:spcAft>
              <a:buSzPts val="14000"/>
              <a:buNone/>
              <a:defRPr sz="14000"/>
            </a:lvl2pPr>
            <a:lvl3pPr lvl="2" algn="ctr">
              <a:spcBef>
                <a:spcPts val="0"/>
              </a:spcBef>
              <a:spcAft>
                <a:spcPts val="0"/>
              </a:spcAft>
              <a:buSzPts val="14000"/>
              <a:buNone/>
              <a:defRPr sz="14000"/>
            </a:lvl3pPr>
            <a:lvl4pPr lvl="3" algn="ctr">
              <a:spcBef>
                <a:spcPts val="0"/>
              </a:spcBef>
              <a:spcAft>
                <a:spcPts val="0"/>
              </a:spcAft>
              <a:buSzPts val="14000"/>
              <a:buNone/>
              <a:defRPr sz="14000"/>
            </a:lvl4pPr>
            <a:lvl5pPr lvl="4" algn="ctr">
              <a:spcBef>
                <a:spcPts val="0"/>
              </a:spcBef>
              <a:spcAft>
                <a:spcPts val="0"/>
              </a:spcAft>
              <a:buSzPts val="14000"/>
              <a:buNone/>
              <a:defRPr sz="14000"/>
            </a:lvl5pPr>
            <a:lvl6pPr lvl="5" algn="ctr">
              <a:spcBef>
                <a:spcPts val="0"/>
              </a:spcBef>
              <a:spcAft>
                <a:spcPts val="0"/>
              </a:spcAft>
              <a:buSzPts val="14000"/>
              <a:buNone/>
              <a:defRPr sz="14000"/>
            </a:lvl6pPr>
            <a:lvl7pPr lvl="6" algn="ctr">
              <a:spcBef>
                <a:spcPts val="0"/>
              </a:spcBef>
              <a:spcAft>
                <a:spcPts val="0"/>
              </a:spcAft>
              <a:buSzPts val="14000"/>
              <a:buNone/>
              <a:defRPr sz="14000"/>
            </a:lvl7pPr>
            <a:lvl8pPr lvl="7" algn="ctr">
              <a:spcBef>
                <a:spcPts val="0"/>
              </a:spcBef>
              <a:spcAft>
                <a:spcPts val="0"/>
              </a:spcAft>
              <a:buSzPts val="14000"/>
              <a:buNone/>
              <a:defRPr sz="14000"/>
            </a:lvl8pPr>
            <a:lvl9pPr lvl="8" algn="ctr">
              <a:spcBef>
                <a:spcPts val="0"/>
              </a:spcBef>
              <a:spcAft>
                <a:spcPts val="0"/>
              </a:spcAft>
              <a:buSzPts val="14000"/>
              <a:buNone/>
              <a:defRPr sz="14000"/>
            </a:lvl9pPr>
          </a:lstStyle>
          <a:p>
            <a:r>
              <a:t>xx%</a:t>
            </a:r>
          </a:p>
        </p:txBody>
      </p:sp>
      <p:sp>
        <p:nvSpPr>
          <p:cNvPr id="82" name="Google Shape;82;p1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457200" lvl="0" marL="457200" algn="ctr">
              <a:spcBef>
                <a:spcPts val="0"/>
              </a:spcBef>
              <a:spcAft>
                <a:spcPts val="0"/>
              </a:spcAft>
              <a:buSzPts val="3600"/>
              <a:buChar char="●"/>
              <a:defRPr sz="3600"/>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83" name="Google Shape;83;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CUSTOM">
    <p:spTree>
      <p:nvGrpSpPr>
        <p:cNvPr id="84" name="Shape 84"/>
        <p:cNvGrpSpPr/>
        <p:nvPr/>
      </p:nvGrpSpPr>
      <p:grpSpPr>
        <a:xfrm>
          <a:off x="0" y="0"/>
          <a:ext cx="0" cy="0"/>
          <a:chOff x="0" y="0"/>
          <a:chExt cx="0" cy="0"/>
        </a:xfrm>
      </p:grpSpPr>
      <p:sp>
        <p:nvSpPr>
          <p:cNvPr id="85" name="Google Shape;85;p15"/>
          <p:cNvSpPr txBox="1"/>
          <p:nvPr>
            <p:ph type="title"/>
          </p:nvPr>
        </p:nvSpPr>
        <p:spPr>
          <a:xfrm>
            <a:off x="4695775" y="320225"/>
            <a:ext cx="41808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sz="2400">
                <a:latin typeface="Gruppo"/>
                <a:ea typeface="Gruppo"/>
                <a:cs typeface="Gruppo"/>
                <a:sym typeface="Gruppo"/>
              </a:defRPr>
            </a:lvl1pPr>
            <a:lvl2pPr lvl="1" rtl="0">
              <a:spcBef>
                <a:spcPts val="0"/>
              </a:spcBef>
              <a:spcAft>
                <a:spcPts val="0"/>
              </a:spcAft>
              <a:buNone/>
              <a:defRPr sz="2400">
                <a:latin typeface="Gruppo"/>
                <a:ea typeface="Gruppo"/>
                <a:cs typeface="Gruppo"/>
                <a:sym typeface="Gruppo"/>
              </a:defRPr>
            </a:lvl2pPr>
            <a:lvl3pPr lvl="2" rtl="0">
              <a:spcBef>
                <a:spcPts val="0"/>
              </a:spcBef>
              <a:spcAft>
                <a:spcPts val="0"/>
              </a:spcAft>
              <a:buNone/>
              <a:defRPr sz="2400">
                <a:latin typeface="Gruppo"/>
                <a:ea typeface="Gruppo"/>
                <a:cs typeface="Gruppo"/>
                <a:sym typeface="Gruppo"/>
              </a:defRPr>
            </a:lvl3pPr>
            <a:lvl4pPr lvl="3" rtl="0">
              <a:spcBef>
                <a:spcPts val="0"/>
              </a:spcBef>
              <a:spcAft>
                <a:spcPts val="0"/>
              </a:spcAft>
              <a:buNone/>
              <a:defRPr sz="2400">
                <a:latin typeface="Gruppo"/>
                <a:ea typeface="Gruppo"/>
                <a:cs typeface="Gruppo"/>
                <a:sym typeface="Gruppo"/>
              </a:defRPr>
            </a:lvl4pPr>
            <a:lvl5pPr lvl="4" rtl="0">
              <a:spcBef>
                <a:spcPts val="0"/>
              </a:spcBef>
              <a:spcAft>
                <a:spcPts val="0"/>
              </a:spcAft>
              <a:buNone/>
              <a:defRPr sz="2400">
                <a:latin typeface="Gruppo"/>
                <a:ea typeface="Gruppo"/>
                <a:cs typeface="Gruppo"/>
                <a:sym typeface="Gruppo"/>
              </a:defRPr>
            </a:lvl5pPr>
            <a:lvl6pPr lvl="5" rtl="0">
              <a:spcBef>
                <a:spcPts val="0"/>
              </a:spcBef>
              <a:spcAft>
                <a:spcPts val="0"/>
              </a:spcAft>
              <a:buNone/>
              <a:defRPr sz="2400">
                <a:latin typeface="Gruppo"/>
                <a:ea typeface="Gruppo"/>
                <a:cs typeface="Gruppo"/>
                <a:sym typeface="Gruppo"/>
              </a:defRPr>
            </a:lvl6pPr>
            <a:lvl7pPr lvl="6" rtl="0">
              <a:spcBef>
                <a:spcPts val="0"/>
              </a:spcBef>
              <a:spcAft>
                <a:spcPts val="0"/>
              </a:spcAft>
              <a:buNone/>
              <a:defRPr sz="2400">
                <a:latin typeface="Gruppo"/>
                <a:ea typeface="Gruppo"/>
                <a:cs typeface="Gruppo"/>
                <a:sym typeface="Gruppo"/>
              </a:defRPr>
            </a:lvl7pPr>
            <a:lvl8pPr lvl="7" rtl="0">
              <a:spcBef>
                <a:spcPts val="0"/>
              </a:spcBef>
              <a:spcAft>
                <a:spcPts val="0"/>
              </a:spcAft>
              <a:buNone/>
              <a:defRPr sz="2400">
                <a:latin typeface="Gruppo"/>
                <a:ea typeface="Gruppo"/>
                <a:cs typeface="Gruppo"/>
                <a:sym typeface="Gruppo"/>
              </a:defRPr>
            </a:lvl8pPr>
            <a:lvl9pPr lvl="8">
              <a:spcBef>
                <a:spcPts val="0"/>
              </a:spcBef>
              <a:spcAft>
                <a:spcPts val="0"/>
              </a:spcAft>
              <a:buNone/>
              <a:defRPr sz="2400">
                <a:latin typeface="Gruppo"/>
                <a:ea typeface="Gruppo"/>
                <a:cs typeface="Gruppo"/>
                <a:sym typeface="Gruppo"/>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6" name="Shape 86"/>
        <p:cNvGrpSpPr/>
        <p:nvPr/>
      </p:nvGrpSpPr>
      <p:grpSpPr>
        <a:xfrm>
          <a:off x="0" y="0"/>
          <a:ext cx="0" cy="0"/>
          <a:chOff x="0" y="0"/>
          <a:chExt cx="0" cy="0"/>
        </a:xfrm>
      </p:grpSpPr>
      <p:sp>
        <p:nvSpPr>
          <p:cNvPr id="87" name="Google Shape;87;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Yellow BG">
  <p:cSld name="BLANK_1">
    <p:bg>
      <p:bgPr>
        <a:solidFill>
          <a:srgbClr val="FCE800"/>
        </a:solidFill>
      </p:bgPr>
    </p:bg>
    <p:spTree>
      <p:nvGrpSpPr>
        <p:cNvPr id="88" name="Shape 88"/>
        <p:cNvGrpSpPr/>
        <p:nvPr/>
      </p:nvGrpSpPr>
      <p:grpSpPr>
        <a:xfrm>
          <a:off x="0" y="0"/>
          <a:ext cx="0" cy="0"/>
          <a:chOff x="0" y="0"/>
          <a:chExt cx="0" cy="0"/>
        </a:xfrm>
      </p:grpSpPr>
      <p:sp>
        <p:nvSpPr>
          <p:cNvPr id="89" name="Google Shape;8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90" name="Shape 90"/>
        <p:cNvGrpSpPr/>
        <p:nvPr/>
      </p:nvGrpSpPr>
      <p:grpSpPr>
        <a:xfrm>
          <a:off x="0" y="0"/>
          <a:ext cx="0" cy="0"/>
          <a:chOff x="0" y="0"/>
          <a:chExt cx="0" cy="0"/>
        </a:xfrm>
      </p:grpSpPr>
      <p:sp>
        <p:nvSpPr>
          <p:cNvPr id="91" name="Google Shape;91;p18"/>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800"/>
              <a:buNone/>
              <a:defRPr b="0" sz="2700">
                <a:solidFill>
                  <a:schemeClr val="lt1"/>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2" name="Google Shape;92;p1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rgbClr val="FCE800"/>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Font typeface="Gruppo"/>
              <a:buNone/>
              <a:defRPr i="1" sz="3600">
                <a:latin typeface="Gruppo"/>
                <a:ea typeface="Gruppo"/>
                <a:cs typeface="Gruppo"/>
                <a:sym typeface="Gruppo"/>
              </a:defRPr>
            </a:lvl1pPr>
            <a:lvl2pPr lvl="1" algn="ctr">
              <a:spcBef>
                <a:spcPts val="0"/>
              </a:spcBef>
              <a:spcAft>
                <a:spcPts val="0"/>
              </a:spcAft>
              <a:buSzPts val="3600"/>
              <a:buFont typeface="Gruppo"/>
              <a:buNone/>
              <a:defRPr i="1" sz="3600">
                <a:latin typeface="Gruppo"/>
                <a:ea typeface="Gruppo"/>
                <a:cs typeface="Gruppo"/>
                <a:sym typeface="Gruppo"/>
              </a:defRPr>
            </a:lvl2pPr>
            <a:lvl3pPr lvl="2" algn="ctr">
              <a:spcBef>
                <a:spcPts val="0"/>
              </a:spcBef>
              <a:spcAft>
                <a:spcPts val="0"/>
              </a:spcAft>
              <a:buSzPts val="3600"/>
              <a:buFont typeface="Gruppo"/>
              <a:buNone/>
              <a:defRPr i="1" sz="3600">
                <a:latin typeface="Gruppo"/>
                <a:ea typeface="Gruppo"/>
                <a:cs typeface="Gruppo"/>
                <a:sym typeface="Gruppo"/>
              </a:defRPr>
            </a:lvl3pPr>
            <a:lvl4pPr lvl="3" algn="ctr">
              <a:spcBef>
                <a:spcPts val="0"/>
              </a:spcBef>
              <a:spcAft>
                <a:spcPts val="0"/>
              </a:spcAft>
              <a:buSzPts val="3600"/>
              <a:buFont typeface="Gruppo"/>
              <a:buNone/>
              <a:defRPr i="1" sz="3600">
                <a:latin typeface="Gruppo"/>
                <a:ea typeface="Gruppo"/>
                <a:cs typeface="Gruppo"/>
                <a:sym typeface="Gruppo"/>
              </a:defRPr>
            </a:lvl4pPr>
            <a:lvl5pPr lvl="4" algn="ctr">
              <a:spcBef>
                <a:spcPts val="0"/>
              </a:spcBef>
              <a:spcAft>
                <a:spcPts val="0"/>
              </a:spcAft>
              <a:buSzPts val="3600"/>
              <a:buFont typeface="Gruppo"/>
              <a:buNone/>
              <a:defRPr i="1" sz="3600">
                <a:latin typeface="Gruppo"/>
                <a:ea typeface="Gruppo"/>
                <a:cs typeface="Gruppo"/>
                <a:sym typeface="Gruppo"/>
              </a:defRPr>
            </a:lvl5pPr>
            <a:lvl6pPr lvl="5" algn="ctr">
              <a:spcBef>
                <a:spcPts val="0"/>
              </a:spcBef>
              <a:spcAft>
                <a:spcPts val="0"/>
              </a:spcAft>
              <a:buSzPts val="3600"/>
              <a:buFont typeface="Gruppo"/>
              <a:buNone/>
              <a:defRPr i="1" sz="3600">
                <a:latin typeface="Gruppo"/>
                <a:ea typeface="Gruppo"/>
                <a:cs typeface="Gruppo"/>
                <a:sym typeface="Gruppo"/>
              </a:defRPr>
            </a:lvl6pPr>
            <a:lvl7pPr lvl="6" algn="ctr">
              <a:spcBef>
                <a:spcPts val="0"/>
              </a:spcBef>
              <a:spcAft>
                <a:spcPts val="0"/>
              </a:spcAft>
              <a:buSzPts val="3600"/>
              <a:buFont typeface="Gruppo"/>
              <a:buNone/>
              <a:defRPr i="1" sz="3600">
                <a:latin typeface="Gruppo"/>
                <a:ea typeface="Gruppo"/>
                <a:cs typeface="Gruppo"/>
                <a:sym typeface="Gruppo"/>
              </a:defRPr>
            </a:lvl7pPr>
            <a:lvl8pPr lvl="7" algn="ctr">
              <a:spcBef>
                <a:spcPts val="0"/>
              </a:spcBef>
              <a:spcAft>
                <a:spcPts val="0"/>
              </a:spcAft>
              <a:buSzPts val="3600"/>
              <a:buFont typeface="Gruppo"/>
              <a:buNone/>
              <a:defRPr i="1" sz="3600">
                <a:latin typeface="Gruppo"/>
                <a:ea typeface="Gruppo"/>
                <a:cs typeface="Gruppo"/>
                <a:sym typeface="Gruppo"/>
              </a:defRPr>
            </a:lvl8pPr>
            <a:lvl9pPr lvl="8" algn="ctr">
              <a:spcBef>
                <a:spcPts val="0"/>
              </a:spcBef>
              <a:spcAft>
                <a:spcPts val="0"/>
              </a:spcAft>
              <a:buSzPts val="3600"/>
              <a:buFont typeface="Gruppo"/>
              <a:buNone/>
              <a:defRPr i="1" sz="3600">
                <a:latin typeface="Gruppo"/>
                <a:ea typeface="Gruppo"/>
                <a:cs typeface="Gruppo"/>
                <a:sym typeface="Gruppo"/>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 name="Google Shape;18;p3"/>
          <p:cNvSpPr/>
          <p:nvPr/>
        </p:nvSpPr>
        <p:spPr>
          <a:xfrm>
            <a:off x="4176300" y="1428200"/>
            <a:ext cx="791400" cy="7914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idx="1" type="body"/>
          </p:nvPr>
        </p:nvSpPr>
        <p:spPr>
          <a:xfrm>
            <a:off x="4226750" y="1534375"/>
            <a:ext cx="704400" cy="569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Poiret One"/>
              <a:buChar char="●"/>
              <a:defRPr>
                <a:latin typeface="Poiret One"/>
                <a:ea typeface="Poiret One"/>
                <a:cs typeface="Poiret One"/>
                <a:sym typeface="Poiret One"/>
              </a:defRPr>
            </a:lvl1pPr>
            <a:lvl2pPr indent="-317500" lvl="1" marL="914400" rtl="0">
              <a:spcBef>
                <a:spcPts val="1600"/>
              </a:spcBef>
              <a:spcAft>
                <a:spcPts val="0"/>
              </a:spcAft>
              <a:buSzPts val="1400"/>
              <a:buFont typeface="Poiret One"/>
              <a:buChar char="○"/>
              <a:defRPr>
                <a:latin typeface="Poiret One"/>
                <a:ea typeface="Poiret One"/>
                <a:cs typeface="Poiret One"/>
                <a:sym typeface="Poiret One"/>
              </a:defRPr>
            </a:lvl2pPr>
            <a:lvl3pPr indent="-317500" lvl="2" marL="1371600" rtl="0">
              <a:spcBef>
                <a:spcPts val="1600"/>
              </a:spcBef>
              <a:spcAft>
                <a:spcPts val="0"/>
              </a:spcAft>
              <a:buSzPts val="1400"/>
              <a:buFont typeface="Poiret One"/>
              <a:buChar char="■"/>
              <a:defRPr>
                <a:latin typeface="Poiret One"/>
                <a:ea typeface="Poiret One"/>
                <a:cs typeface="Poiret One"/>
                <a:sym typeface="Poiret One"/>
              </a:defRPr>
            </a:lvl3pPr>
            <a:lvl4pPr indent="-317500" lvl="3" marL="1828800" rtl="0">
              <a:spcBef>
                <a:spcPts val="1600"/>
              </a:spcBef>
              <a:spcAft>
                <a:spcPts val="0"/>
              </a:spcAft>
              <a:buSzPts val="1400"/>
              <a:buFont typeface="Poiret One"/>
              <a:buChar char="●"/>
              <a:defRPr>
                <a:latin typeface="Poiret One"/>
                <a:ea typeface="Poiret One"/>
                <a:cs typeface="Poiret One"/>
                <a:sym typeface="Poiret One"/>
              </a:defRPr>
            </a:lvl4pPr>
            <a:lvl5pPr indent="-317500" lvl="4" marL="2286000" rtl="0">
              <a:spcBef>
                <a:spcPts val="1600"/>
              </a:spcBef>
              <a:spcAft>
                <a:spcPts val="0"/>
              </a:spcAft>
              <a:buSzPts val="1400"/>
              <a:buFont typeface="Poiret One"/>
              <a:buChar char="○"/>
              <a:defRPr>
                <a:latin typeface="Poiret One"/>
                <a:ea typeface="Poiret One"/>
                <a:cs typeface="Poiret One"/>
                <a:sym typeface="Poiret One"/>
              </a:defRPr>
            </a:lvl5pPr>
            <a:lvl6pPr indent="-317500" lvl="5" marL="2743200" rtl="0">
              <a:spcBef>
                <a:spcPts val="1600"/>
              </a:spcBef>
              <a:spcAft>
                <a:spcPts val="0"/>
              </a:spcAft>
              <a:buSzPts val="1400"/>
              <a:buFont typeface="Poiret One"/>
              <a:buChar char="■"/>
              <a:defRPr>
                <a:latin typeface="Poiret One"/>
                <a:ea typeface="Poiret One"/>
                <a:cs typeface="Poiret One"/>
                <a:sym typeface="Poiret One"/>
              </a:defRPr>
            </a:lvl6pPr>
            <a:lvl7pPr indent="-317500" lvl="6" marL="3200400" rtl="0">
              <a:spcBef>
                <a:spcPts val="1600"/>
              </a:spcBef>
              <a:spcAft>
                <a:spcPts val="0"/>
              </a:spcAft>
              <a:buSzPts val="1400"/>
              <a:buFont typeface="Poiret One"/>
              <a:buChar char="●"/>
              <a:defRPr>
                <a:latin typeface="Poiret One"/>
                <a:ea typeface="Poiret One"/>
                <a:cs typeface="Poiret One"/>
                <a:sym typeface="Poiret One"/>
              </a:defRPr>
            </a:lvl7pPr>
            <a:lvl8pPr indent="-317500" lvl="7" marL="3657600" rtl="0">
              <a:spcBef>
                <a:spcPts val="1600"/>
              </a:spcBef>
              <a:spcAft>
                <a:spcPts val="0"/>
              </a:spcAft>
              <a:buSzPts val="1400"/>
              <a:buFont typeface="Poiret One"/>
              <a:buChar char="○"/>
              <a:defRPr>
                <a:latin typeface="Poiret One"/>
                <a:ea typeface="Poiret One"/>
                <a:cs typeface="Poiret One"/>
                <a:sym typeface="Poiret One"/>
              </a:defRPr>
            </a:lvl8pPr>
            <a:lvl9pPr indent="-317500" lvl="8" marL="4114800">
              <a:spcBef>
                <a:spcPts val="1600"/>
              </a:spcBef>
              <a:spcAft>
                <a:spcPts val="1600"/>
              </a:spcAft>
              <a:buSzPts val="1400"/>
              <a:buFont typeface="Poiret One"/>
              <a:buChar char="■"/>
              <a:defRPr>
                <a:latin typeface="Poiret One"/>
                <a:ea typeface="Poiret One"/>
                <a:cs typeface="Poiret One"/>
                <a:sym typeface="Poiret 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idx="1" type="body"/>
          </p:nvPr>
        </p:nvSpPr>
        <p:spPr>
          <a:xfrm>
            <a:off x="311700" y="1685875"/>
            <a:ext cx="39999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Font typeface="Poiret One"/>
              <a:buChar char="●"/>
              <a:defRPr>
                <a:latin typeface="Poiret One"/>
                <a:ea typeface="Poiret One"/>
                <a:cs typeface="Poiret One"/>
                <a:sym typeface="Poiret One"/>
              </a:defRPr>
            </a:lvl1pPr>
            <a:lvl2pPr indent="-342900" lvl="1" marL="914400">
              <a:spcBef>
                <a:spcPts val="1600"/>
              </a:spcBef>
              <a:spcAft>
                <a:spcPts val="0"/>
              </a:spcAft>
              <a:buSzPts val="1800"/>
              <a:buFont typeface="Poiret One"/>
              <a:buChar char="○"/>
              <a:defRPr sz="1800">
                <a:latin typeface="Poiret One"/>
                <a:ea typeface="Poiret One"/>
                <a:cs typeface="Poiret One"/>
                <a:sym typeface="Poiret One"/>
              </a:defRPr>
            </a:lvl2pPr>
            <a:lvl3pPr indent="-342900" lvl="2" marL="1371600">
              <a:spcBef>
                <a:spcPts val="1600"/>
              </a:spcBef>
              <a:spcAft>
                <a:spcPts val="0"/>
              </a:spcAft>
              <a:buSzPts val="1800"/>
              <a:buFont typeface="Poiret One"/>
              <a:buChar char="■"/>
              <a:defRPr sz="1800">
                <a:latin typeface="Poiret One"/>
                <a:ea typeface="Poiret One"/>
                <a:cs typeface="Poiret One"/>
                <a:sym typeface="Poiret One"/>
              </a:defRPr>
            </a:lvl3pPr>
            <a:lvl4pPr indent="-342900" lvl="3" marL="1828800">
              <a:spcBef>
                <a:spcPts val="1600"/>
              </a:spcBef>
              <a:spcAft>
                <a:spcPts val="0"/>
              </a:spcAft>
              <a:buSzPts val="1800"/>
              <a:buFont typeface="Poiret One"/>
              <a:buChar char="●"/>
              <a:defRPr sz="1800">
                <a:latin typeface="Poiret One"/>
                <a:ea typeface="Poiret One"/>
                <a:cs typeface="Poiret One"/>
                <a:sym typeface="Poiret One"/>
              </a:defRPr>
            </a:lvl4pPr>
            <a:lvl5pPr indent="-342900" lvl="4" marL="2286000">
              <a:spcBef>
                <a:spcPts val="1600"/>
              </a:spcBef>
              <a:spcAft>
                <a:spcPts val="0"/>
              </a:spcAft>
              <a:buSzPts val="1800"/>
              <a:buFont typeface="Poiret One"/>
              <a:buChar char="○"/>
              <a:defRPr sz="1800">
                <a:latin typeface="Poiret One"/>
                <a:ea typeface="Poiret One"/>
                <a:cs typeface="Poiret One"/>
                <a:sym typeface="Poiret One"/>
              </a:defRPr>
            </a:lvl5pPr>
            <a:lvl6pPr indent="-342900" lvl="5" marL="2743200">
              <a:spcBef>
                <a:spcPts val="1600"/>
              </a:spcBef>
              <a:spcAft>
                <a:spcPts val="0"/>
              </a:spcAft>
              <a:buSzPts val="1800"/>
              <a:buFont typeface="Poiret One"/>
              <a:buChar char="■"/>
              <a:defRPr sz="1800">
                <a:latin typeface="Poiret One"/>
                <a:ea typeface="Poiret One"/>
                <a:cs typeface="Poiret One"/>
                <a:sym typeface="Poiret One"/>
              </a:defRPr>
            </a:lvl6pPr>
            <a:lvl7pPr indent="-342900" lvl="6" marL="3200400">
              <a:spcBef>
                <a:spcPts val="1600"/>
              </a:spcBef>
              <a:spcAft>
                <a:spcPts val="0"/>
              </a:spcAft>
              <a:buSzPts val="1800"/>
              <a:buFont typeface="Poiret One"/>
              <a:buChar char="●"/>
              <a:defRPr sz="1800">
                <a:latin typeface="Poiret One"/>
                <a:ea typeface="Poiret One"/>
                <a:cs typeface="Poiret One"/>
                <a:sym typeface="Poiret One"/>
              </a:defRPr>
            </a:lvl7pPr>
            <a:lvl8pPr indent="-342900" lvl="7" marL="3657600">
              <a:spcBef>
                <a:spcPts val="1600"/>
              </a:spcBef>
              <a:spcAft>
                <a:spcPts val="0"/>
              </a:spcAft>
              <a:buSzPts val="1800"/>
              <a:buFont typeface="Poiret One"/>
              <a:buChar char="○"/>
              <a:defRPr sz="1800">
                <a:latin typeface="Poiret One"/>
                <a:ea typeface="Poiret One"/>
                <a:cs typeface="Poiret One"/>
                <a:sym typeface="Poiret One"/>
              </a:defRPr>
            </a:lvl8pPr>
            <a:lvl9pPr indent="-342900" lvl="8" marL="4114800">
              <a:spcBef>
                <a:spcPts val="1600"/>
              </a:spcBef>
              <a:spcAft>
                <a:spcPts val="1600"/>
              </a:spcAft>
              <a:buSzPts val="1800"/>
              <a:buFont typeface="Poiret One"/>
              <a:buChar char="■"/>
              <a:defRPr sz="1800">
                <a:latin typeface="Poiret One"/>
                <a:ea typeface="Poiret One"/>
                <a:cs typeface="Poiret One"/>
                <a:sym typeface="Poiret One"/>
              </a:defRPr>
            </a:lvl9pPr>
          </a:lstStyle>
          <a:p/>
        </p:txBody>
      </p:sp>
      <p:sp>
        <p:nvSpPr>
          <p:cNvPr id="26" name="Google Shape;26;p5"/>
          <p:cNvSpPr txBox="1"/>
          <p:nvPr>
            <p:ph idx="2" type="body"/>
          </p:nvPr>
        </p:nvSpPr>
        <p:spPr>
          <a:xfrm>
            <a:off x="4832400" y="1685875"/>
            <a:ext cx="39999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Font typeface="Poiret One"/>
              <a:buChar char="●"/>
              <a:defRPr>
                <a:latin typeface="Poiret One"/>
                <a:ea typeface="Poiret One"/>
                <a:cs typeface="Poiret One"/>
                <a:sym typeface="Poiret One"/>
              </a:defRPr>
            </a:lvl1pPr>
            <a:lvl2pPr indent="-342900" lvl="1" marL="914400">
              <a:spcBef>
                <a:spcPts val="1600"/>
              </a:spcBef>
              <a:spcAft>
                <a:spcPts val="0"/>
              </a:spcAft>
              <a:buSzPts val="1800"/>
              <a:buFont typeface="Poiret One"/>
              <a:buChar char="○"/>
              <a:defRPr sz="1800">
                <a:latin typeface="Poiret One"/>
                <a:ea typeface="Poiret One"/>
                <a:cs typeface="Poiret One"/>
                <a:sym typeface="Poiret One"/>
              </a:defRPr>
            </a:lvl2pPr>
            <a:lvl3pPr indent="-342900" lvl="2" marL="1371600">
              <a:spcBef>
                <a:spcPts val="1600"/>
              </a:spcBef>
              <a:spcAft>
                <a:spcPts val="0"/>
              </a:spcAft>
              <a:buSzPts val="1800"/>
              <a:buFont typeface="Poiret One"/>
              <a:buChar char="■"/>
              <a:defRPr sz="1800">
                <a:latin typeface="Poiret One"/>
                <a:ea typeface="Poiret One"/>
                <a:cs typeface="Poiret One"/>
                <a:sym typeface="Poiret One"/>
              </a:defRPr>
            </a:lvl3pPr>
            <a:lvl4pPr indent="-342900" lvl="3" marL="1828800">
              <a:spcBef>
                <a:spcPts val="1600"/>
              </a:spcBef>
              <a:spcAft>
                <a:spcPts val="0"/>
              </a:spcAft>
              <a:buSzPts val="1800"/>
              <a:buFont typeface="Poiret One"/>
              <a:buChar char="●"/>
              <a:defRPr sz="1800">
                <a:latin typeface="Poiret One"/>
                <a:ea typeface="Poiret One"/>
                <a:cs typeface="Poiret One"/>
                <a:sym typeface="Poiret One"/>
              </a:defRPr>
            </a:lvl4pPr>
            <a:lvl5pPr indent="-342900" lvl="4" marL="2286000">
              <a:spcBef>
                <a:spcPts val="1600"/>
              </a:spcBef>
              <a:spcAft>
                <a:spcPts val="0"/>
              </a:spcAft>
              <a:buSzPts val="1800"/>
              <a:buFont typeface="Poiret One"/>
              <a:buChar char="○"/>
              <a:defRPr sz="1800">
                <a:latin typeface="Poiret One"/>
                <a:ea typeface="Poiret One"/>
                <a:cs typeface="Poiret One"/>
                <a:sym typeface="Poiret One"/>
              </a:defRPr>
            </a:lvl5pPr>
            <a:lvl6pPr indent="-342900" lvl="5" marL="2743200">
              <a:spcBef>
                <a:spcPts val="1600"/>
              </a:spcBef>
              <a:spcAft>
                <a:spcPts val="0"/>
              </a:spcAft>
              <a:buSzPts val="1800"/>
              <a:buFont typeface="Poiret One"/>
              <a:buChar char="■"/>
              <a:defRPr sz="1800">
                <a:latin typeface="Poiret One"/>
                <a:ea typeface="Poiret One"/>
                <a:cs typeface="Poiret One"/>
                <a:sym typeface="Poiret One"/>
              </a:defRPr>
            </a:lvl6pPr>
            <a:lvl7pPr indent="-342900" lvl="6" marL="3200400">
              <a:spcBef>
                <a:spcPts val="1600"/>
              </a:spcBef>
              <a:spcAft>
                <a:spcPts val="0"/>
              </a:spcAft>
              <a:buSzPts val="1800"/>
              <a:buFont typeface="Poiret One"/>
              <a:buChar char="●"/>
              <a:defRPr sz="1800">
                <a:latin typeface="Poiret One"/>
                <a:ea typeface="Poiret One"/>
                <a:cs typeface="Poiret One"/>
                <a:sym typeface="Poiret One"/>
              </a:defRPr>
            </a:lvl7pPr>
            <a:lvl8pPr indent="-342900" lvl="7" marL="3657600">
              <a:spcBef>
                <a:spcPts val="1600"/>
              </a:spcBef>
              <a:spcAft>
                <a:spcPts val="0"/>
              </a:spcAft>
              <a:buSzPts val="1800"/>
              <a:buFont typeface="Poiret One"/>
              <a:buChar char="○"/>
              <a:defRPr sz="1800">
                <a:latin typeface="Poiret One"/>
                <a:ea typeface="Poiret One"/>
                <a:cs typeface="Poiret One"/>
                <a:sym typeface="Poiret One"/>
              </a:defRPr>
            </a:lvl8pPr>
            <a:lvl9pPr indent="-342900" lvl="8" marL="4114800">
              <a:spcBef>
                <a:spcPts val="1600"/>
              </a:spcBef>
              <a:spcAft>
                <a:spcPts val="1600"/>
              </a:spcAft>
              <a:buSzPts val="1800"/>
              <a:buFont typeface="Poiret One"/>
              <a:buChar char="■"/>
              <a:defRPr sz="1800">
                <a:latin typeface="Poiret One"/>
                <a:ea typeface="Poiret One"/>
                <a:cs typeface="Poiret One"/>
                <a:sym typeface="Poiret One"/>
              </a:defRPr>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 name="Google Shape;28;p5"/>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Font typeface="Gruppo"/>
              <a:buNone/>
              <a:defRPr sz="4800">
                <a:latin typeface="Gruppo"/>
                <a:ea typeface="Gruppo"/>
                <a:cs typeface="Gruppo"/>
                <a:sym typeface="Gruppo"/>
              </a:defRPr>
            </a:lvl1pPr>
            <a:lvl2pPr lvl="1" rtl="0" algn="ctr">
              <a:spcBef>
                <a:spcPts val="0"/>
              </a:spcBef>
              <a:spcAft>
                <a:spcPts val="0"/>
              </a:spcAft>
              <a:buSzPts val="4800"/>
              <a:buFont typeface="Gruppo"/>
              <a:buNone/>
              <a:defRPr sz="4800">
                <a:latin typeface="Gruppo"/>
                <a:ea typeface="Gruppo"/>
                <a:cs typeface="Gruppo"/>
                <a:sym typeface="Gruppo"/>
              </a:defRPr>
            </a:lvl2pPr>
            <a:lvl3pPr lvl="2" rtl="0" algn="ctr">
              <a:spcBef>
                <a:spcPts val="0"/>
              </a:spcBef>
              <a:spcAft>
                <a:spcPts val="0"/>
              </a:spcAft>
              <a:buSzPts val="4800"/>
              <a:buFont typeface="Gruppo"/>
              <a:buNone/>
              <a:defRPr sz="4800">
                <a:latin typeface="Gruppo"/>
                <a:ea typeface="Gruppo"/>
                <a:cs typeface="Gruppo"/>
                <a:sym typeface="Gruppo"/>
              </a:defRPr>
            </a:lvl3pPr>
            <a:lvl4pPr lvl="3" rtl="0" algn="ctr">
              <a:spcBef>
                <a:spcPts val="0"/>
              </a:spcBef>
              <a:spcAft>
                <a:spcPts val="0"/>
              </a:spcAft>
              <a:buSzPts val="4800"/>
              <a:buFont typeface="Gruppo"/>
              <a:buNone/>
              <a:defRPr sz="4800">
                <a:latin typeface="Gruppo"/>
                <a:ea typeface="Gruppo"/>
                <a:cs typeface="Gruppo"/>
                <a:sym typeface="Gruppo"/>
              </a:defRPr>
            </a:lvl4pPr>
            <a:lvl5pPr lvl="4" rtl="0" algn="ctr">
              <a:spcBef>
                <a:spcPts val="0"/>
              </a:spcBef>
              <a:spcAft>
                <a:spcPts val="0"/>
              </a:spcAft>
              <a:buSzPts val="4800"/>
              <a:buFont typeface="Gruppo"/>
              <a:buNone/>
              <a:defRPr sz="4800">
                <a:latin typeface="Gruppo"/>
                <a:ea typeface="Gruppo"/>
                <a:cs typeface="Gruppo"/>
                <a:sym typeface="Gruppo"/>
              </a:defRPr>
            </a:lvl5pPr>
            <a:lvl6pPr lvl="5" rtl="0" algn="ctr">
              <a:spcBef>
                <a:spcPts val="0"/>
              </a:spcBef>
              <a:spcAft>
                <a:spcPts val="0"/>
              </a:spcAft>
              <a:buSzPts val="4800"/>
              <a:buFont typeface="Gruppo"/>
              <a:buNone/>
              <a:defRPr sz="4800">
                <a:latin typeface="Gruppo"/>
                <a:ea typeface="Gruppo"/>
                <a:cs typeface="Gruppo"/>
                <a:sym typeface="Gruppo"/>
              </a:defRPr>
            </a:lvl6pPr>
            <a:lvl7pPr lvl="6" rtl="0" algn="ctr">
              <a:spcBef>
                <a:spcPts val="0"/>
              </a:spcBef>
              <a:spcAft>
                <a:spcPts val="0"/>
              </a:spcAft>
              <a:buSzPts val="4800"/>
              <a:buFont typeface="Gruppo"/>
              <a:buNone/>
              <a:defRPr sz="4800">
                <a:latin typeface="Gruppo"/>
                <a:ea typeface="Gruppo"/>
                <a:cs typeface="Gruppo"/>
                <a:sym typeface="Gruppo"/>
              </a:defRPr>
            </a:lvl7pPr>
            <a:lvl8pPr lvl="7" rtl="0" algn="ctr">
              <a:spcBef>
                <a:spcPts val="0"/>
              </a:spcBef>
              <a:spcAft>
                <a:spcPts val="0"/>
              </a:spcAft>
              <a:buSzPts val="4800"/>
              <a:buFont typeface="Gruppo"/>
              <a:buNone/>
              <a:defRPr sz="4800">
                <a:latin typeface="Gruppo"/>
                <a:ea typeface="Gruppo"/>
                <a:cs typeface="Gruppo"/>
                <a:sym typeface="Gruppo"/>
              </a:defRPr>
            </a:lvl8pPr>
            <a:lvl9pPr lvl="8" rtl="0" algn="ctr">
              <a:spcBef>
                <a:spcPts val="0"/>
              </a:spcBef>
              <a:spcAft>
                <a:spcPts val="0"/>
              </a:spcAft>
              <a:buSzPts val="4800"/>
              <a:buFont typeface="Gruppo"/>
              <a:buNone/>
              <a:defRPr sz="4800">
                <a:latin typeface="Gruppo"/>
                <a:ea typeface="Gruppo"/>
                <a:cs typeface="Gruppo"/>
                <a:sym typeface="Gruppo"/>
              </a:defRPr>
            </a:lvl9pPr>
          </a:lstStyle>
          <a:p/>
        </p:txBody>
      </p:sp>
      <p:sp>
        <p:nvSpPr>
          <p:cNvPr id="29" name="Google Shape;29;p5"/>
          <p:cNvSpPr txBox="1"/>
          <p:nvPr>
            <p:ph idx="3" type="subTitle"/>
          </p:nvPr>
        </p:nvSpPr>
        <p:spPr>
          <a:xfrm>
            <a:off x="311700" y="1094950"/>
            <a:ext cx="3999900" cy="5709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200">
                <a:latin typeface="Poiret One"/>
                <a:ea typeface="Poiret One"/>
                <a:cs typeface="Poiret One"/>
                <a:sym typeface="Poiret One"/>
              </a:defRPr>
            </a:lvl1pPr>
            <a:lvl2pPr lvl="1" rtl="0">
              <a:spcBef>
                <a:spcPts val="1600"/>
              </a:spcBef>
              <a:spcAft>
                <a:spcPts val="0"/>
              </a:spcAft>
              <a:buNone/>
              <a:defRPr sz="2200"/>
            </a:lvl2pPr>
            <a:lvl3pPr lvl="2" rtl="0">
              <a:spcBef>
                <a:spcPts val="1600"/>
              </a:spcBef>
              <a:spcAft>
                <a:spcPts val="0"/>
              </a:spcAft>
              <a:buNone/>
              <a:defRPr sz="2200"/>
            </a:lvl3pPr>
            <a:lvl4pPr lvl="3" rtl="0">
              <a:spcBef>
                <a:spcPts val="1600"/>
              </a:spcBef>
              <a:spcAft>
                <a:spcPts val="0"/>
              </a:spcAft>
              <a:buNone/>
              <a:defRPr sz="2200"/>
            </a:lvl4pPr>
            <a:lvl5pPr lvl="4" rtl="0">
              <a:spcBef>
                <a:spcPts val="1600"/>
              </a:spcBef>
              <a:spcAft>
                <a:spcPts val="0"/>
              </a:spcAft>
              <a:buNone/>
              <a:defRPr sz="2200"/>
            </a:lvl5pPr>
            <a:lvl6pPr lvl="5" rtl="0">
              <a:spcBef>
                <a:spcPts val="1600"/>
              </a:spcBef>
              <a:spcAft>
                <a:spcPts val="0"/>
              </a:spcAft>
              <a:buNone/>
              <a:defRPr sz="2200"/>
            </a:lvl6pPr>
            <a:lvl7pPr lvl="6" rtl="0">
              <a:spcBef>
                <a:spcPts val="1600"/>
              </a:spcBef>
              <a:spcAft>
                <a:spcPts val="0"/>
              </a:spcAft>
              <a:buNone/>
              <a:defRPr sz="2200"/>
            </a:lvl7pPr>
            <a:lvl8pPr lvl="7" rtl="0">
              <a:spcBef>
                <a:spcPts val="1600"/>
              </a:spcBef>
              <a:spcAft>
                <a:spcPts val="0"/>
              </a:spcAft>
              <a:buNone/>
              <a:defRPr sz="2200"/>
            </a:lvl8pPr>
            <a:lvl9pPr lvl="8" rtl="0">
              <a:spcBef>
                <a:spcPts val="1600"/>
              </a:spcBef>
              <a:spcAft>
                <a:spcPts val="1600"/>
              </a:spcAft>
              <a:buNone/>
              <a:defRPr sz="2200"/>
            </a:lvl9pPr>
          </a:lstStyle>
          <a:p/>
        </p:txBody>
      </p:sp>
      <p:sp>
        <p:nvSpPr>
          <p:cNvPr id="30" name="Google Shape;30;p5"/>
          <p:cNvSpPr txBox="1"/>
          <p:nvPr>
            <p:ph idx="4" type="subTitle"/>
          </p:nvPr>
        </p:nvSpPr>
        <p:spPr>
          <a:xfrm>
            <a:off x="4832400" y="1094950"/>
            <a:ext cx="3999900" cy="5709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200">
                <a:latin typeface="Poiret One"/>
                <a:ea typeface="Poiret One"/>
                <a:cs typeface="Poiret One"/>
                <a:sym typeface="Poiret One"/>
              </a:defRPr>
            </a:lvl1pPr>
            <a:lvl2pPr lvl="1" rtl="0">
              <a:spcBef>
                <a:spcPts val="1600"/>
              </a:spcBef>
              <a:spcAft>
                <a:spcPts val="0"/>
              </a:spcAft>
              <a:buNone/>
              <a:defRPr sz="2200"/>
            </a:lvl2pPr>
            <a:lvl3pPr lvl="2" rtl="0">
              <a:spcBef>
                <a:spcPts val="1600"/>
              </a:spcBef>
              <a:spcAft>
                <a:spcPts val="0"/>
              </a:spcAft>
              <a:buNone/>
              <a:defRPr sz="2200"/>
            </a:lvl3pPr>
            <a:lvl4pPr lvl="3" rtl="0">
              <a:spcBef>
                <a:spcPts val="1600"/>
              </a:spcBef>
              <a:spcAft>
                <a:spcPts val="0"/>
              </a:spcAft>
              <a:buNone/>
              <a:defRPr sz="2200"/>
            </a:lvl4pPr>
            <a:lvl5pPr lvl="4" rtl="0">
              <a:spcBef>
                <a:spcPts val="1600"/>
              </a:spcBef>
              <a:spcAft>
                <a:spcPts val="0"/>
              </a:spcAft>
              <a:buNone/>
              <a:defRPr sz="2200"/>
            </a:lvl5pPr>
            <a:lvl6pPr lvl="5" rtl="0">
              <a:spcBef>
                <a:spcPts val="1600"/>
              </a:spcBef>
              <a:spcAft>
                <a:spcPts val="0"/>
              </a:spcAft>
              <a:buNone/>
              <a:defRPr sz="2200"/>
            </a:lvl6pPr>
            <a:lvl7pPr lvl="6" rtl="0">
              <a:spcBef>
                <a:spcPts val="1600"/>
              </a:spcBef>
              <a:spcAft>
                <a:spcPts val="0"/>
              </a:spcAft>
              <a:buNone/>
              <a:defRPr sz="2200"/>
            </a:lvl7pPr>
            <a:lvl8pPr lvl="7" rtl="0">
              <a:spcBef>
                <a:spcPts val="1600"/>
              </a:spcBef>
              <a:spcAft>
                <a:spcPts val="0"/>
              </a:spcAft>
              <a:buNone/>
              <a:defRPr sz="2200"/>
            </a:lvl8pPr>
            <a:lvl9pPr lvl="8" rtl="0">
              <a:spcBef>
                <a:spcPts val="1600"/>
              </a:spcBef>
              <a:spcAft>
                <a:spcPts val="1600"/>
              </a:spcAft>
              <a:buNone/>
              <a:defRPr sz="22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hree columns">
  <p:cSld name="TITLE_AND_TWO_COLUMNS_1">
    <p:spTree>
      <p:nvGrpSpPr>
        <p:cNvPr id="31" name="Shape 31"/>
        <p:cNvGrpSpPr/>
        <p:nvPr/>
      </p:nvGrpSpPr>
      <p:grpSpPr>
        <a:xfrm>
          <a:off x="0" y="0"/>
          <a:ext cx="0" cy="0"/>
          <a:chOff x="0" y="0"/>
          <a:chExt cx="0" cy="0"/>
        </a:xfrm>
      </p:grpSpPr>
      <p:sp>
        <p:nvSpPr>
          <p:cNvPr id="32" name="Google Shape;32;p6"/>
          <p:cNvSpPr txBox="1"/>
          <p:nvPr>
            <p:ph idx="1" type="body"/>
          </p:nvPr>
        </p:nvSpPr>
        <p:spPr>
          <a:xfrm>
            <a:off x="311700" y="1685875"/>
            <a:ext cx="27054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Poiret One"/>
              <a:buChar char="●"/>
              <a:defRPr sz="1400">
                <a:latin typeface="Poiret One"/>
                <a:ea typeface="Poiret One"/>
                <a:cs typeface="Poiret One"/>
                <a:sym typeface="Poiret One"/>
              </a:defRPr>
            </a:lvl1pPr>
            <a:lvl2pPr indent="-317500" lvl="1" marL="914400" rtl="0">
              <a:spcBef>
                <a:spcPts val="1600"/>
              </a:spcBef>
              <a:spcAft>
                <a:spcPts val="0"/>
              </a:spcAft>
              <a:buSzPts val="1400"/>
              <a:buFont typeface="Poiret One"/>
              <a:buChar char="○"/>
              <a:defRPr>
                <a:latin typeface="Poiret One"/>
                <a:ea typeface="Poiret One"/>
                <a:cs typeface="Poiret One"/>
                <a:sym typeface="Poiret One"/>
              </a:defRPr>
            </a:lvl2pPr>
            <a:lvl3pPr indent="-317500" lvl="2" marL="1371600" rtl="0">
              <a:spcBef>
                <a:spcPts val="1600"/>
              </a:spcBef>
              <a:spcAft>
                <a:spcPts val="0"/>
              </a:spcAft>
              <a:buSzPts val="1400"/>
              <a:buFont typeface="Poiret One"/>
              <a:buChar char="■"/>
              <a:defRPr>
                <a:latin typeface="Poiret One"/>
                <a:ea typeface="Poiret One"/>
                <a:cs typeface="Poiret One"/>
                <a:sym typeface="Poiret One"/>
              </a:defRPr>
            </a:lvl3pPr>
            <a:lvl4pPr indent="-317500" lvl="3" marL="1828800" rtl="0">
              <a:spcBef>
                <a:spcPts val="1600"/>
              </a:spcBef>
              <a:spcAft>
                <a:spcPts val="0"/>
              </a:spcAft>
              <a:buSzPts val="1400"/>
              <a:buFont typeface="Poiret One"/>
              <a:buChar char="●"/>
              <a:defRPr>
                <a:latin typeface="Poiret One"/>
                <a:ea typeface="Poiret One"/>
                <a:cs typeface="Poiret One"/>
                <a:sym typeface="Poiret One"/>
              </a:defRPr>
            </a:lvl4pPr>
            <a:lvl5pPr indent="-317500" lvl="4" marL="2286000" rtl="0">
              <a:spcBef>
                <a:spcPts val="1600"/>
              </a:spcBef>
              <a:spcAft>
                <a:spcPts val="0"/>
              </a:spcAft>
              <a:buSzPts val="1400"/>
              <a:buFont typeface="Poiret One"/>
              <a:buChar char="○"/>
              <a:defRPr>
                <a:latin typeface="Poiret One"/>
                <a:ea typeface="Poiret One"/>
                <a:cs typeface="Poiret One"/>
                <a:sym typeface="Poiret One"/>
              </a:defRPr>
            </a:lvl5pPr>
            <a:lvl6pPr indent="-317500" lvl="5" marL="2743200" rtl="0">
              <a:spcBef>
                <a:spcPts val="1600"/>
              </a:spcBef>
              <a:spcAft>
                <a:spcPts val="0"/>
              </a:spcAft>
              <a:buSzPts val="1400"/>
              <a:buFont typeface="Poiret One"/>
              <a:buChar char="■"/>
              <a:defRPr>
                <a:latin typeface="Poiret One"/>
                <a:ea typeface="Poiret One"/>
                <a:cs typeface="Poiret One"/>
                <a:sym typeface="Poiret One"/>
              </a:defRPr>
            </a:lvl6pPr>
            <a:lvl7pPr indent="-317500" lvl="6" marL="3200400" rtl="0">
              <a:spcBef>
                <a:spcPts val="1600"/>
              </a:spcBef>
              <a:spcAft>
                <a:spcPts val="0"/>
              </a:spcAft>
              <a:buSzPts val="1400"/>
              <a:buFont typeface="Poiret One"/>
              <a:buChar char="●"/>
              <a:defRPr>
                <a:latin typeface="Poiret One"/>
                <a:ea typeface="Poiret One"/>
                <a:cs typeface="Poiret One"/>
                <a:sym typeface="Poiret One"/>
              </a:defRPr>
            </a:lvl7pPr>
            <a:lvl8pPr indent="-317500" lvl="7" marL="3657600" rtl="0">
              <a:spcBef>
                <a:spcPts val="1600"/>
              </a:spcBef>
              <a:spcAft>
                <a:spcPts val="0"/>
              </a:spcAft>
              <a:buSzPts val="1400"/>
              <a:buFont typeface="Poiret One"/>
              <a:buChar char="○"/>
              <a:defRPr>
                <a:latin typeface="Poiret One"/>
                <a:ea typeface="Poiret One"/>
                <a:cs typeface="Poiret One"/>
                <a:sym typeface="Poiret One"/>
              </a:defRPr>
            </a:lvl8pPr>
            <a:lvl9pPr indent="-317500" lvl="8" marL="4114800" rtl="0">
              <a:spcBef>
                <a:spcPts val="1600"/>
              </a:spcBef>
              <a:spcAft>
                <a:spcPts val="1600"/>
              </a:spcAft>
              <a:buSzPts val="1400"/>
              <a:buFont typeface="Poiret One"/>
              <a:buChar char="■"/>
              <a:defRPr>
                <a:latin typeface="Poiret One"/>
                <a:ea typeface="Poiret One"/>
                <a:cs typeface="Poiret One"/>
                <a:sym typeface="Poiret 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6"/>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Font typeface="Gruppo"/>
              <a:buNone/>
              <a:defRPr sz="4800">
                <a:latin typeface="Gruppo"/>
                <a:ea typeface="Gruppo"/>
                <a:cs typeface="Gruppo"/>
                <a:sym typeface="Gruppo"/>
              </a:defRPr>
            </a:lvl1pPr>
            <a:lvl2pPr lvl="1" rtl="0" algn="ctr">
              <a:spcBef>
                <a:spcPts val="0"/>
              </a:spcBef>
              <a:spcAft>
                <a:spcPts val="0"/>
              </a:spcAft>
              <a:buSzPts val="4800"/>
              <a:buFont typeface="Gruppo"/>
              <a:buNone/>
              <a:defRPr sz="4800">
                <a:latin typeface="Gruppo"/>
                <a:ea typeface="Gruppo"/>
                <a:cs typeface="Gruppo"/>
                <a:sym typeface="Gruppo"/>
              </a:defRPr>
            </a:lvl2pPr>
            <a:lvl3pPr lvl="2" rtl="0" algn="ctr">
              <a:spcBef>
                <a:spcPts val="0"/>
              </a:spcBef>
              <a:spcAft>
                <a:spcPts val="0"/>
              </a:spcAft>
              <a:buSzPts val="4800"/>
              <a:buFont typeface="Gruppo"/>
              <a:buNone/>
              <a:defRPr sz="4800">
                <a:latin typeface="Gruppo"/>
                <a:ea typeface="Gruppo"/>
                <a:cs typeface="Gruppo"/>
                <a:sym typeface="Gruppo"/>
              </a:defRPr>
            </a:lvl3pPr>
            <a:lvl4pPr lvl="3" rtl="0" algn="ctr">
              <a:spcBef>
                <a:spcPts val="0"/>
              </a:spcBef>
              <a:spcAft>
                <a:spcPts val="0"/>
              </a:spcAft>
              <a:buSzPts val="4800"/>
              <a:buFont typeface="Gruppo"/>
              <a:buNone/>
              <a:defRPr sz="4800">
                <a:latin typeface="Gruppo"/>
                <a:ea typeface="Gruppo"/>
                <a:cs typeface="Gruppo"/>
                <a:sym typeface="Gruppo"/>
              </a:defRPr>
            </a:lvl4pPr>
            <a:lvl5pPr lvl="4" rtl="0" algn="ctr">
              <a:spcBef>
                <a:spcPts val="0"/>
              </a:spcBef>
              <a:spcAft>
                <a:spcPts val="0"/>
              </a:spcAft>
              <a:buSzPts val="4800"/>
              <a:buFont typeface="Gruppo"/>
              <a:buNone/>
              <a:defRPr sz="4800">
                <a:latin typeface="Gruppo"/>
                <a:ea typeface="Gruppo"/>
                <a:cs typeface="Gruppo"/>
                <a:sym typeface="Gruppo"/>
              </a:defRPr>
            </a:lvl5pPr>
            <a:lvl6pPr lvl="5" rtl="0" algn="ctr">
              <a:spcBef>
                <a:spcPts val="0"/>
              </a:spcBef>
              <a:spcAft>
                <a:spcPts val="0"/>
              </a:spcAft>
              <a:buSzPts val="4800"/>
              <a:buFont typeface="Gruppo"/>
              <a:buNone/>
              <a:defRPr sz="4800">
                <a:latin typeface="Gruppo"/>
                <a:ea typeface="Gruppo"/>
                <a:cs typeface="Gruppo"/>
                <a:sym typeface="Gruppo"/>
              </a:defRPr>
            </a:lvl6pPr>
            <a:lvl7pPr lvl="6" rtl="0" algn="ctr">
              <a:spcBef>
                <a:spcPts val="0"/>
              </a:spcBef>
              <a:spcAft>
                <a:spcPts val="0"/>
              </a:spcAft>
              <a:buSzPts val="4800"/>
              <a:buFont typeface="Gruppo"/>
              <a:buNone/>
              <a:defRPr sz="4800">
                <a:latin typeface="Gruppo"/>
                <a:ea typeface="Gruppo"/>
                <a:cs typeface="Gruppo"/>
                <a:sym typeface="Gruppo"/>
              </a:defRPr>
            </a:lvl7pPr>
            <a:lvl8pPr lvl="7" rtl="0" algn="ctr">
              <a:spcBef>
                <a:spcPts val="0"/>
              </a:spcBef>
              <a:spcAft>
                <a:spcPts val="0"/>
              </a:spcAft>
              <a:buSzPts val="4800"/>
              <a:buFont typeface="Gruppo"/>
              <a:buNone/>
              <a:defRPr sz="4800">
                <a:latin typeface="Gruppo"/>
                <a:ea typeface="Gruppo"/>
                <a:cs typeface="Gruppo"/>
                <a:sym typeface="Gruppo"/>
              </a:defRPr>
            </a:lvl8pPr>
            <a:lvl9pPr lvl="8" rtl="0" algn="ctr">
              <a:spcBef>
                <a:spcPts val="0"/>
              </a:spcBef>
              <a:spcAft>
                <a:spcPts val="0"/>
              </a:spcAft>
              <a:buSzPts val="4800"/>
              <a:buFont typeface="Gruppo"/>
              <a:buNone/>
              <a:defRPr sz="4800">
                <a:latin typeface="Gruppo"/>
                <a:ea typeface="Gruppo"/>
                <a:cs typeface="Gruppo"/>
                <a:sym typeface="Gruppo"/>
              </a:defRPr>
            </a:lvl9pPr>
          </a:lstStyle>
          <a:p/>
        </p:txBody>
      </p:sp>
      <p:sp>
        <p:nvSpPr>
          <p:cNvPr id="35" name="Google Shape;35;p6"/>
          <p:cNvSpPr txBox="1"/>
          <p:nvPr>
            <p:ph idx="2" type="subTitle"/>
          </p:nvPr>
        </p:nvSpPr>
        <p:spPr>
          <a:xfrm>
            <a:off x="311700" y="1094950"/>
            <a:ext cx="2705400" cy="570900"/>
          </a:xfrm>
          <a:prstGeom prst="rect">
            <a:avLst/>
          </a:prstGeom>
        </p:spPr>
        <p:txBody>
          <a:bodyPr anchorCtr="0" anchor="ctr" bIns="91425" lIns="91425" spcFirstLastPara="1" rIns="91425" wrap="square" tIns="91425">
            <a:noAutofit/>
          </a:bodyPr>
          <a:lstStyle>
            <a:lvl1pPr lvl="0" rtl="0">
              <a:spcBef>
                <a:spcPts val="0"/>
              </a:spcBef>
              <a:spcAft>
                <a:spcPts val="0"/>
              </a:spcAft>
              <a:buNone/>
              <a:defRPr>
                <a:latin typeface="Poiret One"/>
                <a:ea typeface="Poiret One"/>
                <a:cs typeface="Poiret One"/>
                <a:sym typeface="Poiret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6" name="Google Shape;36;p6"/>
          <p:cNvSpPr txBox="1"/>
          <p:nvPr>
            <p:ph idx="3" type="body"/>
          </p:nvPr>
        </p:nvSpPr>
        <p:spPr>
          <a:xfrm>
            <a:off x="3219300" y="1685875"/>
            <a:ext cx="27054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Poiret One"/>
              <a:buChar char="●"/>
              <a:defRPr sz="1400">
                <a:latin typeface="Poiret One"/>
                <a:ea typeface="Poiret One"/>
                <a:cs typeface="Poiret One"/>
                <a:sym typeface="Poiret One"/>
              </a:defRPr>
            </a:lvl1pPr>
            <a:lvl2pPr indent="-317500" lvl="1" marL="914400" rtl="0">
              <a:spcBef>
                <a:spcPts val="1600"/>
              </a:spcBef>
              <a:spcAft>
                <a:spcPts val="0"/>
              </a:spcAft>
              <a:buSzPts val="1400"/>
              <a:buFont typeface="Poiret One"/>
              <a:buChar char="○"/>
              <a:defRPr>
                <a:latin typeface="Poiret One"/>
                <a:ea typeface="Poiret One"/>
                <a:cs typeface="Poiret One"/>
                <a:sym typeface="Poiret One"/>
              </a:defRPr>
            </a:lvl2pPr>
            <a:lvl3pPr indent="-317500" lvl="2" marL="1371600" rtl="0">
              <a:spcBef>
                <a:spcPts val="1600"/>
              </a:spcBef>
              <a:spcAft>
                <a:spcPts val="0"/>
              </a:spcAft>
              <a:buSzPts val="1400"/>
              <a:buFont typeface="Poiret One"/>
              <a:buChar char="■"/>
              <a:defRPr>
                <a:latin typeface="Poiret One"/>
                <a:ea typeface="Poiret One"/>
                <a:cs typeface="Poiret One"/>
                <a:sym typeface="Poiret One"/>
              </a:defRPr>
            </a:lvl3pPr>
            <a:lvl4pPr indent="-317500" lvl="3" marL="1828800" rtl="0">
              <a:spcBef>
                <a:spcPts val="1600"/>
              </a:spcBef>
              <a:spcAft>
                <a:spcPts val="0"/>
              </a:spcAft>
              <a:buSzPts val="1400"/>
              <a:buFont typeface="Poiret One"/>
              <a:buChar char="●"/>
              <a:defRPr>
                <a:latin typeface="Poiret One"/>
                <a:ea typeface="Poiret One"/>
                <a:cs typeface="Poiret One"/>
                <a:sym typeface="Poiret One"/>
              </a:defRPr>
            </a:lvl4pPr>
            <a:lvl5pPr indent="-317500" lvl="4" marL="2286000" rtl="0">
              <a:spcBef>
                <a:spcPts val="1600"/>
              </a:spcBef>
              <a:spcAft>
                <a:spcPts val="0"/>
              </a:spcAft>
              <a:buSzPts val="1400"/>
              <a:buFont typeface="Poiret One"/>
              <a:buChar char="○"/>
              <a:defRPr>
                <a:latin typeface="Poiret One"/>
                <a:ea typeface="Poiret One"/>
                <a:cs typeface="Poiret One"/>
                <a:sym typeface="Poiret One"/>
              </a:defRPr>
            </a:lvl5pPr>
            <a:lvl6pPr indent="-317500" lvl="5" marL="2743200" rtl="0">
              <a:spcBef>
                <a:spcPts val="1600"/>
              </a:spcBef>
              <a:spcAft>
                <a:spcPts val="0"/>
              </a:spcAft>
              <a:buSzPts val="1400"/>
              <a:buFont typeface="Poiret One"/>
              <a:buChar char="■"/>
              <a:defRPr>
                <a:latin typeface="Poiret One"/>
                <a:ea typeface="Poiret One"/>
                <a:cs typeface="Poiret One"/>
                <a:sym typeface="Poiret One"/>
              </a:defRPr>
            </a:lvl6pPr>
            <a:lvl7pPr indent="-317500" lvl="6" marL="3200400" rtl="0">
              <a:spcBef>
                <a:spcPts val="1600"/>
              </a:spcBef>
              <a:spcAft>
                <a:spcPts val="0"/>
              </a:spcAft>
              <a:buSzPts val="1400"/>
              <a:buFont typeface="Poiret One"/>
              <a:buChar char="●"/>
              <a:defRPr>
                <a:latin typeface="Poiret One"/>
                <a:ea typeface="Poiret One"/>
                <a:cs typeface="Poiret One"/>
                <a:sym typeface="Poiret One"/>
              </a:defRPr>
            </a:lvl7pPr>
            <a:lvl8pPr indent="-317500" lvl="7" marL="3657600" rtl="0">
              <a:spcBef>
                <a:spcPts val="1600"/>
              </a:spcBef>
              <a:spcAft>
                <a:spcPts val="0"/>
              </a:spcAft>
              <a:buSzPts val="1400"/>
              <a:buFont typeface="Poiret One"/>
              <a:buChar char="○"/>
              <a:defRPr>
                <a:latin typeface="Poiret One"/>
                <a:ea typeface="Poiret One"/>
                <a:cs typeface="Poiret One"/>
                <a:sym typeface="Poiret One"/>
              </a:defRPr>
            </a:lvl8pPr>
            <a:lvl9pPr indent="-317500" lvl="8" marL="4114800" rtl="0">
              <a:spcBef>
                <a:spcPts val="1600"/>
              </a:spcBef>
              <a:spcAft>
                <a:spcPts val="1600"/>
              </a:spcAft>
              <a:buSzPts val="1400"/>
              <a:buFont typeface="Poiret One"/>
              <a:buChar char="■"/>
              <a:defRPr>
                <a:latin typeface="Poiret One"/>
                <a:ea typeface="Poiret One"/>
                <a:cs typeface="Poiret One"/>
                <a:sym typeface="Poiret One"/>
              </a:defRPr>
            </a:lvl9pPr>
          </a:lstStyle>
          <a:p/>
        </p:txBody>
      </p:sp>
      <p:sp>
        <p:nvSpPr>
          <p:cNvPr id="37" name="Google Shape;37;p6"/>
          <p:cNvSpPr txBox="1"/>
          <p:nvPr>
            <p:ph idx="4" type="subTitle"/>
          </p:nvPr>
        </p:nvSpPr>
        <p:spPr>
          <a:xfrm>
            <a:off x="3219300" y="1094950"/>
            <a:ext cx="2705400" cy="570900"/>
          </a:xfrm>
          <a:prstGeom prst="rect">
            <a:avLst/>
          </a:prstGeom>
        </p:spPr>
        <p:txBody>
          <a:bodyPr anchorCtr="0" anchor="ctr" bIns="91425" lIns="91425" spcFirstLastPara="1" rIns="91425" wrap="square" tIns="91425">
            <a:noAutofit/>
          </a:bodyPr>
          <a:lstStyle>
            <a:lvl1pPr lvl="0" rtl="0">
              <a:spcBef>
                <a:spcPts val="0"/>
              </a:spcBef>
              <a:spcAft>
                <a:spcPts val="0"/>
              </a:spcAft>
              <a:buNone/>
              <a:defRPr>
                <a:latin typeface="Poiret One"/>
                <a:ea typeface="Poiret One"/>
                <a:cs typeface="Poiret One"/>
                <a:sym typeface="Poiret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8" name="Google Shape;38;p6"/>
          <p:cNvSpPr txBox="1"/>
          <p:nvPr>
            <p:ph idx="5" type="body"/>
          </p:nvPr>
        </p:nvSpPr>
        <p:spPr>
          <a:xfrm>
            <a:off x="6126900" y="1685875"/>
            <a:ext cx="27054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Poiret One"/>
              <a:buChar char="●"/>
              <a:defRPr sz="1400">
                <a:latin typeface="Poiret One"/>
                <a:ea typeface="Poiret One"/>
                <a:cs typeface="Poiret One"/>
                <a:sym typeface="Poiret One"/>
              </a:defRPr>
            </a:lvl1pPr>
            <a:lvl2pPr indent="-317500" lvl="1" marL="914400" rtl="0">
              <a:spcBef>
                <a:spcPts val="1600"/>
              </a:spcBef>
              <a:spcAft>
                <a:spcPts val="0"/>
              </a:spcAft>
              <a:buSzPts val="1400"/>
              <a:buFont typeface="Poiret One"/>
              <a:buChar char="○"/>
              <a:defRPr>
                <a:latin typeface="Poiret One"/>
                <a:ea typeface="Poiret One"/>
                <a:cs typeface="Poiret One"/>
                <a:sym typeface="Poiret One"/>
              </a:defRPr>
            </a:lvl2pPr>
            <a:lvl3pPr indent="-317500" lvl="2" marL="1371600" rtl="0">
              <a:spcBef>
                <a:spcPts val="1600"/>
              </a:spcBef>
              <a:spcAft>
                <a:spcPts val="0"/>
              </a:spcAft>
              <a:buSzPts val="1400"/>
              <a:buFont typeface="Poiret One"/>
              <a:buChar char="■"/>
              <a:defRPr>
                <a:latin typeface="Poiret One"/>
                <a:ea typeface="Poiret One"/>
                <a:cs typeface="Poiret One"/>
                <a:sym typeface="Poiret One"/>
              </a:defRPr>
            </a:lvl3pPr>
            <a:lvl4pPr indent="-317500" lvl="3" marL="1828800" rtl="0">
              <a:spcBef>
                <a:spcPts val="1600"/>
              </a:spcBef>
              <a:spcAft>
                <a:spcPts val="0"/>
              </a:spcAft>
              <a:buSzPts val="1400"/>
              <a:buFont typeface="Poiret One"/>
              <a:buChar char="●"/>
              <a:defRPr>
                <a:latin typeface="Poiret One"/>
                <a:ea typeface="Poiret One"/>
                <a:cs typeface="Poiret One"/>
                <a:sym typeface="Poiret One"/>
              </a:defRPr>
            </a:lvl4pPr>
            <a:lvl5pPr indent="-317500" lvl="4" marL="2286000" rtl="0">
              <a:spcBef>
                <a:spcPts val="1600"/>
              </a:spcBef>
              <a:spcAft>
                <a:spcPts val="0"/>
              </a:spcAft>
              <a:buSzPts val="1400"/>
              <a:buFont typeface="Poiret One"/>
              <a:buChar char="○"/>
              <a:defRPr>
                <a:latin typeface="Poiret One"/>
                <a:ea typeface="Poiret One"/>
                <a:cs typeface="Poiret One"/>
                <a:sym typeface="Poiret One"/>
              </a:defRPr>
            </a:lvl5pPr>
            <a:lvl6pPr indent="-317500" lvl="5" marL="2743200" rtl="0">
              <a:spcBef>
                <a:spcPts val="1600"/>
              </a:spcBef>
              <a:spcAft>
                <a:spcPts val="0"/>
              </a:spcAft>
              <a:buSzPts val="1400"/>
              <a:buFont typeface="Poiret One"/>
              <a:buChar char="■"/>
              <a:defRPr>
                <a:latin typeface="Poiret One"/>
                <a:ea typeface="Poiret One"/>
                <a:cs typeface="Poiret One"/>
                <a:sym typeface="Poiret One"/>
              </a:defRPr>
            </a:lvl6pPr>
            <a:lvl7pPr indent="-317500" lvl="6" marL="3200400" rtl="0">
              <a:spcBef>
                <a:spcPts val="1600"/>
              </a:spcBef>
              <a:spcAft>
                <a:spcPts val="0"/>
              </a:spcAft>
              <a:buSzPts val="1400"/>
              <a:buFont typeface="Poiret One"/>
              <a:buChar char="●"/>
              <a:defRPr>
                <a:latin typeface="Poiret One"/>
                <a:ea typeface="Poiret One"/>
                <a:cs typeface="Poiret One"/>
                <a:sym typeface="Poiret One"/>
              </a:defRPr>
            </a:lvl7pPr>
            <a:lvl8pPr indent="-317500" lvl="7" marL="3657600" rtl="0">
              <a:spcBef>
                <a:spcPts val="1600"/>
              </a:spcBef>
              <a:spcAft>
                <a:spcPts val="0"/>
              </a:spcAft>
              <a:buSzPts val="1400"/>
              <a:buFont typeface="Poiret One"/>
              <a:buChar char="○"/>
              <a:defRPr>
                <a:latin typeface="Poiret One"/>
                <a:ea typeface="Poiret One"/>
                <a:cs typeface="Poiret One"/>
                <a:sym typeface="Poiret One"/>
              </a:defRPr>
            </a:lvl8pPr>
            <a:lvl9pPr indent="-317500" lvl="8" marL="4114800" rtl="0">
              <a:spcBef>
                <a:spcPts val="1600"/>
              </a:spcBef>
              <a:spcAft>
                <a:spcPts val="1600"/>
              </a:spcAft>
              <a:buSzPts val="1400"/>
              <a:buFont typeface="Poiret One"/>
              <a:buChar char="■"/>
              <a:defRPr>
                <a:latin typeface="Poiret One"/>
                <a:ea typeface="Poiret One"/>
                <a:cs typeface="Poiret One"/>
                <a:sym typeface="Poiret One"/>
              </a:defRPr>
            </a:lvl9pPr>
          </a:lstStyle>
          <a:p/>
        </p:txBody>
      </p:sp>
      <p:sp>
        <p:nvSpPr>
          <p:cNvPr id="39" name="Google Shape;39;p6"/>
          <p:cNvSpPr txBox="1"/>
          <p:nvPr>
            <p:ph idx="6" type="subTitle"/>
          </p:nvPr>
        </p:nvSpPr>
        <p:spPr>
          <a:xfrm>
            <a:off x="6126900" y="1094950"/>
            <a:ext cx="2705400" cy="570900"/>
          </a:xfrm>
          <a:prstGeom prst="rect">
            <a:avLst/>
          </a:prstGeom>
        </p:spPr>
        <p:txBody>
          <a:bodyPr anchorCtr="0" anchor="ctr" bIns="91425" lIns="91425" spcFirstLastPara="1" rIns="91425" wrap="square" tIns="91425">
            <a:noAutofit/>
          </a:bodyPr>
          <a:lstStyle>
            <a:lvl1pPr lvl="0" rtl="0">
              <a:spcBef>
                <a:spcPts val="0"/>
              </a:spcBef>
              <a:spcAft>
                <a:spcPts val="0"/>
              </a:spcAft>
              <a:buNone/>
              <a:defRPr>
                <a:latin typeface="Poiret One"/>
                <a:ea typeface="Poiret One"/>
                <a:cs typeface="Poiret One"/>
                <a:sym typeface="Poiret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six columns">
  <p:cSld name="TITLE_AND_TWO_COLUMNS_1_1">
    <p:spTree>
      <p:nvGrpSpPr>
        <p:cNvPr id="40" name="Shape 40"/>
        <p:cNvGrpSpPr/>
        <p:nvPr/>
      </p:nvGrpSpPr>
      <p:grpSpPr>
        <a:xfrm>
          <a:off x="0" y="0"/>
          <a:ext cx="0" cy="0"/>
          <a:chOff x="0" y="0"/>
          <a:chExt cx="0" cy="0"/>
        </a:xfrm>
      </p:grpSpPr>
      <p:sp>
        <p:nvSpPr>
          <p:cNvPr id="41" name="Google Shape;41;p7"/>
          <p:cNvSpPr txBox="1"/>
          <p:nvPr>
            <p:ph idx="1" type="body"/>
          </p:nvPr>
        </p:nvSpPr>
        <p:spPr>
          <a:xfrm>
            <a:off x="311700" y="1488550"/>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42" name="Google Shape;4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3" name="Google Shape;43;p7"/>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Font typeface="Gruppo"/>
              <a:buNone/>
              <a:defRPr sz="4800">
                <a:latin typeface="Gruppo"/>
                <a:ea typeface="Gruppo"/>
                <a:cs typeface="Gruppo"/>
                <a:sym typeface="Gruppo"/>
              </a:defRPr>
            </a:lvl1pPr>
            <a:lvl2pPr lvl="1" rtl="0" algn="ctr">
              <a:spcBef>
                <a:spcPts val="0"/>
              </a:spcBef>
              <a:spcAft>
                <a:spcPts val="0"/>
              </a:spcAft>
              <a:buSzPts val="4800"/>
              <a:buFont typeface="Gruppo"/>
              <a:buNone/>
              <a:defRPr sz="4800">
                <a:latin typeface="Gruppo"/>
                <a:ea typeface="Gruppo"/>
                <a:cs typeface="Gruppo"/>
                <a:sym typeface="Gruppo"/>
              </a:defRPr>
            </a:lvl2pPr>
            <a:lvl3pPr lvl="2" rtl="0" algn="ctr">
              <a:spcBef>
                <a:spcPts val="0"/>
              </a:spcBef>
              <a:spcAft>
                <a:spcPts val="0"/>
              </a:spcAft>
              <a:buSzPts val="4800"/>
              <a:buFont typeface="Gruppo"/>
              <a:buNone/>
              <a:defRPr sz="4800">
                <a:latin typeface="Gruppo"/>
                <a:ea typeface="Gruppo"/>
                <a:cs typeface="Gruppo"/>
                <a:sym typeface="Gruppo"/>
              </a:defRPr>
            </a:lvl3pPr>
            <a:lvl4pPr lvl="3" rtl="0" algn="ctr">
              <a:spcBef>
                <a:spcPts val="0"/>
              </a:spcBef>
              <a:spcAft>
                <a:spcPts val="0"/>
              </a:spcAft>
              <a:buSzPts val="4800"/>
              <a:buFont typeface="Gruppo"/>
              <a:buNone/>
              <a:defRPr sz="4800">
                <a:latin typeface="Gruppo"/>
                <a:ea typeface="Gruppo"/>
                <a:cs typeface="Gruppo"/>
                <a:sym typeface="Gruppo"/>
              </a:defRPr>
            </a:lvl4pPr>
            <a:lvl5pPr lvl="4" rtl="0" algn="ctr">
              <a:spcBef>
                <a:spcPts val="0"/>
              </a:spcBef>
              <a:spcAft>
                <a:spcPts val="0"/>
              </a:spcAft>
              <a:buSzPts val="4800"/>
              <a:buFont typeface="Gruppo"/>
              <a:buNone/>
              <a:defRPr sz="4800">
                <a:latin typeface="Gruppo"/>
                <a:ea typeface="Gruppo"/>
                <a:cs typeface="Gruppo"/>
                <a:sym typeface="Gruppo"/>
              </a:defRPr>
            </a:lvl5pPr>
            <a:lvl6pPr lvl="5" rtl="0" algn="ctr">
              <a:spcBef>
                <a:spcPts val="0"/>
              </a:spcBef>
              <a:spcAft>
                <a:spcPts val="0"/>
              </a:spcAft>
              <a:buSzPts val="4800"/>
              <a:buFont typeface="Gruppo"/>
              <a:buNone/>
              <a:defRPr sz="4800">
                <a:latin typeface="Gruppo"/>
                <a:ea typeface="Gruppo"/>
                <a:cs typeface="Gruppo"/>
                <a:sym typeface="Gruppo"/>
              </a:defRPr>
            </a:lvl6pPr>
            <a:lvl7pPr lvl="6" rtl="0" algn="ctr">
              <a:spcBef>
                <a:spcPts val="0"/>
              </a:spcBef>
              <a:spcAft>
                <a:spcPts val="0"/>
              </a:spcAft>
              <a:buSzPts val="4800"/>
              <a:buFont typeface="Gruppo"/>
              <a:buNone/>
              <a:defRPr sz="4800">
                <a:latin typeface="Gruppo"/>
                <a:ea typeface="Gruppo"/>
                <a:cs typeface="Gruppo"/>
                <a:sym typeface="Gruppo"/>
              </a:defRPr>
            </a:lvl7pPr>
            <a:lvl8pPr lvl="7" rtl="0" algn="ctr">
              <a:spcBef>
                <a:spcPts val="0"/>
              </a:spcBef>
              <a:spcAft>
                <a:spcPts val="0"/>
              </a:spcAft>
              <a:buSzPts val="4800"/>
              <a:buFont typeface="Gruppo"/>
              <a:buNone/>
              <a:defRPr sz="4800">
                <a:latin typeface="Gruppo"/>
                <a:ea typeface="Gruppo"/>
                <a:cs typeface="Gruppo"/>
                <a:sym typeface="Gruppo"/>
              </a:defRPr>
            </a:lvl8pPr>
            <a:lvl9pPr lvl="8" rtl="0" algn="ctr">
              <a:spcBef>
                <a:spcPts val="0"/>
              </a:spcBef>
              <a:spcAft>
                <a:spcPts val="0"/>
              </a:spcAft>
              <a:buSzPts val="4800"/>
              <a:buFont typeface="Gruppo"/>
              <a:buNone/>
              <a:defRPr sz="4800">
                <a:latin typeface="Gruppo"/>
                <a:ea typeface="Gruppo"/>
                <a:cs typeface="Gruppo"/>
                <a:sym typeface="Gruppo"/>
              </a:defRPr>
            </a:lvl9pPr>
          </a:lstStyle>
          <a:p/>
        </p:txBody>
      </p:sp>
      <p:sp>
        <p:nvSpPr>
          <p:cNvPr id="44" name="Google Shape;44;p7"/>
          <p:cNvSpPr txBox="1"/>
          <p:nvPr>
            <p:ph idx="2" type="subTitle"/>
          </p:nvPr>
        </p:nvSpPr>
        <p:spPr>
          <a:xfrm>
            <a:off x="311700" y="109495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
        <p:nvSpPr>
          <p:cNvPr id="45" name="Google Shape;45;p7"/>
          <p:cNvSpPr txBox="1"/>
          <p:nvPr>
            <p:ph idx="3" type="body"/>
          </p:nvPr>
        </p:nvSpPr>
        <p:spPr>
          <a:xfrm>
            <a:off x="3219300" y="1488550"/>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46" name="Google Shape;46;p7"/>
          <p:cNvSpPr txBox="1"/>
          <p:nvPr>
            <p:ph idx="4" type="subTitle"/>
          </p:nvPr>
        </p:nvSpPr>
        <p:spPr>
          <a:xfrm>
            <a:off x="3219300" y="109495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
        <p:nvSpPr>
          <p:cNvPr id="47" name="Google Shape;47;p7"/>
          <p:cNvSpPr txBox="1"/>
          <p:nvPr>
            <p:ph idx="5" type="body"/>
          </p:nvPr>
        </p:nvSpPr>
        <p:spPr>
          <a:xfrm>
            <a:off x="6126900" y="1488475"/>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48" name="Google Shape;48;p7"/>
          <p:cNvSpPr txBox="1"/>
          <p:nvPr>
            <p:ph idx="6" type="subTitle"/>
          </p:nvPr>
        </p:nvSpPr>
        <p:spPr>
          <a:xfrm>
            <a:off x="6126900" y="109495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
        <p:nvSpPr>
          <p:cNvPr id="49" name="Google Shape;49;p7"/>
          <p:cNvSpPr txBox="1"/>
          <p:nvPr>
            <p:ph idx="7" type="body"/>
          </p:nvPr>
        </p:nvSpPr>
        <p:spPr>
          <a:xfrm>
            <a:off x="311700" y="3602100"/>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50" name="Google Shape;50;p7"/>
          <p:cNvSpPr txBox="1"/>
          <p:nvPr>
            <p:ph idx="8" type="subTitle"/>
          </p:nvPr>
        </p:nvSpPr>
        <p:spPr>
          <a:xfrm>
            <a:off x="311700" y="320850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
        <p:nvSpPr>
          <p:cNvPr id="51" name="Google Shape;51;p7"/>
          <p:cNvSpPr txBox="1"/>
          <p:nvPr>
            <p:ph idx="9" type="body"/>
          </p:nvPr>
        </p:nvSpPr>
        <p:spPr>
          <a:xfrm>
            <a:off x="3219300" y="3602100"/>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52" name="Google Shape;52;p7"/>
          <p:cNvSpPr txBox="1"/>
          <p:nvPr>
            <p:ph idx="13" type="subTitle"/>
          </p:nvPr>
        </p:nvSpPr>
        <p:spPr>
          <a:xfrm>
            <a:off x="3219300" y="320850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
        <p:nvSpPr>
          <p:cNvPr id="53" name="Google Shape;53;p7"/>
          <p:cNvSpPr txBox="1"/>
          <p:nvPr>
            <p:ph idx="14" type="body"/>
          </p:nvPr>
        </p:nvSpPr>
        <p:spPr>
          <a:xfrm>
            <a:off x="6126900" y="3602025"/>
            <a:ext cx="2705400" cy="1497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Poiret One"/>
              <a:buChar char="●"/>
              <a:defRPr sz="1200">
                <a:latin typeface="Poiret One"/>
                <a:ea typeface="Poiret One"/>
                <a:cs typeface="Poiret One"/>
                <a:sym typeface="Poiret One"/>
              </a:defRPr>
            </a:lvl1pPr>
            <a:lvl2pPr indent="-304800" lvl="1" marL="914400" rtl="0">
              <a:spcBef>
                <a:spcPts val="1600"/>
              </a:spcBef>
              <a:spcAft>
                <a:spcPts val="0"/>
              </a:spcAft>
              <a:buSzPts val="1200"/>
              <a:buFont typeface="Poiret One"/>
              <a:buChar char="○"/>
              <a:defRPr sz="1200">
                <a:latin typeface="Poiret One"/>
                <a:ea typeface="Poiret One"/>
                <a:cs typeface="Poiret One"/>
                <a:sym typeface="Poiret One"/>
              </a:defRPr>
            </a:lvl2pPr>
            <a:lvl3pPr indent="-304800" lvl="2" marL="1371600" rtl="0">
              <a:spcBef>
                <a:spcPts val="1600"/>
              </a:spcBef>
              <a:spcAft>
                <a:spcPts val="0"/>
              </a:spcAft>
              <a:buSzPts val="1200"/>
              <a:buFont typeface="Poiret One"/>
              <a:buChar char="■"/>
              <a:defRPr sz="1200">
                <a:latin typeface="Poiret One"/>
                <a:ea typeface="Poiret One"/>
                <a:cs typeface="Poiret One"/>
                <a:sym typeface="Poiret One"/>
              </a:defRPr>
            </a:lvl3pPr>
            <a:lvl4pPr indent="-304800" lvl="3" marL="1828800" rtl="0">
              <a:spcBef>
                <a:spcPts val="1600"/>
              </a:spcBef>
              <a:spcAft>
                <a:spcPts val="0"/>
              </a:spcAft>
              <a:buSzPts val="1200"/>
              <a:buFont typeface="Poiret One"/>
              <a:buChar char="●"/>
              <a:defRPr sz="1200">
                <a:latin typeface="Poiret One"/>
                <a:ea typeface="Poiret One"/>
                <a:cs typeface="Poiret One"/>
                <a:sym typeface="Poiret One"/>
              </a:defRPr>
            </a:lvl4pPr>
            <a:lvl5pPr indent="-304800" lvl="4" marL="2286000" rtl="0">
              <a:spcBef>
                <a:spcPts val="1600"/>
              </a:spcBef>
              <a:spcAft>
                <a:spcPts val="0"/>
              </a:spcAft>
              <a:buSzPts val="1200"/>
              <a:buFont typeface="Poiret One"/>
              <a:buChar char="○"/>
              <a:defRPr sz="1200">
                <a:latin typeface="Poiret One"/>
                <a:ea typeface="Poiret One"/>
                <a:cs typeface="Poiret One"/>
                <a:sym typeface="Poiret One"/>
              </a:defRPr>
            </a:lvl5pPr>
            <a:lvl6pPr indent="-304800" lvl="5" marL="2743200" rtl="0">
              <a:spcBef>
                <a:spcPts val="1600"/>
              </a:spcBef>
              <a:spcAft>
                <a:spcPts val="0"/>
              </a:spcAft>
              <a:buSzPts val="1200"/>
              <a:buFont typeface="Poiret One"/>
              <a:buChar char="■"/>
              <a:defRPr sz="1200">
                <a:latin typeface="Poiret One"/>
                <a:ea typeface="Poiret One"/>
                <a:cs typeface="Poiret One"/>
                <a:sym typeface="Poiret One"/>
              </a:defRPr>
            </a:lvl6pPr>
            <a:lvl7pPr indent="-304800" lvl="6" marL="3200400" rtl="0">
              <a:spcBef>
                <a:spcPts val="1600"/>
              </a:spcBef>
              <a:spcAft>
                <a:spcPts val="0"/>
              </a:spcAft>
              <a:buSzPts val="1200"/>
              <a:buFont typeface="Poiret One"/>
              <a:buChar char="●"/>
              <a:defRPr sz="1200">
                <a:latin typeface="Poiret One"/>
                <a:ea typeface="Poiret One"/>
                <a:cs typeface="Poiret One"/>
                <a:sym typeface="Poiret One"/>
              </a:defRPr>
            </a:lvl7pPr>
            <a:lvl8pPr indent="-304800" lvl="7" marL="3657600" rtl="0">
              <a:spcBef>
                <a:spcPts val="1600"/>
              </a:spcBef>
              <a:spcAft>
                <a:spcPts val="0"/>
              </a:spcAft>
              <a:buSzPts val="1200"/>
              <a:buFont typeface="Poiret One"/>
              <a:buChar char="○"/>
              <a:defRPr sz="1200">
                <a:latin typeface="Poiret One"/>
                <a:ea typeface="Poiret One"/>
                <a:cs typeface="Poiret One"/>
                <a:sym typeface="Poiret One"/>
              </a:defRPr>
            </a:lvl8pPr>
            <a:lvl9pPr indent="-304800" lvl="8" marL="4114800" rtl="0">
              <a:spcBef>
                <a:spcPts val="1600"/>
              </a:spcBef>
              <a:spcAft>
                <a:spcPts val="1600"/>
              </a:spcAft>
              <a:buSzPts val="1200"/>
              <a:buFont typeface="Poiret One"/>
              <a:buChar char="■"/>
              <a:defRPr sz="1200">
                <a:latin typeface="Poiret One"/>
                <a:ea typeface="Poiret One"/>
                <a:cs typeface="Poiret One"/>
                <a:sym typeface="Poiret One"/>
              </a:defRPr>
            </a:lvl9pPr>
          </a:lstStyle>
          <a:p/>
        </p:txBody>
      </p:sp>
      <p:sp>
        <p:nvSpPr>
          <p:cNvPr id="54" name="Google Shape;54;p7"/>
          <p:cNvSpPr txBox="1"/>
          <p:nvPr>
            <p:ph idx="15" type="subTitle"/>
          </p:nvPr>
        </p:nvSpPr>
        <p:spPr>
          <a:xfrm>
            <a:off x="6126900" y="3208500"/>
            <a:ext cx="2705400" cy="3936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atin typeface="Poiret One"/>
                <a:ea typeface="Poiret One"/>
                <a:cs typeface="Poiret One"/>
                <a:sym typeface="Poiret One"/>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7" name="Google Shape;5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58" name="Shape 58"/>
        <p:cNvGrpSpPr/>
        <p:nvPr/>
      </p:nvGrpSpPr>
      <p:grpSpPr>
        <a:xfrm>
          <a:off x="0" y="0"/>
          <a:ext cx="0" cy="0"/>
          <a:chOff x="0" y="0"/>
          <a:chExt cx="0" cy="0"/>
        </a:xfrm>
      </p:grpSpPr>
      <p:sp>
        <p:nvSpPr>
          <p:cNvPr id="59" name="Google Shape;59;p9"/>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Font typeface="Gruppo"/>
              <a:buNone/>
              <a:defRPr sz="4800">
                <a:latin typeface="Gruppo"/>
                <a:ea typeface="Gruppo"/>
                <a:cs typeface="Gruppo"/>
                <a:sym typeface="Gruppo"/>
              </a:defRPr>
            </a:lvl1pPr>
            <a:lvl2pPr lvl="1" algn="ctr">
              <a:spcBef>
                <a:spcPts val="0"/>
              </a:spcBef>
              <a:spcAft>
                <a:spcPts val="0"/>
              </a:spcAft>
              <a:buSzPts val="4800"/>
              <a:buFont typeface="Gruppo"/>
              <a:buNone/>
              <a:defRPr sz="4800">
                <a:latin typeface="Gruppo"/>
                <a:ea typeface="Gruppo"/>
                <a:cs typeface="Gruppo"/>
                <a:sym typeface="Gruppo"/>
              </a:defRPr>
            </a:lvl2pPr>
            <a:lvl3pPr lvl="2" algn="ctr">
              <a:spcBef>
                <a:spcPts val="0"/>
              </a:spcBef>
              <a:spcAft>
                <a:spcPts val="0"/>
              </a:spcAft>
              <a:buSzPts val="4800"/>
              <a:buFont typeface="Gruppo"/>
              <a:buNone/>
              <a:defRPr sz="4800">
                <a:latin typeface="Gruppo"/>
                <a:ea typeface="Gruppo"/>
                <a:cs typeface="Gruppo"/>
                <a:sym typeface="Gruppo"/>
              </a:defRPr>
            </a:lvl3pPr>
            <a:lvl4pPr lvl="3" algn="ctr">
              <a:spcBef>
                <a:spcPts val="0"/>
              </a:spcBef>
              <a:spcAft>
                <a:spcPts val="0"/>
              </a:spcAft>
              <a:buSzPts val="4800"/>
              <a:buFont typeface="Gruppo"/>
              <a:buNone/>
              <a:defRPr sz="4800">
                <a:latin typeface="Gruppo"/>
                <a:ea typeface="Gruppo"/>
                <a:cs typeface="Gruppo"/>
                <a:sym typeface="Gruppo"/>
              </a:defRPr>
            </a:lvl4pPr>
            <a:lvl5pPr lvl="4" algn="ctr">
              <a:spcBef>
                <a:spcPts val="0"/>
              </a:spcBef>
              <a:spcAft>
                <a:spcPts val="0"/>
              </a:spcAft>
              <a:buSzPts val="4800"/>
              <a:buFont typeface="Gruppo"/>
              <a:buNone/>
              <a:defRPr sz="4800">
                <a:latin typeface="Gruppo"/>
                <a:ea typeface="Gruppo"/>
                <a:cs typeface="Gruppo"/>
                <a:sym typeface="Gruppo"/>
              </a:defRPr>
            </a:lvl5pPr>
            <a:lvl6pPr lvl="5" algn="ctr">
              <a:spcBef>
                <a:spcPts val="0"/>
              </a:spcBef>
              <a:spcAft>
                <a:spcPts val="0"/>
              </a:spcAft>
              <a:buSzPts val="4800"/>
              <a:buFont typeface="Gruppo"/>
              <a:buNone/>
              <a:defRPr sz="4800">
                <a:latin typeface="Gruppo"/>
                <a:ea typeface="Gruppo"/>
                <a:cs typeface="Gruppo"/>
                <a:sym typeface="Gruppo"/>
              </a:defRPr>
            </a:lvl6pPr>
            <a:lvl7pPr lvl="6" algn="ctr">
              <a:spcBef>
                <a:spcPts val="0"/>
              </a:spcBef>
              <a:spcAft>
                <a:spcPts val="0"/>
              </a:spcAft>
              <a:buSzPts val="4800"/>
              <a:buFont typeface="Gruppo"/>
              <a:buNone/>
              <a:defRPr sz="4800">
                <a:latin typeface="Gruppo"/>
                <a:ea typeface="Gruppo"/>
                <a:cs typeface="Gruppo"/>
                <a:sym typeface="Gruppo"/>
              </a:defRPr>
            </a:lvl7pPr>
            <a:lvl8pPr lvl="7" algn="ctr">
              <a:spcBef>
                <a:spcPts val="0"/>
              </a:spcBef>
              <a:spcAft>
                <a:spcPts val="0"/>
              </a:spcAft>
              <a:buSzPts val="4800"/>
              <a:buFont typeface="Gruppo"/>
              <a:buNone/>
              <a:defRPr sz="4800">
                <a:latin typeface="Gruppo"/>
                <a:ea typeface="Gruppo"/>
                <a:cs typeface="Gruppo"/>
                <a:sym typeface="Gruppo"/>
              </a:defRPr>
            </a:lvl8pPr>
            <a:lvl9pPr lvl="8" algn="ctr">
              <a:spcBef>
                <a:spcPts val="0"/>
              </a:spcBef>
              <a:spcAft>
                <a:spcPts val="0"/>
              </a:spcAft>
              <a:buSzPts val="4800"/>
              <a:buFont typeface="Gruppo"/>
              <a:buNone/>
              <a:defRPr sz="4800">
                <a:latin typeface="Gruppo"/>
                <a:ea typeface="Gruppo"/>
                <a:cs typeface="Gruppo"/>
                <a:sym typeface="Gruppo"/>
              </a:defRPr>
            </a:lvl9pPr>
          </a:lstStyle>
          <a:p/>
        </p:txBody>
      </p:sp>
      <p:sp>
        <p:nvSpPr>
          <p:cNvPr id="60" name="Google Shape;60;p9"/>
          <p:cNvSpPr txBox="1"/>
          <p:nvPr>
            <p:ph idx="1" type="body"/>
          </p:nvPr>
        </p:nvSpPr>
        <p:spPr>
          <a:xfrm>
            <a:off x="-100" y="1665850"/>
            <a:ext cx="9144000" cy="31794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Font typeface="Poiret One"/>
              <a:buChar char="●"/>
              <a:defRPr>
                <a:latin typeface="Poiret One"/>
                <a:ea typeface="Poiret One"/>
                <a:cs typeface="Poiret One"/>
                <a:sym typeface="Poiret One"/>
              </a:defRPr>
            </a:lvl1pPr>
            <a:lvl2pPr indent="-342900" lvl="1" marL="914400" algn="ctr">
              <a:spcBef>
                <a:spcPts val="1600"/>
              </a:spcBef>
              <a:spcAft>
                <a:spcPts val="0"/>
              </a:spcAft>
              <a:buSzPts val="1800"/>
              <a:buFont typeface="Poiret One"/>
              <a:buChar char="○"/>
              <a:defRPr sz="1800">
                <a:latin typeface="Poiret One"/>
                <a:ea typeface="Poiret One"/>
                <a:cs typeface="Poiret One"/>
                <a:sym typeface="Poiret One"/>
              </a:defRPr>
            </a:lvl2pPr>
            <a:lvl3pPr indent="-342900" lvl="2" marL="1371600" algn="ctr">
              <a:spcBef>
                <a:spcPts val="1600"/>
              </a:spcBef>
              <a:spcAft>
                <a:spcPts val="0"/>
              </a:spcAft>
              <a:buSzPts val="1800"/>
              <a:buFont typeface="Poiret One"/>
              <a:buChar char="■"/>
              <a:defRPr sz="1800">
                <a:latin typeface="Poiret One"/>
                <a:ea typeface="Poiret One"/>
                <a:cs typeface="Poiret One"/>
                <a:sym typeface="Poiret One"/>
              </a:defRPr>
            </a:lvl3pPr>
            <a:lvl4pPr indent="-342900" lvl="3" marL="1828800" algn="ctr">
              <a:spcBef>
                <a:spcPts val="1600"/>
              </a:spcBef>
              <a:spcAft>
                <a:spcPts val="0"/>
              </a:spcAft>
              <a:buSzPts val="1800"/>
              <a:buFont typeface="Poiret One"/>
              <a:buChar char="●"/>
              <a:defRPr sz="1800">
                <a:latin typeface="Poiret One"/>
                <a:ea typeface="Poiret One"/>
                <a:cs typeface="Poiret One"/>
                <a:sym typeface="Poiret One"/>
              </a:defRPr>
            </a:lvl4pPr>
            <a:lvl5pPr indent="-342900" lvl="4" marL="2286000" algn="ctr">
              <a:spcBef>
                <a:spcPts val="1600"/>
              </a:spcBef>
              <a:spcAft>
                <a:spcPts val="0"/>
              </a:spcAft>
              <a:buSzPts val="1800"/>
              <a:buFont typeface="Poiret One"/>
              <a:buChar char="○"/>
              <a:defRPr sz="1800">
                <a:latin typeface="Poiret One"/>
                <a:ea typeface="Poiret One"/>
                <a:cs typeface="Poiret One"/>
                <a:sym typeface="Poiret One"/>
              </a:defRPr>
            </a:lvl5pPr>
            <a:lvl6pPr indent="-342900" lvl="5" marL="2743200" algn="ctr">
              <a:spcBef>
                <a:spcPts val="1600"/>
              </a:spcBef>
              <a:spcAft>
                <a:spcPts val="0"/>
              </a:spcAft>
              <a:buSzPts val="1800"/>
              <a:buFont typeface="Poiret One"/>
              <a:buChar char="■"/>
              <a:defRPr sz="1800">
                <a:latin typeface="Poiret One"/>
                <a:ea typeface="Poiret One"/>
                <a:cs typeface="Poiret One"/>
                <a:sym typeface="Poiret One"/>
              </a:defRPr>
            </a:lvl6pPr>
            <a:lvl7pPr indent="-342900" lvl="6" marL="3200400" algn="ctr">
              <a:spcBef>
                <a:spcPts val="1600"/>
              </a:spcBef>
              <a:spcAft>
                <a:spcPts val="0"/>
              </a:spcAft>
              <a:buSzPts val="1800"/>
              <a:buFont typeface="Poiret One"/>
              <a:buChar char="●"/>
              <a:defRPr sz="1800">
                <a:latin typeface="Poiret One"/>
                <a:ea typeface="Poiret One"/>
                <a:cs typeface="Poiret One"/>
                <a:sym typeface="Poiret One"/>
              </a:defRPr>
            </a:lvl7pPr>
            <a:lvl8pPr indent="-342900" lvl="7" marL="3657600" algn="ctr">
              <a:spcBef>
                <a:spcPts val="1600"/>
              </a:spcBef>
              <a:spcAft>
                <a:spcPts val="0"/>
              </a:spcAft>
              <a:buSzPts val="1800"/>
              <a:buFont typeface="Poiret One"/>
              <a:buChar char="○"/>
              <a:defRPr sz="1800">
                <a:latin typeface="Poiret One"/>
                <a:ea typeface="Poiret One"/>
                <a:cs typeface="Poiret One"/>
                <a:sym typeface="Poiret One"/>
              </a:defRPr>
            </a:lvl8pPr>
            <a:lvl9pPr indent="-342900" lvl="8" marL="4114800" algn="ctr">
              <a:spcBef>
                <a:spcPts val="1600"/>
              </a:spcBef>
              <a:spcAft>
                <a:spcPts val="1600"/>
              </a:spcAft>
              <a:buSzPts val="1800"/>
              <a:buFont typeface="Poiret One"/>
              <a:buChar char="■"/>
              <a:defRPr sz="1800">
                <a:latin typeface="Poiret One"/>
                <a:ea typeface="Poiret One"/>
                <a:cs typeface="Poiret One"/>
                <a:sym typeface="Poiret One"/>
              </a:defRPr>
            </a:lvl9pPr>
          </a:lstStyle>
          <a:p/>
        </p:txBody>
      </p:sp>
      <p:sp>
        <p:nvSpPr>
          <p:cNvPr id="61" name="Google Shape;6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9"/>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2400">
                <a:latin typeface="Poiret One"/>
                <a:ea typeface="Poiret One"/>
                <a:cs typeface="Poiret One"/>
                <a:sym typeface="Poiret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a:spcBef>
                <a:spcPts val="1600"/>
              </a:spcBef>
              <a:spcAft>
                <a:spcPts val="1600"/>
              </a:spcAft>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63" name="Shape 63"/>
        <p:cNvGrpSpPr/>
        <p:nvPr/>
      </p:nvGrpSpPr>
      <p:grpSpPr>
        <a:xfrm>
          <a:off x="0" y="0"/>
          <a:ext cx="0" cy="0"/>
          <a:chOff x="0" y="0"/>
          <a:chExt cx="0" cy="0"/>
        </a:xfrm>
      </p:grpSpPr>
      <p:sp>
        <p:nvSpPr>
          <p:cNvPr id="64" name="Google Shape;64;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5" name="Google Shape;65;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1pPr>
            <a:lvl2pPr lvl="1">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2pPr>
            <a:lvl3pPr lvl="2">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3pPr>
            <a:lvl4pPr lvl="3">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4pPr>
            <a:lvl5pPr lvl="4">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5pPr>
            <a:lvl6pPr lvl="5">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6pPr>
            <a:lvl7pPr lvl="6">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7pPr>
            <a:lvl8pPr lvl="7">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8pPr>
            <a:lvl9pPr lvl="8">
              <a:spcBef>
                <a:spcPts val="0"/>
              </a:spcBef>
              <a:spcAft>
                <a:spcPts val="0"/>
              </a:spcAft>
              <a:buClr>
                <a:schemeClr val="dk1"/>
              </a:buClr>
              <a:buSzPts val="2800"/>
              <a:buFont typeface="Gruppo"/>
              <a:buNone/>
              <a:defRPr sz="2800">
                <a:solidFill>
                  <a:schemeClr val="dk1"/>
                </a:solidFill>
                <a:latin typeface="Gruppo"/>
                <a:ea typeface="Gruppo"/>
                <a:cs typeface="Gruppo"/>
                <a:sym typeface="Grupp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oiret One"/>
              <a:buChar char="●"/>
              <a:defRPr sz="1800">
                <a:solidFill>
                  <a:schemeClr val="dk2"/>
                </a:solidFill>
                <a:latin typeface="Poiret One"/>
                <a:ea typeface="Poiret One"/>
                <a:cs typeface="Poiret One"/>
                <a:sym typeface="Poiret One"/>
              </a:defRPr>
            </a:lvl1pPr>
            <a:lvl2pPr indent="-317500" lvl="1" marL="9144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2pPr>
            <a:lvl3pPr indent="-317500" lvl="2" marL="13716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3pPr>
            <a:lvl4pPr indent="-317500" lvl="3" marL="18288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4pPr>
            <a:lvl5pPr indent="-317500" lvl="4" marL="22860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5pPr>
            <a:lvl6pPr indent="-317500" lvl="5" marL="27432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6pPr>
            <a:lvl7pPr indent="-317500" lvl="6" marL="32004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7pPr>
            <a:lvl8pPr indent="-317500" lvl="7" marL="3657600">
              <a:lnSpc>
                <a:spcPct val="115000"/>
              </a:lnSpc>
              <a:spcBef>
                <a:spcPts val="1600"/>
              </a:spcBef>
              <a:spcAft>
                <a:spcPts val="0"/>
              </a:spcAft>
              <a:buClr>
                <a:schemeClr val="dk2"/>
              </a:buClr>
              <a:buSzPts val="1400"/>
              <a:buFont typeface="Poiret One"/>
              <a:buChar char="○"/>
              <a:defRPr>
                <a:solidFill>
                  <a:schemeClr val="dk2"/>
                </a:solidFill>
                <a:latin typeface="Poiret One"/>
                <a:ea typeface="Poiret One"/>
                <a:cs typeface="Poiret One"/>
                <a:sym typeface="Poiret One"/>
              </a:defRPr>
            </a:lvl8pPr>
            <a:lvl9pPr indent="-317500" lvl="8" marL="4114800">
              <a:lnSpc>
                <a:spcPct val="115000"/>
              </a:lnSpc>
              <a:spcBef>
                <a:spcPts val="1600"/>
              </a:spcBef>
              <a:spcAft>
                <a:spcPts val="1600"/>
              </a:spcAft>
              <a:buClr>
                <a:schemeClr val="dk2"/>
              </a:buClr>
              <a:buSzPts val="1400"/>
              <a:buFont typeface="Poiret One"/>
              <a:buChar char="■"/>
              <a:defRPr>
                <a:solidFill>
                  <a:schemeClr val="dk2"/>
                </a:solidFill>
                <a:latin typeface="Poiret One"/>
                <a:ea typeface="Poiret One"/>
                <a:cs typeface="Poiret One"/>
                <a:sym typeface="Poiret One"/>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hyperlink" Target="https://www.google.com/font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9"/>
          <p:cNvSpPr/>
          <p:nvPr/>
        </p:nvSpPr>
        <p:spPr>
          <a:xfrm>
            <a:off x="442625" y="2562975"/>
            <a:ext cx="4130100" cy="477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p:nvPr/>
        </p:nvSpPr>
        <p:spPr>
          <a:xfrm>
            <a:off x="442625" y="1861250"/>
            <a:ext cx="2940300" cy="477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9"/>
          <p:cNvSpPr/>
          <p:nvPr/>
        </p:nvSpPr>
        <p:spPr>
          <a:xfrm>
            <a:off x="442625" y="1164850"/>
            <a:ext cx="2940300" cy="477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9"/>
          <p:cNvSpPr/>
          <p:nvPr/>
        </p:nvSpPr>
        <p:spPr>
          <a:xfrm>
            <a:off x="442625" y="3538925"/>
            <a:ext cx="23319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txBox="1"/>
          <p:nvPr>
            <p:ph type="title"/>
          </p:nvPr>
        </p:nvSpPr>
        <p:spPr>
          <a:xfrm>
            <a:off x="433257" y="1842814"/>
            <a:ext cx="4139400" cy="47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000"/>
              <a:t>Flat Highlighting </a:t>
            </a:r>
            <a:endParaRPr sz="3000"/>
          </a:p>
        </p:txBody>
      </p:sp>
      <p:sp>
        <p:nvSpPr>
          <p:cNvPr id="102" name="Google Shape;102;p19"/>
          <p:cNvSpPr txBox="1"/>
          <p:nvPr>
            <p:ph idx="2" type="title"/>
          </p:nvPr>
        </p:nvSpPr>
        <p:spPr>
          <a:xfrm>
            <a:off x="433257" y="1146415"/>
            <a:ext cx="4139400" cy="477600"/>
          </a:xfrm>
          <a:prstGeom prst="rect">
            <a:avLst/>
          </a:prstGeom>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t>Introducing the</a:t>
            </a:r>
            <a:endParaRPr sz="3000"/>
          </a:p>
        </p:txBody>
      </p:sp>
      <p:sp>
        <p:nvSpPr>
          <p:cNvPr id="103" name="Google Shape;103;p19"/>
          <p:cNvSpPr txBox="1"/>
          <p:nvPr>
            <p:ph idx="1" type="subTitle"/>
          </p:nvPr>
        </p:nvSpPr>
        <p:spPr>
          <a:xfrm>
            <a:off x="444940" y="3664196"/>
            <a:ext cx="3756000" cy="3297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2200">
                <a:solidFill>
                  <a:schemeClr val="dk1"/>
                </a:solidFill>
              </a:rPr>
              <a:t>Created by FGST</a:t>
            </a:r>
            <a:endParaRPr sz="2200"/>
          </a:p>
        </p:txBody>
      </p:sp>
      <p:sp>
        <p:nvSpPr>
          <p:cNvPr id="104" name="Google Shape;104;p19"/>
          <p:cNvSpPr txBox="1"/>
          <p:nvPr>
            <p:ph idx="3" type="title"/>
          </p:nvPr>
        </p:nvSpPr>
        <p:spPr>
          <a:xfrm>
            <a:off x="433250" y="2544575"/>
            <a:ext cx="4314000" cy="47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000"/>
              <a:t>Presentation Template </a:t>
            </a:r>
            <a:endParaRPr sz="3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28"/>
          <p:cNvSpPr/>
          <p:nvPr/>
        </p:nvSpPr>
        <p:spPr>
          <a:xfrm>
            <a:off x="2428875" y="373675"/>
            <a:ext cx="42642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8"/>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Three Columns</a:t>
            </a:r>
            <a:endParaRPr/>
          </a:p>
        </p:txBody>
      </p:sp>
      <p:sp>
        <p:nvSpPr>
          <p:cNvPr id="235" name="Google Shape;235;p28"/>
          <p:cNvSpPr/>
          <p:nvPr/>
        </p:nvSpPr>
        <p:spPr>
          <a:xfrm>
            <a:off x="376700" y="1094950"/>
            <a:ext cx="18654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8"/>
          <p:cNvSpPr txBox="1"/>
          <p:nvPr>
            <p:ph idx="1" type="body"/>
          </p:nvPr>
        </p:nvSpPr>
        <p:spPr>
          <a:xfrm>
            <a:off x="3117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p>
        </p:txBody>
      </p:sp>
      <p:sp>
        <p:nvSpPr>
          <p:cNvPr id="237" name="Google Shape;237;p28"/>
          <p:cNvSpPr/>
          <p:nvPr/>
        </p:nvSpPr>
        <p:spPr>
          <a:xfrm>
            <a:off x="3251800" y="1095775"/>
            <a:ext cx="18654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8"/>
          <p:cNvSpPr txBox="1"/>
          <p:nvPr>
            <p:ph idx="3" type="body"/>
          </p:nvPr>
        </p:nvSpPr>
        <p:spPr>
          <a:xfrm>
            <a:off x="32193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p>
        </p:txBody>
      </p:sp>
      <p:sp>
        <p:nvSpPr>
          <p:cNvPr id="239" name="Google Shape;239;p28"/>
          <p:cNvSpPr txBox="1"/>
          <p:nvPr>
            <p:ph idx="2" type="subTitle"/>
          </p:nvPr>
        </p:nvSpPr>
        <p:spPr>
          <a:xfrm>
            <a:off x="3117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One</a:t>
            </a:r>
            <a:endParaRPr/>
          </a:p>
        </p:txBody>
      </p:sp>
      <p:sp>
        <p:nvSpPr>
          <p:cNvPr id="240" name="Google Shape;240;p28"/>
          <p:cNvSpPr/>
          <p:nvPr/>
        </p:nvSpPr>
        <p:spPr>
          <a:xfrm>
            <a:off x="6198675" y="1095775"/>
            <a:ext cx="19233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8"/>
          <p:cNvSpPr txBox="1"/>
          <p:nvPr>
            <p:ph idx="4" type="subTitle"/>
          </p:nvPr>
        </p:nvSpPr>
        <p:spPr>
          <a:xfrm>
            <a:off x="32193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Two</a:t>
            </a:r>
            <a:endParaRPr/>
          </a:p>
        </p:txBody>
      </p:sp>
      <p:sp>
        <p:nvSpPr>
          <p:cNvPr id="242" name="Google Shape;242;p28"/>
          <p:cNvSpPr txBox="1"/>
          <p:nvPr>
            <p:ph idx="5" type="body"/>
          </p:nvPr>
        </p:nvSpPr>
        <p:spPr>
          <a:xfrm>
            <a:off x="61269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p>
        </p:txBody>
      </p:sp>
      <p:sp>
        <p:nvSpPr>
          <p:cNvPr id="243" name="Google Shape;243;p28"/>
          <p:cNvSpPr txBox="1"/>
          <p:nvPr>
            <p:ph idx="6" type="subTitle"/>
          </p:nvPr>
        </p:nvSpPr>
        <p:spPr>
          <a:xfrm>
            <a:off x="61269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Three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29"/>
          <p:cNvSpPr/>
          <p:nvPr/>
        </p:nvSpPr>
        <p:spPr>
          <a:xfrm>
            <a:off x="377925" y="1076507"/>
            <a:ext cx="14472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9"/>
          <p:cNvSpPr/>
          <p:nvPr/>
        </p:nvSpPr>
        <p:spPr>
          <a:xfrm>
            <a:off x="6204157" y="1076507"/>
            <a:ext cx="15018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9"/>
          <p:cNvSpPr/>
          <p:nvPr/>
        </p:nvSpPr>
        <p:spPr>
          <a:xfrm>
            <a:off x="3295650" y="1076507"/>
            <a:ext cx="14472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9"/>
          <p:cNvSpPr txBox="1"/>
          <p:nvPr>
            <p:ph idx="2" type="subTitle"/>
          </p:nvPr>
        </p:nvSpPr>
        <p:spPr>
          <a:xfrm>
            <a:off x="3117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One</a:t>
            </a:r>
            <a:endParaRPr/>
          </a:p>
        </p:txBody>
      </p:sp>
      <p:sp>
        <p:nvSpPr>
          <p:cNvPr id="252" name="Google Shape;252;p29"/>
          <p:cNvSpPr/>
          <p:nvPr/>
        </p:nvSpPr>
        <p:spPr>
          <a:xfrm>
            <a:off x="2811400" y="382900"/>
            <a:ext cx="35121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9"/>
          <p:cNvSpPr/>
          <p:nvPr/>
        </p:nvSpPr>
        <p:spPr>
          <a:xfrm>
            <a:off x="6204150" y="3183500"/>
            <a:ext cx="12990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9"/>
          <p:cNvSpPr txBox="1"/>
          <p:nvPr>
            <p:ph idx="1" type="body"/>
          </p:nvPr>
        </p:nvSpPr>
        <p:spPr>
          <a:xfrm>
            <a:off x="311700" y="1488550"/>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255" name="Google Shape;255;p29"/>
          <p:cNvSpPr txBox="1"/>
          <p:nvPr>
            <p:ph idx="3" type="body"/>
          </p:nvPr>
        </p:nvSpPr>
        <p:spPr>
          <a:xfrm>
            <a:off x="3219300" y="1488550"/>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256" name="Google Shape;256;p29"/>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Six Columns</a:t>
            </a:r>
            <a:endParaRPr/>
          </a:p>
        </p:txBody>
      </p:sp>
      <p:sp>
        <p:nvSpPr>
          <p:cNvPr id="257" name="Google Shape;257;p29"/>
          <p:cNvSpPr txBox="1"/>
          <p:nvPr>
            <p:ph idx="15" type="subTitle"/>
          </p:nvPr>
        </p:nvSpPr>
        <p:spPr>
          <a:xfrm>
            <a:off x="6126900" y="320850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Six</a:t>
            </a:r>
            <a:endParaRPr/>
          </a:p>
        </p:txBody>
      </p:sp>
      <p:sp>
        <p:nvSpPr>
          <p:cNvPr id="258" name="Google Shape;258;p29"/>
          <p:cNvSpPr txBox="1"/>
          <p:nvPr>
            <p:ph idx="4" type="subTitle"/>
          </p:nvPr>
        </p:nvSpPr>
        <p:spPr>
          <a:xfrm>
            <a:off x="32193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Two</a:t>
            </a:r>
            <a:endParaRPr/>
          </a:p>
        </p:txBody>
      </p:sp>
      <p:sp>
        <p:nvSpPr>
          <p:cNvPr id="259" name="Google Shape;259;p29"/>
          <p:cNvSpPr/>
          <p:nvPr/>
        </p:nvSpPr>
        <p:spPr>
          <a:xfrm>
            <a:off x="377925" y="3183507"/>
            <a:ext cx="14472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9"/>
          <p:cNvSpPr/>
          <p:nvPr/>
        </p:nvSpPr>
        <p:spPr>
          <a:xfrm>
            <a:off x="3295650" y="3183500"/>
            <a:ext cx="1377600" cy="221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9"/>
          <p:cNvSpPr txBox="1"/>
          <p:nvPr>
            <p:ph idx="5" type="body"/>
          </p:nvPr>
        </p:nvSpPr>
        <p:spPr>
          <a:xfrm>
            <a:off x="6126900" y="1488475"/>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262" name="Google Shape;262;p29"/>
          <p:cNvSpPr txBox="1"/>
          <p:nvPr>
            <p:ph idx="6" type="subTitle"/>
          </p:nvPr>
        </p:nvSpPr>
        <p:spPr>
          <a:xfrm>
            <a:off x="61269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Three</a:t>
            </a:r>
            <a:endParaRPr/>
          </a:p>
        </p:txBody>
      </p:sp>
      <p:sp>
        <p:nvSpPr>
          <p:cNvPr id="263" name="Google Shape;263;p29"/>
          <p:cNvSpPr txBox="1"/>
          <p:nvPr>
            <p:ph idx="7" type="body"/>
          </p:nvPr>
        </p:nvSpPr>
        <p:spPr>
          <a:xfrm>
            <a:off x="311700" y="3602100"/>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264" name="Google Shape;264;p29"/>
          <p:cNvSpPr txBox="1"/>
          <p:nvPr>
            <p:ph idx="8" type="subTitle"/>
          </p:nvPr>
        </p:nvSpPr>
        <p:spPr>
          <a:xfrm>
            <a:off x="311700" y="320850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Four</a:t>
            </a:r>
            <a:endParaRPr/>
          </a:p>
        </p:txBody>
      </p:sp>
      <p:sp>
        <p:nvSpPr>
          <p:cNvPr id="265" name="Google Shape;265;p29"/>
          <p:cNvSpPr txBox="1"/>
          <p:nvPr>
            <p:ph idx="9" type="body"/>
          </p:nvPr>
        </p:nvSpPr>
        <p:spPr>
          <a:xfrm>
            <a:off x="3219300" y="3602100"/>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266" name="Google Shape;266;p29"/>
          <p:cNvSpPr txBox="1"/>
          <p:nvPr>
            <p:ph idx="13" type="subTitle"/>
          </p:nvPr>
        </p:nvSpPr>
        <p:spPr>
          <a:xfrm>
            <a:off x="3219300" y="320850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Five</a:t>
            </a:r>
            <a:endParaRPr/>
          </a:p>
        </p:txBody>
      </p:sp>
      <p:sp>
        <p:nvSpPr>
          <p:cNvPr id="267" name="Google Shape;267;p29"/>
          <p:cNvSpPr txBox="1"/>
          <p:nvPr>
            <p:ph idx="14" type="body"/>
          </p:nvPr>
        </p:nvSpPr>
        <p:spPr>
          <a:xfrm>
            <a:off x="6126900" y="3602025"/>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sp>
        <p:nvSpPr>
          <p:cNvPr id="272" name="Google Shape;272;p30"/>
          <p:cNvSpPr/>
          <p:nvPr/>
        </p:nvSpPr>
        <p:spPr>
          <a:xfrm>
            <a:off x="2976100" y="1113275"/>
            <a:ext cx="32505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0"/>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i="1" lang="en"/>
              <a:t>Step by Step Explanation</a:t>
            </a:r>
            <a:endParaRPr i="1"/>
          </a:p>
        </p:txBody>
      </p:sp>
      <p:sp>
        <p:nvSpPr>
          <p:cNvPr id="274" name="Google Shape;274;p30"/>
          <p:cNvSpPr/>
          <p:nvPr/>
        </p:nvSpPr>
        <p:spPr>
          <a:xfrm>
            <a:off x="2797875" y="384775"/>
            <a:ext cx="3617700" cy="514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0"/>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Our </a:t>
            </a:r>
            <a:r>
              <a:rPr b="1" i="1" lang="en"/>
              <a:t>Process</a:t>
            </a:r>
            <a:endParaRPr b="1" i="1"/>
          </a:p>
        </p:txBody>
      </p:sp>
      <p:sp>
        <p:nvSpPr>
          <p:cNvPr id="276" name="Google Shape;276;p30"/>
          <p:cNvSpPr/>
          <p:nvPr/>
        </p:nvSpPr>
        <p:spPr>
          <a:xfrm>
            <a:off x="0" y="2350514"/>
            <a:ext cx="9144000" cy="16773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0"/>
          <p:cNvSpPr/>
          <p:nvPr/>
        </p:nvSpPr>
        <p:spPr>
          <a:xfrm rot="-5400000">
            <a:off x="633863" y="2207575"/>
            <a:ext cx="1389525" cy="1938600"/>
          </a:xfrm>
          <a:prstGeom prst="flowChartOffpageConnector">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0"/>
          <p:cNvSpPr/>
          <p:nvPr/>
        </p:nvSpPr>
        <p:spPr>
          <a:xfrm>
            <a:off x="6822524" y="2476800"/>
            <a:ext cx="1962150" cy="1400175"/>
          </a:xfrm>
          <a:custGeom>
            <a:rect b="b" l="l" r="r" t="t"/>
            <a:pathLst>
              <a:path extrusionOk="0" h="56007" w="78486">
                <a:moveTo>
                  <a:pt x="0" y="56007"/>
                </a:moveTo>
                <a:lnTo>
                  <a:pt x="16383" y="27813"/>
                </a:lnTo>
                <a:lnTo>
                  <a:pt x="762" y="0"/>
                </a:lnTo>
                <a:lnTo>
                  <a:pt x="78486" y="0"/>
                </a:lnTo>
                <a:lnTo>
                  <a:pt x="78486" y="56007"/>
                </a:lnTo>
                <a:close/>
              </a:path>
            </a:pathLst>
          </a:custGeom>
          <a:noFill/>
          <a:ln cap="flat" cmpd="sng" w="19050">
            <a:solidFill>
              <a:srgbClr val="000000"/>
            </a:solidFill>
            <a:prstDash val="solid"/>
            <a:round/>
            <a:headEnd len="med" w="med" type="none"/>
            <a:tailEnd len="med" w="med" type="none"/>
          </a:ln>
        </p:spPr>
      </p:sp>
      <p:sp>
        <p:nvSpPr>
          <p:cNvPr id="279" name="Google Shape;279;p30"/>
          <p:cNvSpPr/>
          <p:nvPr/>
        </p:nvSpPr>
        <p:spPr>
          <a:xfrm>
            <a:off x="2297924" y="24720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noFill/>
          <a:ln cap="flat" cmpd="sng" w="19050">
            <a:solidFill>
              <a:srgbClr val="000000"/>
            </a:solidFill>
            <a:prstDash val="solid"/>
            <a:round/>
            <a:headEnd len="med" w="med" type="none"/>
            <a:tailEnd len="med" w="med" type="none"/>
          </a:ln>
        </p:spPr>
      </p:sp>
      <p:sp>
        <p:nvSpPr>
          <p:cNvPr id="280" name="Google Shape;280;p30"/>
          <p:cNvSpPr/>
          <p:nvPr/>
        </p:nvSpPr>
        <p:spPr>
          <a:xfrm>
            <a:off x="4551475" y="24720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noFill/>
          <a:ln cap="flat" cmpd="sng" w="19050">
            <a:solidFill>
              <a:srgbClr val="000000"/>
            </a:solidFill>
            <a:prstDash val="solid"/>
            <a:round/>
            <a:headEnd len="med" w="med" type="none"/>
            <a:tailEnd len="med" w="med" type="none"/>
          </a:ln>
        </p:spPr>
      </p:sp>
      <p:sp>
        <p:nvSpPr>
          <p:cNvPr id="281" name="Google Shape;281;p30"/>
          <p:cNvSpPr txBox="1"/>
          <p:nvPr/>
        </p:nvSpPr>
        <p:spPr>
          <a:xfrm>
            <a:off x="393946" y="1991882"/>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Poiret One"/>
                <a:ea typeface="Poiret One"/>
                <a:cs typeface="Poiret One"/>
                <a:sym typeface="Poiret One"/>
              </a:rPr>
              <a:t>This is a placeholder</a:t>
            </a:r>
            <a:endParaRPr sz="1200">
              <a:solidFill>
                <a:srgbClr val="434343"/>
              </a:solidFill>
              <a:latin typeface="Poiret One"/>
              <a:ea typeface="Poiret One"/>
              <a:cs typeface="Poiret One"/>
              <a:sym typeface="Poiret One"/>
            </a:endParaRPr>
          </a:p>
        </p:txBody>
      </p:sp>
      <p:sp>
        <p:nvSpPr>
          <p:cNvPr id="282" name="Google Shape;282;p30"/>
          <p:cNvSpPr txBox="1"/>
          <p:nvPr/>
        </p:nvSpPr>
        <p:spPr>
          <a:xfrm>
            <a:off x="357075" y="17290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Gruppo"/>
                <a:ea typeface="Gruppo"/>
                <a:cs typeface="Gruppo"/>
                <a:sym typeface="Gruppo"/>
              </a:rPr>
              <a:t>Title Text</a:t>
            </a:r>
            <a:endParaRPr b="1" sz="1800">
              <a:latin typeface="Gruppo"/>
              <a:ea typeface="Gruppo"/>
              <a:cs typeface="Gruppo"/>
              <a:sym typeface="Gruppo"/>
            </a:endParaRPr>
          </a:p>
        </p:txBody>
      </p:sp>
      <p:sp>
        <p:nvSpPr>
          <p:cNvPr id="283" name="Google Shape;283;p30"/>
          <p:cNvSpPr txBox="1"/>
          <p:nvPr/>
        </p:nvSpPr>
        <p:spPr>
          <a:xfrm>
            <a:off x="2334796" y="4358557"/>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Poiret One"/>
                <a:ea typeface="Poiret One"/>
                <a:cs typeface="Poiret One"/>
                <a:sym typeface="Poiret One"/>
              </a:rPr>
              <a:t>This is a placeholder</a:t>
            </a:r>
            <a:endParaRPr sz="1200">
              <a:solidFill>
                <a:srgbClr val="434343"/>
              </a:solidFill>
              <a:latin typeface="Poiret One"/>
              <a:ea typeface="Poiret One"/>
              <a:cs typeface="Poiret One"/>
              <a:sym typeface="Poiret One"/>
            </a:endParaRPr>
          </a:p>
        </p:txBody>
      </p:sp>
      <p:sp>
        <p:nvSpPr>
          <p:cNvPr id="284" name="Google Shape;284;p30"/>
          <p:cNvSpPr txBox="1"/>
          <p:nvPr/>
        </p:nvSpPr>
        <p:spPr>
          <a:xfrm>
            <a:off x="2297925" y="40956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Gruppo"/>
                <a:ea typeface="Gruppo"/>
                <a:cs typeface="Gruppo"/>
                <a:sym typeface="Gruppo"/>
              </a:rPr>
              <a:t>Title Text</a:t>
            </a:r>
            <a:endParaRPr b="1" sz="1800">
              <a:latin typeface="Gruppo"/>
              <a:ea typeface="Gruppo"/>
              <a:cs typeface="Gruppo"/>
              <a:sym typeface="Gruppo"/>
            </a:endParaRPr>
          </a:p>
        </p:txBody>
      </p:sp>
      <p:sp>
        <p:nvSpPr>
          <p:cNvPr id="285" name="Google Shape;285;p30"/>
          <p:cNvSpPr txBox="1"/>
          <p:nvPr/>
        </p:nvSpPr>
        <p:spPr>
          <a:xfrm>
            <a:off x="4588346" y="1986832"/>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Poiret One"/>
                <a:ea typeface="Poiret One"/>
                <a:cs typeface="Poiret One"/>
                <a:sym typeface="Poiret One"/>
              </a:rPr>
              <a:t>This is a placeholder</a:t>
            </a:r>
            <a:endParaRPr sz="1200">
              <a:solidFill>
                <a:srgbClr val="434343"/>
              </a:solidFill>
              <a:latin typeface="Poiret One"/>
              <a:ea typeface="Poiret One"/>
              <a:cs typeface="Poiret One"/>
              <a:sym typeface="Poiret One"/>
            </a:endParaRPr>
          </a:p>
        </p:txBody>
      </p:sp>
      <p:sp>
        <p:nvSpPr>
          <p:cNvPr id="286" name="Google Shape;286;p30"/>
          <p:cNvSpPr txBox="1"/>
          <p:nvPr/>
        </p:nvSpPr>
        <p:spPr>
          <a:xfrm>
            <a:off x="4551475" y="1723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Gruppo"/>
                <a:ea typeface="Gruppo"/>
                <a:cs typeface="Gruppo"/>
                <a:sym typeface="Gruppo"/>
              </a:rPr>
              <a:t>Title Text</a:t>
            </a:r>
            <a:endParaRPr b="1" sz="1800">
              <a:latin typeface="Gruppo"/>
              <a:ea typeface="Gruppo"/>
              <a:cs typeface="Gruppo"/>
              <a:sym typeface="Gruppo"/>
            </a:endParaRPr>
          </a:p>
        </p:txBody>
      </p:sp>
      <p:sp>
        <p:nvSpPr>
          <p:cNvPr id="287" name="Google Shape;287;p30"/>
          <p:cNvSpPr/>
          <p:nvPr/>
        </p:nvSpPr>
        <p:spPr>
          <a:xfrm>
            <a:off x="621275" y="3051725"/>
            <a:ext cx="11208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0"/>
          <p:cNvSpPr txBox="1"/>
          <p:nvPr/>
        </p:nvSpPr>
        <p:spPr>
          <a:xfrm>
            <a:off x="566626" y="28942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Gruppo"/>
                <a:ea typeface="Gruppo"/>
                <a:cs typeface="Gruppo"/>
                <a:sym typeface="Gruppo"/>
              </a:rPr>
              <a:t>Step 1</a:t>
            </a:r>
            <a:endParaRPr b="1" sz="3000">
              <a:latin typeface="Gruppo"/>
              <a:ea typeface="Gruppo"/>
              <a:cs typeface="Gruppo"/>
              <a:sym typeface="Gruppo"/>
            </a:endParaRPr>
          </a:p>
        </p:txBody>
      </p:sp>
      <p:sp>
        <p:nvSpPr>
          <p:cNvPr id="289" name="Google Shape;289;p30"/>
          <p:cNvSpPr/>
          <p:nvPr/>
        </p:nvSpPr>
        <p:spPr>
          <a:xfrm>
            <a:off x="2914500" y="3051725"/>
            <a:ext cx="12192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0"/>
          <p:cNvSpPr txBox="1"/>
          <p:nvPr/>
        </p:nvSpPr>
        <p:spPr>
          <a:xfrm>
            <a:off x="2783700" y="2894225"/>
            <a:ext cx="14448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Gruppo"/>
                <a:ea typeface="Gruppo"/>
                <a:cs typeface="Gruppo"/>
                <a:sym typeface="Gruppo"/>
              </a:rPr>
              <a:t>Step 2</a:t>
            </a:r>
            <a:endParaRPr b="1" sz="3000">
              <a:latin typeface="Gruppo"/>
              <a:ea typeface="Gruppo"/>
              <a:cs typeface="Gruppo"/>
              <a:sym typeface="Gruppo"/>
            </a:endParaRPr>
          </a:p>
        </p:txBody>
      </p:sp>
      <p:sp>
        <p:nvSpPr>
          <p:cNvPr id="291" name="Google Shape;291;p30"/>
          <p:cNvSpPr/>
          <p:nvPr/>
        </p:nvSpPr>
        <p:spPr>
          <a:xfrm>
            <a:off x="5175475" y="3051725"/>
            <a:ext cx="11847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0"/>
          <p:cNvSpPr txBox="1"/>
          <p:nvPr/>
        </p:nvSpPr>
        <p:spPr>
          <a:xfrm>
            <a:off x="5028853" y="2894225"/>
            <a:ext cx="14448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Gruppo"/>
                <a:ea typeface="Gruppo"/>
                <a:cs typeface="Gruppo"/>
                <a:sym typeface="Gruppo"/>
              </a:rPr>
              <a:t>Step 3</a:t>
            </a:r>
            <a:endParaRPr b="1" sz="3000">
              <a:latin typeface="Gruppo"/>
              <a:ea typeface="Gruppo"/>
              <a:cs typeface="Gruppo"/>
              <a:sym typeface="Gruppo"/>
            </a:endParaRPr>
          </a:p>
        </p:txBody>
      </p:sp>
      <p:sp>
        <p:nvSpPr>
          <p:cNvPr id="293" name="Google Shape;293;p30"/>
          <p:cNvSpPr/>
          <p:nvPr/>
        </p:nvSpPr>
        <p:spPr>
          <a:xfrm>
            <a:off x="7401950" y="3051725"/>
            <a:ext cx="11982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0"/>
          <p:cNvSpPr txBox="1"/>
          <p:nvPr/>
        </p:nvSpPr>
        <p:spPr>
          <a:xfrm>
            <a:off x="7316429" y="2894225"/>
            <a:ext cx="1355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Gruppo"/>
                <a:ea typeface="Gruppo"/>
                <a:cs typeface="Gruppo"/>
                <a:sym typeface="Gruppo"/>
              </a:rPr>
              <a:t>Step 4</a:t>
            </a:r>
            <a:endParaRPr b="1" sz="3000">
              <a:latin typeface="Gruppo"/>
              <a:ea typeface="Gruppo"/>
              <a:cs typeface="Gruppo"/>
              <a:sym typeface="Gruppo"/>
            </a:endParaRPr>
          </a:p>
        </p:txBody>
      </p:sp>
      <p:sp>
        <p:nvSpPr>
          <p:cNvPr id="295" name="Google Shape;295;p30"/>
          <p:cNvSpPr txBox="1"/>
          <p:nvPr/>
        </p:nvSpPr>
        <p:spPr>
          <a:xfrm>
            <a:off x="6859396" y="435854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Poiret One"/>
                <a:ea typeface="Poiret One"/>
                <a:cs typeface="Poiret One"/>
                <a:sym typeface="Poiret One"/>
              </a:rPr>
              <a:t>This is a placeholder</a:t>
            </a:r>
            <a:endParaRPr sz="1200">
              <a:solidFill>
                <a:srgbClr val="434343"/>
              </a:solidFill>
              <a:latin typeface="Poiret One"/>
              <a:ea typeface="Poiret One"/>
              <a:cs typeface="Poiret One"/>
              <a:sym typeface="Poiret One"/>
            </a:endParaRPr>
          </a:p>
        </p:txBody>
      </p:sp>
      <p:sp>
        <p:nvSpPr>
          <p:cNvPr id="296" name="Google Shape;296;p30"/>
          <p:cNvSpPr txBox="1"/>
          <p:nvPr/>
        </p:nvSpPr>
        <p:spPr>
          <a:xfrm>
            <a:off x="6822525" y="4095663"/>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Gruppo"/>
                <a:ea typeface="Gruppo"/>
                <a:cs typeface="Gruppo"/>
                <a:sym typeface="Gruppo"/>
              </a:rPr>
              <a:t>Title Text</a:t>
            </a:r>
            <a:endParaRPr b="1" sz="1800">
              <a:latin typeface="Gruppo"/>
              <a:ea typeface="Gruppo"/>
              <a:cs typeface="Gruppo"/>
              <a:sym typeface="Grupp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31"/>
          <p:cNvSpPr/>
          <p:nvPr/>
        </p:nvSpPr>
        <p:spPr>
          <a:xfrm>
            <a:off x="3371850" y="1113275"/>
            <a:ext cx="24195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31"/>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i="1" lang="en"/>
              <a:t>Several </a:t>
            </a:r>
            <a:r>
              <a:rPr b="1" i="1" lang="en"/>
              <a:t>Milestones</a:t>
            </a:r>
            <a:endParaRPr b="1" i="1"/>
          </a:p>
        </p:txBody>
      </p:sp>
      <p:sp>
        <p:nvSpPr>
          <p:cNvPr id="303" name="Google Shape;303;p31"/>
          <p:cNvSpPr/>
          <p:nvPr/>
        </p:nvSpPr>
        <p:spPr>
          <a:xfrm>
            <a:off x="2590800" y="384775"/>
            <a:ext cx="3952800" cy="514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1"/>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Our </a:t>
            </a:r>
            <a:r>
              <a:rPr b="1" i="1" lang="en"/>
              <a:t>Roadmap</a:t>
            </a:r>
            <a:endParaRPr b="1" i="1"/>
          </a:p>
        </p:txBody>
      </p:sp>
      <p:grpSp>
        <p:nvGrpSpPr>
          <p:cNvPr id="305" name="Google Shape;305;p31"/>
          <p:cNvGrpSpPr/>
          <p:nvPr/>
        </p:nvGrpSpPr>
        <p:grpSpPr>
          <a:xfrm>
            <a:off x="1261467" y="1753778"/>
            <a:ext cx="1445166" cy="2073438"/>
            <a:chOff x="921775" y="1871175"/>
            <a:chExt cx="1834200" cy="2631600"/>
          </a:xfrm>
        </p:grpSpPr>
        <p:sp>
          <p:nvSpPr>
            <p:cNvPr id="306" name="Google Shape;306;p31"/>
            <p:cNvSpPr/>
            <p:nvPr/>
          </p:nvSpPr>
          <p:spPr>
            <a:xfrm>
              <a:off x="921775" y="1871175"/>
              <a:ext cx="1834200" cy="1843500"/>
            </a:xfrm>
            <a:prstGeom prst="blockArc">
              <a:avLst>
                <a:gd fmla="val 10767519" name="adj1"/>
                <a:gd fmla="val 131526" name="adj2"/>
                <a:gd fmla="val 10517"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1"/>
            <p:cNvSpPr/>
            <p:nvPr/>
          </p:nvSpPr>
          <p:spPr>
            <a:xfrm>
              <a:off x="921775" y="2797575"/>
              <a:ext cx="193500" cy="170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08" name="Google Shape;308;p31"/>
          <p:cNvCxnSpPr/>
          <p:nvPr/>
        </p:nvCxnSpPr>
        <p:spPr>
          <a:xfrm>
            <a:off x="1333500" y="2465475"/>
            <a:ext cx="0" cy="1028700"/>
          </a:xfrm>
          <a:prstGeom prst="straightConnector1">
            <a:avLst/>
          </a:prstGeom>
          <a:noFill/>
          <a:ln cap="flat" cmpd="sng" w="9525">
            <a:solidFill>
              <a:srgbClr val="B7B7B7"/>
            </a:solidFill>
            <a:prstDash val="dash"/>
            <a:round/>
            <a:headEnd len="med" w="med" type="none"/>
            <a:tailEnd len="med" w="med" type="none"/>
          </a:ln>
        </p:spPr>
      </p:cxnSp>
      <p:sp>
        <p:nvSpPr>
          <p:cNvPr id="309" name="Google Shape;309;p31"/>
          <p:cNvSpPr/>
          <p:nvPr/>
        </p:nvSpPr>
        <p:spPr>
          <a:xfrm>
            <a:off x="1358550" y="1818250"/>
            <a:ext cx="1233600" cy="1185000"/>
          </a:xfrm>
          <a:prstGeom prst="arc">
            <a:avLst>
              <a:gd fmla="val 11238863" name="adj1"/>
              <a:gd fmla="val 21067044" name="adj2"/>
            </a:avLst>
          </a:prstGeom>
          <a:noFill/>
          <a:ln cap="flat" cmpd="sng" w="9525">
            <a:solidFill>
              <a:srgbClr val="B7B7B7"/>
            </a:solidFill>
            <a:prstDash val="dash"/>
            <a:round/>
            <a:headEnd len="med" w="med" type="none"/>
            <a:tailEnd len="med" w="med"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310" name="Google Shape;310;p31"/>
          <p:cNvGrpSpPr/>
          <p:nvPr/>
        </p:nvGrpSpPr>
        <p:grpSpPr>
          <a:xfrm rot="10800000">
            <a:off x="2554180" y="2483684"/>
            <a:ext cx="1445166" cy="2073438"/>
            <a:chOff x="921775" y="1871175"/>
            <a:chExt cx="1834200" cy="2631600"/>
          </a:xfrm>
        </p:grpSpPr>
        <p:sp>
          <p:nvSpPr>
            <p:cNvPr id="311" name="Google Shape;311;p31"/>
            <p:cNvSpPr/>
            <p:nvPr/>
          </p:nvSpPr>
          <p:spPr>
            <a:xfrm>
              <a:off x="921775" y="1871175"/>
              <a:ext cx="1834200" cy="1843500"/>
            </a:xfrm>
            <a:prstGeom prst="blockArc">
              <a:avLst>
                <a:gd fmla="val 10767519" name="adj1"/>
                <a:gd fmla="val 131526" name="adj2"/>
                <a:gd fmla="val 10517"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1"/>
            <p:cNvSpPr/>
            <p:nvPr/>
          </p:nvSpPr>
          <p:spPr>
            <a:xfrm>
              <a:off x="921775" y="2797575"/>
              <a:ext cx="193500" cy="170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 name="Google Shape;313;p31"/>
          <p:cNvSpPr/>
          <p:nvPr/>
        </p:nvSpPr>
        <p:spPr>
          <a:xfrm>
            <a:off x="2554177" y="2483687"/>
            <a:ext cx="152400" cy="1343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4" name="Google Shape;314;p31"/>
          <p:cNvGrpSpPr/>
          <p:nvPr/>
        </p:nvGrpSpPr>
        <p:grpSpPr>
          <a:xfrm flipH="1">
            <a:off x="3849253" y="1753778"/>
            <a:ext cx="1445166" cy="2073438"/>
            <a:chOff x="921775" y="1871175"/>
            <a:chExt cx="1834200" cy="2631600"/>
          </a:xfrm>
        </p:grpSpPr>
        <p:sp>
          <p:nvSpPr>
            <p:cNvPr id="315" name="Google Shape;315;p31"/>
            <p:cNvSpPr/>
            <p:nvPr/>
          </p:nvSpPr>
          <p:spPr>
            <a:xfrm>
              <a:off x="921775" y="1871175"/>
              <a:ext cx="1834200" cy="1843500"/>
            </a:xfrm>
            <a:prstGeom prst="blockArc">
              <a:avLst>
                <a:gd fmla="val 10767519" name="adj1"/>
                <a:gd fmla="val 131526" name="adj2"/>
                <a:gd fmla="val 10517"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1"/>
            <p:cNvSpPr/>
            <p:nvPr/>
          </p:nvSpPr>
          <p:spPr>
            <a:xfrm>
              <a:off x="921775" y="2797575"/>
              <a:ext cx="193500" cy="170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17" name="Google Shape;317;p31"/>
          <p:cNvCxnSpPr/>
          <p:nvPr/>
        </p:nvCxnSpPr>
        <p:spPr>
          <a:xfrm>
            <a:off x="2629625" y="2419350"/>
            <a:ext cx="8100" cy="1358700"/>
          </a:xfrm>
          <a:prstGeom prst="straightConnector1">
            <a:avLst/>
          </a:prstGeom>
          <a:noFill/>
          <a:ln cap="flat" cmpd="sng" w="9525">
            <a:solidFill>
              <a:srgbClr val="B7B7B7"/>
            </a:solidFill>
            <a:prstDash val="dash"/>
            <a:round/>
            <a:headEnd len="med" w="med" type="none"/>
            <a:tailEnd len="med" w="med" type="none"/>
          </a:ln>
        </p:spPr>
      </p:cxnSp>
      <p:grpSp>
        <p:nvGrpSpPr>
          <p:cNvPr id="318" name="Google Shape;318;p31"/>
          <p:cNvGrpSpPr/>
          <p:nvPr/>
        </p:nvGrpSpPr>
        <p:grpSpPr>
          <a:xfrm rot="10800000">
            <a:off x="5143322" y="2483684"/>
            <a:ext cx="1445166" cy="2073438"/>
            <a:chOff x="921775" y="1871175"/>
            <a:chExt cx="1834200" cy="2631600"/>
          </a:xfrm>
        </p:grpSpPr>
        <p:sp>
          <p:nvSpPr>
            <p:cNvPr id="319" name="Google Shape;319;p31"/>
            <p:cNvSpPr/>
            <p:nvPr/>
          </p:nvSpPr>
          <p:spPr>
            <a:xfrm>
              <a:off x="921775" y="1871175"/>
              <a:ext cx="1834200" cy="1843500"/>
            </a:xfrm>
            <a:prstGeom prst="blockArc">
              <a:avLst>
                <a:gd fmla="val 10767519" name="adj1"/>
                <a:gd fmla="val 131526" name="adj2"/>
                <a:gd fmla="val 10517"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31"/>
            <p:cNvSpPr/>
            <p:nvPr/>
          </p:nvSpPr>
          <p:spPr>
            <a:xfrm>
              <a:off x="921775" y="2797575"/>
              <a:ext cx="193500" cy="170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1" name="Google Shape;321;p31"/>
          <p:cNvSpPr/>
          <p:nvPr/>
        </p:nvSpPr>
        <p:spPr>
          <a:xfrm>
            <a:off x="1193300" y="2159184"/>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2" name="Google Shape;322;p31"/>
          <p:cNvCxnSpPr/>
          <p:nvPr/>
        </p:nvCxnSpPr>
        <p:spPr>
          <a:xfrm>
            <a:off x="6507825" y="2484313"/>
            <a:ext cx="5400" cy="1125600"/>
          </a:xfrm>
          <a:prstGeom prst="straightConnector1">
            <a:avLst/>
          </a:prstGeom>
          <a:noFill/>
          <a:ln cap="flat" cmpd="sng" w="9525">
            <a:solidFill>
              <a:srgbClr val="B7B7B7"/>
            </a:solidFill>
            <a:prstDash val="dash"/>
            <a:round/>
            <a:headEnd len="med" w="med" type="none"/>
            <a:tailEnd len="med" w="med" type="none"/>
          </a:ln>
        </p:spPr>
      </p:cxnSp>
      <p:sp>
        <p:nvSpPr>
          <p:cNvPr id="323" name="Google Shape;323;p31"/>
          <p:cNvSpPr/>
          <p:nvPr/>
        </p:nvSpPr>
        <p:spPr>
          <a:xfrm flipH="1" rot="10800000">
            <a:off x="2658200" y="3299025"/>
            <a:ext cx="1264200" cy="1185000"/>
          </a:xfrm>
          <a:prstGeom prst="arc">
            <a:avLst>
              <a:gd fmla="val 11084951" name="adj1"/>
              <a:gd fmla="val 21327427" name="adj2"/>
            </a:avLst>
          </a:prstGeom>
          <a:noFill/>
          <a:ln cap="flat" cmpd="sng" w="9525">
            <a:solidFill>
              <a:srgbClr val="B7B7B7"/>
            </a:solidFill>
            <a:prstDash val="dash"/>
            <a:round/>
            <a:headEnd len="med" w="med" type="none"/>
            <a:tailEnd len="med" w="med"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24" name="Google Shape;324;p31"/>
          <p:cNvSpPr/>
          <p:nvPr/>
        </p:nvSpPr>
        <p:spPr>
          <a:xfrm>
            <a:off x="2487688" y="2159184"/>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25" name="Google Shape;325;p31"/>
          <p:cNvSpPr/>
          <p:nvPr/>
        </p:nvSpPr>
        <p:spPr>
          <a:xfrm>
            <a:off x="2487688" y="3614759"/>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26" name="Google Shape;326;p31"/>
          <p:cNvSpPr/>
          <p:nvPr/>
        </p:nvSpPr>
        <p:spPr>
          <a:xfrm>
            <a:off x="2956915" y="4137728"/>
            <a:ext cx="631800" cy="631800"/>
          </a:xfrm>
          <a:prstGeom prst="donut">
            <a:avLst>
              <a:gd fmla="val 33285" name="adj"/>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1"/>
          <p:cNvSpPr/>
          <p:nvPr/>
        </p:nvSpPr>
        <p:spPr>
          <a:xfrm>
            <a:off x="1030602" y="3452062"/>
            <a:ext cx="631800" cy="631800"/>
          </a:xfrm>
          <a:prstGeom prst="donut">
            <a:avLst>
              <a:gd fmla="val 33285" name="adj"/>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8" name="Google Shape;328;p31"/>
          <p:cNvCxnSpPr/>
          <p:nvPr/>
        </p:nvCxnSpPr>
        <p:spPr>
          <a:xfrm>
            <a:off x="3923813" y="2489163"/>
            <a:ext cx="5400" cy="1125600"/>
          </a:xfrm>
          <a:prstGeom prst="straightConnector1">
            <a:avLst/>
          </a:prstGeom>
          <a:noFill/>
          <a:ln cap="flat" cmpd="sng" w="9525">
            <a:solidFill>
              <a:srgbClr val="B7B7B7"/>
            </a:solidFill>
            <a:prstDash val="dash"/>
            <a:round/>
            <a:headEnd len="med" w="med" type="none"/>
            <a:tailEnd len="med" w="med" type="none"/>
          </a:ln>
        </p:spPr>
      </p:cxnSp>
      <p:sp>
        <p:nvSpPr>
          <p:cNvPr id="329" name="Google Shape;329;p31"/>
          <p:cNvSpPr/>
          <p:nvPr/>
        </p:nvSpPr>
        <p:spPr>
          <a:xfrm>
            <a:off x="3948875" y="1841950"/>
            <a:ext cx="1261200" cy="1185000"/>
          </a:xfrm>
          <a:prstGeom prst="arc">
            <a:avLst>
              <a:gd fmla="val 11238863" name="adj1"/>
              <a:gd fmla="val 21310708" name="adj2"/>
            </a:avLst>
          </a:prstGeom>
          <a:noFill/>
          <a:ln cap="flat" cmpd="sng" w="9525">
            <a:solidFill>
              <a:srgbClr val="B7B7B7"/>
            </a:solidFill>
            <a:prstDash val="dash"/>
            <a:round/>
            <a:headEnd len="med" w="med" type="none"/>
            <a:tailEnd len="med" w="med"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cxnSp>
        <p:nvCxnSpPr>
          <p:cNvPr id="330" name="Google Shape;330;p31"/>
          <p:cNvCxnSpPr/>
          <p:nvPr/>
        </p:nvCxnSpPr>
        <p:spPr>
          <a:xfrm>
            <a:off x="5214950" y="2381250"/>
            <a:ext cx="14400" cy="1533600"/>
          </a:xfrm>
          <a:prstGeom prst="straightConnector1">
            <a:avLst/>
          </a:prstGeom>
          <a:noFill/>
          <a:ln cap="flat" cmpd="sng" w="9525">
            <a:solidFill>
              <a:srgbClr val="B7B7B7"/>
            </a:solidFill>
            <a:prstDash val="dash"/>
            <a:round/>
            <a:headEnd len="med" w="med" type="none"/>
            <a:tailEnd len="med" w="med" type="none"/>
          </a:ln>
        </p:spPr>
      </p:cxnSp>
      <p:sp>
        <p:nvSpPr>
          <p:cNvPr id="331" name="Google Shape;331;p31"/>
          <p:cNvSpPr/>
          <p:nvPr/>
        </p:nvSpPr>
        <p:spPr>
          <a:xfrm flipH="1" rot="10800000">
            <a:off x="3782070" y="3614787"/>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32" name="Google Shape;332;p31"/>
          <p:cNvSpPr/>
          <p:nvPr/>
        </p:nvSpPr>
        <p:spPr>
          <a:xfrm flipH="1" rot="10800000">
            <a:off x="3782070" y="2159211"/>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33" name="Google Shape;333;p31"/>
          <p:cNvSpPr/>
          <p:nvPr/>
        </p:nvSpPr>
        <p:spPr>
          <a:xfrm flipH="1" rot="10800000">
            <a:off x="5233988" y="3428963"/>
            <a:ext cx="1283400" cy="1035900"/>
          </a:xfrm>
          <a:prstGeom prst="arc">
            <a:avLst>
              <a:gd fmla="val 10746165" name="adj1"/>
              <a:gd fmla="val 21593383" name="adj2"/>
            </a:avLst>
          </a:prstGeom>
          <a:noFill/>
          <a:ln cap="flat" cmpd="sng" w="9525">
            <a:solidFill>
              <a:srgbClr val="B7B7B7"/>
            </a:solidFill>
            <a:prstDash val="dash"/>
            <a:round/>
            <a:headEnd len="med" w="med" type="none"/>
            <a:tailEnd len="med" w="med"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34" name="Google Shape;334;p31"/>
          <p:cNvSpPr/>
          <p:nvPr/>
        </p:nvSpPr>
        <p:spPr>
          <a:xfrm flipH="1" rot="10800000">
            <a:off x="5550022" y="4137717"/>
            <a:ext cx="631800" cy="631800"/>
          </a:xfrm>
          <a:prstGeom prst="donut">
            <a:avLst>
              <a:gd fmla="val 33285" name="adj"/>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1"/>
          <p:cNvSpPr/>
          <p:nvPr/>
        </p:nvSpPr>
        <p:spPr>
          <a:xfrm>
            <a:off x="5065007" y="3021684"/>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336" name="Google Shape;336;p31"/>
          <p:cNvGrpSpPr/>
          <p:nvPr/>
        </p:nvGrpSpPr>
        <p:grpSpPr>
          <a:xfrm flipH="1">
            <a:off x="6436978" y="1753805"/>
            <a:ext cx="1445166" cy="2073438"/>
            <a:chOff x="921775" y="1871175"/>
            <a:chExt cx="1834200" cy="2631600"/>
          </a:xfrm>
        </p:grpSpPr>
        <p:sp>
          <p:nvSpPr>
            <p:cNvPr id="337" name="Google Shape;337;p31"/>
            <p:cNvSpPr/>
            <p:nvPr/>
          </p:nvSpPr>
          <p:spPr>
            <a:xfrm>
              <a:off x="921775" y="1871175"/>
              <a:ext cx="1834200" cy="1843500"/>
            </a:xfrm>
            <a:prstGeom prst="blockArc">
              <a:avLst>
                <a:gd fmla="val 10767519" name="adj1"/>
                <a:gd fmla="val 131526" name="adj2"/>
                <a:gd fmla="val 10517"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1"/>
            <p:cNvSpPr/>
            <p:nvPr/>
          </p:nvSpPr>
          <p:spPr>
            <a:xfrm>
              <a:off x="921775" y="2797575"/>
              <a:ext cx="193500" cy="170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9" name="Google Shape;339;p31"/>
          <p:cNvSpPr/>
          <p:nvPr/>
        </p:nvSpPr>
        <p:spPr>
          <a:xfrm>
            <a:off x="6507075" y="1822250"/>
            <a:ext cx="1290000" cy="1185000"/>
          </a:xfrm>
          <a:prstGeom prst="arc">
            <a:avLst>
              <a:gd fmla="val 11238863" name="adj1"/>
              <a:gd fmla="val 21310708" name="adj2"/>
            </a:avLst>
          </a:prstGeom>
          <a:noFill/>
          <a:ln cap="flat" cmpd="sng" w="9525">
            <a:solidFill>
              <a:srgbClr val="B7B7B7"/>
            </a:solidFill>
            <a:prstDash val="dash"/>
            <a:round/>
            <a:headEnd len="med" w="med" type="none"/>
            <a:tailEnd len="med" w="med"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cxnSp>
        <p:nvCxnSpPr>
          <p:cNvPr id="340" name="Google Shape;340;p31"/>
          <p:cNvCxnSpPr/>
          <p:nvPr/>
        </p:nvCxnSpPr>
        <p:spPr>
          <a:xfrm>
            <a:off x="7802145" y="2361550"/>
            <a:ext cx="3600" cy="1272300"/>
          </a:xfrm>
          <a:prstGeom prst="straightConnector1">
            <a:avLst/>
          </a:prstGeom>
          <a:noFill/>
          <a:ln cap="flat" cmpd="sng" w="9525">
            <a:solidFill>
              <a:srgbClr val="B7B7B7"/>
            </a:solidFill>
            <a:prstDash val="dash"/>
            <a:round/>
            <a:headEnd len="med" w="med" type="none"/>
            <a:tailEnd len="med" w="med" type="none"/>
          </a:ln>
        </p:spPr>
      </p:cxnSp>
      <p:sp>
        <p:nvSpPr>
          <p:cNvPr id="341" name="Google Shape;341;p31"/>
          <p:cNvSpPr/>
          <p:nvPr/>
        </p:nvSpPr>
        <p:spPr>
          <a:xfrm>
            <a:off x="6386569" y="2166187"/>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2" name="Google Shape;342;p31"/>
          <p:cNvSpPr/>
          <p:nvPr/>
        </p:nvSpPr>
        <p:spPr>
          <a:xfrm>
            <a:off x="6386569" y="3621763"/>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3" name="Google Shape;343;p31"/>
          <p:cNvSpPr/>
          <p:nvPr/>
        </p:nvSpPr>
        <p:spPr>
          <a:xfrm>
            <a:off x="7481398" y="3459058"/>
            <a:ext cx="631800" cy="631800"/>
          </a:xfrm>
          <a:prstGeom prst="donut">
            <a:avLst>
              <a:gd fmla="val 33285" name="adj"/>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1"/>
          <p:cNvSpPr/>
          <p:nvPr/>
        </p:nvSpPr>
        <p:spPr>
          <a:xfrm>
            <a:off x="7644089" y="2159172"/>
            <a:ext cx="306300" cy="306300"/>
          </a:xfrm>
          <a:prstGeom prst="ellipse">
            <a:avLst/>
          </a:prstGeom>
          <a:solidFill>
            <a:srgbClr val="FCE8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5" name="Google Shape;345;p31"/>
          <p:cNvSpPr txBox="1"/>
          <p:nvPr/>
        </p:nvSpPr>
        <p:spPr>
          <a:xfrm>
            <a:off x="691600" y="4090800"/>
            <a:ext cx="13098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Gruppo"/>
                <a:ea typeface="Gruppo"/>
                <a:cs typeface="Gruppo"/>
                <a:sym typeface="Gruppo"/>
              </a:rPr>
              <a:t>Milestone 1</a:t>
            </a:r>
            <a:endParaRPr b="1" sz="1800">
              <a:latin typeface="Gruppo"/>
              <a:ea typeface="Gruppo"/>
              <a:cs typeface="Gruppo"/>
              <a:sym typeface="Gruppo"/>
            </a:endParaRPr>
          </a:p>
        </p:txBody>
      </p:sp>
      <p:sp>
        <p:nvSpPr>
          <p:cNvPr id="346" name="Google Shape;346;p31"/>
          <p:cNvSpPr txBox="1"/>
          <p:nvPr/>
        </p:nvSpPr>
        <p:spPr>
          <a:xfrm>
            <a:off x="2592125" y="4683800"/>
            <a:ext cx="13614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Gruppo"/>
                <a:ea typeface="Gruppo"/>
                <a:cs typeface="Gruppo"/>
                <a:sym typeface="Gruppo"/>
              </a:rPr>
              <a:t>Milestone 2</a:t>
            </a:r>
            <a:endParaRPr b="1" sz="1800">
              <a:latin typeface="Gruppo"/>
              <a:ea typeface="Gruppo"/>
              <a:cs typeface="Gruppo"/>
              <a:sym typeface="Gruppo"/>
            </a:endParaRPr>
          </a:p>
        </p:txBody>
      </p:sp>
      <p:sp>
        <p:nvSpPr>
          <p:cNvPr id="347" name="Google Shape;347;p31"/>
          <p:cNvSpPr txBox="1"/>
          <p:nvPr/>
        </p:nvSpPr>
        <p:spPr>
          <a:xfrm>
            <a:off x="5143363" y="4683800"/>
            <a:ext cx="1445100" cy="34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800">
                <a:latin typeface="Gruppo"/>
                <a:ea typeface="Gruppo"/>
                <a:cs typeface="Gruppo"/>
                <a:sym typeface="Gruppo"/>
              </a:rPr>
              <a:t>Milestone 3</a:t>
            </a:r>
            <a:endParaRPr b="1" sz="1800">
              <a:latin typeface="Gruppo"/>
              <a:ea typeface="Gruppo"/>
              <a:cs typeface="Gruppo"/>
              <a:sym typeface="Gruppo"/>
            </a:endParaRPr>
          </a:p>
        </p:txBody>
      </p:sp>
      <p:sp>
        <p:nvSpPr>
          <p:cNvPr id="348" name="Google Shape;348;p31"/>
          <p:cNvSpPr txBox="1"/>
          <p:nvPr/>
        </p:nvSpPr>
        <p:spPr>
          <a:xfrm>
            <a:off x="7074750" y="4090800"/>
            <a:ext cx="14451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Gruppo"/>
                <a:ea typeface="Gruppo"/>
                <a:cs typeface="Gruppo"/>
                <a:sym typeface="Gruppo"/>
              </a:rPr>
              <a:t>Milestone 4</a:t>
            </a:r>
            <a:endParaRPr b="1" sz="1800">
              <a:latin typeface="Gruppo"/>
              <a:ea typeface="Gruppo"/>
              <a:cs typeface="Gruppo"/>
              <a:sym typeface="Gruppo"/>
            </a:endParaRPr>
          </a:p>
        </p:txBody>
      </p:sp>
      <p:sp>
        <p:nvSpPr>
          <p:cNvPr id="349" name="Google Shape;349;p31"/>
          <p:cNvSpPr txBox="1"/>
          <p:nvPr/>
        </p:nvSpPr>
        <p:spPr>
          <a:xfrm>
            <a:off x="1223400" y="211030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1</a:t>
            </a:r>
            <a:endParaRPr>
              <a:latin typeface="Poiret One"/>
              <a:ea typeface="Poiret One"/>
              <a:cs typeface="Poiret One"/>
              <a:sym typeface="Poiret One"/>
            </a:endParaRPr>
          </a:p>
        </p:txBody>
      </p:sp>
      <p:sp>
        <p:nvSpPr>
          <p:cNvPr id="350" name="Google Shape;350;p31"/>
          <p:cNvSpPr txBox="1"/>
          <p:nvPr/>
        </p:nvSpPr>
        <p:spPr>
          <a:xfrm>
            <a:off x="2488438" y="2119825"/>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2</a:t>
            </a:r>
            <a:endParaRPr>
              <a:latin typeface="Poiret One"/>
              <a:ea typeface="Poiret One"/>
              <a:cs typeface="Poiret One"/>
              <a:sym typeface="Poiret One"/>
            </a:endParaRPr>
          </a:p>
        </p:txBody>
      </p:sp>
      <p:sp>
        <p:nvSpPr>
          <p:cNvPr id="351" name="Google Shape;351;p31"/>
          <p:cNvSpPr txBox="1"/>
          <p:nvPr/>
        </p:nvSpPr>
        <p:spPr>
          <a:xfrm>
            <a:off x="2488438" y="356840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3</a:t>
            </a:r>
            <a:endParaRPr>
              <a:latin typeface="Poiret One"/>
              <a:ea typeface="Poiret One"/>
              <a:cs typeface="Poiret One"/>
              <a:sym typeface="Poiret One"/>
            </a:endParaRPr>
          </a:p>
        </p:txBody>
      </p:sp>
      <p:sp>
        <p:nvSpPr>
          <p:cNvPr id="352" name="Google Shape;352;p31"/>
          <p:cNvSpPr txBox="1"/>
          <p:nvPr/>
        </p:nvSpPr>
        <p:spPr>
          <a:xfrm>
            <a:off x="3787300" y="356840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4</a:t>
            </a:r>
            <a:endParaRPr>
              <a:latin typeface="Poiret One"/>
              <a:ea typeface="Poiret One"/>
              <a:cs typeface="Poiret One"/>
              <a:sym typeface="Poiret One"/>
            </a:endParaRPr>
          </a:p>
        </p:txBody>
      </p:sp>
      <p:sp>
        <p:nvSpPr>
          <p:cNvPr id="353" name="Google Shape;353;p31"/>
          <p:cNvSpPr txBox="1"/>
          <p:nvPr/>
        </p:nvSpPr>
        <p:spPr>
          <a:xfrm>
            <a:off x="3777238" y="2119825"/>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5</a:t>
            </a:r>
            <a:endParaRPr>
              <a:latin typeface="Poiret One"/>
              <a:ea typeface="Poiret One"/>
              <a:cs typeface="Poiret One"/>
              <a:sym typeface="Poiret One"/>
            </a:endParaRPr>
          </a:p>
        </p:txBody>
      </p:sp>
      <p:sp>
        <p:nvSpPr>
          <p:cNvPr id="354" name="Google Shape;354;p31"/>
          <p:cNvSpPr txBox="1"/>
          <p:nvPr/>
        </p:nvSpPr>
        <p:spPr>
          <a:xfrm>
            <a:off x="5074525" y="2975325"/>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6</a:t>
            </a:r>
            <a:endParaRPr>
              <a:latin typeface="Poiret One"/>
              <a:ea typeface="Poiret One"/>
              <a:cs typeface="Poiret One"/>
              <a:sym typeface="Poiret One"/>
            </a:endParaRPr>
          </a:p>
        </p:txBody>
      </p:sp>
      <p:sp>
        <p:nvSpPr>
          <p:cNvPr id="355" name="Google Shape;355;p31"/>
          <p:cNvSpPr txBox="1"/>
          <p:nvPr/>
        </p:nvSpPr>
        <p:spPr>
          <a:xfrm>
            <a:off x="6398050" y="356590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7</a:t>
            </a:r>
            <a:endParaRPr>
              <a:latin typeface="Poiret One"/>
              <a:ea typeface="Poiret One"/>
              <a:cs typeface="Poiret One"/>
              <a:sym typeface="Poiret One"/>
            </a:endParaRPr>
          </a:p>
        </p:txBody>
      </p:sp>
      <p:sp>
        <p:nvSpPr>
          <p:cNvPr id="356" name="Google Shape;356;p31"/>
          <p:cNvSpPr txBox="1"/>
          <p:nvPr/>
        </p:nvSpPr>
        <p:spPr>
          <a:xfrm>
            <a:off x="6388525" y="212935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8</a:t>
            </a:r>
            <a:endParaRPr>
              <a:latin typeface="Poiret One"/>
              <a:ea typeface="Poiret One"/>
              <a:cs typeface="Poiret One"/>
              <a:sym typeface="Poiret One"/>
            </a:endParaRPr>
          </a:p>
        </p:txBody>
      </p:sp>
      <p:sp>
        <p:nvSpPr>
          <p:cNvPr id="357" name="Google Shape;357;p31"/>
          <p:cNvSpPr txBox="1"/>
          <p:nvPr/>
        </p:nvSpPr>
        <p:spPr>
          <a:xfrm>
            <a:off x="7649775" y="2110300"/>
            <a:ext cx="266700" cy="43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9</a:t>
            </a:r>
            <a:endParaRPr>
              <a:latin typeface="Poiret One"/>
              <a:ea typeface="Poiret One"/>
              <a:cs typeface="Poiret One"/>
              <a:sym typeface="Poiret On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 name="Shape 361"/>
        <p:cNvGrpSpPr/>
        <p:nvPr/>
      </p:nvGrpSpPr>
      <p:grpSpPr>
        <a:xfrm>
          <a:off x="0" y="0"/>
          <a:ext cx="0" cy="0"/>
          <a:chOff x="0" y="0"/>
          <a:chExt cx="0" cy="0"/>
        </a:xfrm>
      </p:grpSpPr>
      <p:sp>
        <p:nvSpPr>
          <p:cNvPr id="362" name="Google Shape;362;p32"/>
          <p:cNvSpPr/>
          <p:nvPr/>
        </p:nvSpPr>
        <p:spPr>
          <a:xfrm>
            <a:off x="3038475" y="384775"/>
            <a:ext cx="3124200" cy="514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2"/>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Data </a:t>
            </a:r>
            <a:r>
              <a:rPr b="1" i="1" lang="en"/>
              <a:t>Table</a:t>
            </a:r>
            <a:endParaRPr b="1" i="1"/>
          </a:p>
        </p:txBody>
      </p:sp>
      <p:sp>
        <p:nvSpPr>
          <p:cNvPr id="364" name="Google Shape;364;p32"/>
          <p:cNvSpPr/>
          <p:nvPr/>
        </p:nvSpPr>
        <p:spPr>
          <a:xfrm>
            <a:off x="2581275" y="1113275"/>
            <a:ext cx="39720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2"/>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i="1" lang="en"/>
              <a:t>Represent your </a:t>
            </a:r>
            <a:r>
              <a:rPr b="1" i="1" lang="en"/>
              <a:t>data</a:t>
            </a:r>
            <a:r>
              <a:rPr i="1" lang="en"/>
              <a:t> in a table</a:t>
            </a:r>
            <a:endParaRPr i="1"/>
          </a:p>
        </p:txBody>
      </p:sp>
      <p:graphicFrame>
        <p:nvGraphicFramePr>
          <p:cNvPr id="366" name="Google Shape;366;p32"/>
          <p:cNvGraphicFramePr/>
          <p:nvPr/>
        </p:nvGraphicFramePr>
        <p:xfrm>
          <a:off x="981075" y="1771650"/>
          <a:ext cx="3000000" cy="3000000"/>
        </p:xfrm>
        <a:graphic>
          <a:graphicData uri="http://schemas.openxmlformats.org/drawingml/2006/table">
            <a:tbl>
              <a:tblPr>
                <a:noFill/>
                <a:tableStyleId>{E02D2BBE-9019-4E3B-9925-D83D4EE5C1CC}</a:tableStyleId>
              </a:tblPr>
              <a:tblGrid>
                <a:gridCol w="1447800"/>
                <a:gridCol w="1447800"/>
                <a:gridCol w="1447800"/>
                <a:gridCol w="1447800"/>
                <a:gridCol w="1447800"/>
              </a:tblGrid>
              <a:tr h="381000">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a:latin typeface="Gruppo"/>
                          <a:ea typeface="Gruppo"/>
                          <a:cs typeface="Gruppo"/>
                          <a:sym typeface="Gruppo"/>
                        </a:rPr>
                        <a:t>Column 1</a:t>
                      </a:r>
                      <a:endParaRPr b="1">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D9D9D9"/>
                      </a:solidFill>
                      <a:prstDash val="solid"/>
                      <a:round/>
                      <a:headEnd len="sm" w="sm" type="none"/>
                      <a:tailEnd len="sm" w="sm" type="none"/>
                    </a:lnB>
                    <a:solidFill>
                      <a:srgbClr val="FCE800"/>
                    </a:solidFill>
                  </a:tcPr>
                </a:tc>
                <a:tc>
                  <a:txBody>
                    <a:bodyPr/>
                    <a:lstStyle/>
                    <a:p>
                      <a:pPr indent="0" lvl="0" marL="0" rtl="0" algn="ctr">
                        <a:spcBef>
                          <a:spcPts val="0"/>
                        </a:spcBef>
                        <a:spcAft>
                          <a:spcPts val="0"/>
                        </a:spcAft>
                        <a:buNone/>
                      </a:pPr>
                      <a:r>
                        <a:rPr b="1" lang="en">
                          <a:latin typeface="Gruppo"/>
                          <a:ea typeface="Gruppo"/>
                          <a:cs typeface="Gruppo"/>
                          <a:sym typeface="Gruppo"/>
                        </a:rPr>
                        <a:t>Column 2</a:t>
                      </a:r>
                      <a:endParaRPr b="1">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D9D9D9"/>
                      </a:solidFill>
                      <a:prstDash val="solid"/>
                      <a:round/>
                      <a:headEnd len="sm" w="sm" type="none"/>
                      <a:tailEnd len="sm" w="sm" type="none"/>
                    </a:lnB>
                    <a:solidFill>
                      <a:srgbClr val="FCE800"/>
                    </a:solidFill>
                  </a:tcPr>
                </a:tc>
                <a:tc>
                  <a:txBody>
                    <a:bodyPr/>
                    <a:lstStyle/>
                    <a:p>
                      <a:pPr indent="0" lvl="0" marL="0" rtl="0" algn="ctr">
                        <a:spcBef>
                          <a:spcPts val="0"/>
                        </a:spcBef>
                        <a:spcAft>
                          <a:spcPts val="0"/>
                        </a:spcAft>
                        <a:buNone/>
                      </a:pPr>
                      <a:r>
                        <a:rPr b="1" lang="en">
                          <a:latin typeface="Gruppo"/>
                          <a:ea typeface="Gruppo"/>
                          <a:cs typeface="Gruppo"/>
                          <a:sym typeface="Gruppo"/>
                        </a:rPr>
                        <a:t>Column 3</a:t>
                      </a:r>
                      <a:endParaRPr b="1">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D9D9D9"/>
                      </a:solidFill>
                      <a:prstDash val="solid"/>
                      <a:round/>
                      <a:headEnd len="sm" w="sm" type="none"/>
                      <a:tailEnd len="sm" w="sm" type="none"/>
                    </a:lnB>
                    <a:solidFill>
                      <a:srgbClr val="FCE800"/>
                    </a:solidFill>
                  </a:tcPr>
                </a:tc>
                <a:tc>
                  <a:txBody>
                    <a:bodyPr/>
                    <a:lstStyle/>
                    <a:p>
                      <a:pPr indent="0" lvl="0" marL="0" rtl="0" algn="ctr">
                        <a:spcBef>
                          <a:spcPts val="0"/>
                        </a:spcBef>
                        <a:spcAft>
                          <a:spcPts val="0"/>
                        </a:spcAft>
                        <a:buNone/>
                      </a:pPr>
                      <a:r>
                        <a:rPr b="1" lang="en">
                          <a:latin typeface="Gruppo"/>
                          <a:ea typeface="Gruppo"/>
                          <a:cs typeface="Gruppo"/>
                          <a:sym typeface="Gruppo"/>
                        </a:rPr>
                        <a:t>Column 4</a:t>
                      </a:r>
                      <a:endParaRPr b="1">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D9D9D9"/>
                      </a:solidFill>
                      <a:prstDash val="solid"/>
                      <a:round/>
                      <a:headEnd len="sm" w="sm" type="none"/>
                      <a:tailEnd len="sm" w="sm" type="none"/>
                    </a:lnB>
                    <a:solidFill>
                      <a:srgbClr val="FCE800"/>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1</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latin typeface="Poiret One"/>
                          <a:ea typeface="Poiret One"/>
                          <a:cs typeface="Poiret One"/>
                          <a:sym typeface="Poiret One"/>
                        </a:rPr>
                        <a:t>This is your text.</a:t>
                      </a:r>
                      <a:endParaRPr sz="1000">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2</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3</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4</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5</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Poiret One"/>
                          <a:ea typeface="Poiret One"/>
                          <a:cs typeface="Poiret One"/>
                          <a:sym typeface="Poiret One"/>
                        </a:rPr>
                        <a:t>This is your text.</a:t>
                      </a:r>
                      <a:endParaRPr>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en">
                          <a:solidFill>
                            <a:srgbClr val="FFFFFF"/>
                          </a:solidFill>
                          <a:latin typeface="Gruppo"/>
                          <a:ea typeface="Gruppo"/>
                          <a:cs typeface="Gruppo"/>
                          <a:sym typeface="Gruppo"/>
                        </a:rPr>
                        <a:t>Row 6</a:t>
                      </a:r>
                      <a:endParaRPr b="1">
                        <a:solidFill>
                          <a:srgbClr val="FFFFFF"/>
                        </a:solidFill>
                        <a:latin typeface="Gruppo"/>
                        <a:ea typeface="Gruppo"/>
                        <a:cs typeface="Gruppo"/>
                        <a:sym typeface="Gruppo"/>
                      </a:endParaRPr>
                    </a:p>
                  </a:txBody>
                  <a:tcPr marT="91425" marB="91425" marR="91425" marL="91425">
                    <a:lnL cap="flat" cmpd="sng" w="9525">
                      <a:solidFill>
                        <a:srgbClr val="FFFFFF"/>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iret One"/>
                          <a:ea typeface="Poiret One"/>
                          <a:cs typeface="Poiret One"/>
                          <a:sym typeface="Poiret One"/>
                        </a:rPr>
                        <a:t>This is your text</a:t>
                      </a:r>
                      <a:endParaRPr sz="1000">
                        <a:solidFill>
                          <a:srgbClr val="000000"/>
                        </a:solidFill>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iret One"/>
                          <a:ea typeface="Poiret One"/>
                          <a:cs typeface="Poiret One"/>
                          <a:sym typeface="Poiret One"/>
                        </a:rPr>
                        <a:t>This is your text</a:t>
                      </a:r>
                      <a:endParaRPr sz="1000">
                        <a:solidFill>
                          <a:srgbClr val="000000"/>
                        </a:solidFill>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iret One"/>
                          <a:ea typeface="Poiret One"/>
                          <a:cs typeface="Poiret One"/>
                          <a:sym typeface="Poiret One"/>
                        </a:rPr>
                        <a:t>This is your text</a:t>
                      </a:r>
                      <a:endParaRPr sz="1000">
                        <a:solidFill>
                          <a:srgbClr val="000000"/>
                        </a:solidFill>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iret One"/>
                          <a:ea typeface="Poiret One"/>
                          <a:cs typeface="Poiret One"/>
                          <a:sym typeface="Poiret One"/>
                        </a:rPr>
                        <a:t>This is your text</a:t>
                      </a:r>
                      <a:endParaRPr sz="1000">
                        <a:solidFill>
                          <a:srgbClr val="000000"/>
                        </a:solidFill>
                        <a:latin typeface="Poiret One"/>
                        <a:ea typeface="Poiret One"/>
                        <a:cs typeface="Poiret One"/>
                        <a:sym typeface="Poiret One"/>
                      </a:endParaRPr>
                    </a:p>
                  </a:txBody>
                  <a:tcPr marT="91425" marB="91425" marR="91425" marL="91425">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33"/>
          <p:cNvSpPr/>
          <p:nvPr/>
        </p:nvSpPr>
        <p:spPr>
          <a:xfrm>
            <a:off x="6368600" y="1605753"/>
            <a:ext cx="365400" cy="187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3"/>
          <p:cNvSpPr/>
          <p:nvPr/>
        </p:nvSpPr>
        <p:spPr>
          <a:xfrm>
            <a:off x="2166175" y="1113275"/>
            <a:ext cx="48210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3"/>
          <p:cNvSpPr/>
          <p:nvPr/>
        </p:nvSpPr>
        <p:spPr>
          <a:xfrm>
            <a:off x="3346050" y="384775"/>
            <a:ext cx="2912700" cy="514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3"/>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457200" lvl="0" marL="0" rtl="0" algn="ctr">
              <a:spcBef>
                <a:spcPts val="0"/>
              </a:spcBef>
              <a:spcAft>
                <a:spcPts val="0"/>
              </a:spcAft>
              <a:buNone/>
            </a:pPr>
            <a:r>
              <a:rPr i="1" lang="en"/>
              <a:t>Pie </a:t>
            </a:r>
            <a:r>
              <a:rPr b="1" i="1" lang="en"/>
              <a:t>Charts</a:t>
            </a:r>
            <a:endParaRPr b="1" i="1"/>
          </a:p>
        </p:txBody>
      </p:sp>
      <p:sp>
        <p:nvSpPr>
          <p:cNvPr id="375" name="Google Shape;375;p33"/>
          <p:cNvSpPr/>
          <p:nvPr/>
        </p:nvSpPr>
        <p:spPr>
          <a:xfrm>
            <a:off x="8244700" y="2142453"/>
            <a:ext cx="365400" cy="187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3"/>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i="1" lang="en"/>
              <a:t>Edit the charts and present your data</a:t>
            </a:r>
            <a:endParaRPr i="1"/>
          </a:p>
        </p:txBody>
      </p:sp>
      <p:sp>
        <p:nvSpPr>
          <p:cNvPr id="377" name="Google Shape;377;p33"/>
          <p:cNvSpPr txBox="1"/>
          <p:nvPr/>
        </p:nvSpPr>
        <p:spPr>
          <a:xfrm>
            <a:off x="6268788" y="1505825"/>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latin typeface="Gruppo"/>
                <a:ea typeface="Gruppo"/>
                <a:cs typeface="Gruppo"/>
                <a:sym typeface="Gruppo"/>
              </a:rPr>
              <a:t>80%</a:t>
            </a:r>
            <a:endParaRPr b="1" i="0" sz="1600" u="none" cap="none" strike="noStrike">
              <a:latin typeface="Gruppo"/>
              <a:ea typeface="Gruppo"/>
              <a:cs typeface="Gruppo"/>
              <a:sym typeface="Gruppo"/>
            </a:endParaRPr>
          </a:p>
        </p:txBody>
      </p:sp>
      <p:sp>
        <p:nvSpPr>
          <p:cNvPr id="378" name="Google Shape;378;p33"/>
          <p:cNvSpPr/>
          <p:nvPr/>
        </p:nvSpPr>
        <p:spPr>
          <a:xfrm>
            <a:off x="538050" y="2135453"/>
            <a:ext cx="365400" cy="187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9" name="Google Shape;379;p33"/>
          <p:cNvGrpSpPr/>
          <p:nvPr/>
        </p:nvGrpSpPr>
        <p:grpSpPr>
          <a:xfrm>
            <a:off x="5033859" y="1902750"/>
            <a:ext cx="1752600" cy="685800"/>
            <a:chOff x="5410200" y="1149350"/>
            <a:chExt cx="1752600" cy="685800"/>
          </a:xfrm>
        </p:grpSpPr>
        <p:cxnSp>
          <p:nvCxnSpPr>
            <p:cNvPr id="380" name="Google Shape;380;p33"/>
            <p:cNvCxnSpPr/>
            <p:nvPr/>
          </p:nvCxnSpPr>
          <p:spPr>
            <a:xfrm rot="-5400000">
              <a:off x="5257800" y="1301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381" name="Google Shape;381;p33"/>
            <p:cNvCxnSpPr/>
            <p:nvPr/>
          </p:nvCxnSpPr>
          <p:spPr>
            <a:xfrm>
              <a:off x="5791200" y="1149350"/>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382" name="Google Shape;382;p33"/>
          <p:cNvGrpSpPr/>
          <p:nvPr/>
        </p:nvGrpSpPr>
        <p:grpSpPr>
          <a:xfrm>
            <a:off x="538060" y="2436150"/>
            <a:ext cx="1524000" cy="533400"/>
            <a:chOff x="609600" y="1987550"/>
            <a:chExt cx="1524000" cy="533400"/>
          </a:xfrm>
        </p:grpSpPr>
        <p:cxnSp>
          <p:nvCxnSpPr>
            <p:cNvPr id="383" name="Google Shape;383;p33"/>
            <p:cNvCxnSpPr/>
            <p:nvPr/>
          </p:nvCxnSpPr>
          <p:spPr>
            <a:xfrm flipH="1" rot="5400000">
              <a:off x="1790700" y="2178050"/>
              <a:ext cx="533400" cy="152400"/>
            </a:xfrm>
            <a:prstGeom prst="straightConnector1">
              <a:avLst/>
            </a:prstGeom>
            <a:noFill/>
            <a:ln cap="flat" cmpd="sng" w="9525">
              <a:solidFill>
                <a:srgbClr val="2F4200"/>
              </a:solidFill>
              <a:prstDash val="dash"/>
              <a:round/>
              <a:headEnd len="sm" w="sm" type="none"/>
              <a:tailEnd len="sm" w="sm" type="none"/>
            </a:ln>
          </p:spPr>
        </p:cxnSp>
        <p:cxnSp>
          <p:nvCxnSpPr>
            <p:cNvPr id="384" name="Google Shape;384;p33"/>
            <p:cNvCxnSpPr/>
            <p:nvPr/>
          </p:nvCxnSpPr>
          <p:spPr>
            <a:xfrm rot="10800000">
              <a:off x="609600" y="1987638"/>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385" name="Google Shape;385;p33"/>
          <p:cNvGrpSpPr/>
          <p:nvPr/>
        </p:nvGrpSpPr>
        <p:grpSpPr>
          <a:xfrm>
            <a:off x="6938859" y="2359950"/>
            <a:ext cx="1752600" cy="685800"/>
            <a:chOff x="7010400" y="1911350"/>
            <a:chExt cx="1752600" cy="685800"/>
          </a:xfrm>
        </p:grpSpPr>
        <p:cxnSp>
          <p:nvCxnSpPr>
            <p:cNvPr id="386" name="Google Shape;386;p33"/>
            <p:cNvCxnSpPr/>
            <p:nvPr/>
          </p:nvCxnSpPr>
          <p:spPr>
            <a:xfrm rot="-5400000">
              <a:off x="6858000" y="2063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387" name="Google Shape;387;p33"/>
            <p:cNvCxnSpPr/>
            <p:nvPr/>
          </p:nvCxnSpPr>
          <p:spPr>
            <a:xfrm>
              <a:off x="7391400" y="1911350"/>
              <a:ext cx="1371600" cy="1500"/>
            </a:xfrm>
            <a:prstGeom prst="straightConnector1">
              <a:avLst/>
            </a:prstGeom>
            <a:noFill/>
            <a:ln cap="flat" cmpd="sng" w="9525">
              <a:solidFill>
                <a:srgbClr val="2F4200"/>
              </a:solidFill>
              <a:prstDash val="dash"/>
              <a:round/>
              <a:headEnd len="sm" w="sm" type="none"/>
              <a:tailEnd len="sm" w="sm" type="none"/>
            </a:ln>
          </p:spPr>
        </p:cxnSp>
      </p:grpSp>
      <p:sp>
        <p:nvSpPr>
          <p:cNvPr id="388" name="Google Shape;388;p33"/>
          <p:cNvSpPr txBox="1"/>
          <p:nvPr/>
        </p:nvSpPr>
        <p:spPr>
          <a:xfrm>
            <a:off x="8148126" y="2024425"/>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latin typeface="Gruppo"/>
                <a:ea typeface="Gruppo"/>
                <a:cs typeface="Gruppo"/>
                <a:sym typeface="Gruppo"/>
              </a:rPr>
              <a:t>60%</a:t>
            </a:r>
            <a:endParaRPr b="1" i="0" sz="1600" u="none" cap="none" strike="noStrike">
              <a:latin typeface="Gruppo"/>
              <a:ea typeface="Gruppo"/>
              <a:cs typeface="Gruppo"/>
              <a:sym typeface="Gruppo"/>
            </a:endParaRPr>
          </a:p>
        </p:txBody>
      </p:sp>
      <p:sp>
        <p:nvSpPr>
          <p:cNvPr id="389" name="Google Shape;389;p33"/>
          <p:cNvSpPr txBox="1"/>
          <p:nvPr/>
        </p:nvSpPr>
        <p:spPr>
          <a:xfrm>
            <a:off x="471389" y="2036100"/>
            <a:ext cx="8043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 sz="1800" u="none" cap="none" strike="noStrike">
                <a:latin typeface="Gruppo"/>
                <a:ea typeface="Gruppo"/>
                <a:cs typeface="Gruppo"/>
                <a:sym typeface="Gruppo"/>
              </a:rPr>
              <a:t>30</a:t>
            </a:r>
            <a:r>
              <a:rPr b="1" i="0" lang="en" sz="1600" u="none" cap="none" strike="noStrike">
                <a:latin typeface="Gruppo"/>
                <a:ea typeface="Gruppo"/>
                <a:cs typeface="Gruppo"/>
                <a:sym typeface="Gruppo"/>
              </a:rPr>
              <a:t>%</a:t>
            </a:r>
            <a:endParaRPr b="1" i="0" sz="1600" u="none" cap="none" strike="noStrike">
              <a:latin typeface="Gruppo"/>
              <a:ea typeface="Gruppo"/>
              <a:cs typeface="Gruppo"/>
              <a:sym typeface="Gruppo"/>
            </a:endParaRPr>
          </a:p>
        </p:txBody>
      </p:sp>
      <p:sp>
        <p:nvSpPr>
          <p:cNvPr id="390" name="Google Shape;390;p33"/>
          <p:cNvSpPr txBox="1"/>
          <p:nvPr/>
        </p:nvSpPr>
        <p:spPr>
          <a:xfrm>
            <a:off x="442809" y="2525050"/>
            <a:ext cx="1219200" cy="769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100" u="none" cap="none" strike="noStrike">
                <a:solidFill>
                  <a:srgbClr val="434343"/>
                </a:solidFill>
                <a:latin typeface="Poiret One"/>
                <a:ea typeface="Poiret One"/>
                <a:cs typeface="Poiret One"/>
                <a:sym typeface="Poiret One"/>
              </a:rPr>
              <a:t>This is a sample text. Insert your desired text here.</a:t>
            </a:r>
            <a:endParaRPr>
              <a:solidFill>
                <a:srgbClr val="434343"/>
              </a:solidFill>
              <a:latin typeface="Poiret One"/>
              <a:ea typeface="Poiret One"/>
              <a:cs typeface="Poiret One"/>
              <a:sym typeface="Poiret One"/>
            </a:endParaRPr>
          </a:p>
        </p:txBody>
      </p:sp>
      <p:sp>
        <p:nvSpPr>
          <p:cNvPr id="391" name="Google Shape;391;p33"/>
          <p:cNvSpPr txBox="1"/>
          <p:nvPr/>
        </p:nvSpPr>
        <p:spPr>
          <a:xfrm>
            <a:off x="5567259" y="1972600"/>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Poiret One"/>
                <a:ea typeface="Poiret One"/>
                <a:cs typeface="Poiret One"/>
                <a:sym typeface="Poiret One"/>
              </a:rPr>
              <a:t>This is a sample text. Insert your desired text here.</a:t>
            </a:r>
            <a:endParaRPr>
              <a:solidFill>
                <a:srgbClr val="434343"/>
              </a:solidFill>
              <a:latin typeface="Poiret One"/>
              <a:ea typeface="Poiret One"/>
              <a:cs typeface="Poiret One"/>
              <a:sym typeface="Poiret One"/>
            </a:endParaRPr>
          </a:p>
        </p:txBody>
      </p:sp>
      <p:sp>
        <p:nvSpPr>
          <p:cNvPr id="392" name="Google Shape;392;p33"/>
          <p:cNvSpPr txBox="1"/>
          <p:nvPr/>
        </p:nvSpPr>
        <p:spPr>
          <a:xfrm>
            <a:off x="7481784" y="2477425"/>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Poiret One"/>
                <a:ea typeface="Poiret One"/>
                <a:cs typeface="Poiret One"/>
                <a:sym typeface="Poiret One"/>
              </a:rPr>
              <a:t>This is a sample text. Insert your desired text here.</a:t>
            </a:r>
            <a:endParaRPr>
              <a:solidFill>
                <a:srgbClr val="434343"/>
              </a:solidFill>
              <a:latin typeface="Poiret One"/>
              <a:ea typeface="Poiret One"/>
              <a:cs typeface="Poiret One"/>
              <a:sym typeface="Poiret One"/>
            </a:endParaRPr>
          </a:p>
        </p:txBody>
      </p:sp>
      <p:grpSp>
        <p:nvGrpSpPr>
          <p:cNvPr id="393" name="Google Shape;393;p33"/>
          <p:cNvGrpSpPr/>
          <p:nvPr/>
        </p:nvGrpSpPr>
        <p:grpSpPr>
          <a:xfrm>
            <a:off x="3185227" y="2145231"/>
            <a:ext cx="2640300" cy="2642994"/>
            <a:chOff x="3188500" y="1682056"/>
            <a:chExt cx="2640300" cy="2642994"/>
          </a:xfrm>
        </p:grpSpPr>
        <p:sp>
          <p:nvSpPr>
            <p:cNvPr id="394" name="Google Shape;394;p33"/>
            <p:cNvSpPr/>
            <p:nvPr/>
          </p:nvSpPr>
          <p:spPr>
            <a:xfrm>
              <a:off x="3188500" y="1684750"/>
              <a:ext cx="2628900" cy="2640300"/>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395" name="Google Shape;395;p33"/>
            <p:cNvSpPr/>
            <p:nvPr/>
          </p:nvSpPr>
          <p:spPr>
            <a:xfrm>
              <a:off x="3188500" y="1682056"/>
              <a:ext cx="2640300" cy="2640300"/>
            </a:xfrm>
            <a:prstGeom prst="pie">
              <a:avLst>
                <a:gd fmla="val 16187296" name="adj1"/>
                <a:gd fmla="val 12695290" name="adj2"/>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sp>
        <p:nvSpPr>
          <p:cNvPr id="396" name="Google Shape;396;p33"/>
          <p:cNvSpPr/>
          <p:nvPr/>
        </p:nvSpPr>
        <p:spPr>
          <a:xfrm>
            <a:off x="1163939" y="3049313"/>
            <a:ext cx="1731393" cy="1738901"/>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397" name="Google Shape;397;p33"/>
          <p:cNvSpPr/>
          <p:nvPr/>
        </p:nvSpPr>
        <p:spPr>
          <a:xfrm>
            <a:off x="1157657" y="3047539"/>
            <a:ext cx="1738800" cy="1738800"/>
          </a:xfrm>
          <a:prstGeom prst="pie">
            <a:avLst>
              <a:gd fmla="val 16187296" name="adj1"/>
              <a:gd fmla="val 1190101" name="adj2"/>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nvGrpSpPr>
          <p:cNvPr id="398" name="Google Shape;398;p33"/>
          <p:cNvGrpSpPr/>
          <p:nvPr/>
        </p:nvGrpSpPr>
        <p:grpSpPr>
          <a:xfrm>
            <a:off x="6115418" y="3047539"/>
            <a:ext cx="1738902" cy="1740676"/>
            <a:chOff x="3188500" y="1682056"/>
            <a:chExt cx="2640300" cy="2642994"/>
          </a:xfrm>
        </p:grpSpPr>
        <p:sp>
          <p:nvSpPr>
            <p:cNvPr id="399" name="Google Shape;399;p33"/>
            <p:cNvSpPr/>
            <p:nvPr/>
          </p:nvSpPr>
          <p:spPr>
            <a:xfrm>
              <a:off x="3188500" y="1684750"/>
              <a:ext cx="2628900" cy="2640300"/>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00" name="Google Shape;400;p33"/>
            <p:cNvSpPr/>
            <p:nvPr/>
          </p:nvSpPr>
          <p:spPr>
            <a:xfrm>
              <a:off x="3188500" y="1682056"/>
              <a:ext cx="2640300" cy="2640300"/>
            </a:xfrm>
            <a:prstGeom prst="pie">
              <a:avLst>
                <a:gd fmla="val 16187296" name="adj1"/>
                <a:gd fmla="val 7603520" name="adj2"/>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4" name="Shape 404"/>
        <p:cNvGrpSpPr/>
        <p:nvPr/>
      </p:nvGrpSpPr>
      <p:grpSpPr>
        <a:xfrm>
          <a:off x="0" y="0"/>
          <a:ext cx="0" cy="0"/>
          <a:chOff x="0" y="0"/>
          <a:chExt cx="0" cy="0"/>
        </a:xfrm>
      </p:grpSpPr>
      <p:sp>
        <p:nvSpPr>
          <p:cNvPr id="405" name="Google Shape;405;p34"/>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Line Chart</a:t>
            </a:r>
            <a:endParaRPr/>
          </a:p>
        </p:txBody>
      </p:sp>
      <p:sp>
        <p:nvSpPr>
          <p:cNvPr id="406" name="Google Shape;406;p34"/>
          <p:cNvSpPr txBox="1"/>
          <p:nvPr>
            <p:ph idx="2" type="subTitle"/>
          </p:nvPr>
        </p:nvSpPr>
        <p:spPr>
          <a:xfrm>
            <a:off x="-100"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a:t>Edit the Chart and the series legend</a:t>
            </a:r>
            <a:endParaRPr/>
          </a:p>
        </p:txBody>
      </p:sp>
      <p:grpSp>
        <p:nvGrpSpPr>
          <p:cNvPr id="407" name="Google Shape;407;p34"/>
          <p:cNvGrpSpPr/>
          <p:nvPr/>
        </p:nvGrpSpPr>
        <p:grpSpPr>
          <a:xfrm>
            <a:off x="311695" y="1793365"/>
            <a:ext cx="331800" cy="2547705"/>
            <a:chOff x="547552" y="1608515"/>
            <a:chExt cx="331800" cy="2547705"/>
          </a:xfrm>
        </p:grpSpPr>
        <p:sp>
          <p:nvSpPr>
            <p:cNvPr id="408" name="Google Shape;408;p34"/>
            <p:cNvSpPr txBox="1"/>
            <p:nvPr/>
          </p:nvSpPr>
          <p:spPr>
            <a:xfrm>
              <a:off x="547552" y="1608515"/>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5</a:t>
              </a:r>
              <a:endParaRPr sz="1000">
                <a:latin typeface="Gruppo"/>
                <a:ea typeface="Gruppo"/>
                <a:cs typeface="Gruppo"/>
                <a:sym typeface="Gruppo"/>
              </a:endParaRPr>
            </a:p>
          </p:txBody>
        </p:sp>
        <p:sp>
          <p:nvSpPr>
            <p:cNvPr id="409" name="Google Shape;409;p34"/>
            <p:cNvSpPr txBox="1"/>
            <p:nvPr/>
          </p:nvSpPr>
          <p:spPr>
            <a:xfrm>
              <a:off x="547552" y="183619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4.5</a:t>
              </a:r>
              <a:endParaRPr sz="1000">
                <a:latin typeface="Gruppo"/>
                <a:ea typeface="Gruppo"/>
                <a:cs typeface="Gruppo"/>
                <a:sym typeface="Gruppo"/>
              </a:endParaRPr>
            </a:p>
          </p:txBody>
        </p:sp>
        <p:sp>
          <p:nvSpPr>
            <p:cNvPr id="410" name="Google Shape;410;p34"/>
            <p:cNvSpPr txBox="1"/>
            <p:nvPr/>
          </p:nvSpPr>
          <p:spPr>
            <a:xfrm>
              <a:off x="547552" y="206387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4</a:t>
              </a:r>
              <a:endParaRPr sz="1000">
                <a:latin typeface="Gruppo"/>
                <a:ea typeface="Gruppo"/>
                <a:cs typeface="Gruppo"/>
                <a:sym typeface="Gruppo"/>
              </a:endParaRPr>
            </a:p>
          </p:txBody>
        </p:sp>
        <p:sp>
          <p:nvSpPr>
            <p:cNvPr id="411" name="Google Shape;411;p34"/>
            <p:cNvSpPr txBox="1"/>
            <p:nvPr/>
          </p:nvSpPr>
          <p:spPr>
            <a:xfrm>
              <a:off x="547552" y="2291557"/>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3.5</a:t>
              </a:r>
              <a:endParaRPr sz="1000">
                <a:latin typeface="Gruppo"/>
                <a:ea typeface="Gruppo"/>
                <a:cs typeface="Gruppo"/>
                <a:sym typeface="Gruppo"/>
              </a:endParaRPr>
            </a:p>
          </p:txBody>
        </p:sp>
        <p:sp>
          <p:nvSpPr>
            <p:cNvPr id="412" name="Google Shape;412;p34"/>
            <p:cNvSpPr txBox="1"/>
            <p:nvPr/>
          </p:nvSpPr>
          <p:spPr>
            <a:xfrm>
              <a:off x="547552" y="251923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3</a:t>
              </a:r>
              <a:endParaRPr sz="1000">
                <a:latin typeface="Gruppo"/>
                <a:ea typeface="Gruppo"/>
                <a:cs typeface="Gruppo"/>
                <a:sym typeface="Gruppo"/>
              </a:endParaRPr>
            </a:p>
          </p:txBody>
        </p:sp>
        <p:sp>
          <p:nvSpPr>
            <p:cNvPr id="413" name="Google Shape;413;p34"/>
            <p:cNvSpPr txBox="1"/>
            <p:nvPr/>
          </p:nvSpPr>
          <p:spPr>
            <a:xfrm>
              <a:off x="547552" y="274691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2.5</a:t>
              </a:r>
              <a:endParaRPr sz="1000">
                <a:latin typeface="Gruppo"/>
                <a:ea typeface="Gruppo"/>
                <a:cs typeface="Gruppo"/>
                <a:sym typeface="Gruppo"/>
              </a:endParaRPr>
            </a:p>
          </p:txBody>
        </p:sp>
        <p:sp>
          <p:nvSpPr>
            <p:cNvPr id="414" name="Google Shape;414;p34"/>
            <p:cNvSpPr txBox="1"/>
            <p:nvPr/>
          </p:nvSpPr>
          <p:spPr>
            <a:xfrm>
              <a:off x="547552" y="2974595"/>
              <a:ext cx="2556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2</a:t>
              </a:r>
              <a:endParaRPr sz="1000">
                <a:latin typeface="Gruppo"/>
                <a:ea typeface="Gruppo"/>
                <a:cs typeface="Gruppo"/>
                <a:sym typeface="Gruppo"/>
              </a:endParaRPr>
            </a:p>
          </p:txBody>
        </p:sp>
        <p:sp>
          <p:nvSpPr>
            <p:cNvPr id="415" name="Google Shape;415;p34"/>
            <p:cNvSpPr txBox="1"/>
            <p:nvPr/>
          </p:nvSpPr>
          <p:spPr>
            <a:xfrm>
              <a:off x="547552" y="3202279"/>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1.5</a:t>
              </a:r>
              <a:endParaRPr sz="1000">
                <a:latin typeface="Gruppo"/>
                <a:ea typeface="Gruppo"/>
                <a:cs typeface="Gruppo"/>
                <a:sym typeface="Gruppo"/>
              </a:endParaRPr>
            </a:p>
          </p:txBody>
        </p:sp>
        <p:sp>
          <p:nvSpPr>
            <p:cNvPr id="416" name="Google Shape;416;p34"/>
            <p:cNvSpPr txBox="1"/>
            <p:nvPr/>
          </p:nvSpPr>
          <p:spPr>
            <a:xfrm>
              <a:off x="547552" y="3429960"/>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1</a:t>
              </a:r>
              <a:endParaRPr sz="1000">
                <a:latin typeface="Gruppo"/>
                <a:ea typeface="Gruppo"/>
                <a:cs typeface="Gruppo"/>
                <a:sym typeface="Gruppo"/>
              </a:endParaRPr>
            </a:p>
          </p:txBody>
        </p:sp>
        <p:sp>
          <p:nvSpPr>
            <p:cNvPr id="417" name="Google Shape;417;p34"/>
            <p:cNvSpPr txBox="1"/>
            <p:nvPr/>
          </p:nvSpPr>
          <p:spPr>
            <a:xfrm>
              <a:off x="547552" y="365764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0.5</a:t>
              </a:r>
              <a:endParaRPr sz="1000">
                <a:latin typeface="Gruppo"/>
                <a:ea typeface="Gruppo"/>
                <a:cs typeface="Gruppo"/>
                <a:sym typeface="Gruppo"/>
              </a:endParaRPr>
            </a:p>
          </p:txBody>
        </p:sp>
        <p:sp>
          <p:nvSpPr>
            <p:cNvPr id="418" name="Google Shape;418;p34"/>
            <p:cNvSpPr txBox="1"/>
            <p:nvPr/>
          </p:nvSpPr>
          <p:spPr>
            <a:xfrm>
              <a:off x="547552" y="388532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Gruppo"/>
                  <a:ea typeface="Gruppo"/>
                  <a:cs typeface="Gruppo"/>
                  <a:sym typeface="Gruppo"/>
                </a:rPr>
                <a:t>0</a:t>
              </a:r>
              <a:endParaRPr sz="1000">
                <a:latin typeface="Gruppo"/>
                <a:ea typeface="Gruppo"/>
                <a:cs typeface="Gruppo"/>
                <a:sym typeface="Gruppo"/>
              </a:endParaRPr>
            </a:p>
          </p:txBody>
        </p:sp>
      </p:grpSp>
      <p:grpSp>
        <p:nvGrpSpPr>
          <p:cNvPr id="419" name="Google Shape;419;p34"/>
          <p:cNvGrpSpPr/>
          <p:nvPr/>
        </p:nvGrpSpPr>
        <p:grpSpPr>
          <a:xfrm>
            <a:off x="2618661" y="2456147"/>
            <a:ext cx="819150" cy="298780"/>
            <a:chOff x="4495800" y="2343150"/>
            <a:chExt cx="1524000" cy="381000"/>
          </a:xfrm>
        </p:grpSpPr>
        <p:sp>
          <p:nvSpPr>
            <p:cNvPr id="420" name="Google Shape;420;p34"/>
            <p:cNvSpPr/>
            <p:nvPr/>
          </p:nvSpPr>
          <p:spPr>
            <a:xfrm>
              <a:off x="4495800" y="2419350"/>
              <a:ext cx="1524000" cy="304800"/>
            </a:xfrm>
            <a:prstGeom prst="roundRect">
              <a:avLst>
                <a:gd fmla="val 16667" name="adj"/>
              </a:avLst>
            </a:prstGeom>
            <a:solidFill>
              <a:srgbClr val="FCE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200">
                  <a:latin typeface="Gruppo"/>
                  <a:ea typeface="Gruppo"/>
                  <a:cs typeface="Gruppo"/>
                  <a:sym typeface="Gruppo"/>
                </a:rPr>
                <a:t>4</a:t>
              </a:r>
              <a:r>
                <a:rPr b="0" i="0" lang="en" sz="1200" u="none" cap="none" strike="noStrike">
                  <a:solidFill>
                    <a:srgbClr val="FFFFFF"/>
                  </a:solidFill>
                  <a:latin typeface="Gruppo"/>
                  <a:ea typeface="Gruppo"/>
                  <a:cs typeface="Gruppo"/>
                  <a:sym typeface="Gruppo"/>
                </a:rPr>
                <a:t>.</a:t>
              </a:r>
              <a:r>
                <a:rPr lang="en" sz="1200">
                  <a:latin typeface="Gruppo"/>
                  <a:ea typeface="Gruppo"/>
                  <a:cs typeface="Gruppo"/>
                  <a:sym typeface="Gruppo"/>
                </a:rPr>
                <a:t>45</a:t>
              </a:r>
              <a:endParaRPr b="0" i="0" sz="1200" u="none" cap="none" strike="noStrike">
                <a:latin typeface="Gruppo"/>
                <a:ea typeface="Gruppo"/>
                <a:cs typeface="Gruppo"/>
                <a:sym typeface="Gruppo"/>
              </a:endParaRPr>
            </a:p>
          </p:txBody>
        </p:sp>
        <p:sp>
          <p:nvSpPr>
            <p:cNvPr id="421" name="Google Shape;421;p34"/>
            <p:cNvSpPr/>
            <p:nvPr/>
          </p:nvSpPr>
          <p:spPr>
            <a:xfrm>
              <a:off x="5181600" y="2343150"/>
              <a:ext cx="152400" cy="152400"/>
            </a:xfrm>
            <a:prstGeom prst="triangle">
              <a:avLst>
                <a:gd fmla="val 50000" name="adj"/>
              </a:avLst>
            </a:prstGeom>
            <a:solidFill>
              <a:srgbClr val="FCE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Gruppo"/>
                <a:ea typeface="Gruppo"/>
                <a:cs typeface="Gruppo"/>
                <a:sym typeface="Gruppo"/>
              </a:endParaRPr>
            </a:p>
          </p:txBody>
        </p:sp>
      </p:grpSp>
      <p:cxnSp>
        <p:nvCxnSpPr>
          <p:cNvPr id="422" name="Google Shape;422;p34"/>
          <p:cNvCxnSpPr/>
          <p:nvPr/>
        </p:nvCxnSpPr>
        <p:spPr>
          <a:xfrm>
            <a:off x="596569" y="4189094"/>
            <a:ext cx="4346700" cy="0"/>
          </a:xfrm>
          <a:prstGeom prst="straightConnector1">
            <a:avLst/>
          </a:prstGeom>
          <a:noFill/>
          <a:ln cap="flat" cmpd="sng" w="19050">
            <a:solidFill>
              <a:srgbClr val="434343"/>
            </a:solidFill>
            <a:prstDash val="solid"/>
            <a:round/>
            <a:headEnd len="med" w="med" type="none"/>
            <a:tailEnd len="med" w="med" type="none"/>
          </a:ln>
        </p:spPr>
      </p:cxnSp>
      <p:cxnSp>
        <p:nvCxnSpPr>
          <p:cNvPr id="423" name="Google Shape;423;p34"/>
          <p:cNvCxnSpPr/>
          <p:nvPr/>
        </p:nvCxnSpPr>
        <p:spPr>
          <a:xfrm>
            <a:off x="1684986"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4" name="Google Shape;424;p34"/>
          <p:cNvCxnSpPr/>
          <p:nvPr/>
        </p:nvCxnSpPr>
        <p:spPr>
          <a:xfrm>
            <a:off x="1143342"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5" name="Google Shape;425;p34"/>
          <p:cNvCxnSpPr/>
          <p:nvPr/>
        </p:nvCxnSpPr>
        <p:spPr>
          <a:xfrm>
            <a:off x="601698"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6" name="Google Shape;426;p34"/>
          <p:cNvCxnSpPr/>
          <p:nvPr/>
        </p:nvCxnSpPr>
        <p:spPr>
          <a:xfrm>
            <a:off x="2226629"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7" name="Google Shape;427;p34"/>
          <p:cNvCxnSpPr/>
          <p:nvPr/>
        </p:nvCxnSpPr>
        <p:spPr>
          <a:xfrm>
            <a:off x="2768273"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8" name="Google Shape;428;p34"/>
          <p:cNvCxnSpPr/>
          <p:nvPr/>
        </p:nvCxnSpPr>
        <p:spPr>
          <a:xfrm>
            <a:off x="3309917"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29" name="Google Shape;429;p34"/>
          <p:cNvCxnSpPr/>
          <p:nvPr/>
        </p:nvCxnSpPr>
        <p:spPr>
          <a:xfrm>
            <a:off x="3851561"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30" name="Google Shape;430;p34"/>
          <p:cNvCxnSpPr/>
          <p:nvPr/>
        </p:nvCxnSpPr>
        <p:spPr>
          <a:xfrm>
            <a:off x="4393205" y="41890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431" name="Google Shape;431;p34"/>
          <p:cNvCxnSpPr/>
          <p:nvPr/>
        </p:nvCxnSpPr>
        <p:spPr>
          <a:xfrm>
            <a:off x="4938691" y="4189094"/>
            <a:ext cx="0" cy="36600"/>
          </a:xfrm>
          <a:prstGeom prst="straightConnector1">
            <a:avLst/>
          </a:prstGeom>
          <a:noFill/>
          <a:ln cap="flat" cmpd="sng" w="19050">
            <a:solidFill>
              <a:srgbClr val="434343"/>
            </a:solidFill>
            <a:prstDash val="solid"/>
            <a:round/>
            <a:headEnd len="med" w="med" type="none"/>
            <a:tailEnd len="med" w="med" type="none"/>
          </a:ln>
        </p:spPr>
      </p:cxnSp>
      <p:grpSp>
        <p:nvGrpSpPr>
          <p:cNvPr id="432" name="Google Shape;432;p34"/>
          <p:cNvGrpSpPr/>
          <p:nvPr/>
        </p:nvGrpSpPr>
        <p:grpSpPr>
          <a:xfrm>
            <a:off x="601493" y="4283265"/>
            <a:ext cx="4336968" cy="271020"/>
            <a:chOff x="543259" y="4066058"/>
            <a:chExt cx="8068777" cy="345600"/>
          </a:xfrm>
        </p:grpSpPr>
        <p:sp>
          <p:nvSpPr>
            <p:cNvPr id="433" name="Google Shape;433;p34"/>
            <p:cNvSpPr txBox="1"/>
            <p:nvPr/>
          </p:nvSpPr>
          <p:spPr>
            <a:xfrm>
              <a:off x="543259"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2013</a:t>
              </a:r>
              <a:endParaRPr sz="1200">
                <a:latin typeface="Gruppo"/>
                <a:ea typeface="Gruppo"/>
                <a:cs typeface="Gruppo"/>
                <a:sym typeface="Gruppo"/>
              </a:endParaRPr>
            </a:p>
          </p:txBody>
        </p:sp>
        <p:sp>
          <p:nvSpPr>
            <p:cNvPr id="434" name="Google Shape;434;p34"/>
            <p:cNvSpPr txBox="1"/>
            <p:nvPr/>
          </p:nvSpPr>
          <p:spPr>
            <a:xfrm>
              <a:off x="1550650"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2014</a:t>
              </a:r>
              <a:endParaRPr sz="1200">
                <a:latin typeface="Gruppo"/>
                <a:ea typeface="Gruppo"/>
                <a:cs typeface="Gruppo"/>
                <a:sym typeface="Gruppo"/>
              </a:endParaRPr>
            </a:p>
          </p:txBody>
        </p:sp>
        <p:sp>
          <p:nvSpPr>
            <p:cNvPr id="435" name="Google Shape;435;p34"/>
            <p:cNvSpPr txBox="1"/>
            <p:nvPr/>
          </p:nvSpPr>
          <p:spPr>
            <a:xfrm>
              <a:off x="2558513"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2015</a:t>
              </a:r>
              <a:endParaRPr sz="1200">
                <a:latin typeface="Gruppo"/>
                <a:ea typeface="Gruppo"/>
                <a:cs typeface="Gruppo"/>
                <a:sym typeface="Gruppo"/>
              </a:endParaRPr>
            </a:p>
          </p:txBody>
        </p:sp>
        <p:sp>
          <p:nvSpPr>
            <p:cNvPr id="436" name="Google Shape;436;p34"/>
            <p:cNvSpPr txBox="1"/>
            <p:nvPr/>
          </p:nvSpPr>
          <p:spPr>
            <a:xfrm>
              <a:off x="3566045"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2016</a:t>
              </a:r>
              <a:endParaRPr sz="1200">
                <a:latin typeface="Gruppo"/>
                <a:ea typeface="Gruppo"/>
                <a:cs typeface="Gruppo"/>
                <a:sym typeface="Gruppo"/>
              </a:endParaRPr>
            </a:p>
          </p:txBody>
        </p:sp>
        <p:sp>
          <p:nvSpPr>
            <p:cNvPr id="437" name="Google Shape;437;p34"/>
            <p:cNvSpPr txBox="1"/>
            <p:nvPr/>
          </p:nvSpPr>
          <p:spPr>
            <a:xfrm>
              <a:off x="4573907"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2017</a:t>
              </a:r>
              <a:endParaRPr sz="1200">
                <a:latin typeface="Gruppo"/>
                <a:ea typeface="Gruppo"/>
                <a:cs typeface="Gruppo"/>
                <a:sym typeface="Gruppo"/>
              </a:endParaRPr>
            </a:p>
          </p:txBody>
        </p:sp>
        <p:sp>
          <p:nvSpPr>
            <p:cNvPr id="438" name="Google Shape;438;p34"/>
            <p:cNvSpPr txBox="1"/>
            <p:nvPr/>
          </p:nvSpPr>
          <p:spPr>
            <a:xfrm>
              <a:off x="5616254"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2018</a:t>
              </a:r>
              <a:endParaRPr sz="1200">
                <a:latin typeface="Gruppo"/>
                <a:ea typeface="Gruppo"/>
                <a:cs typeface="Gruppo"/>
                <a:sym typeface="Gruppo"/>
              </a:endParaRPr>
            </a:p>
          </p:txBody>
        </p:sp>
        <p:sp>
          <p:nvSpPr>
            <p:cNvPr id="439" name="Google Shape;439;p34"/>
            <p:cNvSpPr txBox="1"/>
            <p:nvPr/>
          </p:nvSpPr>
          <p:spPr>
            <a:xfrm>
              <a:off x="6624092"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2018</a:t>
              </a:r>
              <a:endParaRPr sz="1200">
                <a:latin typeface="Gruppo"/>
                <a:ea typeface="Gruppo"/>
                <a:cs typeface="Gruppo"/>
                <a:sym typeface="Gruppo"/>
              </a:endParaRPr>
            </a:p>
          </p:txBody>
        </p:sp>
        <p:sp>
          <p:nvSpPr>
            <p:cNvPr id="440" name="Google Shape;440;p34"/>
            <p:cNvSpPr txBox="1"/>
            <p:nvPr/>
          </p:nvSpPr>
          <p:spPr>
            <a:xfrm>
              <a:off x="7638836"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Gruppo"/>
                  <a:ea typeface="Gruppo"/>
                  <a:cs typeface="Gruppo"/>
                  <a:sym typeface="Gruppo"/>
                </a:rPr>
                <a:t>2020</a:t>
              </a:r>
              <a:endParaRPr sz="1200">
                <a:latin typeface="Gruppo"/>
                <a:ea typeface="Gruppo"/>
                <a:cs typeface="Gruppo"/>
                <a:sym typeface="Gruppo"/>
              </a:endParaRPr>
            </a:p>
          </p:txBody>
        </p:sp>
      </p:grpSp>
      <p:cxnSp>
        <p:nvCxnSpPr>
          <p:cNvPr id="441" name="Google Shape;441;p34"/>
          <p:cNvCxnSpPr/>
          <p:nvPr/>
        </p:nvCxnSpPr>
        <p:spPr>
          <a:xfrm rot="10800000">
            <a:off x="601698" y="1912737"/>
            <a:ext cx="0" cy="2291100"/>
          </a:xfrm>
          <a:prstGeom prst="straightConnector1">
            <a:avLst/>
          </a:prstGeom>
          <a:noFill/>
          <a:ln cap="flat" cmpd="sng" w="19050">
            <a:solidFill>
              <a:srgbClr val="434343"/>
            </a:solidFill>
            <a:prstDash val="solid"/>
            <a:round/>
            <a:headEnd len="med" w="med" type="none"/>
            <a:tailEnd len="med" w="med" type="none"/>
          </a:ln>
        </p:spPr>
      </p:cxnSp>
      <p:sp>
        <p:nvSpPr>
          <p:cNvPr id="442" name="Google Shape;442;p34"/>
          <p:cNvSpPr/>
          <p:nvPr/>
        </p:nvSpPr>
        <p:spPr>
          <a:xfrm>
            <a:off x="915239" y="3237303"/>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43" name="Google Shape;443;p34"/>
          <p:cNvCxnSpPr>
            <a:stCxn id="442" idx="3"/>
            <a:endCxn id="444" idx="1"/>
          </p:cNvCxnSpPr>
          <p:nvPr/>
        </p:nvCxnSpPr>
        <p:spPr>
          <a:xfrm flipH="1" rot="10800000">
            <a:off x="980939" y="3067203"/>
            <a:ext cx="642300" cy="226200"/>
          </a:xfrm>
          <a:prstGeom prst="straightConnector1">
            <a:avLst/>
          </a:prstGeom>
          <a:noFill/>
          <a:ln cap="flat" cmpd="sng" w="19050">
            <a:solidFill>
              <a:srgbClr val="434343"/>
            </a:solidFill>
            <a:prstDash val="solid"/>
            <a:round/>
            <a:headEnd len="sm" w="sm" type="diamond"/>
            <a:tailEnd len="sm" w="sm" type="diamond"/>
          </a:ln>
        </p:spPr>
      </p:cxnSp>
      <p:sp>
        <p:nvSpPr>
          <p:cNvPr id="444" name="Google Shape;444;p34"/>
          <p:cNvSpPr/>
          <p:nvPr/>
        </p:nvSpPr>
        <p:spPr>
          <a:xfrm>
            <a:off x="1623127" y="3011159"/>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45" name="Google Shape;445;p34"/>
          <p:cNvSpPr/>
          <p:nvPr/>
        </p:nvSpPr>
        <p:spPr>
          <a:xfrm>
            <a:off x="2294894" y="2593553"/>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46" name="Google Shape;446;p34"/>
          <p:cNvCxnSpPr>
            <a:stCxn id="444" idx="3"/>
            <a:endCxn id="445" idx="1"/>
          </p:cNvCxnSpPr>
          <p:nvPr/>
        </p:nvCxnSpPr>
        <p:spPr>
          <a:xfrm flipH="1" rot="10800000">
            <a:off x="1688827" y="2649659"/>
            <a:ext cx="606000" cy="417600"/>
          </a:xfrm>
          <a:prstGeom prst="straightConnector1">
            <a:avLst/>
          </a:prstGeom>
          <a:noFill/>
          <a:ln cap="flat" cmpd="sng" w="19050">
            <a:solidFill>
              <a:srgbClr val="434343"/>
            </a:solidFill>
            <a:prstDash val="solid"/>
            <a:round/>
            <a:headEnd len="sm" w="sm" type="diamond"/>
            <a:tailEnd len="sm" w="sm" type="diamond"/>
          </a:ln>
        </p:spPr>
      </p:cxnSp>
      <p:sp>
        <p:nvSpPr>
          <p:cNvPr id="447" name="Google Shape;447;p34"/>
          <p:cNvSpPr/>
          <p:nvPr/>
        </p:nvSpPr>
        <p:spPr>
          <a:xfrm>
            <a:off x="2995337" y="2106918"/>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48" name="Google Shape;448;p34"/>
          <p:cNvCxnSpPr>
            <a:stCxn id="445" idx="3"/>
            <a:endCxn id="447" idx="1"/>
          </p:cNvCxnSpPr>
          <p:nvPr/>
        </p:nvCxnSpPr>
        <p:spPr>
          <a:xfrm flipH="1" rot="10800000">
            <a:off x="2360594" y="2163053"/>
            <a:ext cx="634800" cy="486600"/>
          </a:xfrm>
          <a:prstGeom prst="straightConnector1">
            <a:avLst/>
          </a:prstGeom>
          <a:noFill/>
          <a:ln cap="flat" cmpd="sng" w="19050">
            <a:solidFill>
              <a:srgbClr val="434343"/>
            </a:solidFill>
            <a:prstDash val="solid"/>
            <a:round/>
            <a:headEnd len="sm" w="sm" type="diamond"/>
            <a:tailEnd len="sm" w="sm" type="diamond"/>
          </a:ln>
        </p:spPr>
      </p:cxnSp>
      <p:sp>
        <p:nvSpPr>
          <p:cNvPr id="449" name="Google Shape;449;p34"/>
          <p:cNvSpPr/>
          <p:nvPr/>
        </p:nvSpPr>
        <p:spPr>
          <a:xfrm>
            <a:off x="3663073" y="2219137"/>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50" name="Google Shape;450;p34"/>
          <p:cNvCxnSpPr>
            <a:stCxn id="447" idx="3"/>
            <a:endCxn id="449" idx="1"/>
          </p:cNvCxnSpPr>
          <p:nvPr/>
        </p:nvCxnSpPr>
        <p:spPr>
          <a:xfrm>
            <a:off x="3061037" y="2163018"/>
            <a:ext cx="602100" cy="112200"/>
          </a:xfrm>
          <a:prstGeom prst="straightConnector1">
            <a:avLst/>
          </a:prstGeom>
          <a:noFill/>
          <a:ln cap="flat" cmpd="sng" w="19050">
            <a:solidFill>
              <a:srgbClr val="434343"/>
            </a:solidFill>
            <a:prstDash val="solid"/>
            <a:round/>
            <a:headEnd len="sm" w="sm" type="diamond"/>
            <a:tailEnd len="sm" w="sm" type="diamond"/>
          </a:ln>
        </p:spPr>
      </p:cxnSp>
      <p:sp>
        <p:nvSpPr>
          <p:cNvPr id="451" name="Google Shape;451;p34"/>
          <p:cNvSpPr/>
          <p:nvPr/>
        </p:nvSpPr>
        <p:spPr>
          <a:xfrm>
            <a:off x="4360305" y="3006934"/>
            <a:ext cx="65700" cy="112200"/>
          </a:xfrm>
          <a:prstGeom prst="diamond">
            <a:avLst/>
          </a:prstGeom>
          <a:solidFill>
            <a:srgbClr val="FCE8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52" name="Google Shape;452;p34"/>
          <p:cNvCxnSpPr>
            <a:stCxn id="449" idx="3"/>
            <a:endCxn id="451" idx="1"/>
          </p:cNvCxnSpPr>
          <p:nvPr/>
        </p:nvCxnSpPr>
        <p:spPr>
          <a:xfrm>
            <a:off x="3728773" y="2275237"/>
            <a:ext cx="631500" cy="787800"/>
          </a:xfrm>
          <a:prstGeom prst="straightConnector1">
            <a:avLst/>
          </a:prstGeom>
          <a:noFill/>
          <a:ln cap="flat" cmpd="sng" w="19050">
            <a:solidFill>
              <a:srgbClr val="434343"/>
            </a:solidFill>
            <a:prstDash val="solid"/>
            <a:round/>
            <a:headEnd len="sm" w="sm" type="diamond"/>
            <a:tailEnd len="sm" w="sm" type="diamond"/>
          </a:ln>
        </p:spPr>
      </p:cxnSp>
      <p:sp>
        <p:nvSpPr>
          <p:cNvPr id="453" name="Google Shape;453;p34"/>
          <p:cNvSpPr/>
          <p:nvPr/>
        </p:nvSpPr>
        <p:spPr>
          <a:xfrm>
            <a:off x="6231200" y="1865056"/>
            <a:ext cx="1557900" cy="226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454" name="Google Shape;454;p34"/>
          <p:cNvSpPr txBox="1"/>
          <p:nvPr/>
        </p:nvSpPr>
        <p:spPr>
          <a:xfrm>
            <a:off x="6164875" y="1830556"/>
            <a:ext cx="17715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u="none" cap="none" strike="noStrike">
                <a:latin typeface="Poiret One"/>
                <a:ea typeface="Poiret One"/>
                <a:cs typeface="Poiret One"/>
                <a:sym typeface="Poiret One"/>
              </a:rPr>
              <a:t>This is a sample text. </a:t>
            </a:r>
            <a:endParaRPr b="0" i="0" u="none" cap="none" strike="noStrike">
              <a:latin typeface="Poiret One"/>
              <a:ea typeface="Poiret One"/>
              <a:cs typeface="Poiret One"/>
              <a:sym typeface="Poiret One"/>
            </a:endParaRPr>
          </a:p>
        </p:txBody>
      </p:sp>
      <p:sp>
        <p:nvSpPr>
          <p:cNvPr id="455" name="Google Shape;455;p34"/>
          <p:cNvSpPr/>
          <p:nvPr/>
        </p:nvSpPr>
        <p:spPr>
          <a:xfrm>
            <a:off x="5678049" y="1833238"/>
            <a:ext cx="301625" cy="301625"/>
          </a:xfrm>
          <a:custGeom>
            <a:rect b="b" l="l" r="r" t="t"/>
            <a:pathLst>
              <a:path extrusionOk="0" h="300" w="300">
                <a:moveTo>
                  <a:pt x="167" y="102"/>
                </a:moveTo>
                <a:cubicBezTo>
                  <a:pt x="134" y="102"/>
                  <a:pt x="134" y="102"/>
                  <a:pt x="134" y="102"/>
                </a:cubicBezTo>
                <a:cubicBezTo>
                  <a:pt x="134" y="135"/>
                  <a:pt x="134" y="135"/>
                  <a:pt x="134" y="135"/>
                </a:cubicBezTo>
                <a:cubicBezTo>
                  <a:pt x="167" y="135"/>
                  <a:pt x="167" y="135"/>
                  <a:pt x="167" y="135"/>
                </a:cubicBezTo>
                <a:lnTo>
                  <a:pt x="167" y="102"/>
                </a:lnTo>
                <a:close/>
                <a:moveTo>
                  <a:pt x="234" y="102"/>
                </a:moveTo>
                <a:cubicBezTo>
                  <a:pt x="200" y="102"/>
                  <a:pt x="200" y="102"/>
                  <a:pt x="200" y="102"/>
                </a:cubicBezTo>
                <a:cubicBezTo>
                  <a:pt x="200" y="135"/>
                  <a:pt x="200" y="135"/>
                  <a:pt x="200" y="135"/>
                </a:cubicBezTo>
                <a:cubicBezTo>
                  <a:pt x="234" y="135"/>
                  <a:pt x="234" y="135"/>
                  <a:pt x="234" y="135"/>
                </a:cubicBezTo>
                <a:lnTo>
                  <a:pt x="234" y="102"/>
                </a:lnTo>
                <a:close/>
                <a:moveTo>
                  <a:pt x="284" y="210"/>
                </a:moveTo>
                <a:cubicBezTo>
                  <a:pt x="264" y="210"/>
                  <a:pt x="244" y="207"/>
                  <a:pt x="224" y="200"/>
                </a:cubicBezTo>
                <a:cubicBezTo>
                  <a:pt x="219" y="198"/>
                  <a:pt x="212" y="200"/>
                  <a:pt x="207" y="203"/>
                </a:cubicBezTo>
                <a:cubicBezTo>
                  <a:pt x="170" y="240"/>
                  <a:pt x="170" y="240"/>
                  <a:pt x="170" y="240"/>
                </a:cubicBezTo>
                <a:cubicBezTo>
                  <a:pt x="124" y="217"/>
                  <a:pt x="84" y="177"/>
                  <a:pt x="60" y="130"/>
                </a:cubicBezTo>
                <a:cubicBezTo>
                  <a:pt x="97" y="93"/>
                  <a:pt x="97" y="93"/>
                  <a:pt x="97" y="93"/>
                </a:cubicBezTo>
                <a:cubicBezTo>
                  <a:pt x="102" y="88"/>
                  <a:pt x="104" y="82"/>
                  <a:pt x="100" y="77"/>
                </a:cubicBezTo>
                <a:cubicBezTo>
                  <a:pt x="94" y="58"/>
                  <a:pt x="90" y="38"/>
                  <a:pt x="90" y="17"/>
                </a:cubicBezTo>
                <a:cubicBezTo>
                  <a:pt x="90" y="8"/>
                  <a:pt x="84" y="0"/>
                  <a:pt x="74" y="0"/>
                </a:cubicBezTo>
                <a:cubicBezTo>
                  <a:pt x="17" y="0"/>
                  <a:pt x="17" y="0"/>
                  <a:pt x="17" y="0"/>
                </a:cubicBezTo>
                <a:cubicBezTo>
                  <a:pt x="7" y="0"/>
                  <a:pt x="0" y="8"/>
                  <a:pt x="0" y="17"/>
                </a:cubicBezTo>
                <a:cubicBezTo>
                  <a:pt x="0" y="173"/>
                  <a:pt x="127" y="300"/>
                  <a:pt x="284" y="300"/>
                </a:cubicBezTo>
                <a:cubicBezTo>
                  <a:pt x="294" y="300"/>
                  <a:pt x="300" y="292"/>
                  <a:pt x="300" y="283"/>
                </a:cubicBezTo>
                <a:cubicBezTo>
                  <a:pt x="300" y="227"/>
                  <a:pt x="300" y="227"/>
                  <a:pt x="300" y="227"/>
                </a:cubicBezTo>
                <a:cubicBezTo>
                  <a:pt x="300" y="218"/>
                  <a:pt x="294" y="210"/>
                  <a:pt x="284" y="210"/>
                </a:cubicBezTo>
                <a:close/>
                <a:moveTo>
                  <a:pt x="267" y="102"/>
                </a:moveTo>
                <a:cubicBezTo>
                  <a:pt x="267" y="135"/>
                  <a:pt x="267" y="135"/>
                  <a:pt x="267" y="135"/>
                </a:cubicBezTo>
                <a:cubicBezTo>
                  <a:pt x="300" y="135"/>
                  <a:pt x="300" y="135"/>
                  <a:pt x="300" y="135"/>
                </a:cubicBezTo>
                <a:cubicBezTo>
                  <a:pt x="300" y="102"/>
                  <a:pt x="300" y="102"/>
                  <a:pt x="300" y="102"/>
                </a:cubicBezTo>
                <a:lnTo>
                  <a:pt x="267" y="10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Open Sans"/>
              <a:ea typeface="Open Sans"/>
              <a:cs typeface="Open Sans"/>
              <a:sym typeface="Open Sans"/>
            </a:endParaRPr>
          </a:p>
        </p:txBody>
      </p:sp>
      <p:sp>
        <p:nvSpPr>
          <p:cNvPr id="456" name="Google Shape;456;p34"/>
          <p:cNvSpPr/>
          <p:nvPr/>
        </p:nvSpPr>
        <p:spPr>
          <a:xfrm>
            <a:off x="6231200" y="2441919"/>
            <a:ext cx="1557900" cy="226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457" name="Google Shape;457;p34"/>
          <p:cNvSpPr/>
          <p:nvPr/>
        </p:nvSpPr>
        <p:spPr>
          <a:xfrm>
            <a:off x="6231200" y="3018769"/>
            <a:ext cx="1557900" cy="226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458" name="Google Shape;458;p34"/>
          <p:cNvSpPr/>
          <p:nvPr/>
        </p:nvSpPr>
        <p:spPr>
          <a:xfrm>
            <a:off x="6231200" y="3565044"/>
            <a:ext cx="1557900" cy="226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459" name="Google Shape;459;p34"/>
          <p:cNvSpPr/>
          <p:nvPr/>
        </p:nvSpPr>
        <p:spPr>
          <a:xfrm>
            <a:off x="6231200" y="4172507"/>
            <a:ext cx="1557900" cy="226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460" name="Google Shape;460;p34"/>
          <p:cNvSpPr/>
          <p:nvPr/>
        </p:nvSpPr>
        <p:spPr>
          <a:xfrm>
            <a:off x="5658999" y="2378815"/>
            <a:ext cx="339725" cy="350838"/>
          </a:xfrm>
          <a:custGeom>
            <a:rect b="b" l="l" r="r" t="t"/>
            <a:pathLst>
              <a:path extrusionOk="0" h="350" w="339">
                <a:moveTo>
                  <a:pt x="167" y="133"/>
                </a:moveTo>
                <a:cubicBezTo>
                  <a:pt x="200" y="133"/>
                  <a:pt x="200" y="133"/>
                  <a:pt x="200" y="133"/>
                </a:cubicBezTo>
                <a:cubicBezTo>
                  <a:pt x="200" y="83"/>
                  <a:pt x="200" y="83"/>
                  <a:pt x="200" y="83"/>
                </a:cubicBezTo>
                <a:cubicBezTo>
                  <a:pt x="250" y="83"/>
                  <a:pt x="250" y="83"/>
                  <a:pt x="250" y="83"/>
                </a:cubicBezTo>
                <a:cubicBezTo>
                  <a:pt x="250" y="50"/>
                  <a:pt x="250" y="50"/>
                  <a:pt x="250" y="50"/>
                </a:cubicBezTo>
                <a:cubicBezTo>
                  <a:pt x="200" y="50"/>
                  <a:pt x="200" y="50"/>
                  <a:pt x="200" y="50"/>
                </a:cubicBezTo>
                <a:cubicBezTo>
                  <a:pt x="200" y="0"/>
                  <a:pt x="200" y="0"/>
                  <a:pt x="200" y="0"/>
                </a:cubicBezTo>
                <a:cubicBezTo>
                  <a:pt x="167" y="0"/>
                  <a:pt x="167" y="0"/>
                  <a:pt x="167" y="0"/>
                </a:cubicBezTo>
                <a:cubicBezTo>
                  <a:pt x="167" y="50"/>
                  <a:pt x="167" y="50"/>
                  <a:pt x="167" y="50"/>
                </a:cubicBezTo>
                <a:cubicBezTo>
                  <a:pt x="117" y="50"/>
                  <a:pt x="117" y="50"/>
                  <a:pt x="117" y="50"/>
                </a:cubicBezTo>
                <a:cubicBezTo>
                  <a:pt x="117" y="83"/>
                  <a:pt x="117" y="83"/>
                  <a:pt x="117" y="83"/>
                </a:cubicBezTo>
                <a:cubicBezTo>
                  <a:pt x="167" y="83"/>
                  <a:pt x="167" y="83"/>
                  <a:pt x="167" y="83"/>
                </a:cubicBezTo>
                <a:lnTo>
                  <a:pt x="167" y="133"/>
                </a:lnTo>
                <a:close/>
                <a:moveTo>
                  <a:pt x="100" y="283"/>
                </a:moveTo>
                <a:cubicBezTo>
                  <a:pt x="82" y="283"/>
                  <a:pt x="67" y="298"/>
                  <a:pt x="67" y="317"/>
                </a:cubicBezTo>
                <a:cubicBezTo>
                  <a:pt x="67" y="335"/>
                  <a:pt x="82" y="350"/>
                  <a:pt x="100" y="350"/>
                </a:cubicBezTo>
                <a:cubicBezTo>
                  <a:pt x="119" y="350"/>
                  <a:pt x="134" y="335"/>
                  <a:pt x="134" y="317"/>
                </a:cubicBezTo>
                <a:cubicBezTo>
                  <a:pt x="134" y="298"/>
                  <a:pt x="119" y="283"/>
                  <a:pt x="100" y="283"/>
                </a:cubicBezTo>
                <a:close/>
                <a:moveTo>
                  <a:pt x="267" y="283"/>
                </a:moveTo>
                <a:cubicBezTo>
                  <a:pt x="249" y="283"/>
                  <a:pt x="234" y="298"/>
                  <a:pt x="234" y="317"/>
                </a:cubicBezTo>
                <a:cubicBezTo>
                  <a:pt x="234" y="335"/>
                  <a:pt x="249" y="350"/>
                  <a:pt x="267" y="350"/>
                </a:cubicBezTo>
                <a:cubicBezTo>
                  <a:pt x="285" y="350"/>
                  <a:pt x="300" y="335"/>
                  <a:pt x="300" y="317"/>
                </a:cubicBezTo>
                <a:cubicBezTo>
                  <a:pt x="300" y="298"/>
                  <a:pt x="285" y="283"/>
                  <a:pt x="267" y="283"/>
                </a:cubicBezTo>
                <a:close/>
                <a:moveTo>
                  <a:pt x="104" y="230"/>
                </a:moveTo>
                <a:cubicBezTo>
                  <a:pt x="104" y="228"/>
                  <a:pt x="104" y="228"/>
                  <a:pt x="104" y="228"/>
                </a:cubicBezTo>
                <a:cubicBezTo>
                  <a:pt x="119" y="202"/>
                  <a:pt x="119" y="202"/>
                  <a:pt x="119" y="202"/>
                </a:cubicBezTo>
                <a:cubicBezTo>
                  <a:pt x="244" y="202"/>
                  <a:pt x="244" y="202"/>
                  <a:pt x="244" y="202"/>
                </a:cubicBezTo>
                <a:cubicBezTo>
                  <a:pt x="257" y="202"/>
                  <a:pt x="267" y="195"/>
                  <a:pt x="274" y="185"/>
                </a:cubicBezTo>
                <a:cubicBezTo>
                  <a:pt x="339" y="68"/>
                  <a:pt x="339" y="68"/>
                  <a:pt x="339" y="68"/>
                </a:cubicBezTo>
                <a:cubicBezTo>
                  <a:pt x="310" y="52"/>
                  <a:pt x="310" y="52"/>
                  <a:pt x="310" y="52"/>
                </a:cubicBezTo>
                <a:cubicBezTo>
                  <a:pt x="292" y="85"/>
                  <a:pt x="292" y="85"/>
                  <a:pt x="292" y="85"/>
                </a:cubicBezTo>
                <a:cubicBezTo>
                  <a:pt x="245" y="168"/>
                  <a:pt x="245" y="168"/>
                  <a:pt x="245" y="168"/>
                </a:cubicBezTo>
                <a:cubicBezTo>
                  <a:pt x="129" y="168"/>
                  <a:pt x="129" y="168"/>
                  <a:pt x="129" y="168"/>
                </a:cubicBezTo>
                <a:cubicBezTo>
                  <a:pt x="127" y="163"/>
                  <a:pt x="127" y="163"/>
                  <a:pt x="127" y="163"/>
                </a:cubicBezTo>
                <a:cubicBezTo>
                  <a:pt x="90" y="85"/>
                  <a:pt x="90" y="85"/>
                  <a:pt x="90" y="85"/>
                </a:cubicBezTo>
                <a:cubicBezTo>
                  <a:pt x="74" y="52"/>
                  <a:pt x="74" y="52"/>
                  <a:pt x="74" y="52"/>
                </a:cubicBezTo>
                <a:cubicBezTo>
                  <a:pt x="59" y="18"/>
                  <a:pt x="59" y="18"/>
                  <a:pt x="59" y="18"/>
                </a:cubicBezTo>
                <a:cubicBezTo>
                  <a:pt x="0" y="18"/>
                  <a:pt x="0" y="18"/>
                  <a:pt x="0" y="18"/>
                </a:cubicBezTo>
                <a:cubicBezTo>
                  <a:pt x="0" y="52"/>
                  <a:pt x="0" y="52"/>
                  <a:pt x="0" y="52"/>
                </a:cubicBezTo>
                <a:cubicBezTo>
                  <a:pt x="34" y="52"/>
                  <a:pt x="34" y="52"/>
                  <a:pt x="34" y="52"/>
                </a:cubicBezTo>
                <a:cubicBezTo>
                  <a:pt x="94" y="178"/>
                  <a:pt x="94" y="178"/>
                  <a:pt x="94" y="178"/>
                </a:cubicBezTo>
                <a:cubicBezTo>
                  <a:pt x="72" y="218"/>
                  <a:pt x="72" y="218"/>
                  <a:pt x="72" y="218"/>
                </a:cubicBezTo>
                <a:cubicBezTo>
                  <a:pt x="69" y="223"/>
                  <a:pt x="69" y="228"/>
                  <a:pt x="69" y="235"/>
                </a:cubicBezTo>
                <a:cubicBezTo>
                  <a:pt x="69" y="253"/>
                  <a:pt x="84" y="268"/>
                  <a:pt x="102" y="268"/>
                </a:cubicBezTo>
                <a:cubicBezTo>
                  <a:pt x="302" y="268"/>
                  <a:pt x="302" y="268"/>
                  <a:pt x="302" y="268"/>
                </a:cubicBezTo>
                <a:cubicBezTo>
                  <a:pt x="302" y="235"/>
                  <a:pt x="302" y="235"/>
                  <a:pt x="302" y="235"/>
                </a:cubicBezTo>
                <a:cubicBezTo>
                  <a:pt x="107" y="235"/>
                  <a:pt x="107" y="235"/>
                  <a:pt x="107" y="235"/>
                </a:cubicBezTo>
                <a:cubicBezTo>
                  <a:pt x="105" y="233"/>
                  <a:pt x="104" y="232"/>
                  <a:pt x="104" y="23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61" name="Google Shape;461;p34"/>
          <p:cNvSpPr txBox="1"/>
          <p:nvPr/>
        </p:nvSpPr>
        <p:spPr>
          <a:xfrm>
            <a:off x="6164886" y="2400741"/>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u="none" cap="none" strike="noStrike">
                <a:latin typeface="Poiret One"/>
                <a:ea typeface="Poiret One"/>
                <a:cs typeface="Poiret One"/>
                <a:sym typeface="Poiret One"/>
              </a:rPr>
              <a:t>This is a sample text. </a:t>
            </a:r>
            <a:endParaRPr b="0" i="0" u="none" cap="none" strike="noStrike">
              <a:latin typeface="Poiret One"/>
              <a:ea typeface="Poiret One"/>
              <a:cs typeface="Poiret One"/>
              <a:sym typeface="Poiret One"/>
            </a:endParaRPr>
          </a:p>
        </p:txBody>
      </p:sp>
      <p:sp>
        <p:nvSpPr>
          <p:cNvPr id="462" name="Google Shape;462;p34"/>
          <p:cNvSpPr/>
          <p:nvPr/>
        </p:nvSpPr>
        <p:spPr>
          <a:xfrm>
            <a:off x="5678049" y="2965559"/>
            <a:ext cx="301625" cy="334963"/>
          </a:xfrm>
          <a:custGeom>
            <a:rect b="b" l="l" r="r" t="t"/>
            <a:pathLst>
              <a:path extrusionOk="0" h="333" w="300">
                <a:moveTo>
                  <a:pt x="267" y="33"/>
                </a:moveTo>
                <a:cubicBezTo>
                  <a:pt x="250" y="33"/>
                  <a:pt x="250" y="33"/>
                  <a:pt x="250" y="33"/>
                </a:cubicBezTo>
                <a:cubicBezTo>
                  <a:pt x="250" y="0"/>
                  <a:pt x="250" y="0"/>
                  <a:pt x="250" y="0"/>
                </a:cubicBezTo>
                <a:cubicBezTo>
                  <a:pt x="217" y="0"/>
                  <a:pt x="217" y="0"/>
                  <a:pt x="217" y="0"/>
                </a:cubicBezTo>
                <a:cubicBezTo>
                  <a:pt x="217" y="33"/>
                  <a:pt x="217" y="33"/>
                  <a:pt x="217" y="33"/>
                </a:cubicBezTo>
                <a:cubicBezTo>
                  <a:pt x="83" y="33"/>
                  <a:pt x="83" y="33"/>
                  <a:pt x="83" y="33"/>
                </a:cubicBezTo>
                <a:cubicBezTo>
                  <a:pt x="83" y="0"/>
                  <a:pt x="83" y="0"/>
                  <a:pt x="83" y="0"/>
                </a:cubicBezTo>
                <a:cubicBezTo>
                  <a:pt x="50" y="0"/>
                  <a:pt x="50" y="0"/>
                  <a:pt x="50" y="0"/>
                </a:cubicBezTo>
                <a:cubicBezTo>
                  <a:pt x="50" y="33"/>
                  <a:pt x="50" y="33"/>
                  <a:pt x="50" y="33"/>
                </a:cubicBezTo>
                <a:cubicBezTo>
                  <a:pt x="33" y="33"/>
                  <a:pt x="33" y="33"/>
                  <a:pt x="33" y="33"/>
                </a:cubicBezTo>
                <a:cubicBezTo>
                  <a:pt x="15" y="33"/>
                  <a:pt x="0" y="48"/>
                  <a:pt x="0" y="66"/>
                </a:cubicBezTo>
                <a:cubicBezTo>
                  <a:pt x="0" y="300"/>
                  <a:pt x="0" y="300"/>
                  <a:pt x="0" y="300"/>
                </a:cubicBezTo>
                <a:cubicBezTo>
                  <a:pt x="0" y="318"/>
                  <a:pt x="15" y="333"/>
                  <a:pt x="33" y="333"/>
                </a:cubicBezTo>
                <a:cubicBezTo>
                  <a:pt x="267" y="333"/>
                  <a:pt x="267" y="333"/>
                  <a:pt x="267" y="333"/>
                </a:cubicBezTo>
                <a:cubicBezTo>
                  <a:pt x="285" y="333"/>
                  <a:pt x="300" y="318"/>
                  <a:pt x="300" y="300"/>
                </a:cubicBezTo>
                <a:cubicBezTo>
                  <a:pt x="300" y="66"/>
                  <a:pt x="300" y="66"/>
                  <a:pt x="300" y="66"/>
                </a:cubicBezTo>
                <a:cubicBezTo>
                  <a:pt x="300" y="48"/>
                  <a:pt x="285" y="33"/>
                  <a:pt x="267" y="33"/>
                </a:cubicBezTo>
                <a:close/>
                <a:moveTo>
                  <a:pt x="267" y="300"/>
                </a:moveTo>
                <a:cubicBezTo>
                  <a:pt x="33" y="300"/>
                  <a:pt x="33" y="300"/>
                  <a:pt x="33" y="300"/>
                </a:cubicBezTo>
                <a:cubicBezTo>
                  <a:pt x="33" y="116"/>
                  <a:pt x="33" y="116"/>
                  <a:pt x="33" y="116"/>
                </a:cubicBezTo>
                <a:cubicBezTo>
                  <a:pt x="267" y="116"/>
                  <a:pt x="267" y="116"/>
                  <a:pt x="267" y="116"/>
                </a:cubicBezTo>
                <a:lnTo>
                  <a:pt x="267" y="300"/>
                </a:lnTo>
                <a:close/>
                <a:moveTo>
                  <a:pt x="67" y="150"/>
                </a:moveTo>
                <a:cubicBezTo>
                  <a:pt x="150" y="150"/>
                  <a:pt x="150" y="150"/>
                  <a:pt x="150" y="150"/>
                </a:cubicBezTo>
                <a:cubicBezTo>
                  <a:pt x="150" y="233"/>
                  <a:pt x="150" y="233"/>
                  <a:pt x="150" y="233"/>
                </a:cubicBezTo>
                <a:cubicBezTo>
                  <a:pt x="67" y="233"/>
                  <a:pt x="67" y="233"/>
                  <a:pt x="67" y="233"/>
                </a:cubicBezTo>
                <a:lnTo>
                  <a:pt x="67" y="15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63" name="Google Shape;463;p34"/>
          <p:cNvSpPr txBox="1"/>
          <p:nvPr/>
        </p:nvSpPr>
        <p:spPr>
          <a:xfrm>
            <a:off x="6164886" y="2970925"/>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u="none" cap="none" strike="noStrike">
                <a:latin typeface="Poiret One"/>
                <a:ea typeface="Poiret One"/>
                <a:cs typeface="Poiret One"/>
                <a:sym typeface="Poiret One"/>
              </a:rPr>
              <a:t>This is a sample text. </a:t>
            </a:r>
            <a:endParaRPr b="0" i="0" u="none" cap="none" strike="noStrike">
              <a:latin typeface="Poiret One"/>
              <a:ea typeface="Poiret One"/>
              <a:cs typeface="Poiret One"/>
              <a:sym typeface="Poiret One"/>
            </a:endParaRPr>
          </a:p>
        </p:txBody>
      </p:sp>
      <p:sp>
        <p:nvSpPr>
          <p:cNvPr id="464" name="Google Shape;464;p34"/>
          <p:cNvSpPr/>
          <p:nvPr/>
        </p:nvSpPr>
        <p:spPr>
          <a:xfrm>
            <a:off x="5661386" y="3527122"/>
            <a:ext cx="334963" cy="334963"/>
          </a:xfrm>
          <a:custGeom>
            <a:rect b="b" l="l" r="r" t="t"/>
            <a:pathLst>
              <a:path extrusionOk="0" h="334" w="333">
                <a:moveTo>
                  <a:pt x="316" y="67"/>
                </a:moveTo>
                <a:cubicBezTo>
                  <a:pt x="283" y="67"/>
                  <a:pt x="283" y="67"/>
                  <a:pt x="283" y="67"/>
                </a:cubicBezTo>
                <a:cubicBezTo>
                  <a:pt x="283" y="217"/>
                  <a:pt x="283" y="217"/>
                  <a:pt x="283" y="217"/>
                </a:cubicBezTo>
                <a:cubicBezTo>
                  <a:pt x="66" y="217"/>
                  <a:pt x="66" y="217"/>
                  <a:pt x="66" y="217"/>
                </a:cubicBezTo>
                <a:cubicBezTo>
                  <a:pt x="66" y="250"/>
                  <a:pt x="66" y="250"/>
                  <a:pt x="66" y="250"/>
                </a:cubicBezTo>
                <a:cubicBezTo>
                  <a:pt x="66" y="260"/>
                  <a:pt x="73" y="267"/>
                  <a:pt x="83" y="267"/>
                </a:cubicBezTo>
                <a:cubicBezTo>
                  <a:pt x="266" y="267"/>
                  <a:pt x="266" y="267"/>
                  <a:pt x="266" y="267"/>
                </a:cubicBezTo>
                <a:cubicBezTo>
                  <a:pt x="333" y="334"/>
                  <a:pt x="333" y="334"/>
                  <a:pt x="333" y="334"/>
                </a:cubicBezTo>
                <a:cubicBezTo>
                  <a:pt x="333" y="84"/>
                  <a:pt x="333" y="84"/>
                  <a:pt x="333" y="84"/>
                </a:cubicBezTo>
                <a:cubicBezTo>
                  <a:pt x="333" y="75"/>
                  <a:pt x="326" y="67"/>
                  <a:pt x="316" y="67"/>
                </a:cubicBezTo>
                <a:close/>
                <a:moveTo>
                  <a:pt x="250" y="167"/>
                </a:moveTo>
                <a:cubicBezTo>
                  <a:pt x="250" y="17"/>
                  <a:pt x="250" y="17"/>
                  <a:pt x="250" y="17"/>
                </a:cubicBezTo>
                <a:cubicBezTo>
                  <a:pt x="250" y="7"/>
                  <a:pt x="243" y="0"/>
                  <a:pt x="233" y="0"/>
                </a:cubicBezTo>
                <a:cubicBezTo>
                  <a:pt x="16" y="0"/>
                  <a:pt x="16" y="0"/>
                  <a:pt x="16" y="0"/>
                </a:cubicBezTo>
                <a:cubicBezTo>
                  <a:pt x="6" y="0"/>
                  <a:pt x="0" y="7"/>
                  <a:pt x="0" y="17"/>
                </a:cubicBezTo>
                <a:cubicBezTo>
                  <a:pt x="0" y="250"/>
                  <a:pt x="0" y="250"/>
                  <a:pt x="0" y="250"/>
                </a:cubicBezTo>
                <a:cubicBezTo>
                  <a:pt x="66" y="184"/>
                  <a:pt x="66" y="184"/>
                  <a:pt x="66" y="184"/>
                </a:cubicBezTo>
                <a:cubicBezTo>
                  <a:pt x="233" y="184"/>
                  <a:pt x="233" y="184"/>
                  <a:pt x="233" y="184"/>
                </a:cubicBezTo>
                <a:cubicBezTo>
                  <a:pt x="243" y="184"/>
                  <a:pt x="250" y="177"/>
                  <a:pt x="250" y="167"/>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65" name="Google Shape;465;p34"/>
          <p:cNvSpPr txBox="1"/>
          <p:nvPr/>
        </p:nvSpPr>
        <p:spPr>
          <a:xfrm>
            <a:off x="6164886" y="354111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u="none" cap="none" strike="noStrike">
                <a:latin typeface="Poiret One"/>
                <a:ea typeface="Poiret One"/>
                <a:cs typeface="Poiret One"/>
                <a:sym typeface="Poiret One"/>
              </a:rPr>
              <a:t>This is a sample text. </a:t>
            </a:r>
            <a:endParaRPr b="0" i="0" u="none" cap="none" strike="noStrike">
              <a:latin typeface="Poiret One"/>
              <a:ea typeface="Poiret One"/>
              <a:cs typeface="Poiret One"/>
              <a:sym typeface="Poiret One"/>
            </a:endParaRPr>
          </a:p>
        </p:txBody>
      </p:sp>
      <p:sp>
        <p:nvSpPr>
          <p:cNvPr id="466" name="Google Shape;466;p34"/>
          <p:cNvSpPr/>
          <p:nvPr/>
        </p:nvSpPr>
        <p:spPr>
          <a:xfrm>
            <a:off x="5678049" y="4080638"/>
            <a:ext cx="301625" cy="368300"/>
          </a:xfrm>
          <a:custGeom>
            <a:rect b="b" l="l" r="r" t="t"/>
            <a:pathLst>
              <a:path extrusionOk="0" h="366" w="300">
                <a:moveTo>
                  <a:pt x="150" y="0"/>
                </a:moveTo>
                <a:cubicBezTo>
                  <a:pt x="0" y="66"/>
                  <a:pt x="0" y="66"/>
                  <a:pt x="0" y="66"/>
                </a:cubicBezTo>
                <a:cubicBezTo>
                  <a:pt x="0" y="166"/>
                  <a:pt x="0" y="166"/>
                  <a:pt x="0" y="166"/>
                </a:cubicBezTo>
                <a:cubicBezTo>
                  <a:pt x="0" y="258"/>
                  <a:pt x="63" y="345"/>
                  <a:pt x="150" y="366"/>
                </a:cubicBezTo>
                <a:cubicBezTo>
                  <a:pt x="237" y="345"/>
                  <a:pt x="300" y="258"/>
                  <a:pt x="300" y="166"/>
                </a:cubicBezTo>
                <a:cubicBezTo>
                  <a:pt x="300" y="66"/>
                  <a:pt x="300" y="66"/>
                  <a:pt x="300" y="66"/>
                </a:cubicBezTo>
                <a:lnTo>
                  <a:pt x="150" y="0"/>
                </a:lnTo>
                <a:close/>
                <a:moveTo>
                  <a:pt x="117" y="266"/>
                </a:moveTo>
                <a:cubicBezTo>
                  <a:pt x="50" y="200"/>
                  <a:pt x="50" y="200"/>
                  <a:pt x="50" y="200"/>
                </a:cubicBezTo>
                <a:cubicBezTo>
                  <a:pt x="73" y="176"/>
                  <a:pt x="73" y="176"/>
                  <a:pt x="73" y="176"/>
                </a:cubicBezTo>
                <a:cubicBezTo>
                  <a:pt x="117" y="220"/>
                  <a:pt x="117" y="220"/>
                  <a:pt x="117" y="220"/>
                </a:cubicBezTo>
                <a:cubicBezTo>
                  <a:pt x="227" y="110"/>
                  <a:pt x="227" y="110"/>
                  <a:pt x="227" y="110"/>
                </a:cubicBezTo>
                <a:cubicBezTo>
                  <a:pt x="250" y="133"/>
                  <a:pt x="250" y="133"/>
                  <a:pt x="250" y="133"/>
                </a:cubicBezTo>
                <a:lnTo>
                  <a:pt x="117" y="26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67" name="Google Shape;467;p34"/>
          <p:cNvSpPr txBox="1"/>
          <p:nvPr/>
        </p:nvSpPr>
        <p:spPr>
          <a:xfrm>
            <a:off x="6164886" y="4111294"/>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u="none" cap="none" strike="noStrike">
                <a:latin typeface="Poiret One"/>
                <a:ea typeface="Poiret One"/>
                <a:cs typeface="Poiret One"/>
                <a:sym typeface="Poiret One"/>
              </a:rPr>
              <a:t>This is a sample text. </a:t>
            </a:r>
            <a:endParaRPr b="0" i="0" u="none" cap="none" strike="noStrike">
              <a:latin typeface="Poiret One"/>
              <a:ea typeface="Poiret One"/>
              <a:cs typeface="Poiret One"/>
              <a:sym typeface="Poiret On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1" name="Shape 471"/>
        <p:cNvGrpSpPr/>
        <p:nvPr/>
      </p:nvGrpSpPr>
      <p:grpSpPr>
        <a:xfrm>
          <a:off x="0" y="0"/>
          <a:ext cx="0" cy="0"/>
          <a:chOff x="0" y="0"/>
          <a:chExt cx="0" cy="0"/>
        </a:xfrm>
      </p:grpSpPr>
      <p:sp>
        <p:nvSpPr>
          <p:cNvPr id="472" name="Google Shape;472;p35"/>
          <p:cNvSpPr/>
          <p:nvPr/>
        </p:nvSpPr>
        <p:spPr>
          <a:xfrm>
            <a:off x="476250" y="2143125"/>
            <a:ext cx="3714900" cy="457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5"/>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This is a </a:t>
            </a:r>
            <a:r>
              <a:rPr b="1" i="1" lang="en"/>
              <a:t>Demo</a:t>
            </a:r>
            <a:endParaRPr b="1" i="1"/>
          </a:p>
        </p:txBody>
      </p:sp>
      <p:sp>
        <p:nvSpPr>
          <p:cNvPr id="474" name="Google Shape;474;p35"/>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 this section the presenter will show the application and its features.</a:t>
            </a:r>
            <a:endParaRPr/>
          </a:p>
        </p:txBody>
      </p:sp>
      <p:grpSp>
        <p:nvGrpSpPr>
          <p:cNvPr id="475" name="Google Shape;475;p35"/>
          <p:cNvGrpSpPr/>
          <p:nvPr/>
        </p:nvGrpSpPr>
        <p:grpSpPr>
          <a:xfrm>
            <a:off x="4754700" y="849682"/>
            <a:ext cx="4196304" cy="3444136"/>
            <a:chOff x="4754700" y="555607"/>
            <a:chExt cx="4196304" cy="3444136"/>
          </a:xfrm>
        </p:grpSpPr>
        <p:sp>
          <p:nvSpPr>
            <p:cNvPr id="476" name="Google Shape;476;p35"/>
            <p:cNvSpPr/>
            <p:nvPr/>
          </p:nvSpPr>
          <p:spPr>
            <a:xfrm>
              <a:off x="6422934" y="3425731"/>
              <a:ext cx="839100" cy="4194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77" name="Google Shape;477;p35"/>
            <p:cNvSpPr/>
            <p:nvPr/>
          </p:nvSpPr>
          <p:spPr>
            <a:xfrm>
              <a:off x="6355814" y="3999743"/>
              <a:ext cx="12585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78" name="Google Shape;478;p35"/>
            <p:cNvSpPr/>
            <p:nvPr/>
          </p:nvSpPr>
          <p:spPr>
            <a:xfrm>
              <a:off x="4754700" y="555607"/>
              <a:ext cx="4194900" cy="25596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79" name="Google Shape;479;p35"/>
            <p:cNvSpPr/>
            <p:nvPr/>
          </p:nvSpPr>
          <p:spPr>
            <a:xfrm>
              <a:off x="4756104" y="3115298"/>
              <a:ext cx="4194900" cy="4194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0" name="Google Shape;480;p35"/>
            <p:cNvSpPr/>
            <p:nvPr/>
          </p:nvSpPr>
          <p:spPr>
            <a:xfrm>
              <a:off x="6818666" y="3293577"/>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1" name="Google Shape;481;p35"/>
            <p:cNvSpPr/>
            <p:nvPr/>
          </p:nvSpPr>
          <p:spPr>
            <a:xfrm>
              <a:off x="6857820" y="640912"/>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2" name="Google Shape;482;p35"/>
            <p:cNvSpPr/>
            <p:nvPr/>
          </p:nvSpPr>
          <p:spPr>
            <a:xfrm>
              <a:off x="4870282" y="679205"/>
              <a:ext cx="3944400" cy="23124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434343"/>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Outline-Browsers-Presentation.png" id="483" name="Google Shape;483;p35"/>
            <p:cNvPicPr preferRelativeResize="0"/>
            <p:nvPr/>
          </p:nvPicPr>
          <p:blipFill>
            <a:blip r:embed="rId3">
              <a:alphaModFix/>
            </a:blip>
            <a:stretch>
              <a:fillRect/>
            </a:stretch>
          </p:blipFill>
          <p:spPr>
            <a:xfrm>
              <a:off x="4883650" y="810525"/>
              <a:ext cx="3917650" cy="2135125"/>
            </a:xfrm>
            <a:prstGeom prst="rect">
              <a:avLst/>
            </a:prstGeom>
            <a:noFill/>
            <a:ln>
              <a:noFill/>
            </a:ln>
          </p:spPr>
        </p:pic>
        <p:sp>
          <p:nvSpPr>
            <p:cNvPr id="484" name="Google Shape;484;p35"/>
            <p:cNvSpPr txBox="1"/>
            <p:nvPr/>
          </p:nvSpPr>
          <p:spPr>
            <a:xfrm>
              <a:off x="5641900" y="1365625"/>
              <a:ext cx="2412300" cy="102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This is your App Demo</a:t>
              </a:r>
              <a:endParaRPr>
                <a:solidFill>
                  <a:srgbClr val="FFFFFF"/>
                </a:solidFill>
                <a:latin typeface="Open Sans"/>
                <a:ea typeface="Open Sans"/>
                <a:cs typeface="Open Sans"/>
                <a:sym typeface="Open Sans"/>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36"/>
          <p:cNvSpPr/>
          <p:nvPr/>
        </p:nvSpPr>
        <p:spPr>
          <a:xfrm>
            <a:off x="1506175" y="3337475"/>
            <a:ext cx="6144600" cy="414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6"/>
          <p:cNvSpPr/>
          <p:nvPr/>
        </p:nvSpPr>
        <p:spPr>
          <a:xfrm>
            <a:off x="792725" y="1392325"/>
            <a:ext cx="7558500" cy="12438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36"/>
          <p:cNvSpPr txBox="1"/>
          <p:nvPr>
            <p:ph type="title"/>
          </p:nvPr>
        </p:nvSpPr>
        <p:spPr>
          <a:xfrm>
            <a:off x="311700" y="1106125"/>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99,000,123</a:t>
            </a:r>
            <a:endParaRPr/>
          </a:p>
        </p:txBody>
      </p:sp>
      <p:sp>
        <p:nvSpPr>
          <p:cNvPr id="492" name="Google Shape;492;p36"/>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i="1" lang="en"/>
              <a:t>Use Big </a:t>
            </a:r>
            <a:r>
              <a:rPr b="1" i="1" lang="en"/>
              <a:t>Numbers</a:t>
            </a:r>
            <a:r>
              <a:rPr i="1" lang="en"/>
              <a:t> for Big </a:t>
            </a:r>
            <a:r>
              <a:rPr b="1" i="1" lang="en"/>
              <a:t>Impact</a:t>
            </a:r>
            <a:endParaRPr b="1" i="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sp>
        <p:nvSpPr>
          <p:cNvPr id="497" name="Google Shape;497;p37"/>
          <p:cNvSpPr/>
          <p:nvPr/>
        </p:nvSpPr>
        <p:spPr>
          <a:xfrm>
            <a:off x="5318625" y="2350525"/>
            <a:ext cx="1631700" cy="5532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7"/>
          <p:cNvSpPr/>
          <p:nvPr/>
        </p:nvSpPr>
        <p:spPr>
          <a:xfrm>
            <a:off x="589925" y="2341300"/>
            <a:ext cx="2617800" cy="433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7"/>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i="1" lang="en"/>
              <a:t>Numbers</a:t>
            </a:r>
            <a:endParaRPr i="1"/>
          </a:p>
        </p:txBody>
      </p:sp>
      <p:sp>
        <p:nvSpPr>
          <p:cNvPr id="500" name="Google Shape;500;p37"/>
          <p:cNvSpPr txBox="1"/>
          <p:nvPr/>
        </p:nvSpPr>
        <p:spPr>
          <a:xfrm>
            <a:off x="5233375" y="2124256"/>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latin typeface="Gruppo"/>
                <a:ea typeface="Gruppo"/>
                <a:cs typeface="Gruppo"/>
                <a:sym typeface="Gruppo"/>
              </a:rPr>
              <a:t>35,000</a:t>
            </a:r>
            <a:endParaRPr sz="4800">
              <a:latin typeface="Gruppo"/>
              <a:ea typeface="Gruppo"/>
              <a:cs typeface="Gruppo"/>
              <a:sym typeface="Gruppo"/>
            </a:endParaRPr>
          </a:p>
        </p:txBody>
      </p:sp>
      <p:sp>
        <p:nvSpPr>
          <p:cNvPr id="501" name="Google Shape;501;p37"/>
          <p:cNvSpPr txBox="1"/>
          <p:nvPr/>
        </p:nvSpPr>
        <p:spPr>
          <a:xfrm>
            <a:off x="4688288" y="933175"/>
            <a:ext cx="495000" cy="72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latin typeface="Anton"/>
                <a:ea typeface="Anton"/>
                <a:cs typeface="Anton"/>
                <a:sym typeface="Anton"/>
              </a:rPr>
              <a:t>$</a:t>
            </a:r>
            <a:endParaRPr sz="4800">
              <a:latin typeface="Anton"/>
              <a:ea typeface="Anton"/>
              <a:cs typeface="Anton"/>
              <a:sym typeface="Anton"/>
            </a:endParaRPr>
          </a:p>
        </p:txBody>
      </p:sp>
      <p:sp>
        <p:nvSpPr>
          <p:cNvPr id="502" name="Google Shape;502;p37"/>
          <p:cNvSpPr/>
          <p:nvPr/>
        </p:nvSpPr>
        <p:spPr>
          <a:xfrm>
            <a:off x="5306025" y="3579675"/>
            <a:ext cx="962100" cy="571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7"/>
          <p:cNvSpPr/>
          <p:nvPr/>
        </p:nvSpPr>
        <p:spPr>
          <a:xfrm>
            <a:off x="5318625" y="995525"/>
            <a:ext cx="2433600" cy="571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7"/>
          <p:cNvSpPr txBox="1"/>
          <p:nvPr/>
        </p:nvSpPr>
        <p:spPr>
          <a:xfrm>
            <a:off x="5233375" y="76457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latin typeface="Gruppo"/>
                <a:ea typeface="Gruppo"/>
                <a:cs typeface="Gruppo"/>
                <a:sym typeface="Gruppo"/>
              </a:rPr>
              <a:t>95,000,312</a:t>
            </a:r>
            <a:endParaRPr sz="4800">
              <a:latin typeface="Gruppo"/>
              <a:ea typeface="Gruppo"/>
              <a:cs typeface="Gruppo"/>
              <a:sym typeface="Gruppo"/>
            </a:endParaRPr>
          </a:p>
        </p:txBody>
      </p:sp>
      <p:sp>
        <p:nvSpPr>
          <p:cNvPr id="505" name="Google Shape;505;p37"/>
          <p:cNvSpPr txBox="1"/>
          <p:nvPr/>
        </p:nvSpPr>
        <p:spPr>
          <a:xfrm>
            <a:off x="5233375" y="337332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latin typeface="Gruppo"/>
                <a:ea typeface="Gruppo"/>
                <a:cs typeface="Gruppo"/>
                <a:sym typeface="Gruppo"/>
              </a:rPr>
              <a:t>35%</a:t>
            </a:r>
            <a:endParaRPr sz="4800">
              <a:latin typeface="Gruppo"/>
              <a:ea typeface="Gruppo"/>
              <a:cs typeface="Gruppo"/>
              <a:sym typeface="Gruppo"/>
            </a:endParaRPr>
          </a:p>
        </p:txBody>
      </p:sp>
      <p:sp>
        <p:nvSpPr>
          <p:cNvPr id="506" name="Google Shape;506;p37"/>
          <p:cNvSpPr txBox="1"/>
          <p:nvPr>
            <p:ph idx="4294967295" type="subTitle"/>
          </p:nvPr>
        </p:nvSpPr>
        <p:spPr>
          <a:xfrm>
            <a:off x="490250" y="3356100"/>
            <a:ext cx="2985000" cy="329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Briefly explain the numbers you are showing.</a:t>
            </a:r>
            <a:endParaRPr/>
          </a:p>
        </p:txBody>
      </p:sp>
      <p:sp>
        <p:nvSpPr>
          <p:cNvPr id="507" name="Google Shape;507;p37"/>
          <p:cNvSpPr/>
          <p:nvPr/>
        </p:nvSpPr>
        <p:spPr>
          <a:xfrm>
            <a:off x="4693213" y="3661155"/>
            <a:ext cx="494875" cy="494875"/>
          </a:xfrm>
          <a:custGeom>
            <a:rect b="b" l="l" r="r" t="t"/>
            <a:pathLst>
              <a:path extrusionOk="0" h="333" w="334">
                <a:moveTo>
                  <a:pt x="100" y="266"/>
                </a:moveTo>
                <a:cubicBezTo>
                  <a:pt x="82" y="266"/>
                  <a:pt x="67" y="281"/>
                  <a:pt x="67" y="300"/>
                </a:cubicBezTo>
                <a:cubicBezTo>
                  <a:pt x="67" y="318"/>
                  <a:pt x="82" y="333"/>
                  <a:pt x="100" y="333"/>
                </a:cubicBezTo>
                <a:cubicBezTo>
                  <a:pt x="119" y="333"/>
                  <a:pt x="134" y="318"/>
                  <a:pt x="134" y="300"/>
                </a:cubicBezTo>
                <a:cubicBezTo>
                  <a:pt x="134" y="281"/>
                  <a:pt x="119" y="266"/>
                  <a:pt x="100" y="266"/>
                </a:cubicBezTo>
                <a:close/>
                <a:moveTo>
                  <a:pt x="0" y="0"/>
                </a:moveTo>
                <a:cubicBezTo>
                  <a:pt x="0" y="33"/>
                  <a:pt x="0" y="33"/>
                  <a:pt x="0" y="33"/>
                </a:cubicBezTo>
                <a:cubicBezTo>
                  <a:pt x="34" y="33"/>
                  <a:pt x="34" y="33"/>
                  <a:pt x="34" y="33"/>
                </a:cubicBezTo>
                <a:cubicBezTo>
                  <a:pt x="94" y="160"/>
                  <a:pt x="94" y="160"/>
                  <a:pt x="94" y="160"/>
                </a:cubicBezTo>
                <a:cubicBezTo>
                  <a:pt x="70" y="201"/>
                  <a:pt x="70" y="201"/>
                  <a:pt x="70" y="201"/>
                </a:cubicBezTo>
                <a:cubicBezTo>
                  <a:pt x="67" y="206"/>
                  <a:pt x="67" y="211"/>
                  <a:pt x="67" y="218"/>
                </a:cubicBezTo>
                <a:cubicBezTo>
                  <a:pt x="67" y="236"/>
                  <a:pt x="82" y="251"/>
                  <a:pt x="100" y="251"/>
                </a:cubicBezTo>
                <a:cubicBezTo>
                  <a:pt x="300" y="251"/>
                  <a:pt x="300" y="251"/>
                  <a:pt x="300" y="251"/>
                </a:cubicBezTo>
                <a:cubicBezTo>
                  <a:pt x="300" y="218"/>
                  <a:pt x="300" y="218"/>
                  <a:pt x="300" y="218"/>
                </a:cubicBezTo>
                <a:cubicBezTo>
                  <a:pt x="107" y="218"/>
                  <a:pt x="107" y="218"/>
                  <a:pt x="107" y="218"/>
                </a:cubicBezTo>
                <a:cubicBezTo>
                  <a:pt x="105" y="218"/>
                  <a:pt x="104" y="216"/>
                  <a:pt x="104" y="215"/>
                </a:cubicBezTo>
                <a:cubicBezTo>
                  <a:pt x="104" y="213"/>
                  <a:pt x="104" y="213"/>
                  <a:pt x="104" y="213"/>
                </a:cubicBezTo>
                <a:cubicBezTo>
                  <a:pt x="119" y="186"/>
                  <a:pt x="119" y="186"/>
                  <a:pt x="119" y="186"/>
                </a:cubicBezTo>
                <a:cubicBezTo>
                  <a:pt x="242" y="186"/>
                  <a:pt x="242" y="186"/>
                  <a:pt x="242" y="186"/>
                </a:cubicBezTo>
                <a:cubicBezTo>
                  <a:pt x="255" y="186"/>
                  <a:pt x="265" y="180"/>
                  <a:pt x="272" y="170"/>
                </a:cubicBezTo>
                <a:cubicBezTo>
                  <a:pt x="332" y="61"/>
                  <a:pt x="332" y="61"/>
                  <a:pt x="332" y="61"/>
                </a:cubicBezTo>
                <a:cubicBezTo>
                  <a:pt x="334" y="60"/>
                  <a:pt x="334" y="56"/>
                  <a:pt x="334" y="53"/>
                </a:cubicBezTo>
                <a:cubicBezTo>
                  <a:pt x="334" y="45"/>
                  <a:pt x="325" y="36"/>
                  <a:pt x="317" y="36"/>
                </a:cubicBezTo>
                <a:cubicBezTo>
                  <a:pt x="70" y="36"/>
                  <a:pt x="70" y="36"/>
                  <a:pt x="70" y="36"/>
                </a:cubicBezTo>
                <a:cubicBezTo>
                  <a:pt x="55" y="3"/>
                  <a:pt x="55" y="3"/>
                  <a:pt x="55" y="3"/>
                </a:cubicBezTo>
                <a:cubicBezTo>
                  <a:pt x="55" y="0"/>
                  <a:pt x="0" y="0"/>
                  <a:pt x="0" y="0"/>
                </a:cubicBezTo>
                <a:close/>
                <a:moveTo>
                  <a:pt x="267" y="266"/>
                </a:moveTo>
                <a:cubicBezTo>
                  <a:pt x="249" y="266"/>
                  <a:pt x="234" y="281"/>
                  <a:pt x="234" y="300"/>
                </a:cubicBezTo>
                <a:cubicBezTo>
                  <a:pt x="234" y="318"/>
                  <a:pt x="249" y="333"/>
                  <a:pt x="267" y="333"/>
                </a:cubicBezTo>
                <a:cubicBezTo>
                  <a:pt x="285" y="333"/>
                  <a:pt x="300" y="318"/>
                  <a:pt x="300" y="300"/>
                </a:cubicBezTo>
                <a:cubicBezTo>
                  <a:pt x="300" y="281"/>
                  <a:pt x="285" y="266"/>
                  <a:pt x="267" y="26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508" name="Google Shape;508;p37"/>
          <p:cNvGrpSpPr/>
          <p:nvPr/>
        </p:nvGrpSpPr>
        <p:grpSpPr>
          <a:xfrm>
            <a:off x="4725213" y="2369365"/>
            <a:ext cx="494875" cy="494875"/>
            <a:chOff x="4738500" y="2073351"/>
            <a:chExt cx="494875" cy="494875"/>
          </a:xfrm>
        </p:grpSpPr>
        <p:grpSp>
          <p:nvGrpSpPr>
            <p:cNvPr id="509" name="Google Shape;509;p37"/>
            <p:cNvGrpSpPr/>
            <p:nvPr/>
          </p:nvGrpSpPr>
          <p:grpSpPr>
            <a:xfrm>
              <a:off x="4738500" y="2073351"/>
              <a:ext cx="494875" cy="494875"/>
              <a:chOff x="4738500" y="2073351"/>
              <a:chExt cx="494875" cy="494875"/>
            </a:xfrm>
          </p:grpSpPr>
          <p:sp>
            <p:nvSpPr>
              <p:cNvPr id="510" name="Google Shape;510;p37"/>
              <p:cNvSpPr/>
              <p:nvPr/>
            </p:nvSpPr>
            <p:spPr>
              <a:xfrm>
                <a:off x="4912587" y="2421523"/>
                <a:ext cx="148658" cy="43033"/>
              </a:xfrm>
              <a:custGeom>
                <a:rect b="b" l="l" r="r" t="t"/>
                <a:pathLst>
                  <a:path extrusionOk="0" h="35" w="120">
                    <a:moveTo>
                      <a:pt x="105" y="4"/>
                    </a:moveTo>
                    <a:cubicBezTo>
                      <a:pt x="93" y="14"/>
                      <a:pt x="77" y="19"/>
                      <a:pt x="60" y="19"/>
                    </a:cubicBezTo>
                    <a:cubicBezTo>
                      <a:pt x="43" y="19"/>
                      <a:pt x="28" y="14"/>
                      <a:pt x="15" y="4"/>
                    </a:cubicBezTo>
                    <a:cubicBezTo>
                      <a:pt x="12" y="0"/>
                      <a:pt x="7" y="2"/>
                      <a:pt x="3" y="5"/>
                    </a:cubicBezTo>
                    <a:cubicBezTo>
                      <a:pt x="0" y="9"/>
                      <a:pt x="2" y="14"/>
                      <a:pt x="5" y="17"/>
                    </a:cubicBezTo>
                    <a:cubicBezTo>
                      <a:pt x="20" y="29"/>
                      <a:pt x="40" y="35"/>
                      <a:pt x="60" y="35"/>
                    </a:cubicBezTo>
                    <a:cubicBezTo>
                      <a:pt x="80" y="35"/>
                      <a:pt x="100" y="29"/>
                      <a:pt x="115" y="17"/>
                    </a:cubicBezTo>
                    <a:cubicBezTo>
                      <a:pt x="118" y="14"/>
                      <a:pt x="120" y="9"/>
                      <a:pt x="117" y="5"/>
                    </a:cubicBezTo>
                    <a:cubicBezTo>
                      <a:pt x="113" y="2"/>
                      <a:pt x="108" y="0"/>
                      <a:pt x="105" y="4"/>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sp>
            <p:nvSpPr>
              <p:cNvPr id="511" name="Google Shape;511;p37"/>
              <p:cNvSpPr/>
              <p:nvPr/>
            </p:nvSpPr>
            <p:spPr>
              <a:xfrm>
                <a:off x="4893027" y="2310030"/>
                <a:ext cx="41100" cy="4110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sp>
            <p:nvSpPr>
              <p:cNvPr id="512" name="Google Shape;512;p37"/>
              <p:cNvSpPr/>
              <p:nvPr/>
            </p:nvSpPr>
            <p:spPr>
              <a:xfrm>
                <a:off x="4738500" y="2073351"/>
                <a:ext cx="494875" cy="494875"/>
              </a:xfrm>
              <a:custGeom>
                <a:rect b="b" l="l" r="r" t="t"/>
                <a:pathLst>
                  <a:path extrusionOk="0" h="400" w="400">
                    <a:moveTo>
                      <a:pt x="200" y="0"/>
                    </a:moveTo>
                    <a:cubicBezTo>
                      <a:pt x="90" y="0"/>
                      <a:pt x="0" y="90"/>
                      <a:pt x="0" y="200"/>
                    </a:cubicBezTo>
                    <a:cubicBezTo>
                      <a:pt x="0" y="310"/>
                      <a:pt x="90" y="400"/>
                      <a:pt x="200" y="400"/>
                    </a:cubicBezTo>
                    <a:cubicBezTo>
                      <a:pt x="310" y="400"/>
                      <a:pt x="400" y="310"/>
                      <a:pt x="400" y="200"/>
                    </a:cubicBezTo>
                    <a:cubicBezTo>
                      <a:pt x="400" y="90"/>
                      <a:pt x="310" y="0"/>
                      <a:pt x="200" y="0"/>
                    </a:cubicBezTo>
                    <a:close/>
                    <a:moveTo>
                      <a:pt x="333" y="246"/>
                    </a:moveTo>
                    <a:cubicBezTo>
                      <a:pt x="315" y="308"/>
                      <a:pt x="262" y="355"/>
                      <a:pt x="200" y="355"/>
                    </a:cubicBezTo>
                    <a:cubicBezTo>
                      <a:pt x="137" y="355"/>
                      <a:pt x="83" y="310"/>
                      <a:pt x="67" y="246"/>
                    </a:cubicBezTo>
                    <a:cubicBezTo>
                      <a:pt x="47" y="245"/>
                      <a:pt x="32" y="226"/>
                      <a:pt x="32" y="205"/>
                    </a:cubicBezTo>
                    <a:cubicBezTo>
                      <a:pt x="32" y="183"/>
                      <a:pt x="47" y="166"/>
                      <a:pt x="65" y="163"/>
                    </a:cubicBezTo>
                    <a:cubicBezTo>
                      <a:pt x="100" y="138"/>
                      <a:pt x="128" y="105"/>
                      <a:pt x="133" y="80"/>
                    </a:cubicBezTo>
                    <a:cubicBezTo>
                      <a:pt x="157" y="123"/>
                      <a:pt x="238" y="166"/>
                      <a:pt x="330" y="165"/>
                    </a:cubicBezTo>
                    <a:cubicBezTo>
                      <a:pt x="335" y="165"/>
                      <a:pt x="335" y="165"/>
                      <a:pt x="335" y="165"/>
                    </a:cubicBezTo>
                    <a:cubicBezTo>
                      <a:pt x="357" y="165"/>
                      <a:pt x="373" y="183"/>
                      <a:pt x="373" y="206"/>
                    </a:cubicBezTo>
                    <a:cubicBezTo>
                      <a:pt x="370" y="228"/>
                      <a:pt x="353" y="246"/>
                      <a:pt x="333" y="24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grpSp>
        <p:sp>
          <p:nvSpPr>
            <p:cNvPr id="513" name="Google Shape;513;p37"/>
            <p:cNvSpPr/>
            <p:nvPr/>
          </p:nvSpPr>
          <p:spPr>
            <a:xfrm>
              <a:off x="5037772" y="2310030"/>
              <a:ext cx="41100" cy="4110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grpSp>
      <p:sp>
        <p:nvSpPr>
          <p:cNvPr id="514" name="Google Shape;514;p37"/>
          <p:cNvSpPr txBox="1"/>
          <p:nvPr/>
        </p:nvSpPr>
        <p:spPr>
          <a:xfrm>
            <a:off x="5306025" y="1533175"/>
            <a:ext cx="14652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Poiret One"/>
                <a:ea typeface="Poiret One"/>
                <a:cs typeface="Poiret One"/>
                <a:sym typeface="Poiret One"/>
              </a:rPr>
              <a:t>Yearly Revenue</a:t>
            </a:r>
            <a:endParaRPr>
              <a:solidFill>
                <a:srgbClr val="434343"/>
              </a:solidFill>
              <a:latin typeface="Poiret One"/>
              <a:ea typeface="Poiret One"/>
              <a:cs typeface="Poiret One"/>
              <a:sym typeface="Poiret One"/>
            </a:endParaRPr>
          </a:p>
        </p:txBody>
      </p:sp>
      <p:sp>
        <p:nvSpPr>
          <p:cNvPr id="515" name="Google Shape;515;p37"/>
          <p:cNvSpPr txBox="1"/>
          <p:nvPr/>
        </p:nvSpPr>
        <p:spPr>
          <a:xfrm>
            <a:off x="5306025" y="2806500"/>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Poiret One"/>
                <a:ea typeface="Poiret One"/>
                <a:cs typeface="Poiret One"/>
                <a:sym typeface="Poiret One"/>
              </a:rPr>
              <a:t>Registered Users</a:t>
            </a:r>
            <a:endParaRPr>
              <a:solidFill>
                <a:srgbClr val="434343"/>
              </a:solidFill>
              <a:latin typeface="Poiret One"/>
              <a:ea typeface="Poiret One"/>
              <a:cs typeface="Poiret One"/>
              <a:sym typeface="Poiret One"/>
            </a:endParaRPr>
          </a:p>
        </p:txBody>
      </p:sp>
      <p:sp>
        <p:nvSpPr>
          <p:cNvPr id="516" name="Google Shape;516;p37"/>
          <p:cNvSpPr txBox="1"/>
          <p:nvPr/>
        </p:nvSpPr>
        <p:spPr>
          <a:xfrm>
            <a:off x="5306025" y="4079825"/>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Poiret One"/>
                <a:ea typeface="Poiret One"/>
                <a:cs typeface="Poiret One"/>
                <a:sym typeface="Poiret One"/>
              </a:rPr>
              <a:t>Conversion Rate</a:t>
            </a:r>
            <a:endParaRPr>
              <a:solidFill>
                <a:srgbClr val="434343"/>
              </a:solidFill>
              <a:latin typeface="Poiret One"/>
              <a:ea typeface="Poiret One"/>
              <a:cs typeface="Poiret One"/>
              <a:sym typeface="Poiret On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0"/>
          <p:cNvSpPr/>
          <p:nvPr/>
        </p:nvSpPr>
        <p:spPr>
          <a:xfrm>
            <a:off x="2765325" y="373675"/>
            <a:ext cx="36225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0"/>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Instructions</a:t>
            </a:r>
            <a:endParaRPr i="1"/>
          </a:p>
        </p:txBody>
      </p:sp>
      <p:sp>
        <p:nvSpPr>
          <p:cNvPr id="111" name="Google Shape;111;p20"/>
          <p:cNvSpPr/>
          <p:nvPr/>
        </p:nvSpPr>
        <p:spPr>
          <a:xfrm>
            <a:off x="439450" y="1041597"/>
            <a:ext cx="2574600" cy="19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0"/>
          <p:cNvSpPr/>
          <p:nvPr/>
        </p:nvSpPr>
        <p:spPr>
          <a:xfrm>
            <a:off x="5638876" y="1824125"/>
            <a:ext cx="2574600" cy="3333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0"/>
          <p:cNvSpPr txBox="1"/>
          <p:nvPr>
            <p:ph idx="4" type="subTitle"/>
          </p:nvPr>
        </p:nvSpPr>
        <p:spPr>
          <a:xfrm>
            <a:off x="378000" y="1008013"/>
            <a:ext cx="8388000" cy="570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i="1" lang="en" sz="1400">
                <a:solidFill>
                  <a:srgbClr val="434343"/>
                </a:solidFill>
                <a:latin typeface="Gruppo"/>
                <a:ea typeface="Gruppo"/>
                <a:cs typeface="Gruppo"/>
                <a:sym typeface="Gruppo"/>
              </a:rPr>
              <a:t>How to work with this template?</a:t>
            </a:r>
            <a:endParaRPr b="1" i="1" sz="1400">
              <a:solidFill>
                <a:srgbClr val="434343"/>
              </a:solidFill>
              <a:latin typeface="Gruppo"/>
              <a:ea typeface="Gruppo"/>
              <a:cs typeface="Gruppo"/>
              <a:sym typeface="Gruppo"/>
            </a:endParaRPr>
          </a:p>
          <a:p>
            <a:pPr indent="0" lvl="0" marL="0" rtl="0" algn="l">
              <a:lnSpc>
                <a:spcPct val="100000"/>
              </a:lnSpc>
              <a:spcBef>
                <a:spcPts val="0"/>
              </a:spcBef>
              <a:spcAft>
                <a:spcPts val="0"/>
              </a:spcAft>
              <a:buNone/>
            </a:pPr>
            <a:r>
              <a:rPr lang="en" sz="1200">
                <a:solidFill>
                  <a:srgbClr val="434343"/>
                </a:solidFill>
              </a:rPr>
              <a:t>Open the presentation from the Google Slides Viewer (gear icon) or press the button below.</a:t>
            </a:r>
            <a:r>
              <a:rPr lang="en" sz="1200">
                <a:solidFill>
                  <a:srgbClr val="434343"/>
                </a:solidFill>
                <a:latin typeface="Open Sans"/>
                <a:ea typeface="Open Sans"/>
                <a:cs typeface="Open Sans"/>
                <a:sym typeface="Open Sans"/>
              </a:rPr>
              <a:t> </a:t>
            </a:r>
            <a:r>
              <a:rPr b="1" lang="en" sz="1200">
                <a:solidFill>
                  <a:srgbClr val="434343"/>
                </a:solidFill>
              </a:rPr>
              <a:t>In order to be able to edit the presentation in Google Slides, you must own a Google® Account and be logged in.</a:t>
            </a:r>
            <a:endParaRPr i="1"/>
          </a:p>
        </p:txBody>
      </p:sp>
      <p:sp>
        <p:nvSpPr>
          <p:cNvPr id="114" name="Google Shape;114;p20"/>
          <p:cNvSpPr/>
          <p:nvPr/>
        </p:nvSpPr>
        <p:spPr>
          <a:xfrm>
            <a:off x="1108046" y="1800777"/>
            <a:ext cx="2745000" cy="3333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0"/>
          <p:cNvSpPr txBox="1"/>
          <p:nvPr>
            <p:ph idx="1" type="body"/>
          </p:nvPr>
        </p:nvSpPr>
        <p:spPr>
          <a:xfrm>
            <a:off x="311700" y="2371675"/>
            <a:ext cx="3999900" cy="156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rgbClr val="434343"/>
                </a:solidFill>
              </a:rPr>
              <a:t>Please navigate to the </a:t>
            </a:r>
            <a:r>
              <a:rPr b="1" lang="en" sz="1400">
                <a:solidFill>
                  <a:srgbClr val="434343"/>
                </a:solidFill>
              </a:rPr>
              <a:t>File</a:t>
            </a:r>
            <a:r>
              <a:rPr lang="en" sz="1400">
                <a:solidFill>
                  <a:srgbClr val="434343"/>
                </a:solidFill>
              </a:rPr>
              <a:t> menu and select </a:t>
            </a:r>
            <a:r>
              <a:rPr b="1" lang="en" sz="1400">
                <a:solidFill>
                  <a:srgbClr val="434343"/>
                </a:solidFill>
              </a:rPr>
              <a:t>Make a copy</a:t>
            </a:r>
            <a:r>
              <a:rPr lang="en" sz="1400">
                <a:solidFill>
                  <a:srgbClr val="434343"/>
                </a:solidFill>
              </a:rPr>
              <a:t>. </a:t>
            </a:r>
            <a:endParaRPr sz="1400">
              <a:solidFill>
                <a:srgbClr val="434343"/>
              </a:solidFill>
            </a:endParaRPr>
          </a:p>
          <a:p>
            <a:pPr indent="0" lvl="0" marL="0" rtl="0" algn="l">
              <a:spcBef>
                <a:spcPts val="1600"/>
              </a:spcBef>
              <a:spcAft>
                <a:spcPts val="0"/>
              </a:spcAft>
              <a:buClr>
                <a:schemeClr val="dk1"/>
              </a:buClr>
              <a:buSzPts val="1100"/>
              <a:buFont typeface="Arial"/>
              <a:buNone/>
            </a:pPr>
            <a:r>
              <a:rPr lang="en" sz="1400">
                <a:solidFill>
                  <a:srgbClr val="434343"/>
                </a:solidFill>
              </a:rPr>
              <a:t>A new Google Slides Editor will open with an editable copy of the template. This copy will be created in your Google Drive® account.</a:t>
            </a:r>
            <a:endParaRPr sz="1400">
              <a:solidFill>
                <a:srgbClr val="434343"/>
              </a:solidFill>
            </a:endParaRPr>
          </a:p>
          <a:p>
            <a:pPr indent="0" lvl="0" marL="0" rtl="0" algn="l">
              <a:spcBef>
                <a:spcPts val="1600"/>
              </a:spcBef>
              <a:spcAft>
                <a:spcPts val="1600"/>
              </a:spcAft>
              <a:buNone/>
            </a:pPr>
            <a:r>
              <a:t/>
            </a:r>
            <a:endParaRPr sz="1400"/>
          </a:p>
        </p:txBody>
      </p:sp>
      <p:sp>
        <p:nvSpPr>
          <p:cNvPr id="116" name="Google Shape;116;p20"/>
          <p:cNvSpPr txBox="1"/>
          <p:nvPr>
            <p:ph idx="3" type="subTitle"/>
          </p:nvPr>
        </p:nvSpPr>
        <p:spPr>
          <a:xfrm>
            <a:off x="1019100" y="1800775"/>
            <a:ext cx="32925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b="1" i="1" lang="en"/>
              <a:t>Open in Google Slides</a:t>
            </a:r>
            <a:endParaRPr b="1" i="1"/>
          </a:p>
        </p:txBody>
      </p:sp>
      <p:sp>
        <p:nvSpPr>
          <p:cNvPr id="117" name="Google Shape;117;p20"/>
          <p:cNvSpPr txBox="1"/>
          <p:nvPr>
            <p:ph idx="4" type="subTitle"/>
          </p:nvPr>
        </p:nvSpPr>
        <p:spPr>
          <a:xfrm>
            <a:off x="5539800" y="1800775"/>
            <a:ext cx="32925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b="1" i="1" lang="en"/>
              <a:t>Open in PowerPoint®</a:t>
            </a:r>
            <a:endParaRPr b="1" i="1"/>
          </a:p>
        </p:txBody>
      </p:sp>
      <p:pic>
        <p:nvPicPr>
          <p:cNvPr id="118" name="Google Shape;118;p20"/>
          <p:cNvPicPr preferRelativeResize="0"/>
          <p:nvPr/>
        </p:nvPicPr>
        <p:blipFill>
          <a:blip r:embed="rId3">
            <a:alphaModFix/>
          </a:blip>
          <a:stretch>
            <a:fillRect/>
          </a:stretch>
        </p:blipFill>
        <p:spPr>
          <a:xfrm>
            <a:off x="634300" y="1800775"/>
            <a:ext cx="359092" cy="354648"/>
          </a:xfrm>
          <a:prstGeom prst="rect">
            <a:avLst/>
          </a:prstGeom>
          <a:noFill/>
          <a:ln>
            <a:noFill/>
          </a:ln>
        </p:spPr>
      </p:pic>
      <p:pic>
        <p:nvPicPr>
          <p:cNvPr id="119" name="Google Shape;119;p20"/>
          <p:cNvPicPr preferRelativeResize="0"/>
          <p:nvPr/>
        </p:nvPicPr>
        <p:blipFill>
          <a:blip r:embed="rId4">
            <a:alphaModFix/>
          </a:blip>
          <a:stretch>
            <a:fillRect/>
          </a:stretch>
        </p:blipFill>
        <p:spPr>
          <a:xfrm>
            <a:off x="5155000" y="1800775"/>
            <a:ext cx="337533" cy="333356"/>
          </a:xfrm>
          <a:prstGeom prst="rect">
            <a:avLst/>
          </a:prstGeom>
          <a:noFill/>
          <a:ln>
            <a:noFill/>
          </a:ln>
        </p:spPr>
      </p:pic>
      <p:sp>
        <p:nvSpPr>
          <p:cNvPr id="120" name="Google Shape;120;p20"/>
          <p:cNvSpPr/>
          <p:nvPr/>
        </p:nvSpPr>
        <p:spPr>
          <a:xfrm>
            <a:off x="2088125" y="4419857"/>
            <a:ext cx="677100" cy="193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0"/>
          <p:cNvSpPr txBox="1"/>
          <p:nvPr>
            <p:ph idx="2" type="body"/>
          </p:nvPr>
        </p:nvSpPr>
        <p:spPr>
          <a:xfrm>
            <a:off x="4832400" y="2371675"/>
            <a:ext cx="3999900" cy="161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rgbClr val="434343"/>
                </a:solidFill>
              </a:rPr>
              <a:t>Navigate to the </a:t>
            </a:r>
            <a:r>
              <a:rPr b="1" lang="en" sz="1400">
                <a:solidFill>
                  <a:srgbClr val="434343"/>
                </a:solidFill>
              </a:rPr>
              <a:t>File</a:t>
            </a:r>
            <a:r>
              <a:rPr lang="en" sz="1400">
                <a:solidFill>
                  <a:srgbClr val="434343"/>
                </a:solidFill>
              </a:rPr>
              <a:t> menu and select </a:t>
            </a:r>
            <a:r>
              <a:rPr b="1" lang="en" sz="1400">
                <a:solidFill>
                  <a:srgbClr val="434343"/>
                </a:solidFill>
              </a:rPr>
              <a:t>Download as Microsoft PowerPoint.</a:t>
            </a:r>
            <a:r>
              <a:rPr lang="en" sz="1400">
                <a:solidFill>
                  <a:srgbClr val="434343"/>
                </a:solidFill>
              </a:rPr>
              <a:t> You will download a .</a:t>
            </a:r>
            <a:r>
              <a:rPr b="1" lang="en" sz="1400">
                <a:solidFill>
                  <a:srgbClr val="434343"/>
                </a:solidFill>
              </a:rPr>
              <a:t>pptx</a:t>
            </a:r>
            <a:r>
              <a:rPr lang="en" sz="1400">
                <a:solidFill>
                  <a:srgbClr val="434343"/>
                </a:solidFill>
              </a:rPr>
              <a:t> file that you can open in PowerPoint.</a:t>
            </a:r>
            <a:endParaRPr sz="1400">
              <a:solidFill>
                <a:srgbClr val="434343"/>
              </a:solidFill>
            </a:endParaRPr>
          </a:p>
          <a:p>
            <a:pPr indent="0" lvl="0" marL="0" rtl="0" algn="l">
              <a:spcBef>
                <a:spcPts val="1600"/>
              </a:spcBef>
              <a:spcAft>
                <a:spcPts val="1600"/>
              </a:spcAft>
              <a:buNone/>
            </a:pPr>
            <a:r>
              <a:rPr b="1" lang="en" sz="1400">
                <a:solidFill>
                  <a:srgbClr val="434343"/>
                </a:solidFill>
              </a:rPr>
              <a:t>Note</a:t>
            </a:r>
            <a:r>
              <a:rPr lang="en" sz="1400">
                <a:solidFill>
                  <a:srgbClr val="434343"/>
                </a:solidFill>
              </a:rPr>
              <a:t>: You will need to install the fonts used in this presentation. Links to the fonts are provided at the end of this presentation.</a:t>
            </a:r>
            <a:endParaRPr sz="1400"/>
          </a:p>
        </p:txBody>
      </p:sp>
      <p:pic>
        <p:nvPicPr>
          <p:cNvPr descr="by.png" id="122" name="Google Shape;122;p20"/>
          <p:cNvPicPr preferRelativeResize="0"/>
          <p:nvPr/>
        </p:nvPicPr>
        <p:blipFill>
          <a:blip r:embed="rId5">
            <a:alphaModFix/>
          </a:blip>
          <a:stretch>
            <a:fillRect/>
          </a:stretch>
        </p:blipFill>
        <p:spPr>
          <a:xfrm>
            <a:off x="986076" y="4429071"/>
            <a:ext cx="952635" cy="333356"/>
          </a:xfrm>
          <a:prstGeom prst="rect">
            <a:avLst/>
          </a:prstGeom>
          <a:noFill/>
          <a:ln cap="flat" cmpd="sng" w="19050">
            <a:solidFill>
              <a:srgbClr val="434343"/>
            </a:solidFill>
            <a:prstDash val="solid"/>
            <a:round/>
            <a:headEnd len="sm" w="sm" type="none"/>
            <a:tailEnd len="sm" w="sm" type="none"/>
          </a:ln>
        </p:spPr>
      </p:pic>
      <p:sp>
        <p:nvSpPr>
          <p:cNvPr id="123" name="Google Shape;123;p20"/>
          <p:cNvSpPr txBox="1"/>
          <p:nvPr/>
        </p:nvSpPr>
        <p:spPr>
          <a:xfrm>
            <a:off x="2016624" y="4241346"/>
            <a:ext cx="61413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n" sz="1200">
                <a:solidFill>
                  <a:srgbClr val="434343"/>
                </a:solidFill>
                <a:latin typeface="Poiret One"/>
                <a:ea typeface="Poiret One"/>
                <a:cs typeface="Poiret One"/>
                <a:sym typeface="Poiret One"/>
              </a:rPr>
              <a:t>Important:</a:t>
            </a:r>
            <a:r>
              <a:rPr lang="en" sz="1200">
                <a:solidFill>
                  <a:srgbClr val="434343"/>
                </a:solidFill>
                <a:latin typeface="Poiret One"/>
                <a:ea typeface="Poiret One"/>
                <a:cs typeface="Poiret One"/>
                <a:sym typeface="Poiret One"/>
              </a:rPr>
              <a:t> All our templates are free to use under </a:t>
            </a:r>
            <a:r>
              <a:rPr lang="en" sz="1200" u="sng">
                <a:solidFill>
                  <a:srgbClr val="434343"/>
                </a:solidFill>
                <a:latin typeface="Poiret One"/>
                <a:ea typeface="Poiret One"/>
                <a:cs typeface="Poiret One"/>
                <a:sym typeface="Poiret One"/>
                <a:hlinkClick r:id="rId6"/>
              </a:rPr>
              <a:t>Creative Commons Attribution License</a:t>
            </a:r>
            <a:r>
              <a:rPr lang="en" sz="1200">
                <a:solidFill>
                  <a:srgbClr val="434343"/>
                </a:solidFill>
                <a:latin typeface="Poiret One"/>
                <a:ea typeface="Poiret One"/>
                <a:cs typeface="Poiret One"/>
                <a:sym typeface="Poiret One"/>
              </a:rPr>
              <a:t>. If you use the graphic assets (photos, icons and typographies) included in this Google Slides Templates you must keep the Credits slide or add all attributions in the last slide notes.</a:t>
            </a:r>
            <a:endParaRPr sz="1200">
              <a:solidFill>
                <a:srgbClr val="434343"/>
              </a:solidFill>
              <a:latin typeface="Poiret One"/>
              <a:ea typeface="Poiret One"/>
              <a:cs typeface="Poiret One"/>
              <a:sym typeface="Poiret One"/>
            </a:endParaRPr>
          </a:p>
          <a:p>
            <a:pPr indent="0" lvl="0" marL="0" marR="0" rtl="0" algn="just">
              <a:lnSpc>
                <a:spcPct val="130000"/>
              </a:lnSpc>
              <a:spcBef>
                <a:spcPts val="1000"/>
              </a:spcBef>
              <a:spcAft>
                <a:spcPts val="0"/>
              </a:spcAft>
              <a:buNone/>
            </a:pPr>
            <a:r>
              <a:t/>
            </a:r>
            <a:endParaRPr sz="1000">
              <a:solidFill>
                <a:srgbClr val="434343"/>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0" name="Shape 520"/>
        <p:cNvGrpSpPr/>
        <p:nvPr/>
      </p:nvGrpSpPr>
      <p:grpSpPr>
        <a:xfrm>
          <a:off x="0" y="0"/>
          <a:ext cx="0" cy="0"/>
          <a:chOff x="0" y="0"/>
          <a:chExt cx="0" cy="0"/>
        </a:xfrm>
      </p:grpSpPr>
      <p:sp>
        <p:nvSpPr>
          <p:cNvPr id="521" name="Google Shape;521;p38"/>
          <p:cNvSpPr/>
          <p:nvPr/>
        </p:nvSpPr>
        <p:spPr>
          <a:xfrm>
            <a:off x="5622208" y="4313432"/>
            <a:ext cx="1098600" cy="5490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2" name="Google Shape;522;p38"/>
          <p:cNvSpPr/>
          <p:nvPr/>
        </p:nvSpPr>
        <p:spPr>
          <a:xfrm>
            <a:off x="5381927" y="5064986"/>
            <a:ext cx="16479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3" name="Google Shape;523;p38"/>
          <p:cNvSpPr/>
          <p:nvPr/>
        </p:nvSpPr>
        <p:spPr>
          <a:xfrm>
            <a:off x="3437989" y="555579"/>
            <a:ext cx="5492400" cy="33513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4" name="Google Shape;524;p38"/>
          <p:cNvSpPr/>
          <p:nvPr/>
        </p:nvSpPr>
        <p:spPr>
          <a:xfrm>
            <a:off x="3439827" y="3906982"/>
            <a:ext cx="5492400" cy="5490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5" name="Google Shape;525;p38"/>
          <p:cNvSpPr/>
          <p:nvPr/>
        </p:nvSpPr>
        <p:spPr>
          <a:xfrm>
            <a:off x="6140340" y="4140404"/>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6" name="Google Shape;526;p38"/>
          <p:cNvSpPr/>
          <p:nvPr/>
        </p:nvSpPr>
        <p:spPr>
          <a:xfrm>
            <a:off x="6039204" y="667269"/>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27" name="Google Shape;527;p38"/>
          <p:cNvSpPr/>
          <p:nvPr/>
        </p:nvSpPr>
        <p:spPr>
          <a:xfrm>
            <a:off x="3589321" y="717406"/>
            <a:ext cx="5164500" cy="30276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434343"/>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Screenshot 2016-02-13 02.36.11.png" id="528" name="Google Shape;528;p38"/>
          <p:cNvPicPr preferRelativeResize="0"/>
          <p:nvPr/>
        </p:nvPicPr>
        <p:blipFill rotWithShape="1">
          <a:blip r:embed="rId3">
            <a:alphaModFix/>
          </a:blip>
          <a:srcRect b="2931" l="7067" r="7367" t="0"/>
          <a:stretch/>
        </p:blipFill>
        <p:spPr>
          <a:xfrm>
            <a:off x="3599525" y="710725"/>
            <a:ext cx="5171151" cy="3050126"/>
          </a:xfrm>
          <a:prstGeom prst="rect">
            <a:avLst/>
          </a:prstGeom>
          <a:noFill/>
          <a:ln>
            <a:noFill/>
          </a:ln>
        </p:spPr>
      </p:pic>
      <p:grpSp>
        <p:nvGrpSpPr>
          <p:cNvPr id="529" name="Google Shape;529;p38"/>
          <p:cNvGrpSpPr/>
          <p:nvPr/>
        </p:nvGrpSpPr>
        <p:grpSpPr>
          <a:xfrm>
            <a:off x="3586050" y="506975"/>
            <a:ext cx="2276700" cy="2276700"/>
            <a:chOff x="3586050" y="506975"/>
            <a:chExt cx="2276700" cy="2276700"/>
          </a:xfrm>
        </p:grpSpPr>
        <p:sp>
          <p:nvSpPr>
            <p:cNvPr id="530" name="Google Shape;530;p38"/>
            <p:cNvSpPr/>
            <p:nvPr/>
          </p:nvSpPr>
          <p:spPr>
            <a:xfrm>
              <a:off x="3586050" y="506975"/>
              <a:ext cx="2276700" cy="2276700"/>
            </a:xfrm>
            <a:prstGeom prst="ellipse">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16-02-13 02.36.11.png" id="531" name="Google Shape;531;p38"/>
            <p:cNvPicPr preferRelativeResize="0"/>
            <p:nvPr/>
          </p:nvPicPr>
          <p:blipFill rotWithShape="1">
            <a:blip r:embed="rId4">
              <a:alphaModFix/>
            </a:blip>
            <a:srcRect b="56199" l="11654" r="65916" t="0"/>
            <a:stretch/>
          </p:blipFill>
          <p:spPr>
            <a:xfrm>
              <a:off x="3699000" y="604025"/>
              <a:ext cx="2050800" cy="2082600"/>
            </a:xfrm>
            <a:prstGeom prst="ellipse">
              <a:avLst/>
            </a:prstGeom>
            <a:noFill/>
            <a:ln>
              <a:noFill/>
            </a:ln>
          </p:spPr>
        </p:pic>
      </p:grpSp>
      <p:sp>
        <p:nvSpPr>
          <p:cNvPr id="532" name="Google Shape;532;p38"/>
          <p:cNvSpPr/>
          <p:nvPr/>
        </p:nvSpPr>
        <p:spPr>
          <a:xfrm>
            <a:off x="148075" y="3079350"/>
            <a:ext cx="3142500" cy="4695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8"/>
          <p:cNvSpPr/>
          <p:nvPr/>
        </p:nvSpPr>
        <p:spPr>
          <a:xfrm>
            <a:off x="608350" y="1603875"/>
            <a:ext cx="2276700" cy="497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38"/>
          <p:cNvSpPr/>
          <p:nvPr/>
        </p:nvSpPr>
        <p:spPr>
          <a:xfrm>
            <a:off x="1111025" y="2355425"/>
            <a:ext cx="1276500" cy="4008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8"/>
          <p:cNvSpPr txBox="1"/>
          <p:nvPr>
            <p:ph type="title"/>
          </p:nvPr>
        </p:nvSpPr>
        <p:spPr>
          <a:xfrm>
            <a:off x="42900" y="440925"/>
            <a:ext cx="33951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Magnify</a:t>
            </a:r>
            <a:endParaRPr/>
          </a:p>
          <a:p>
            <a:pPr indent="0" lvl="0" marL="0" rtl="0" algn="ctr">
              <a:spcBef>
                <a:spcPts val="0"/>
              </a:spcBef>
              <a:spcAft>
                <a:spcPts val="0"/>
              </a:spcAft>
              <a:buNone/>
            </a:pPr>
            <a:r>
              <a:rPr lang="en"/>
              <a:t>Your </a:t>
            </a:r>
            <a:endParaRPr/>
          </a:p>
          <a:p>
            <a:pPr indent="0" lvl="0" marL="0" rtl="0" algn="ctr">
              <a:spcBef>
                <a:spcPts val="0"/>
              </a:spcBef>
              <a:spcAft>
                <a:spcPts val="0"/>
              </a:spcAft>
              <a:buNone/>
            </a:pPr>
            <a:r>
              <a:rPr lang="en"/>
              <a:t>Application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9" name="Shape 539"/>
        <p:cNvGrpSpPr/>
        <p:nvPr/>
      </p:nvGrpSpPr>
      <p:grpSpPr>
        <a:xfrm>
          <a:off x="0" y="0"/>
          <a:ext cx="0" cy="0"/>
          <a:chOff x="0" y="0"/>
          <a:chExt cx="0" cy="0"/>
        </a:xfrm>
      </p:grpSpPr>
      <p:sp>
        <p:nvSpPr>
          <p:cNvPr id="540" name="Google Shape;540;p39"/>
          <p:cNvSpPr txBox="1"/>
          <p:nvPr/>
        </p:nvSpPr>
        <p:spPr>
          <a:xfrm>
            <a:off x="2693850" y="1677625"/>
            <a:ext cx="3756300" cy="67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600">
                <a:latin typeface="Gruppo"/>
                <a:ea typeface="Gruppo"/>
                <a:cs typeface="Gruppo"/>
                <a:sym typeface="Gruppo"/>
              </a:rPr>
              <a:t>To Summarize…</a:t>
            </a:r>
            <a:endParaRPr i="1" sz="3600">
              <a:latin typeface="Gruppo"/>
              <a:ea typeface="Gruppo"/>
              <a:cs typeface="Gruppo"/>
              <a:sym typeface="Gruppo"/>
            </a:endParaRPr>
          </a:p>
        </p:txBody>
      </p:sp>
      <p:sp>
        <p:nvSpPr>
          <p:cNvPr id="541" name="Google Shape;541;p39"/>
          <p:cNvSpPr/>
          <p:nvPr/>
        </p:nvSpPr>
        <p:spPr>
          <a:xfrm>
            <a:off x="2504175" y="2866725"/>
            <a:ext cx="3800700" cy="339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39"/>
          <p:cNvSpPr txBox="1"/>
          <p:nvPr/>
        </p:nvSpPr>
        <p:spPr>
          <a:xfrm>
            <a:off x="2370150" y="2641175"/>
            <a:ext cx="4403700" cy="67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600">
                <a:latin typeface="Gruppo"/>
                <a:ea typeface="Gruppo"/>
                <a:cs typeface="Gruppo"/>
                <a:sym typeface="Gruppo"/>
              </a:rPr>
              <a:t>The future is </a:t>
            </a:r>
            <a:r>
              <a:rPr b="1" i="1" lang="en" sz="3600">
                <a:latin typeface="Gruppo"/>
                <a:ea typeface="Gruppo"/>
                <a:cs typeface="Gruppo"/>
                <a:sym typeface="Gruppo"/>
              </a:rPr>
              <a:t>now !</a:t>
            </a:r>
            <a:endParaRPr b="1" i="1" sz="3600">
              <a:latin typeface="Gruppo"/>
              <a:ea typeface="Gruppo"/>
              <a:cs typeface="Gruppo"/>
              <a:sym typeface="Grupp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6" name="Shape 546"/>
        <p:cNvGrpSpPr/>
        <p:nvPr/>
      </p:nvGrpSpPr>
      <p:grpSpPr>
        <a:xfrm>
          <a:off x="0" y="0"/>
          <a:ext cx="0" cy="0"/>
          <a:chOff x="0" y="0"/>
          <a:chExt cx="0" cy="0"/>
        </a:xfrm>
      </p:grpSpPr>
      <p:grpSp>
        <p:nvGrpSpPr>
          <p:cNvPr id="547" name="Google Shape;547;p40"/>
          <p:cNvGrpSpPr/>
          <p:nvPr/>
        </p:nvGrpSpPr>
        <p:grpSpPr>
          <a:xfrm>
            <a:off x="351375" y="1179349"/>
            <a:ext cx="8822365" cy="2937203"/>
            <a:chOff x="351375" y="1667697"/>
            <a:chExt cx="8822365" cy="2937203"/>
          </a:xfrm>
        </p:grpSpPr>
        <p:sp>
          <p:nvSpPr>
            <p:cNvPr id="548" name="Google Shape;548;p40"/>
            <p:cNvSpPr/>
            <p:nvPr/>
          </p:nvSpPr>
          <p:spPr>
            <a:xfrm>
              <a:off x="6743200" y="4145261"/>
              <a:ext cx="2198100" cy="18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40"/>
            <p:cNvSpPr/>
            <p:nvPr/>
          </p:nvSpPr>
          <p:spPr>
            <a:xfrm>
              <a:off x="6656725" y="3883525"/>
              <a:ext cx="2376600" cy="18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0"/>
            <p:cNvSpPr/>
            <p:nvPr/>
          </p:nvSpPr>
          <p:spPr>
            <a:xfrm>
              <a:off x="7337325" y="4416200"/>
              <a:ext cx="986400" cy="18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0"/>
            <p:cNvSpPr txBox="1"/>
            <p:nvPr/>
          </p:nvSpPr>
          <p:spPr>
            <a:xfrm>
              <a:off x="6515740" y="3883525"/>
              <a:ext cx="2658000" cy="675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800">
                  <a:latin typeface="Gruppo"/>
                  <a:ea typeface="Gruppo"/>
                  <a:cs typeface="Gruppo"/>
                  <a:sym typeface="Gruppo"/>
                </a:rPr>
                <a:t>1234 This is Your Street</a:t>
              </a:r>
              <a:endParaRPr i="1" sz="1800">
                <a:latin typeface="Gruppo"/>
                <a:ea typeface="Gruppo"/>
                <a:cs typeface="Gruppo"/>
                <a:sym typeface="Gruppo"/>
              </a:endParaRPr>
            </a:p>
            <a:p>
              <a:pPr indent="0" lvl="0" marL="0" rtl="0" algn="ctr">
                <a:spcBef>
                  <a:spcPts val="0"/>
                </a:spcBef>
                <a:spcAft>
                  <a:spcPts val="0"/>
                </a:spcAft>
                <a:buNone/>
              </a:pPr>
              <a:r>
                <a:rPr i="1" lang="en" sz="1800">
                  <a:latin typeface="Gruppo"/>
                  <a:ea typeface="Gruppo"/>
                  <a:cs typeface="Gruppo"/>
                  <a:sym typeface="Gruppo"/>
                </a:rPr>
                <a:t>Your City, Your State</a:t>
              </a:r>
              <a:endParaRPr i="1" sz="1800">
                <a:latin typeface="Gruppo"/>
                <a:ea typeface="Gruppo"/>
                <a:cs typeface="Gruppo"/>
                <a:sym typeface="Gruppo"/>
              </a:endParaRPr>
            </a:p>
            <a:p>
              <a:pPr indent="0" lvl="0" marL="0" rtl="0" algn="ctr">
                <a:spcBef>
                  <a:spcPts val="0"/>
                </a:spcBef>
                <a:spcAft>
                  <a:spcPts val="0"/>
                </a:spcAft>
                <a:buNone/>
              </a:pPr>
              <a:r>
                <a:rPr i="1" lang="en" sz="1800">
                  <a:latin typeface="Gruppo"/>
                  <a:ea typeface="Gruppo"/>
                  <a:cs typeface="Gruppo"/>
                  <a:sym typeface="Gruppo"/>
                </a:rPr>
                <a:t>56789 (US)</a:t>
              </a:r>
              <a:endParaRPr i="1" sz="1800">
                <a:latin typeface="Gruppo"/>
                <a:ea typeface="Gruppo"/>
                <a:cs typeface="Gruppo"/>
                <a:sym typeface="Gruppo"/>
              </a:endParaRPr>
            </a:p>
          </p:txBody>
        </p:sp>
        <p:sp>
          <p:nvSpPr>
            <p:cNvPr id="552" name="Google Shape;552;p40"/>
            <p:cNvSpPr/>
            <p:nvPr/>
          </p:nvSpPr>
          <p:spPr>
            <a:xfrm>
              <a:off x="682284" y="1667703"/>
              <a:ext cx="1884600" cy="1808100"/>
            </a:xfrm>
            <a:custGeom>
              <a:rect b="b" l="l" r="r" t="t"/>
              <a:pathLst>
                <a:path extrusionOk="0" h="120000" w="120000">
                  <a:moveTo>
                    <a:pt x="59662" y="13223"/>
                  </a:moveTo>
                  <a:lnTo>
                    <a:pt x="9313" y="52754"/>
                  </a:lnTo>
                  <a:lnTo>
                    <a:pt x="37255" y="80609"/>
                  </a:lnTo>
                  <a:lnTo>
                    <a:pt x="82069" y="80609"/>
                  </a:lnTo>
                  <a:lnTo>
                    <a:pt x="111226" y="53458"/>
                  </a:lnTo>
                  <a:lnTo>
                    <a:pt x="59662" y="13223"/>
                  </a:lnTo>
                  <a:close/>
                  <a:moveTo>
                    <a:pt x="59932" y="0"/>
                  </a:moveTo>
                  <a:lnTo>
                    <a:pt x="119730" y="48393"/>
                  </a:lnTo>
                  <a:lnTo>
                    <a:pt x="120000" y="48393"/>
                  </a:lnTo>
                  <a:lnTo>
                    <a:pt x="120000" y="120000"/>
                  </a:lnTo>
                  <a:lnTo>
                    <a:pt x="0" y="120000"/>
                  </a:lnTo>
                  <a:lnTo>
                    <a:pt x="0" y="48393"/>
                  </a:lnTo>
                  <a:lnTo>
                    <a:pt x="59932"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rgbClr val="E8EADF"/>
                </a:solidFill>
                <a:latin typeface="Calibri"/>
                <a:ea typeface="Calibri"/>
                <a:cs typeface="Calibri"/>
                <a:sym typeface="Calibri"/>
              </a:endParaRPr>
            </a:p>
          </p:txBody>
        </p:sp>
        <p:sp>
          <p:nvSpPr>
            <p:cNvPr id="553" name="Google Shape;553;p40"/>
            <p:cNvSpPr/>
            <p:nvPr/>
          </p:nvSpPr>
          <p:spPr>
            <a:xfrm>
              <a:off x="7227750" y="1667703"/>
              <a:ext cx="1233972" cy="1771200"/>
            </a:xfrm>
            <a:custGeom>
              <a:rect b="b" l="l" r="r" t="t"/>
              <a:pathLst>
                <a:path extrusionOk="0" h="334" w="233">
                  <a:moveTo>
                    <a:pt x="116" y="0"/>
                  </a:moveTo>
                  <a:cubicBezTo>
                    <a:pt x="51" y="0"/>
                    <a:pt x="0" y="52"/>
                    <a:pt x="0" y="117"/>
                  </a:cubicBezTo>
                  <a:cubicBezTo>
                    <a:pt x="0" y="204"/>
                    <a:pt x="116" y="334"/>
                    <a:pt x="116" y="334"/>
                  </a:cubicBezTo>
                  <a:cubicBezTo>
                    <a:pt x="116" y="334"/>
                    <a:pt x="233" y="204"/>
                    <a:pt x="233" y="117"/>
                  </a:cubicBezTo>
                  <a:cubicBezTo>
                    <a:pt x="233" y="54"/>
                    <a:pt x="181" y="0"/>
                    <a:pt x="116" y="0"/>
                  </a:cubicBezTo>
                  <a:close/>
                  <a:moveTo>
                    <a:pt x="116" y="159"/>
                  </a:moveTo>
                  <a:cubicBezTo>
                    <a:pt x="93" y="159"/>
                    <a:pt x="75" y="140"/>
                    <a:pt x="75" y="117"/>
                  </a:cubicBezTo>
                  <a:cubicBezTo>
                    <a:pt x="75" y="94"/>
                    <a:pt x="93" y="75"/>
                    <a:pt x="116" y="75"/>
                  </a:cubicBezTo>
                  <a:cubicBezTo>
                    <a:pt x="140" y="75"/>
                    <a:pt x="158" y="94"/>
                    <a:pt x="158" y="117"/>
                  </a:cubicBezTo>
                  <a:cubicBezTo>
                    <a:pt x="158" y="140"/>
                    <a:pt x="140" y="159"/>
                    <a:pt x="116" y="159"/>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54" name="Google Shape;554;p40"/>
            <p:cNvSpPr/>
            <p:nvPr/>
          </p:nvSpPr>
          <p:spPr>
            <a:xfrm>
              <a:off x="3854992" y="1667697"/>
              <a:ext cx="1808100" cy="1808100"/>
            </a:xfrm>
            <a:custGeom>
              <a:rect b="b" l="l" r="r" t="t"/>
              <a:pathLst>
                <a:path extrusionOk="0" h="300" w="301">
                  <a:moveTo>
                    <a:pt x="285" y="210"/>
                  </a:moveTo>
                  <a:cubicBezTo>
                    <a:pt x="265" y="210"/>
                    <a:pt x="245" y="207"/>
                    <a:pt x="225" y="200"/>
                  </a:cubicBezTo>
                  <a:cubicBezTo>
                    <a:pt x="220" y="199"/>
                    <a:pt x="213" y="200"/>
                    <a:pt x="208" y="204"/>
                  </a:cubicBezTo>
                  <a:cubicBezTo>
                    <a:pt x="171" y="240"/>
                    <a:pt x="171" y="240"/>
                    <a:pt x="171" y="240"/>
                  </a:cubicBezTo>
                  <a:cubicBezTo>
                    <a:pt x="125" y="217"/>
                    <a:pt x="85" y="177"/>
                    <a:pt x="61" y="130"/>
                  </a:cubicBezTo>
                  <a:cubicBezTo>
                    <a:pt x="98" y="94"/>
                    <a:pt x="98" y="94"/>
                    <a:pt x="98" y="94"/>
                  </a:cubicBezTo>
                  <a:cubicBezTo>
                    <a:pt x="103" y="89"/>
                    <a:pt x="105" y="82"/>
                    <a:pt x="101" y="77"/>
                  </a:cubicBezTo>
                  <a:cubicBezTo>
                    <a:pt x="95" y="59"/>
                    <a:pt x="91" y="39"/>
                    <a:pt x="91" y="17"/>
                  </a:cubicBezTo>
                  <a:cubicBezTo>
                    <a:pt x="91" y="7"/>
                    <a:pt x="85" y="0"/>
                    <a:pt x="75" y="0"/>
                  </a:cubicBezTo>
                  <a:cubicBezTo>
                    <a:pt x="16" y="0"/>
                    <a:pt x="16" y="0"/>
                    <a:pt x="16" y="0"/>
                  </a:cubicBezTo>
                  <a:cubicBezTo>
                    <a:pt x="6" y="0"/>
                    <a:pt x="0" y="7"/>
                    <a:pt x="0" y="17"/>
                  </a:cubicBezTo>
                  <a:cubicBezTo>
                    <a:pt x="0" y="174"/>
                    <a:pt x="126" y="300"/>
                    <a:pt x="283" y="300"/>
                  </a:cubicBezTo>
                  <a:cubicBezTo>
                    <a:pt x="293" y="300"/>
                    <a:pt x="300" y="292"/>
                    <a:pt x="300" y="284"/>
                  </a:cubicBezTo>
                  <a:cubicBezTo>
                    <a:pt x="300" y="225"/>
                    <a:pt x="300" y="225"/>
                    <a:pt x="300" y="225"/>
                  </a:cubicBezTo>
                  <a:cubicBezTo>
                    <a:pt x="301" y="219"/>
                    <a:pt x="295" y="210"/>
                    <a:pt x="285" y="210"/>
                  </a:cubicBezTo>
                  <a:close/>
                  <a:moveTo>
                    <a:pt x="151" y="2"/>
                  </a:moveTo>
                  <a:cubicBezTo>
                    <a:pt x="151" y="169"/>
                    <a:pt x="151" y="169"/>
                    <a:pt x="151" y="169"/>
                  </a:cubicBezTo>
                  <a:cubicBezTo>
                    <a:pt x="201" y="119"/>
                    <a:pt x="201" y="119"/>
                    <a:pt x="201" y="119"/>
                  </a:cubicBezTo>
                  <a:cubicBezTo>
                    <a:pt x="301" y="119"/>
                    <a:pt x="301" y="119"/>
                    <a:pt x="301" y="119"/>
                  </a:cubicBezTo>
                  <a:cubicBezTo>
                    <a:pt x="301" y="2"/>
                    <a:pt x="301" y="2"/>
                    <a:pt x="301" y="2"/>
                  </a:cubicBezTo>
                  <a:cubicBezTo>
                    <a:pt x="151" y="2"/>
                    <a:pt x="151" y="2"/>
                    <a:pt x="151" y="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55" name="Google Shape;555;p40"/>
            <p:cNvSpPr/>
            <p:nvPr/>
          </p:nvSpPr>
          <p:spPr>
            <a:xfrm>
              <a:off x="4079150" y="3972850"/>
              <a:ext cx="1396200" cy="18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40"/>
            <p:cNvSpPr txBox="1"/>
            <p:nvPr/>
          </p:nvSpPr>
          <p:spPr>
            <a:xfrm>
              <a:off x="3800400" y="3883525"/>
              <a:ext cx="1917300" cy="34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800">
                  <a:latin typeface="Gruppo"/>
                  <a:ea typeface="Gruppo"/>
                  <a:cs typeface="Gruppo"/>
                  <a:sym typeface="Gruppo"/>
                </a:rPr>
                <a:t>+1 123-654-0987</a:t>
              </a:r>
              <a:endParaRPr i="1" sz="1800">
                <a:latin typeface="Gruppo"/>
                <a:ea typeface="Gruppo"/>
                <a:cs typeface="Gruppo"/>
                <a:sym typeface="Gruppo"/>
              </a:endParaRPr>
            </a:p>
          </p:txBody>
        </p:sp>
        <p:sp>
          <p:nvSpPr>
            <p:cNvPr id="557" name="Google Shape;557;p40"/>
            <p:cNvSpPr/>
            <p:nvPr/>
          </p:nvSpPr>
          <p:spPr>
            <a:xfrm>
              <a:off x="470100" y="4018925"/>
              <a:ext cx="2341200" cy="210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0"/>
            <p:cNvSpPr txBox="1"/>
            <p:nvPr/>
          </p:nvSpPr>
          <p:spPr>
            <a:xfrm>
              <a:off x="351375" y="3883525"/>
              <a:ext cx="2546400" cy="34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800">
                  <a:latin typeface="Gruppo"/>
                  <a:ea typeface="Gruppo"/>
                  <a:cs typeface="Gruppo"/>
                  <a:sym typeface="Gruppo"/>
                </a:rPr>
                <a:t>yourmail@domain.com</a:t>
              </a:r>
              <a:endParaRPr i="1" sz="1800">
                <a:latin typeface="Gruppo"/>
                <a:ea typeface="Gruppo"/>
                <a:cs typeface="Gruppo"/>
                <a:sym typeface="Gruppo"/>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2" name="Shape 562"/>
        <p:cNvGrpSpPr/>
        <p:nvPr/>
      </p:nvGrpSpPr>
      <p:grpSpPr>
        <a:xfrm>
          <a:off x="0" y="0"/>
          <a:ext cx="0" cy="0"/>
          <a:chOff x="0" y="0"/>
          <a:chExt cx="0" cy="0"/>
        </a:xfrm>
      </p:grpSpPr>
      <p:sp>
        <p:nvSpPr>
          <p:cNvPr id="563" name="Google Shape;563;p41"/>
          <p:cNvSpPr/>
          <p:nvPr/>
        </p:nvSpPr>
        <p:spPr>
          <a:xfrm>
            <a:off x="379825" y="1041600"/>
            <a:ext cx="14913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1"/>
          <p:cNvSpPr/>
          <p:nvPr/>
        </p:nvSpPr>
        <p:spPr>
          <a:xfrm>
            <a:off x="3297525" y="1059950"/>
            <a:ext cx="12192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1"/>
          <p:cNvSpPr/>
          <p:nvPr/>
        </p:nvSpPr>
        <p:spPr>
          <a:xfrm>
            <a:off x="6187625" y="1059900"/>
            <a:ext cx="7902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1"/>
          <p:cNvSpPr txBox="1"/>
          <p:nvPr>
            <p:ph idx="2" type="subTitle"/>
          </p:nvPr>
        </p:nvSpPr>
        <p:spPr>
          <a:xfrm>
            <a:off x="3117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Shapes &amp; Icons</a:t>
            </a:r>
            <a:endParaRPr sz="1800"/>
          </a:p>
        </p:txBody>
      </p:sp>
      <p:sp>
        <p:nvSpPr>
          <p:cNvPr id="567" name="Google Shape;567;p41"/>
          <p:cNvSpPr txBox="1"/>
          <p:nvPr>
            <p:ph idx="4" type="subTitle"/>
          </p:nvPr>
        </p:nvSpPr>
        <p:spPr>
          <a:xfrm>
            <a:off x="32193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Backgrounds</a:t>
            </a:r>
            <a:endParaRPr sz="1800"/>
          </a:p>
        </p:txBody>
      </p:sp>
      <p:sp>
        <p:nvSpPr>
          <p:cNvPr id="568" name="Google Shape;568;p41"/>
          <p:cNvSpPr txBox="1"/>
          <p:nvPr>
            <p:ph idx="6" type="subTitle"/>
          </p:nvPr>
        </p:nvSpPr>
        <p:spPr>
          <a:xfrm>
            <a:off x="6126900" y="1094950"/>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Images</a:t>
            </a:r>
            <a:endParaRPr sz="1800"/>
          </a:p>
        </p:txBody>
      </p:sp>
      <p:sp>
        <p:nvSpPr>
          <p:cNvPr id="569" name="Google Shape;569;p41"/>
          <p:cNvSpPr/>
          <p:nvPr/>
        </p:nvSpPr>
        <p:spPr>
          <a:xfrm>
            <a:off x="3576475" y="373675"/>
            <a:ext cx="20739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41"/>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Credits</a:t>
            </a:r>
            <a:endParaRPr i="1"/>
          </a:p>
        </p:txBody>
      </p:sp>
      <p:sp>
        <p:nvSpPr>
          <p:cNvPr id="571" name="Google Shape;571;p41"/>
          <p:cNvSpPr txBox="1"/>
          <p:nvPr>
            <p:ph idx="1" type="body"/>
          </p:nvPr>
        </p:nvSpPr>
        <p:spPr>
          <a:xfrm>
            <a:off x="311700" y="1488550"/>
            <a:ext cx="2705400" cy="14976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rPr lang="en" sz="1100">
                <a:solidFill>
                  <a:srgbClr val="434343"/>
                </a:solidFill>
              </a:rPr>
              <a:t>Vectorial Shapes in this Template were created by </a:t>
            </a:r>
            <a:r>
              <a:rPr b="1" lang="en" sz="1100">
                <a:solidFill>
                  <a:srgbClr val="434343"/>
                </a:solidFill>
              </a:rPr>
              <a:t>Free Google Slides Templates</a:t>
            </a:r>
            <a:r>
              <a:rPr lang="en" sz="1100">
                <a:solidFill>
                  <a:srgbClr val="434343"/>
                </a:solidFill>
              </a:rPr>
              <a:t> and downloaded from </a:t>
            </a:r>
            <a:r>
              <a:rPr b="1" lang="en" sz="1100">
                <a:solidFill>
                  <a:srgbClr val="434343"/>
                </a:solidFill>
              </a:rPr>
              <a:t>FreePik.com</a:t>
            </a:r>
            <a:r>
              <a:rPr lang="en" sz="1100">
                <a:solidFill>
                  <a:srgbClr val="434343"/>
                </a:solidFill>
              </a:rPr>
              <a:t>.</a:t>
            </a:r>
            <a:endParaRPr sz="1100">
              <a:solidFill>
                <a:srgbClr val="434343"/>
              </a:solidFill>
            </a:endParaRPr>
          </a:p>
          <a:p>
            <a:pPr indent="0" lvl="0" marL="0" rtl="0" algn="just">
              <a:lnSpc>
                <a:spcPct val="100000"/>
              </a:lnSpc>
              <a:spcBef>
                <a:spcPts val="800"/>
              </a:spcBef>
              <a:spcAft>
                <a:spcPts val="800"/>
              </a:spcAft>
              <a:buClr>
                <a:schemeClr val="dk1"/>
              </a:buClr>
              <a:buSzPts val="1100"/>
              <a:buFont typeface="Arial"/>
              <a:buNone/>
            </a:pPr>
            <a:r>
              <a:rPr lang="en" sz="1100">
                <a:solidFill>
                  <a:srgbClr val="434343"/>
                </a:solidFill>
              </a:rPr>
              <a:t>Icons in this Template are part of Google® Material Icons and </a:t>
            </a:r>
            <a:r>
              <a:rPr b="1" lang="en" sz="1100">
                <a:solidFill>
                  <a:srgbClr val="434343"/>
                </a:solidFill>
              </a:rPr>
              <a:t>flaticons.com</a:t>
            </a:r>
            <a:r>
              <a:rPr lang="en" sz="1100">
                <a:solidFill>
                  <a:srgbClr val="434343"/>
                </a:solidFill>
              </a:rPr>
              <a:t>.</a:t>
            </a:r>
            <a:endParaRPr sz="1100"/>
          </a:p>
        </p:txBody>
      </p:sp>
      <p:sp>
        <p:nvSpPr>
          <p:cNvPr id="572" name="Google Shape;572;p41"/>
          <p:cNvSpPr txBox="1"/>
          <p:nvPr>
            <p:ph idx="3" type="body"/>
          </p:nvPr>
        </p:nvSpPr>
        <p:spPr>
          <a:xfrm>
            <a:off x="3219300" y="1488550"/>
            <a:ext cx="2705400" cy="1497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800"/>
              </a:spcAft>
              <a:buClr>
                <a:schemeClr val="dk1"/>
              </a:buClr>
              <a:buSzPts val="1100"/>
              <a:buFont typeface="Arial"/>
              <a:buNone/>
            </a:pPr>
            <a:r>
              <a:rPr lang="en" sz="1100">
                <a:solidFill>
                  <a:srgbClr val="434343"/>
                </a:solidFill>
              </a:rPr>
              <a:t>The backgrounds were created by </a:t>
            </a:r>
            <a:r>
              <a:rPr b="1" lang="en" sz="1100">
                <a:solidFill>
                  <a:srgbClr val="434343"/>
                </a:solidFill>
              </a:rPr>
              <a:t>Free Google Slides Templates</a:t>
            </a:r>
            <a:r>
              <a:rPr lang="en" sz="1100">
                <a:solidFill>
                  <a:srgbClr val="434343"/>
                </a:solidFill>
              </a:rPr>
              <a:t>. or using images from </a:t>
            </a:r>
            <a:r>
              <a:rPr b="1" lang="en" sz="1100">
                <a:solidFill>
                  <a:srgbClr val="434343"/>
                </a:solidFill>
              </a:rPr>
              <a:t>Pixabay.com.</a:t>
            </a:r>
            <a:endParaRPr b="1" sz="1100"/>
          </a:p>
        </p:txBody>
      </p:sp>
      <p:sp>
        <p:nvSpPr>
          <p:cNvPr id="573" name="Google Shape;573;p41"/>
          <p:cNvSpPr txBox="1"/>
          <p:nvPr>
            <p:ph idx="5" type="body"/>
          </p:nvPr>
        </p:nvSpPr>
        <p:spPr>
          <a:xfrm>
            <a:off x="6126900" y="1488475"/>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100">
                <a:solidFill>
                  <a:srgbClr val="434343"/>
                </a:solidFill>
              </a:rPr>
              <a:t>Photos in this template were downloaded from </a:t>
            </a:r>
            <a:r>
              <a:rPr b="1" lang="en" sz="1100">
                <a:solidFill>
                  <a:srgbClr val="434343"/>
                </a:solidFill>
              </a:rPr>
              <a:t>pixabay.com</a:t>
            </a:r>
            <a:r>
              <a:rPr lang="en" sz="1100">
                <a:solidFill>
                  <a:srgbClr val="434343"/>
                </a:solidFill>
              </a:rPr>
              <a:t>. Attribution is located in each slide notes and the Credits slide.</a:t>
            </a:r>
            <a:endParaRPr sz="1100"/>
          </a:p>
        </p:txBody>
      </p:sp>
      <p:sp>
        <p:nvSpPr>
          <p:cNvPr id="574" name="Google Shape;574;p41"/>
          <p:cNvSpPr/>
          <p:nvPr/>
        </p:nvSpPr>
        <p:spPr>
          <a:xfrm>
            <a:off x="3463102" y="4271423"/>
            <a:ext cx="1113600" cy="273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#434343ff</a:t>
            </a:r>
            <a:endParaRPr b="1">
              <a:solidFill>
                <a:srgbClr val="FFFFFF"/>
              </a:solidFill>
              <a:latin typeface="Roboto"/>
              <a:ea typeface="Roboto"/>
              <a:cs typeface="Roboto"/>
              <a:sym typeface="Roboto"/>
            </a:endParaRPr>
          </a:p>
        </p:txBody>
      </p:sp>
      <p:sp>
        <p:nvSpPr>
          <p:cNvPr id="575" name="Google Shape;575;p41"/>
          <p:cNvSpPr/>
          <p:nvPr/>
        </p:nvSpPr>
        <p:spPr>
          <a:xfrm>
            <a:off x="3297525" y="2749461"/>
            <a:ext cx="12651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41"/>
          <p:cNvSpPr txBox="1"/>
          <p:nvPr>
            <p:ph idx="13" type="subTitle"/>
          </p:nvPr>
        </p:nvSpPr>
        <p:spPr>
          <a:xfrm>
            <a:off x="3219300" y="2817436"/>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Color Palette</a:t>
            </a:r>
            <a:endParaRPr sz="1800"/>
          </a:p>
        </p:txBody>
      </p:sp>
      <p:sp>
        <p:nvSpPr>
          <p:cNvPr id="577" name="Google Shape;577;p41"/>
          <p:cNvSpPr/>
          <p:nvPr/>
        </p:nvSpPr>
        <p:spPr>
          <a:xfrm>
            <a:off x="379825" y="2749461"/>
            <a:ext cx="4866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1"/>
          <p:cNvSpPr/>
          <p:nvPr/>
        </p:nvSpPr>
        <p:spPr>
          <a:xfrm>
            <a:off x="6187625" y="2749386"/>
            <a:ext cx="1131300" cy="2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41"/>
          <p:cNvSpPr txBox="1"/>
          <p:nvPr>
            <p:ph idx="8" type="subTitle"/>
          </p:nvPr>
        </p:nvSpPr>
        <p:spPr>
          <a:xfrm>
            <a:off x="311700" y="2817436"/>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Fonts</a:t>
            </a:r>
            <a:endParaRPr sz="1800"/>
          </a:p>
        </p:txBody>
      </p:sp>
      <p:sp>
        <p:nvSpPr>
          <p:cNvPr id="580" name="Google Shape;580;p41"/>
          <p:cNvSpPr txBox="1"/>
          <p:nvPr>
            <p:ph idx="15" type="subTitle"/>
          </p:nvPr>
        </p:nvSpPr>
        <p:spPr>
          <a:xfrm>
            <a:off x="6126900" y="2817436"/>
            <a:ext cx="27054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1800"/>
              <a:t>Trademarks</a:t>
            </a:r>
            <a:endParaRPr sz="1800"/>
          </a:p>
        </p:txBody>
      </p:sp>
      <p:sp>
        <p:nvSpPr>
          <p:cNvPr id="581" name="Google Shape;581;p41"/>
          <p:cNvSpPr txBox="1"/>
          <p:nvPr>
            <p:ph idx="14" type="body"/>
          </p:nvPr>
        </p:nvSpPr>
        <p:spPr>
          <a:xfrm>
            <a:off x="6126900" y="3210961"/>
            <a:ext cx="2705400" cy="1497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100">
                <a:solidFill>
                  <a:srgbClr val="434343"/>
                </a:solidFill>
              </a:rPr>
              <a:t>Microsoft® and PowerPoint® are trademarks or registered trademarks of Microsoft Corporation.</a:t>
            </a:r>
            <a:endParaRPr sz="1100">
              <a:solidFill>
                <a:srgbClr val="434343"/>
              </a:solidFill>
            </a:endParaRPr>
          </a:p>
          <a:p>
            <a:pPr indent="0" lvl="0" marL="0" rtl="0" algn="l">
              <a:lnSpc>
                <a:spcPct val="100000"/>
              </a:lnSpc>
              <a:spcBef>
                <a:spcPts val="0"/>
              </a:spcBef>
              <a:spcAft>
                <a:spcPts val="0"/>
              </a:spcAft>
              <a:buClr>
                <a:schemeClr val="dk1"/>
              </a:buClr>
              <a:buSzPts val="1100"/>
              <a:buFont typeface="Arial"/>
              <a:buNone/>
            </a:pPr>
            <a:r>
              <a:t/>
            </a:r>
            <a:endParaRPr sz="1100">
              <a:solidFill>
                <a:srgbClr val="434343"/>
              </a:solidFill>
            </a:endParaRPr>
          </a:p>
          <a:p>
            <a:pPr indent="0" lvl="0" marL="0" rtl="0" algn="l">
              <a:lnSpc>
                <a:spcPct val="100000"/>
              </a:lnSpc>
              <a:spcBef>
                <a:spcPts val="0"/>
              </a:spcBef>
              <a:spcAft>
                <a:spcPts val="0"/>
              </a:spcAft>
              <a:buClr>
                <a:schemeClr val="dk1"/>
              </a:buClr>
              <a:buSzPts val="1100"/>
              <a:buFont typeface="Arial"/>
              <a:buNone/>
            </a:pPr>
            <a:r>
              <a:rPr lang="en" sz="1100">
                <a:solidFill>
                  <a:srgbClr val="434343"/>
                </a:solidFill>
              </a:rPr>
              <a:t>© 2015 Google Inc, used with permission. Google and the Google logo are registered trademarks of Google Inc.</a:t>
            </a:r>
            <a:endParaRPr sz="1100">
              <a:solidFill>
                <a:srgbClr val="434343"/>
              </a:solidFill>
            </a:endParaRPr>
          </a:p>
          <a:p>
            <a:pPr indent="0" lvl="0" marL="0" rtl="0" algn="l">
              <a:lnSpc>
                <a:spcPct val="100000"/>
              </a:lnSpc>
              <a:spcBef>
                <a:spcPts val="0"/>
              </a:spcBef>
              <a:spcAft>
                <a:spcPts val="0"/>
              </a:spcAft>
              <a:buClr>
                <a:schemeClr val="dk1"/>
              </a:buClr>
              <a:buSzPts val="1100"/>
              <a:buFont typeface="Arial"/>
              <a:buNone/>
            </a:pPr>
            <a:r>
              <a:t/>
            </a:r>
            <a:endParaRPr sz="1100">
              <a:solidFill>
                <a:srgbClr val="434343"/>
              </a:solidFill>
            </a:endParaRPr>
          </a:p>
          <a:p>
            <a:pPr indent="0" lvl="0" marL="0" rtl="0" algn="l">
              <a:lnSpc>
                <a:spcPct val="100000"/>
              </a:lnSpc>
              <a:spcBef>
                <a:spcPts val="0"/>
              </a:spcBef>
              <a:spcAft>
                <a:spcPts val="0"/>
              </a:spcAft>
              <a:buClr>
                <a:schemeClr val="dk1"/>
              </a:buClr>
              <a:buSzPts val="1100"/>
              <a:buFont typeface="Arial"/>
              <a:buNone/>
            </a:pPr>
            <a:r>
              <a:rPr lang="en" sz="1100">
                <a:solidFill>
                  <a:srgbClr val="434343"/>
                </a:solidFill>
              </a:rPr>
              <a:t>Google Drive® is a registered trademark of Google Inc.</a:t>
            </a:r>
            <a:endParaRPr sz="1100"/>
          </a:p>
        </p:txBody>
      </p:sp>
      <p:sp>
        <p:nvSpPr>
          <p:cNvPr id="582" name="Google Shape;582;p41"/>
          <p:cNvSpPr txBox="1"/>
          <p:nvPr>
            <p:ph idx="7" type="body"/>
          </p:nvPr>
        </p:nvSpPr>
        <p:spPr>
          <a:xfrm>
            <a:off x="311700" y="3211036"/>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100">
                <a:solidFill>
                  <a:srgbClr val="434343"/>
                </a:solidFill>
              </a:rPr>
              <a:t>The fonts used in this template are taken from </a:t>
            </a:r>
            <a:r>
              <a:rPr b="1" lang="en" sz="1100">
                <a:solidFill>
                  <a:srgbClr val="434343"/>
                </a:solidFill>
              </a:rPr>
              <a:t>Google </a:t>
            </a:r>
            <a:r>
              <a:rPr lang="en" sz="1100">
                <a:solidFill>
                  <a:srgbClr val="434343"/>
                </a:solidFill>
              </a:rPr>
              <a:t>fonts. ( Gruppo, Poiret One )</a:t>
            </a:r>
            <a:endParaRPr sz="1100">
              <a:solidFill>
                <a:srgbClr val="434343"/>
              </a:solidFill>
            </a:endParaRPr>
          </a:p>
          <a:p>
            <a:pPr indent="0" lvl="0" marL="0" rtl="0" algn="l">
              <a:spcBef>
                <a:spcPts val="0"/>
              </a:spcBef>
              <a:spcAft>
                <a:spcPts val="0"/>
              </a:spcAft>
              <a:buClr>
                <a:schemeClr val="dk1"/>
              </a:buClr>
              <a:buSzPts val="1100"/>
              <a:buFont typeface="Arial"/>
              <a:buNone/>
            </a:pPr>
            <a:r>
              <a:rPr lang="en" sz="1100">
                <a:solidFill>
                  <a:srgbClr val="434343"/>
                </a:solidFill>
              </a:rPr>
              <a:t>You can download the fonts from the following url: </a:t>
            </a:r>
            <a:r>
              <a:rPr lang="en" sz="1100" u="sng">
                <a:solidFill>
                  <a:srgbClr val="434343"/>
                </a:solidFill>
                <a:hlinkClick r:id="rId3"/>
              </a:rPr>
              <a:t>https://www.google.com/fonts/</a:t>
            </a:r>
            <a:endParaRPr sz="1100"/>
          </a:p>
        </p:txBody>
      </p:sp>
      <p:sp>
        <p:nvSpPr>
          <p:cNvPr id="583" name="Google Shape;583;p41"/>
          <p:cNvSpPr txBox="1"/>
          <p:nvPr>
            <p:ph idx="9" type="body"/>
          </p:nvPr>
        </p:nvSpPr>
        <p:spPr>
          <a:xfrm>
            <a:off x="3219300" y="3211036"/>
            <a:ext cx="2705400" cy="1497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100">
                <a:solidFill>
                  <a:srgbClr val="434343"/>
                </a:solidFill>
              </a:rPr>
              <a:t>The Template provides a theme with the following basic colors:</a:t>
            </a:r>
            <a:endParaRPr sz="1100"/>
          </a:p>
        </p:txBody>
      </p:sp>
      <p:sp>
        <p:nvSpPr>
          <p:cNvPr id="584" name="Google Shape;584;p41"/>
          <p:cNvSpPr/>
          <p:nvPr/>
        </p:nvSpPr>
        <p:spPr>
          <a:xfrm>
            <a:off x="3463189" y="3928698"/>
            <a:ext cx="1113600" cy="273900"/>
          </a:xfrm>
          <a:prstGeom prst="rect">
            <a:avLst/>
          </a:prstGeom>
          <a:solidFill>
            <a:srgbClr val="FCE8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#fce800ff</a:t>
            </a:r>
            <a:endParaRPr b="1">
              <a:latin typeface="Roboto"/>
              <a:ea typeface="Roboto"/>
              <a:cs typeface="Roboto"/>
              <a:sym typeface="Roboto"/>
            </a:endParaRPr>
          </a:p>
        </p:txBody>
      </p:sp>
      <p:sp>
        <p:nvSpPr>
          <p:cNvPr id="585" name="Google Shape;585;p41"/>
          <p:cNvSpPr/>
          <p:nvPr/>
        </p:nvSpPr>
        <p:spPr>
          <a:xfrm>
            <a:off x="4650139" y="3928698"/>
            <a:ext cx="1113600" cy="273900"/>
          </a:xfrm>
          <a:prstGeom prst="rect">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#000000ff</a:t>
            </a:r>
            <a:endParaRPr b="1">
              <a:solidFill>
                <a:srgbClr val="FFFFFF"/>
              </a:solidFill>
              <a:latin typeface="Roboto"/>
              <a:ea typeface="Roboto"/>
              <a:cs typeface="Roboto"/>
              <a:sym typeface="Roboto"/>
            </a:endParaRPr>
          </a:p>
        </p:txBody>
      </p:sp>
      <p:sp>
        <p:nvSpPr>
          <p:cNvPr id="586" name="Google Shape;586;p41"/>
          <p:cNvSpPr/>
          <p:nvPr/>
        </p:nvSpPr>
        <p:spPr>
          <a:xfrm>
            <a:off x="4650152" y="4271423"/>
            <a:ext cx="1113600" cy="2739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666666"/>
                </a:solidFill>
                <a:latin typeface="Roboto"/>
                <a:ea typeface="Roboto"/>
                <a:cs typeface="Roboto"/>
                <a:sym typeface="Roboto"/>
              </a:rPr>
              <a:t>#eeeeeeff</a:t>
            </a:r>
            <a:endParaRPr b="1">
              <a:solidFill>
                <a:srgbClr val="666666"/>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0" name="Shape 590"/>
        <p:cNvGrpSpPr/>
        <p:nvPr/>
      </p:nvGrpSpPr>
      <p:grpSpPr>
        <a:xfrm>
          <a:off x="0" y="0"/>
          <a:ext cx="0" cy="0"/>
          <a:chOff x="0" y="0"/>
          <a:chExt cx="0" cy="0"/>
        </a:xfrm>
      </p:grpSpPr>
      <p:sp>
        <p:nvSpPr>
          <p:cNvPr id="591" name="Google Shape;591;p42"/>
          <p:cNvSpPr/>
          <p:nvPr/>
        </p:nvSpPr>
        <p:spPr>
          <a:xfrm>
            <a:off x="6189375" y="1107175"/>
            <a:ext cx="1369500" cy="306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2"/>
          <p:cNvSpPr/>
          <p:nvPr/>
        </p:nvSpPr>
        <p:spPr>
          <a:xfrm>
            <a:off x="3283728" y="1107175"/>
            <a:ext cx="1482300" cy="306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42"/>
          <p:cNvSpPr txBox="1"/>
          <p:nvPr>
            <p:ph idx="6" type="subTitle"/>
          </p:nvPr>
        </p:nvSpPr>
        <p:spPr>
          <a:xfrm>
            <a:off x="61269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Edit the colors</a:t>
            </a:r>
            <a:endParaRPr sz="1800"/>
          </a:p>
        </p:txBody>
      </p:sp>
      <p:sp>
        <p:nvSpPr>
          <p:cNvPr id="594" name="Google Shape;594;p42"/>
          <p:cNvSpPr txBox="1"/>
          <p:nvPr>
            <p:ph idx="4" type="subTitle"/>
          </p:nvPr>
        </p:nvSpPr>
        <p:spPr>
          <a:xfrm>
            <a:off x="32193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Resize the Icons</a:t>
            </a:r>
            <a:endParaRPr/>
          </a:p>
        </p:txBody>
      </p:sp>
      <p:sp>
        <p:nvSpPr>
          <p:cNvPr id="595" name="Google Shape;595;p42"/>
          <p:cNvSpPr/>
          <p:nvPr/>
        </p:nvSpPr>
        <p:spPr>
          <a:xfrm>
            <a:off x="379825" y="1094950"/>
            <a:ext cx="1219200" cy="306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2"/>
          <p:cNvSpPr txBox="1"/>
          <p:nvPr>
            <p:ph idx="2" type="subTitle"/>
          </p:nvPr>
        </p:nvSpPr>
        <p:spPr>
          <a:xfrm>
            <a:off x="311700" y="1094950"/>
            <a:ext cx="27054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Vector Icons</a:t>
            </a:r>
            <a:endParaRPr/>
          </a:p>
        </p:txBody>
      </p:sp>
      <p:sp>
        <p:nvSpPr>
          <p:cNvPr id="597" name="Google Shape;597;p42"/>
          <p:cNvSpPr/>
          <p:nvPr/>
        </p:nvSpPr>
        <p:spPr>
          <a:xfrm>
            <a:off x="2275225" y="373675"/>
            <a:ext cx="46044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2"/>
          <p:cNvSpPr txBox="1"/>
          <p:nvPr>
            <p:ph idx="1" type="body"/>
          </p:nvPr>
        </p:nvSpPr>
        <p:spPr>
          <a:xfrm>
            <a:off x="3117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434343"/>
                </a:solidFill>
              </a:rPr>
              <a:t>Free Google Slides Templates</a:t>
            </a:r>
            <a:r>
              <a:rPr lang="en">
                <a:solidFill>
                  <a:srgbClr val="434343"/>
                </a:solidFill>
              </a:rPr>
              <a:t> uses Vectorial Icons from the most popular Free Sources.</a:t>
            </a:r>
            <a:endParaRPr/>
          </a:p>
        </p:txBody>
      </p:sp>
      <p:sp>
        <p:nvSpPr>
          <p:cNvPr id="599" name="Google Shape;599;p42"/>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Icons &amp; Shapes</a:t>
            </a:r>
            <a:endParaRPr i="1"/>
          </a:p>
        </p:txBody>
      </p:sp>
      <p:sp>
        <p:nvSpPr>
          <p:cNvPr id="600" name="Google Shape;600;p42"/>
          <p:cNvSpPr txBox="1"/>
          <p:nvPr>
            <p:ph idx="3" type="body"/>
          </p:nvPr>
        </p:nvSpPr>
        <p:spPr>
          <a:xfrm>
            <a:off x="32193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rgbClr val="434343"/>
                </a:solidFill>
              </a:rPr>
              <a:t>All Icons are resizable. Change the icons size without losing resolution.</a:t>
            </a:r>
            <a:endParaRPr/>
          </a:p>
        </p:txBody>
      </p:sp>
      <p:sp>
        <p:nvSpPr>
          <p:cNvPr id="601" name="Google Shape;601;p42"/>
          <p:cNvSpPr txBox="1"/>
          <p:nvPr>
            <p:ph idx="5" type="body"/>
          </p:nvPr>
        </p:nvSpPr>
        <p:spPr>
          <a:xfrm>
            <a:off x="6126900" y="1685875"/>
            <a:ext cx="2705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434343"/>
                </a:solidFill>
              </a:rPr>
              <a:t>All Icons are editable. Change the color fill and lines without affecting the shape.</a:t>
            </a:r>
            <a:endParaRPr/>
          </a:p>
        </p:txBody>
      </p:sp>
      <p:sp>
        <p:nvSpPr>
          <p:cNvPr id="602" name="Google Shape;602;p42"/>
          <p:cNvSpPr/>
          <p:nvPr/>
        </p:nvSpPr>
        <p:spPr>
          <a:xfrm>
            <a:off x="1155608" y="3072563"/>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3" name="Google Shape;603;p42"/>
          <p:cNvSpPr/>
          <p:nvPr/>
        </p:nvSpPr>
        <p:spPr>
          <a:xfrm>
            <a:off x="1128267" y="345832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4" name="Google Shape;604;p42"/>
          <p:cNvSpPr/>
          <p:nvPr/>
        </p:nvSpPr>
        <p:spPr>
          <a:xfrm>
            <a:off x="379825" y="3156700"/>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5" name="Google Shape;605;p42"/>
          <p:cNvSpPr/>
          <p:nvPr/>
        </p:nvSpPr>
        <p:spPr>
          <a:xfrm>
            <a:off x="395700" y="3458325"/>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6" name="Google Shape;606;p42"/>
          <p:cNvSpPr/>
          <p:nvPr/>
        </p:nvSpPr>
        <p:spPr>
          <a:xfrm>
            <a:off x="2773850" y="3088451"/>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7" name="Google Shape;607;p42"/>
          <p:cNvSpPr/>
          <p:nvPr/>
        </p:nvSpPr>
        <p:spPr>
          <a:xfrm>
            <a:off x="2744213" y="3482138"/>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8" name="Google Shape;608;p42"/>
          <p:cNvSpPr/>
          <p:nvPr/>
        </p:nvSpPr>
        <p:spPr>
          <a:xfrm>
            <a:off x="1931392" y="3088438"/>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09" name="Google Shape;609;p42"/>
          <p:cNvSpPr/>
          <p:nvPr/>
        </p:nvSpPr>
        <p:spPr>
          <a:xfrm>
            <a:off x="1911634" y="3482138"/>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10" name="Google Shape;610;p42"/>
          <p:cNvSpPr/>
          <p:nvPr/>
        </p:nvSpPr>
        <p:spPr>
          <a:xfrm>
            <a:off x="3900826" y="3131189"/>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11" name="Google Shape;611;p42"/>
          <p:cNvSpPr/>
          <p:nvPr/>
        </p:nvSpPr>
        <p:spPr>
          <a:xfrm>
            <a:off x="4909885" y="2879051"/>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12" name="Google Shape;612;p42"/>
          <p:cNvSpPr/>
          <p:nvPr/>
        </p:nvSpPr>
        <p:spPr>
          <a:xfrm>
            <a:off x="3658437" y="3772671"/>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13" name="Google Shape;613;p42"/>
          <p:cNvSpPr/>
          <p:nvPr/>
        </p:nvSpPr>
        <p:spPr>
          <a:xfrm>
            <a:off x="4649519" y="3481014"/>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CE8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614" name="Google Shape;614;p42"/>
          <p:cNvGrpSpPr/>
          <p:nvPr/>
        </p:nvGrpSpPr>
        <p:grpSpPr>
          <a:xfrm>
            <a:off x="7450910" y="3085181"/>
            <a:ext cx="560066" cy="560066"/>
            <a:chOff x="7148172" y="3888038"/>
            <a:chExt cx="648300" cy="648300"/>
          </a:xfrm>
        </p:grpSpPr>
        <p:sp>
          <p:nvSpPr>
            <p:cNvPr id="615" name="Google Shape;615;p42"/>
            <p:cNvSpPr/>
            <p:nvPr/>
          </p:nvSpPr>
          <p:spPr>
            <a:xfrm>
              <a:off x="7148172" y="3888038"/>
              <a:ext cx="648300" cy="648300"/>
            </a:xfrm>
            <a:prstGeom prst="ellipse">
              <a:avLst/>
            </a:prstGeom>
            <a:solidFill>
              <a:srgbClr val="FFFFFF"/>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616" name="Google Shape;616;p42"/>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AB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617" name="Google Shape;617;p42"/>
          <p:cNvGrpSpPr/>
          <p:nvPr/>
        </p:nvGrpSpPr>
        <p:grpSpPr>
          <a:xfrm>
            <a:off x="6177117" y="3085221"/>
            <a:ext cx="560066" cy="560066"/>
            <a:chOff x="6181322" y="2962926"/>
            <a:chExt cx="648300" cy="648300"/>
          </a:xfrm>
        </p:grpSpPr>
        <p:sp>
          <p:nvSpPr>
            <p:cNvPr id="618" name="Google Shape;618;p42"/>
            <p:cNvSpPr/>
            <p:nvPr/>
          </p:nvSpPr>
          <p:spPr>
            <a:xfrm>
              <a:off x="6181322"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2"/>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620" name="Google Shape;620;p42"/>
          <p:cNvGrpSpPr/>
          <p:nvPr/>
        </p:nvGrpSpPr>
        <p:grpSpPr>
          <a:xfrm>
            <a:off x="6814013" y="3085221"/>
            <a:ext cx="560066" cy="560066"/>
            <a:chOff x="7148030" y="2962926"/>
            <a:chExt cx="648300" cy="648300"/>
          </a:xfrm>
        </p:grpSpPr>
        <p:sp>
          <p:nvSpPr>
            <p:cNvPr id="621" name="Google Shape;621;p42"/>
            <p:cNvSpPr/>
            <p:nvPr/>
          </p:nvSpPr>
          <p:spPr>
            <a:xfrm>
              <a:off x="7148030" y="2962926"/>
              <a:ext cx="648300" cy="648300"/>
            </a:xfrm>
            <a:prstGeom prst="ellipse">
              <a:avLst/>
            </a:prstGeom>
            <a:solidFill>
              <a:srgbClr val="D8D8D8"/>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622" name="Google Shape;622;p42"/>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22D1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623" name="Google Shape;623;p42"/>
          <p:cNvGrpSpPr/>
          <p:nvPr/>
        </p:nvGrpSpPr>
        <p:grpSpPr>
          <a:xfrm>
            <a:off x="8087807" y="3072579"/>
            <a:ext cx="560066" cy="560066"/>
            <a:chOff x="6181464" y="3888038"/>
            <a:chExt cx="648300" cy="648300"/>
          </a:xfrm>
        </p:grpSpPr>
        <p:sp>
          <p:nvSpPr>
            <p:cNvPr id="624" name="Google Shape;624;p42"/>
            <p:cNvSpPr/>
            <p:nvPr/>
          </p:nvSpPr>
          <p:spPr>
            <a:xfrm>
              <a:off x="6181464" y="3888038"/>
              <a:ext cx="648300" cy="648300"/>
            </a:xfrm>
            <a:prstGeom prst="ellipse">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Roboto"/>
                <a:ea typeface="Roboto"/>
                <a:cs typeface="Roboto"/>
                <a:sym typeface="Roboto"/>
              </a:endParaRPr>
            </a:p>
          </p:txBody>
        </p:sp>
        <p:sp>
          <p:nvSpPr>
            <p:cNvPr id="625" name="Google Shape;625;p42"/>
            <p:cNvSpPr/>
            <p:nvPr/>
          </p:nvSpPr>
          <p:spPr>
            <a:xfrm>
              <a:off x="6346064"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630" name="Shape 630"/>
        <p:cNvGrpSpPr/>
        <p:nvPr/>
      </p:nvGrpSpPr>
      <p:grpSpPr>
        <a:xfrm>
          <a:off x="0" y="0"/>
          <a:ext cx="0" cy="0"/>
          <a:chOff x="0" y="0"/>
          <a:chExt cx="0" cy="0"/>
        </a:xfrm>
      </p:grpSpPr>
      <p:grpSp>
        <p:nvGrpSpPr>
          <p:cNvPr id="631" name="Google Shape;631;p43"/>
          <p:cNvGrpSpPr/>
          <p:nvPr/>
        </p:nvGrpSpPr>
        <p:grpSpPr>
          <a:xfrm>
            <a:off x="2149887" y="1949831"/>
            <a:ext cx="5148538" cy="1385900"/>
            <a:chOff x="2149887" y="1949831"/>
            <a:chExt cx="5148538" cy="1385900"/>
          </a:xfrm>
        </p:grpSpPr>
        <p:grpSp>
          <p:nvGrpSpPr>
            <p:cNvPr id="632" name="Google Shape;632;p43"/>
            <p:cNvGrpSpPr/>
            <p:nvPr/>
          </p:nvGrpSpPr>
          <p:grpSpPr>
            <a:xfrm>
              <a:off x="2149887" y="1949831"/>
              <a:ext cx="1127125" cy="1385900"/>
              <a:chOff x="3221037" y="1929606"/>
              <a:chExt cx="1127125" cy="1385900"/>
            </a:xfrm>
          </p:grpSpPr>
          <p:sp>
            <p:nvSpPr>
              <p:cNvPr id="633" name="Google Shape;633;p43"/>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34" name="Google Shape;634;p43"/>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35" name="Google Shape;635;p43"/>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36" name="Google Shape;636;p43"/>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Font typeface="Calibri"/>
                  <a:buNone/>
                </a:pPr>
                <a:r>
                  <a:rPr b="0" i="0" lang="en" sz="3600" u="none" cap="none" strike="noStrike">
                    <a:solidFill>
                      <a:srgbClr val="FFFFFF"/>
                    </a:solidFill>
                    <a:latin typeface="Open Sans"/>
                    <a:ea typeface="Open Sans"/>
                    <a:cs typeface="Open Sans"/>
                    <a:sym typeface="Open Sans"/>
                  </a:rPr>
                  <a:t>FGST</a:t>
                </a:r>
                <a:endParaRPr b="0" i="0" sz="3600" u="none" cap="none" strike="noStrike">
                  <a:solidFill>
                    <a:srgbClr val="000000"/>
                  </a:solidFill>
                  <a:latin typeface="Open Sans"/>
                  <a:ea typeface="Open Sans"/>
                  <a:cs typeface="Open Sans"/>
                  <a:sym typeface="Open Sans"/>
                </a:endParaRPr>
              </a:p>
            </p:txBody>
          </p:sp>
        </p:grpSp>
        <p:sp>
          <p:nvSpPr>
            <p:cNvPr id="637" name="Google Shape;637;p43"/>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2800" u="none" cap="none" strike="noStrike">
                  <a:solidFill>
                    <a:srgbClr val="595959"/>
                  </a:solidFill>
                  <a:latin typeface="Open Sans"/>
                  <a:ea typeface="Open Sans"/>
                  <a:cs typeface="Open Sans"/>
                  <a:sym typeface="Open Sans"/>
                </a:rPr>
                <a:t>Free Google</a:t>
              </a:r>
              <a:r>
                <a:rPr lang="en"/>
                <a:t> </a:t>
              </a:r>
              <a:r>
                <a:rPr b="0" i="0" lang="en"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638" name="Google Shape;638;p43"/>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1"/>
          <p:cNvSpPr/>
          <p:nvPr/>
        </p:nvSpPr>
        <p:spPr>
          <a:xfrm>
            <a:off x="2118150" y="110625"/>
            <a:ext cx="4907700" cy="4907700"/>
          </a:xfrm>
          <a:prstGeom prst="ellipse">
            <a:avLst/>
          </a:prstGeom>
          <a:noFill/>
          <a:ln cap="flat" cmpd="sng" w="1143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21"/>
          <p:cNvGrpSpPr/>
          <p:nvPr/>
        </p:nvGrpSpPr>
        <p:grpSpPr>
          <a:xfrm>
            <a:off x="2440500" y="944783"/>
            <a:ext cx="4263000" cy="3540300"/>
            <a:chOff x="2472988" y="944783"/>
            <a:chExt cx="4263000" cy="3540300"/>
          </a:xfrm>
        </p:grpSpPr>
        <p:sp>
          <p:nvSpPr>
            <p:cNvPr id="130" name="Google Shape;130;p21"/>
            <p:cNvSpPr/>
            <p:nvPr/>
          </p:nvSpPr>
          <p:spPr>
            <a:xfrm>
              <a:off x="2831160" y="944783"/>
              <a:ext cx="3639000" cy="3540300"/>
            </a:xfrm>
            <a:custGeom>
              <a:rect b="b" l="l" r="r" t="t"/>
              <a:pathLst>
                <a:path extrusionOk="0" h="120000" w="120000">
                  <a:moveTo>
                    <a:pt x="119400" y="63386"/>
                  </a:moveTo>
                  <a:lnTo>
                    <a:pt x="109262" y="39777"/>
                  </a:lnTo>
                  <a:cubicBezTo>
                    <a:pt x="108248" y="37440"/>
                    <a:pt x="105622" y="35294"/>
                    <a:pt x="103133" y="34817"/>
                  </a:cubicBezTo>
                  <a:lnTo>
                    <a:pt x="102488" y="34674"/>
                  </a:lnTo>
                  <a:cubicBezTo>
                    <a:pt x="102211" y="34626"/>
                    <a:pt x="101935" y="34578"/>
                    <a:pt x="101658" y="34531"/>
                  </a:cubicBezTo>
                  <a:cubicBezTo>
                    <a:pt x="102811" y="32575"/>
                    <a:pt x="103456" y="30238"/>
                    <a:pt x="103456" y="27662"/>
                  </a:cubicBezTo>
                  <a:cubicBezTo>
                    <a:pt x="103456" y="21128"/>
                    <a:pt x="99078" y="15786"/>
                    <a:pt x="93686" y="15786"/>
                  </a:cubicBezTo>
                  <a:cubicBezTo>
                    <a:pt x="88248" y="15786"/>
                    <a:pt x="83870" y="21128"/>
                    <a:pt x="83870" y="27662"/>
                  </a:cubicBezTo>
                  <a:cubicBezTo>
                    <a:pt x="83870" y="29952"/>
                    <a:pt x="84423" y="32050"/>
                    <a:pt x="85299" y="33863"/>
                  </a:cubicBezTo>
                  <a:cubicBezTo>
                    <a:pt x="81336" y="30429"/>
                    <a:pt x="75391" y="25135"/>
                    <a:pt x="69907" y="20270"/>
                  </a:cubicBezTo>
                  <a:lnTo>
                    <a:pt x="69907" y="2003"/>
                  </a:lnTo>
                  <a:cubicBezTo>
                    <a:pt x="69907" y="906"/>
                    <a:pt x="69078" y="0"/>
                    <a:pt x="68018" y="0"/>
                  </a:cubicBezTo>
                  <a:lnTo>
                    <a:pt x="1935" y="0"/>
                  </a:lnTo>
                  <a:cubicBezTo>
                    <a:pt x="875" y="0"/>
                    <a:pt x="0" y="906"/>
                    <a:pt x="0" y="2003"/>
                  </a:cubicBezTo>
                  <a:lnTo>
                    <a:pt x="0" y="75166"/>
                  </a:lnTo>
                  <a:cubicBezTo>
                    <a:pt x="0" y="76263"/>
                    <a:pt x="875" y="77170"/>
                    <a:pt x="1935" y="77170"/>
                  </a:cubicBezTo>
                  <a:lnTo>
                    <a:pt x="25760" y="77170"/>
                  </a:lnTo>
                  <a:lnTo>
                    <a:pt x="14331" y="117233"/>
                  </a:lnTo>
                  <a:cubicBezTo>
                    <a:pt x="14055" y="118282"/>
                    <a:pt x="14654" y="119427"/>
                    <a:pt x="15668" y="119713"/>
                  </a:cubicBezTo>
                  <a:cubicBezTo>
                    <a:pt x="15852" y="119761"/>
                    <a:pt x="15990" y="119809"/>
                    <a:pt x="16175" y="119809"/>
                  </a:cubicBezTo>
                  <a:cubicBezTo>
                    <a:pt x="17004" y="119809"/>
                    <a:pt x="17788" y="119236"/>
                    <a:pt x="18018" y="118378"/>
                  </a:cubicBezTo>
                  <a:lnTo>
                    <a:pt x="29723" y="77170"/>
                  </a:lnTo>
                  <a:lnTo>
                    <a:pt x="33041" y="77170"/>
                  </a:lnTo>
                  <a:lnTo>
                    <a:pt x="33041" y="118044"/>
                  </a:lnTo>
                  <a:cubicBezTo>
                    <a:pt x="33041" y="119141"/>
                    <a:pt x="33917" y="120000"/>
                    <a:pt x="34976" y="120000"/>
                  </a:cubicBezTo>
                  <a:cubicBezTo>
                    <a:pt x="36036" y="120000"/>
                    <a:pt x="36912" y="119141"/>
                    <a:pt x="36912" y="118044"/>
                  </a:cubicBezTo>
                  <a:lnTo>
                    <a:pt x="36912" y="77170"/>
                  </a:lnTo>
                  <a:lnTo>
                    <a:pt x="40184" y="77170"/>
                  </a:lnTo>
                  <a:lnTo>
                    <a:pt x="51889" y="118378"/>
                  </a:lnTo>
                  <a:cubicBezTo>
                    <a:pt x="52165" y="119236"/>
                    <a:pt x="52903" y="119809"/>
                    <a:pt x="53732" y="119809"/>
                  </a:cubicBezTo>
                  <a:cubicBezTo>
                    <a:pt x="53917" y="119809"/>
                    <a:pt x="54101" y="119761"/>
                    <a:pt x="54285" y="119713"/>
                  </a:cubicBezTo>
                  <a:cubicBezTo>
                    <a:pt x="55299" y="119427"/>
                    <a:pt x="55898" y="118282"/>
                    <a:pt x="55576" y="117233"/>
                  </a:cubicBezTo>
                  <a:lnTo>
                    <a:pt x="44193" y="77170"/>
                  </a:lnTo>
                  <a:lnTo>
                    <a:pt x="68018" y="77170"/>
                  </a:lnTo>
                  <a:cubicBezTo>
                    <a:pt x="69078" y="77170"/>
                    <a:pt x="69907" y="76263"/>
                    <a:pt x="69907" y="75166"/>
                  </a:cubicBezTo>
                  <a:lnTo>
                    <a:pt x="69907" y="37631"/>
                  </a:lnTo>
                  <a:lnTo>
                    <a:pt x="80506" y="49125"/>
                  </a:lnTo>
                  <a:cubicBezTo>
                    <a:pt x="80737" y="49411"/>
                    <a:pt x="81013" y="49697"/>
                    <a:pt x="81382" y="49984"/>
                  </a:cubicBezTo>
                  <a:cubicBezTo>
                    <a:pt x="81382" y="51176"/>
                    <a:pt x="81428" y="52655"/>
                    <a:pt x="81428" y="52893"/>
                  </a:cubicBezTo>
                  <a:lnTo>
                    <a:pt x="78847" y="113131"/>
                  </a:lnTo>
                  <a:cubicBezTo>
                    <a:pt x="78755" y="114562"/>
                    <a:pt x="79262" y="115945"/>
                    <a:pt x="80230" y="116995"/>
                  </a:cubicBezTo>
                  <a:cubicBezTo>
                    <a:pt x="81152" y="117996"/>
                    <a:pt x="82396" y="118569"/>
                    <a:pt x="83732" y="118616"/>
                  </a:cubicBezTo>
                  <a:cubicBezTo>
                    <a:pt x="84009" y="118664"/>
                    <a:pt x="84423" y="118759"/>
                    <a:pt x="84930" y="118759"/>
                  </a:cubicBezTo>
                  <a:cubicBezTo>
                    <a:pt x="87142" y="118759"/>
                    <a:pt x="89585" y="117376"/>
                    <a:pt x="89815" y="113608"/>
                  </a:cubicBezTo>
                  <a:lnTo>
                    <a:pt x="93271" y="92384"/>
                  </a:lnTo>
                  <a:lnTo>
                    <a:pt x="96221" y="113465"/>
                  </a:lnTo>
                  <a:cubicBezTo>
                    <a:pt x="96497" y="116709"/>
                    <a:pt x="98709" y="118664"/>
                    <a:pt x="102027" y="118664"/>
                  </a:cubicBezTo>
                  <a:cubicBezTo>
                    <a:pt x="102396" y="118664"/>
                    <a:pt x="102672" y="118664"/>
                    <a:pt x="102857" y="118616"/>
                  </a:cubicBezTo>
                  <a:cubicBezTo>
                    <a:pt x="104285" y="118616"/>
                    <a:pt x="105529" y="117996"/>
                    <a:pt x="106497" y="116995"/>
                  </a:cubicBezTo>
                  <a:cubicBezTo>
                    <a:pt x="107465" y="115945"/>
                    <a:pt x="107972" y="114562"/>
                    <a:pt x="107880" y="113131"/>
                  </a:cubicBezTo>
                  <a:lnTo>
                    <a:pt x="105576" y="59332"/>
                  </a:lnTo>
                  <a:lnTo>
                    <a:pt x="109447" y="67726"/>
                  </a:lnTo>
                  <a:cubicBezTo>
                    <a:pt x="110368" y="69682"/>
                    <a:pt x="112304" y="70969"/>
                    <a:pt x="114470" y="70969"/>
                  </a:cubicBezTo>
                  <a:cubicBezTo>
                    <a:pt x="115161" y="70969"/>
                    <a:pt x="115852" y="70826"/>
                    <a:pt x="116497" y="70540"/>
                  </a:cubicBezTo>
                  <a:lnTo>
                    <a:pt x="116589" y="70540"/>
                  </a:lnTo>
                  <a:cubicBezTo>
                    <a:pt x="117926" y="69968"/>
                    <a:pt x="118940" y="68918"/>
                    <a:pt x="119493" y="67583"/>
                  </a:cubicBezTo>
                  <a:cubicBezTo>
                    <a:pt x="120000" y="66200"/>
                    <a:pt x="120000" y="64721"/>
                    <a:pt x="119400" y="63386"/>
                  </a:cubicBezTo>
                  <a:close/>
                  <a:moveTo>
                    <a:pt x="93686" y="35580"/>
                  </a:moveTo>
                  <a:cubicBezTo>
                    <a:pt x="90414" y="35580"/>
                    <a:pt x="87741" y="32050"/>
                    <a:pt x="87695" y="27710"/>
                  </a:cubicBezTo>
                  <a:cubicBezTo>
                    <a:pt x="89493" y="28044"/>
                    <a:pt x="92580" y="28330"/>
                    <a:pt x="95023" y="26756"/>
                  </a:cubicBezTo>
                  <a:cubicBezTo>
                    <a:pt x="96082" y="27615"/>
                    <a:pt x="97649" y="28569"/>
                    <a:pt x="99539" y="28903"/>
                  </a:cubicBezTo>
                  <a:cubicBezTo>
                    <a:pt x="99078" y="32670"/>
                    <a:pt x="96635" y="35580"/>
                    <a:pt x="93686" y="35580"/>
                  </a:cubicBezTo>
                  <a:close/>
                  <a:moveTo>
                    <a:pt x="93686" y="39586"/>
                  </a:moveTo>
                  <a:cubicBezTo>
                    <a:pt x="94147" y="39586"/>
                    <a:pt x="94608" y="39491"/>
                    <a:pt x="95069" y="39443"/>
                  </a:cubicBezTo>
                  <a:cubicBezTo>
                    <a:pt x="94976" y="39729"/>
                    <a:pt x="94884" y="40015"/>
                    <a:pt x="94792" y="40349"/>
                  </a:cubicBezTo>
                  <a:cubicBezTo>
                    <a:pt x="94423" y="41637"/>
                    <a:pt x="93870" y="43640"/>
                    <a:pt x="93317" y="45071"/>
                  </a:cubicBezTo>
                  <a:cubicBezTo>
                    <a:pt x="92811" y="43640"/>
                    <a:pt x="92258" y="41637"/>
                    <a:pt x="91889" y="40397"/>
                  </a:cubicBezTo>
                  <a:cubicBezTo>
                    <a:pt x="91797" y="40015"/>
                    <a:pt x="91705" y="39634"/>
                    <a:pt x="91612" y="39300"/>
                  </a:cubicBezTo>
                  <a:cubicBezTo>
                    <a:pt x="92258" y="39491"/>
                    <a:pt x="92949" y="39586"/>
                    <a:pt x="93686" y="39586"/>
                  </a:cubicBezTo>
                  <a:close/>
                  <a:moveTo>
                    <a:pt x="93686" y="19745"/>
                  </a:moveTo>
                  <a:cubicBezTo>
                    <a:pt x="96175" y="19745"/>
                    <a:pt x="98294" y="21796"/>
                    <a:pt x="99170" y="24705"/>
                  </a:cubicBezTo>
                  <a:cubicBezTo>
                    <a:pt x="97603" y="24085"/>
                    <a:pt x="96543" y="22845"/>
                    <a:pt x="96497" y="22845"/>
                  </a:cubicBezTo>
                  <a:cubicBezTo>
                    <a:pt x="96129" y="22416"/>
                    <a:pt x="95622" y="22178"/>
                    <a:pt x="95069" y="22178"/>
                  </a:cubicBezTo>
                  <a:cubicBezTo>
                    <a:pt x="94516" y="22178"/>
                    <a:pt x="93963" y="22416"/>
                    <a:pt x="93594" y="22845"/>
                  </a:cubicBezTo>
                  <a:cubicBezTo>
                    <a:pt x="92396" y="24324"/>
                    <a:pt x="89907" y="24085"/>
                    <a:pt x="88479" y="23799"/>
                  </a:cubicBezTo>
                  <a:cubicBezTo>
                    <a:pt x="89493" y="21414"/>
                    <a:pt x="91428" y="19745"/>
                    <a:pt x="93686" y="19745"/>
                  </a:cubicBezTo>
                  <a:close/>
                  <a:moveTo>
                    <a:pt x="3870" y="73211"/>
                  </a:moveTo>
                  <a:lnTo>
                    <a:pt x="3870" y="70540"/>
                  </a:lnTo>
                  <a:lnTo>
                    <a:pt x="66082" y="70540"/>
                  </a:lnTo>
                  <a:lnTo>
                    <a:pt x="66082" y="73211"/>
                  </a:lnTo>
                  <a:lnTo>
                    <a:pt x="3870" y="73211"/>
                  </a:lnTo>
                  <a:close/>
                  <a:moveTo>
                    <a:pt x="66082" y="66534"/>
                  </a:moveTo>
                  <a:lnTo>
                    <a:pt x="3870" y="66534"/>
                  </a:lnTo>
                  <a:lnTo>
                    <a:pt x="3870" y="4006"/>
                  </a:lnTo>
                  <a:lnTo>
                    <a:pt x="66082" y="4006"/>
                  </a:lnTo>
                  <a:lnTo>
                    <a:pt x="66082" y="16836"/>
                  </a:lnTo>
                  <a:cubicBezTo>
                    <a:pt x="65345" y="16168"/>
                    <a:pt x="64608" y="15500"/>
                    <a:pt x="63917" y="14880"/>
                  </a:cubicBezTo>
                  <a:cubicBezTo>
                    <a:pt x="63870" y="14833"/>
                    <a:pt x="63778" y="14785"/>
                    <a:pt x="63732" y="14689"/>
                  </a:cubicBezTo>
                  <a:cubicBezTo>
                    <a:pt x="63686" y="14642"/>
                    <a:pt x="63594" y="14546"/>
                    <a:pt x="63502" y="14451"/>
                  </a:cubicBezTo>
                  <a:cubicBezTo>
                    <a:pt x="63456" y="14403"/>
                    <a:pt x="63364" y="14356"/>
                    <a:pt x="63317" y="14308"/>
                  </a:cubicBezTo>
                  <a:cubicBezTo>
                    <a:pt x="63225" y="14260"/>
                    <a:pt x="63133" y="14165"/>
                    <a:pt x="63087" y="14117"/>
                  </a:cubicBezTo>
                  <a:cubicBezTo>
                    <a:pt x="62995" y="14069"/>
                    <a:pt x="62903" y="14022"/>
                    <a:pt x="62811" y="13926"/>
                  </a:cubicBezTo>
                  <a:cubicBezTo>
                    <a:pt x="62718" y="13879"/>
                    <a:pt x="62672" y="13831"/>
                    <a:pt x="62580" y="13831"/>
                  </a:cubicBezTo>
                  <a:cubicBezTo>
                    <a:pt x="62488" y="13736"/>
                    <a:pt x="62396" y="13688"/>
                    <a:pt x="62258" y="13640"/>
                  </a:cubicBezTo>
                  <a:cubicBezTo>
                    <a:pt x="62211" y="13640"/>
                    <a:pt x="62165" y="13593"/>
                    <a:pt x="62073" y="13545"/>
                  </a:cubicBezTo>
                  <a:cubicBezTo>
                    <a:pt x="61981" y="13497"/>
                    <a:pt x="61843" y="13449"/>
                    <a:pt x="61751" y="13402"/>
                  </a:cubicBezTo>
                  <a:cubicBezTo>
                    <a:pt x="61658" y="13402"/>
                    <a:pt x="61612" y="13354"/>
                    <a:pt x="61566" y="13354"/>
                  </a:cubicBezTo>
                  <a:cubicBezTo>
                    <a:pt x="61428" y="13306"/>
                    <a:pt x="61290" y="13306"/>
                    <a:pt x="61198" y="13259"/>
                  </a:cubicBezTo>
                  <a:cubicBezTo>
                    <a:pt x="61105" y="13259"/>
                    <a:pt x="61059" y="13211"/>
                    <a:pt x="61013" y="13211"/>
                  </a:cubicBezTo>
                  <a:cubicBezTo>
                    <a:pt x="60875" y="13163"/>
                    <a:pt x="60737" y="13163"/>
                    <a:pt x="60599" y="13163"/>
                  </a:cubicBezTo>
                  <a:cubicBezTo>
                    <a:pt x="60552" y="13163"/>
                    <a:pt x="60506" y="13116"/>
                    <a:pt x="60460" y="13116"/>
                  </a:cubicBezTo>
                  <a:cubicBezTo>
                    <a:pt x="60276" y="13116"/>
                    <a:pt x="60092" y="13116"/>
                    <a:pt x="59861" y="13116"/>
                  </a:cubicBezTo>
                  <a:cubicBezTo>
                    <a:pt x="58663" y="13116"/>
                    <a:pt x="57465" y="13497"/>
                    <a:pt x="56497" y="14260"/>
                  </a:cubicBezTo>
                  <a:lnTo>
                    <a:pt x="56405" y="14356"/>
                  </a:lnTo>
                  <a:cubicBezTo>
                    <a:pt x="55299" y="15262"/>
                    <a:pt x="54562" y="16550"/>
                    <a:pt x="54423" y="18028"/>
                  </a:cubicBezTo>
                  <a:cubicBezTo>
                    <a:pt x="54285" y="19459"/>
                    <a:pt x="54700" y="20890"/>
                    <a:pt x="55576" y="21987"/>
                  </a:cubicBezTo>
                  <a:cubicBezTo>
                    <a:pt x="55622" y="22034"/>
                    <a:pt x="55622" y="22034"/>
                    <a:pt x="55668" y="22082"/>
                  </a:cubicBezTo>
                  <a:lnTo>
                    <a:pt x="66082" y="33434"/>
                  </a:lnTo>
                  <a:lnTo>
                    <a:pt x="66082" y="66534"/>
                  </a:lnTo>
                  <a:close/>
                  <a:moveTo>
                    <a:pt x="103732" y="114228"/>
                  </a:moveTo>
                  <a:cubicBezTo>
                    <a:pt x="103456" y="114515"/>
                    <a:pt x="103133" y="114658"/>
                    <a:pt x="102718" y="114658"/>
                  </a:cubicBezTo>
                  <a:cubicBezTo>
                    <a:pt x="102626" y="114658"/>
                    <a:pt x="102534" y="114658"/>
                    <a:pt x="102442" y="114705"/>
                  </a:cubicBezTo>
                  <a:cubicBezTo>
                    <a:pt x="102396" y="114705"/>
                    <a:pt x="102258" y="114705"/>
                    <a:pt x="102027" y="114705"/>
                  </a:cubicBezTo>
                  <a:cubicBezTo>
                    <a:pt x="100138" y="114705"/>
                    <a:pt x="100092" y="113704"/>
                    <a:pt x="100046" y="113084"/>
                  </a:cubicBezTo>
                  <a:cubicBezTo>
                    <a:pt x="100000" y="113036"/>
                    <a:pt x="100000" y="113036"/>
                    <a:pt x="100000" y="112988"/>
                  </a:cubicBezTo>
                  <a:lnTo>
                    <a:pt x="95668" y="81939"/>
                  </a:lnTo>
                  <a:cubicBezTo>
                    <a:pt x="95529" y="80985"/>
                    <a:pt x="95299" y="78744"/>
                    <a:pt x="93364" y="78744"/>
                  </a:cubicBezTo>
                  <a:cubicBezTo>
                    <a:pt x="91474" y="78744"/>
                    <a:pt x="91198" y="80890"/>
                    <a:pt x="91059" y="81891"/>
                  </a:cubicBezTo>
                  <a:lnTo>
                    <a:pt x="86036" y="113036"/>
                  </a:lnTo>
                  <a:cubicBezTo>
                    <a:pt x="85990" y="113131"/>
                    <a:pt x="85990" y="113179"/>
                    <a:pt x="85990" y="113275"/>
                  </a:cubicBezTo>
                  <a:cubicBezTo>
                    <a:pt x="85944" y="114801"/>
                    <a:pt x="85391" y="114801"/>
                    <a:pt x="84930" y="114801"/>
                  </a:cubicBezTo>
                  <a:cubicBezTo>
                    <a:pt x="84700" y="114801"/>
                    <a:pt x="84516" y="114753"/>
                    <a:pt x="84516" y="114753"/>
                  </a:cubicBezTo>
                  <a:lnTo>
                    <a:pt x="84516" y="114753"/>
                  </a:lnTo>
                  <a:cubicBezTo>
                    <a:pt x="84331" y="114705"/>
                    <a:pt x="84147" y="114658"/>
                    <a:pt x="83963" y="114658"/>
                  </a:cubicBezTo>
                  <a:cubicBezTo>
                    <a:pt x="83594" y="114658"/>
                    <a:pt x="83271" y="114515"/>
                    <a:pt x="82995" y="114228"/>
                  </a:cubicBezTo>
                  <a:cubicBezTo>
                    <a:pt x="82764" y="113990"/>
                    <a:pt x="82626" y="113656"/>
                    <a:pt x="82672" y="113275"/>
                  </a:cubicBezTo>
                  <a:lnTo>
                    <a:pt x="84331" y="73974"/>
                  </a:lnTo>
                  <a:lnTo>
                    <a:pt x="102350" y="73974"/>
                  </a:lnTo>
                  <a:lnTo>
                    <a:pt x="104055" y="113322"/>
                  </a:lnTo>
                  <a:cubicBezTo>
                    <a:pt x="104055" y="113656"/>
                    <a:pt x="103963" y="113990"/>
                    <a:pt x="103732" y="114228"/>
                  </a:cubicBezTo>
                  <a:close/>
                  <a:moveTo>
                    <a:pt x="115898" y="66057"/>
                  </a:moveTo>
                  <a:cubicBezTo>
                    <a:pt x="115760" y="66391"/>
                    <a:pt x="115529" y="66677"/>
                    <a:pt x="115161" y="66820"/>
                  </a:cubicBezTo>
                  <a:lnTo>
                    <a:pt x="115069" y="66868"/>
                  </a:lnTo>
                  <a:cubicBezTo>
                    <a:pt x="114285" y="67201"/>
                    <a:pt x="113271" y="66772"/>
                    <a:pt x="112903" y="66057"/>
                  </a:cubicBezTo>
                  <a:lnTo>
                    <a:pt x="106405" y="51844"/>
                  </a:lnTo>
                  <a:cubicBezTo>
                    <a:pt x="106129" y="51176"/>
                    <a:pt x="105345" y="49507"/>
                    <a:pt x="103732" y="49507"/>
                  </a:cubicBezTo>
                  <a:cubicBezTo>
                    <a:pt x="103179" y="49507"/>
                    <a:pt x="102626" y="49745"/>
                    <a:pt x="102211" y="50174"/>
                  </a:cubicBezTo>
                  <a:cubicBezTo>
                    <a:pt x="101474" y="50985"/>
                    <a:pt x="101428" y="52130"/>
                    <a:pt x="101474" y="53084"/>
                  </a:cubicBezTo>
                  <a:lnTo>
                    <a:pt x="102211" y="70015"/>
                  </a:lnTo>
                  <a:lnTo>
                    <a:pt x="84516" y="70015"/>
                  </a:lnTo>
                  <a:lnTo>
                    <a:pt x="85253" y="53084"/>
                  </a:lnTo>
                  <a:cubicBezTo>
                    <a:pt x="85253" y="52607"/>
                    <a:pt x="85207" y="50031"/>
                    <a:pt x="85161" y="48839"/>
                  </a:cubicBezTo>
                  <a:cubicBezTo>
                    <a:pt x="85115" y="48171"/>
                    <a:pt x="84792" y="47599"/>
                    <a:pt x="84239" y="47265"/>
                  </a:cubicBezTo>
                  <a:cubicBezTo>
                    <a:pt x="83870" y="47027"/>
                    <a:pt x="83594" y="46740"/>
                    <a:pt x="83410" y="46502"/>
                  </a:cubicBezTo>
                  <a:cubicBezTo>
                    <a:pt x="83364" y="46502"/>
                    <a:pt x="83364" y="46454"/>
                    <a:pt x="83317" y="46454"/>
                  </a:cubicBezTo>
                  <a:lnTo>
                    <a:pt x="68018" y="29761"/>
                  </a:lnTo>
                  <a:lnTo>
                    <a:pt x="58525" y="19411"/>
                  </a:lnTo>
                  <a:cubicBezTo>
                    <a:pt x="58341" y="19173"/>
                    <a:pt x="58248" y="18934"/>
                    <a:pt x="58248" y="18696"/>
                  </a:cubicBezTo>
                  <a:cubicBezTo>
                    <a:pt x="58248" y="18600"/>
                    <a:pt x="58248" y="18505"/>
                    <a:pt x="58248" y="18457"/>
                  </a:cubicBezTo>
                  <a:cubicBezTo>
                    <a:pt x="58294" y="18076"/>
                    <a:pt x="58479" y="17742"/>
                    <a:pt x="58755" y="17503"/>
                  </a:cubicBezTo>
                  <a:lnTo>
                    <a:pt x="58847" y="17408"/>
                  </a:lnTo>
                  <a:cubicBezTo>
                    <a:pt x="59493" y="16883"/>
                    <a:pt x="60599" y="16979"/>
                    <a:pt x="61105" y="17599"/>
                  </a:cubicBezTo>
                  <a:cubicBezTo>
                    <a:pt x="61152" y="17647"/>
                    <a:pt x="61244" y="17742"/>
                    <a:pt x="61290" y="17790"/>
                  </a:cubicBezTo>
                  <a:cubicBezTo>
                    <a:pt x="61290" y="17790"/>
                    <a:pt x="63594" y="19888"/>
                    <a:pt x="66728" y="22750"/>
                  </a:cubicBezTo>
                  <a:cubicBezTo>
                    <a:pt x="66866" y="22893"/>
                    <a:pt x="67004" y="22988"/>
                    <a:pt x="67142" y="23036"/>
                  </a:cubicBezTo>
                  <a:cubicBezTo>
                    <a:pt x="82672" y="37011"/>
                    <a:pt x="86682" y="40206"/>
                    <a:pt x="88064" y="40922"/>
                  </a:cubicBezTo>
                  <a:cubicBezTo>
                    <a:pt x="88110" y="41112"/>
                    <a:pt x="88156" y="41303"/>
                    <a:pt x="88202" y="41494"/>
                  </a:cubicBezTo>
                  <a:cubicBezTo>
                    <a:pt x="89631" y="46645"/>
                    <a:pt x="90645" y="50365"/>
                    <a:pt x="93317" y="50365"/>
                  </a:cubicBezTo>
                  <a:cubicBezTo>
                    <a:pt x="95944" y="50365"/>
                    <a:pt x="97004" y="46645"/>
                    <a:pt x="98479" y="41446"/>
                  </a:cubicBezTo>
                  <a:cubicBezTo>
                    <a:pt x="98755" y="40397"/>
                    <a:pt x="99124" y="39109"/>
                    <a:pt x="99447" y="38251"/>
                  </a:cubicBezTo>
                  <a:cubicBezTo>
                    <a:pt x="100322" y="38346"/>
                    <a:pt x="101152" y="38441"/>
                    <a:pt x="101751" y="38585"/>
                  </a:cubicBezTo>
                  <a:lnTo>
                    <a:pt x="102442" y="38728"/>
                  </a:lnTo>
                  <a:cubicBezTo>
                    <a:pt x="103640" y="38966"/>
                    <a:pt x="105253" y="40254"/>
                    <a:pt x="105714" y="41399"/>
                  </a:cubicBezTo>
                  <a:lnTo>
                    <a:pt x="115898" y="65007"/>
                  </a:lnTo>
                  <a:cubicBezTo>
                    <a:pt x="116036" y="65341"/>
                    <a:pt x="116036" y="65723"/>
                    <a:pt x="115898" y="66057"/>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21"/>
            <p:cNvSpPr txBox="1"/>
            <p:nvPr/>
          </p:nvSpPr>
          <p:spPr>
            <a:xfrm>
              <a:off x="2728158" y="1333982"/>
              <a:ext cx="2011500" cy="61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oiret One"/>
                  <a:ea typeface="Poiret One"/>
                  <a:cs typeface="Poiret One"/>
                  <a:sym typeface="Poiret One"/>
                </a:rPr>
                <a:t>Introduction</a:t>
              </a:r>
              <a:endParaRPr sz="1800">
                <a:latin typeface="Poiret One"/>
                <a:ea typeface="Poiret One"/>
                <a:cs typeface="Poiret One"/>
                <a:sym typeface="Poiret One"/>
              </a:endParaRPr>
            </a:p>
          </p:txBody>
        </p:sp>
        <p:sp>
          <p:nvSpPr>
            <p:cNvPr id="132" name="Google Shape;132;p21"/>
            <p:cNvSpPr/>
            <p:nvPr/>
          </p:nvSpPr>
          <p:spPr>
            <a:xfrm>
              <a:off x="2805758" y="2467057"/>
              <a:ext cx="3092100" cy="338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1"/>
            <p:cNvSpPr/>
            <p:nvPr/>
          </p:nvSpPr>
          <p:spPr>
            <a:xfrm>
              <a:off x="2728158" y="3039757"/>
              <a:ext cx="3366900" cy="338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1"/>
            <p:cNvSpPr/>
            <p:nvPr/>
          </p:nvSpPr>
          <p:spPr>
            <a:xfrm>
              <a:off x="2515558" y="1894357"/>
              <a:ext cx="4187700" cy="338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i="1" sz="2400">
                <a:latin typeface="Gruppo"/>
                <a:ea typeface="Gruppo"/>
                <a:cs typeface="Gruppo"/>
                <a:sym typeface="Gruppo"/>
              </a:endParaRPr>
            </a:p>
          </p:txBody>
        </p:sp>
        <p:sp>
          <p:nvSpPr>
            <p:cNvPr id="135" name="Google Shape;135;p21"/>
            <p:cNvSpPr txBox="1"/>
            <p:nvPr/>
          </p:nvSpPr>
          <p:spPr>
            <a:xfrm>
              <a:off x="2472988" y="1894364"/>
              <a:ext cx="4263000" cy="338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2400">
                  <a:solidFill>
                    <a:schemeClr val="dk1"/>
                  </a:solidFill>
                  <a:latin typeface="Gruppo"/>
                  <a:ea typeface="Gruppo"/>
                  <a:cs typeface="Gruppo"/>
                  <a:sym typeface="Gruppo"/>
                </a:rPr>
                <a:t>Introduce your presentation</a:t>
              </a:r>
              <a:endParaRPr/>
            </a:p>
          </p:txBody>
        </p:sp>
        <p:sp>
          <p:nvSpPr>
            <p:cNvPr id="136" name="Google Shape;136;p21"/>
            <p:cNvSpPr txBox="1"/>
            <p:nvPr/>
          </p:nvSpPr>
          <p:spPr>
            <a:xfrm>
              <a:off x="2792813" y="2427030"/>
              <a:ext cx="3092100" cy="338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2400">
                  <a:solidFill>
                    <a:schemeClr val="dk1"/>
                  </a:solidFill>
                  <a:latin typeface="Gruppo"/>
                  <a:ea typeface="Gruppo"/>
                  <a:cs typeface="Gruppo"/>
                  <a:sym typeface="Gruppo"/>
                </a:rPr>
                <a:t>with the proper </a:t>
              </a:r>
              <a:r>
                <a:rPr b="1" i="1" lang="en" sz="2400">
                  <a:solidFill>
                    <a:schemeClr val="dk1"/>
                  </a:solidFill>
                  <a:latin typeface="Gruppo"/>
                  <a:ea typeface="Gruppo"/>
                  <a:cs typeface="Gruppo"/>
                  <a:sym typeface="Gruppo"/>
                </a:rPr>
                <a:t>pitch</a:t>
              </a:r>
              <a:endParaRPr b="1"/>
            </a:p>
          </p:txBody>
        </p:sp>
        <p:sp>
          <p:nvSpPr>
            <p:cNvPr id="137" name="Google Shape;137;p21"/>
            <p:cNvSpPr txBox="1"/>
            <p:nvPr/>
          </p:nvSpPr>
          <p:spPr>
            <a:xfrm>
              <a:off x="2691983" y="2989732"/>
              <a:ext cx="3460800" cy="338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2400">
                  <a:solidFill>
                    <a:schemeClr val="dk1"/>
                  </a:solidFill>
                  <a:latin typeface="Gruppo"/>
                  <a:ea typeface="Gruppo"/>
                  <a:cs typeface="Gruppo"/>
                  <a:sym typeface="Gruppo"/>
                </a:rPr>
                <a:t>and the right </a:t>
              </a:r>
              <a:r>
                <a:rPr b="1" i="1" lang="en" sz="2400">
                  <a:solidFill>
                    <a:schemeClr val="dk1"/>
                  </a:solidFill>
                  <a:latin typeface="Gruppo"/>
                  <a:ea typeface="Gruppo"/>
                  <a:cs typeface="Gruppo"/>
                  <a:sym typeface="Gruppo"/>
                </a:rPr>
                <a:t>emphasis</a:t>
              </a:r>
              <a:endParaRPr b="1"/>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p22"/>
          <p:cNvSpPr/>
          <p:nvPr/>
        </p:nvSpPr>
        <p:spPr>
          <a:xfrm>
            <a:off x="10000" y="3612450"/>
            <a:ext cx="9144000" cy="1531200"/>
          </a:xfrm>
          <a:prstGeom prst="rect">
            <a:avLst/>
          </a:prstGeom>
          <a:solidFill>
            <a:srgbClr val="000000">
              <a:alpha val="623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2"/>
          <p:cNvSpPr txBox="1"/>
          <p:nvPr/>
        </p:nvSpPr>
        <p:spPr>
          <a:xfrm>
            <a:off x="150100" y="3772575"/>
            <a:ext cx="8875800" cy="57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600">
                <a:solidFill>
                  <a:srgbClr val="FFFFFF"/>
                </a:solidFill>
                <a:latin typeface="Gruppo"/>
                <a:ea typeface="Gruppo"/>
                <a:cs typeface="Gruppo"/>
                <a:sym typeface="Gruppo"/>
              </a:rPr>
              <a:t>Use a </a:t>
            </a:r>
            <a:r>
              <a:rPr b="1" i="1" lang="en" sz="2600">
                <a:solidFill>
                  <a:srgbClr val="FFFFFF"/>
                </a:solidFill>
                <a:latin typeface="Gruppo"/>
                <a:ea typeface="Gruppo"/>
                <a:cs typeface="Gruppo"/>
                <a:sym typeface="Gruppo"/>
              </a:rPr>
              <a:t>Lightbox</a:t>
            </a:r>
            <a:r>
              <a:rPr i="1" lang="en" sz="2600">
                <a:solidFill>
                  <a:srgbClr val="FFFFFF"/>
                </a:solidFill>
                <a:latin typeface="Gruppo"/>
                <a:ea typeface="Gruppo"/>
                <a:cs typeface="Gruppo"/>
                <a:sym typeface="Gruppo"/>
              </a:rPr>
              <a:t> to highlight your content over a good pic.</a:t>
            </a:r>
            <a:endParaRPr i="1" sz="2600">
              <a:solidFill>
                <a:srgbClr val="FFFFFF"/>
              </a:solidFill>
              <a:latin typeface="Gruppo"/>
              <a:ea typeface="Gruppo"/>
              <a:cs typeface="Gruppo"/>
              <a:sym typeface="Gruppo"/>
            </a:endParaRPr>
          </a:p>
        </p:txBody>
      </p:sp>
      <p:sp>
        <p:nvSpPr>
          <p:cNvPr id="144" name="Google Shape;144;p22"/>
          <p:cNvSpPr txBox="1"/>
          <p:nvPr/>
        </p:nvSpPr>
        <p:spPr>
          <a:xfrm>
            <a:off x="150100" y="4363100"/>
            <a:ext cx="8565900" cy="5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FFFF"/>
                </a:solidFill>
                <a:latin typeface="Poiret One"/>
                <a:ea typeface="Poiret One"/>
                <a:cs typeface="Poiret One"/>
                <a:sym typeface="Poiret One"/>
              </a:rPr>
              <a:t>Use the </a:t>
            </a:r>
            <a:r>
              <a:rPr b="1" i="1" lang="en" sz="1800">
                <a:solidFill>
                  <a:srgbClr val="FFFFFF"/>
                </a:solidFill>
                <a:latin typeface="Poiret One"/>
                <a:ea typeface="Poiret One"/>
                <a:cs typeface="Poiret One"/>
                <a:sym typeface="Poiret One"/>
              </a:rPr>
              <a:t>sub-title</a:t>
            </a:r>
            <a:r>
              <a:rPr i="1" lang="en" sz="1800">
                <a:solidFill>
                  <a:srgbClr val="FFFFFF"/>
                </a:solidFill>
                <a:latin typeface="Poiret One"/>
                <a:ea typeface="Poiret One"/>
                <a:cs typeface="Poiret One"/>
                <a:sym typeface="Poiret One"/>
              </a:rPr>
              <a:t> to describe your idea. Describe the </a:t>
            </a:r>
            <a:r>
              <a:rPr b="1" i="1" lang="en" sz="1800">
                <a:solidFill>
                  <a:srgbClr val="FFFFFF"/>
                </a:solidFill>
                <a:latin typeface="Poiret One"/>
                <a:ea typeface="Poiret One"/>
                <a:cs typeface="Poiret One"/>
                <a:sym typeface="Poiret One"/>
              </a:rPr>
              <a:t>metaphor</a:t>
            </a:r>
            <a:r>
              <a:rPr i="1" lang="en" sz="1800">
                <a:solidFill>
                  <a:srgbClr val="FFFFFF"/>
                </a:solidFill>
                <a:latin typeface="Poiret One"/>
                <a:ea typeface="Poiret One"/>
                <a:cs typeface="Poiret One"/>
                <a:sym typeface="Poiret One"/>
              </a:rPr>
              <a:t> behind the image.</a:t>
            </a:r>
            <a:endParaRPr i="1" sz="1800">
              <a:solidFill>
                <a:srgbClr val="FFFFFF"/>
              </a:solidFill>
              <a:latin typeface="Poiret One"/>
              <a:ea typeface="Poiret One"/>
              <a:cs typeface="Poiret One"/>
              <a:sym typeface="Poiret On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Section Separator</a:t>
            </a:r>
            <a:endParaRPr/>
          </a:p>
        </p:txBody>
      </p:sp>
      <p:sp>
        <p:nvSpPr>
          <p:cNvPr id="150" name="Google Shape;150;p23"/>
          <p:cNvSpPr txBox="1"/>
          <p:nvPr>
            <p:ph idx="1" type="body"/>
          </p:nvPr>
        </p:nvSpPr>
        <p:spPr>
          <a:xfrm>
            <a:off x="4219800" y="1377650"/>
            <a:ext cx="704400" cy="569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4800"/>
              <a:t>1</a:t>
            </a:r>
            <a:endParaRPr b="1" sz="4800"/>
          </a:p>
        </p:txBody>
      </p:sp>
      <p:sp>
        <p:nvSpPr>
          <p:cNvPr id="151" name="Google Shape;151;p23"/>
          <p:cNvSpPr txBox="1"/>
          <p:nvPr/>
        </p:nvSpPr>
        <p:spPr>
          <a:xfrm>
            <a:off x="1364250" y="2848275"/>
            <a:ext cx="6415500" cy="36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800">
                <a:latin typeface="Poiret One"/>
                <a:ea typeface="Poiret One"/>
                <a:cs typeface="Poiret One"/>
                <a:sym typeface="Poiret One"/>
              </a:rPr>
              <a:t>Describe your section with a good title, subtitle and message</a:t>
            </a:r>
            <a:endParaRPr i="1" sz="1800">
              <a:latin typeface="Poiret One"/>
              <a:ea typeface="Poiret One"/>
              <a:cs typeface="Poiret One"/>
              <a:sym typeface="Poiret On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24"/>
          <p:cNvSpPr/>
          <p:nvPr/>
        </p:nvSpPr>
        <p:spPr>
          <a:xfrm>
            <a:off x="1441600" y="1220300"/>
            <a:ext cx="1693200" cy="1693200"/>
          </a:xfrm>
          <a:prstGeom prst="ellipse">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4"/>
          <p:cNvSpPr/>
          <p:nvPr/>
        </p:nvSpPr>
        <p:spPr>
          <a:xfrm>
            <a:off x="4848175" y="995510"/>
            <a:ext cx="2521800" cy="29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4"/>
          <p:cNvSpPr txBox="1"/>
          <p:nvPr>
            <p:ph type="title"/>
          </p:nvPr>
        </p:nvSpPr>
        <p:spPr>
          <a:xfrm>
            <a:off x="4811304" y="912272"/>
            <a:ext cx="3498900" cy="40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sz="1800">
                <a:latin typeface="Poiret One"/>
                <a:ea typeface="Poiret One"/>
                <a:cs typeface="Poiret One"/>
                <a:sym typeface="Poiret One"/>
              </a:rPr>
              <a:t>And Describe a big </a:t>
            </a:r>
            <a:r>
              <a:rPr b="1" i="1" lang="en" sz="1800">
                <a:latin typeface="Poiret One"/>
                <a:ea typeface="Poiret One"/>
                <a:cs typeface="Poiret One"/>
                <a:sym typeface="Poiret One"/>
              </a:rPr>
              <a:t>Idea</a:t>
            </a:r>
            <a:endParaRPr b="1" i="1" sz="1800">
              <a:latin typeface="Poiret One"/>
              <a:ea typeface="Poiret One"/>
              <a:cs typeface="Poiret One"/>
              <a:sym typeface="Poiret One"/>
            </a:endParaRPr>
          </a:p>
        </p:txBody>
      </p:sp>
      <p:sp>
        <p:nvSpPr>
          <p:cNvPr id="159" name="Google Shape;159;p24"/>
          <p:cNvSpPr/>
          <p:nvPr/>
        </p:nvSpPr>
        <p:spPr>
          <a:xfrm>
            <a:off x="45451" y="2623700"/>
            <a:ext cx="1415100" cy="1428600"/>
          </a:xfrm>
          <a:custGeom>
            <a:rect b="b" l="l" r="r" t="t"/>
            <a:pathLst>
              <a:path extrusionOk="0" h="120000" w="120000">
                <a:moveTo>
                  <a:pt x="102900" y="115078"/>
                </a:moveTo>
                <a:cubicBezTo>
                  <a:pt x="102951" y="114926"/>
                  <a:pt x="103560" y="112591"/>
                  <a:pt x="108177" y="94224"/>
                </a:cubicBezTo>
                <a:cubicBezTo>
                  <a:pt x="109141" y="90215"/>
                  <a:pt x="110816" y="84482"/>
                  <a:pt x="112287" y="79408"/>
                </a:cubicBezTo>
                <a:cubicBezTo>
                  <a:pt x="113606" y="75044"/>
                  <a:pt x="114723" y="71238"/>
                  <a:pt x="115027" y="69818"/>
                </a:cubicBezTo>
                <a:cubicBezTo>
                  <a:pt x="115788" y="67484"/>
                  <a:pt x="116245" y="65200"/>
                  <a:pt x="116245" y="63019"/>
                </a:cubicBezTo>
                <a:cubicBezTo>
                  <a:pt x="116245" y="58300"/>
                  <a:pt x="114215" y="54038"/>
                  <a:pt x="110765" y="51298"/>
                </a:cubicBezTo>
                <a:cubicBezTo>
                  <a:pt x="110663" y="51247"/>
                  <a:pt x="110562" y="51196"/>
                  <a:pt x="110460" y="51145"/>
                </a:cubicBezTo>
                <a:cubicBezTo>
                  <a:pt x="109293" y="50892"/>
                  <a:pt x="108583" y="50232"/>
                  <a:pt x="108177" y="49217"/>
                </a:cubicBezTo>
                <a:cubicBezTo>
                  <a:pt x="111729" y="44904"/>
                  <a:pt x="114012" y="39577"/>
                  <a:pt x="114824" y="33742"/>
                </a:cubicBezTo>
                <a:cubicBezTo>
                  <a:pt x="115585" y="33488"/>
                  <a:pt x="116245" y="33082"/>
                  <a:pt x="116752" y="32575"/>
                </a:cubicBezTo>
                <a:cubicBezTo>
                  <a:pt x="117716" y="31610"/>
                  <a:pt x="118173" y="30393"/>
                  <a:pt x="118173" y="28972"/>
                </a:cubicBezTo>
                <a:cubicBezTo>
                  <a:pt x="118173" y="28262"/>
                  <a:pt x="118021" y="27450"/>
                  <a:pt x="117767" y="26739"/>
                </a:cubicBezTo>
                <a:cubicBezTo>
                  <a:pt x="119238" y="24964"/>
                  <a:pt x="120000" y="23035"/>
                  <a:pt x="120000" y="21057"/>
                </a:cubicBezTo>
                <a:cubicBezTo>
                  <a:pt x="120000" y="15069"/>
                  <a:pt x="113403" y="10147"/>
                  <a:pt x="110613" y="9386"/>
                </a:cubicBezTo>
                <a:cubicBezTo>
                  <a:pt x="109902" y="6646"/>
                  <a:pt x="104980" y="0"/>
                  <a:pt x="98993" y="0"/>
                </a:cubicBezTo>
                <a:cubicBezTo>
                  <a:pt x="96964" y="0"/>
                  <a:pt x="95035" y="761"/>
                  <a:pt x="93260" y="2283"/>
                </a:cubicBezTo>
                <a:cubicBezTo>
                  <a:pt x="92549" y="1978"/>
                  <a:pt x="91788" y="1826"/>
                  <a:pt x="91027" y="1826"/>
                </a:cubicBezTo>
                <a:cubicBezTo>
                  <a:pt x="89657" y="1826"/>
                  <a:pt x="88389" y="2334"/>
                  <a:pt x="87475" y="3247"/>
                </a:cubicBezTo>
                <a:cubicBezTo>
                  <a:pt x="86917" y="3805"/>
                  <a:pt x="86511" y="4465"/>
                  <a:pt x="86308" y="5226"/>
                </a:cubicBezTo>
                <a:cubicBezTo>
                  <a:pt x="80422" y="6038"/>
                  <a:pt x="75145" y="8321"/>
                  <a:pt x="70782" y="11822"/>
                </a:cubicBezTo>
                <a:cubicBezTo>
                  <a:pt x="69767" y="11467"/>
                  <a:pt x="69107" y="10706"/>
                  <a:pt x="68854" y="9539"/>
                </a:cubicBezTo>
                <a:cubicBezTo>
                  <a:pt x="68854" y="9437"/>
                  <a:pt x="68803" y="9336"/>
                  <a:pt x="68701" y="9285"/>
                </a:cubicBezTo>
                <a:cubicBezTo>
                  <a:pt x="65961" y="5784"/>
                  <a:pt x="61699" y="3805"/>
                  <a:pt x="56980" y="3805"/>
                </a:cubicBezTo>
                <a:cubicBezTo>
                  <a:pt x="54799" y="3805"/>
                  <a:pt x="52566" y="4211"/>
                  <a:pt x="50232" y="5023"/>
                </a:cubicBezTo>
                <a:cubicBezTo>
                  <a:pt x="48761" y="5327"/>
                  <a:pt x="45006" y="6443"/>
                  <a:pt x="40591" y="7712"/>
                </a:cubicBezTo>
                <a:cubicBezTo>
                  <a:pt x="35517" y="9183"/>
                  <a:pt x="29784" y="10858"/>
                  <a:pt x="25775" y="11873"/>
                </a:cubicBezTo>
                <a:cubicBezTo>
                  <a:pt x="7408" y="16439"/>
                  <a:pt x="5073" y="17048"/>
                  <a:pt x="4921" y="17099"/>
                </a:cubicBezTo>
                <a:cubicBezTo>
                  <a:pt x="2080" y="17911"/>
                  <a:pt x="50" y="20549"/>
                  <a:pt x="50" y="23543"/>
                </a:cubicBezTo>
                <a:cubicBezTo>
                  <a:pt x="0" y="27196"/>
                  <a:pt x="2942" y="30190"/>
                  <a:pt x="6596" y="30241"/>
                </a:cubicBezTo>
                <a:cubicBezTo>
                  <a:pt x="7255" y="30342"/>
                  <a:pt x="7915" y="30291"/>
                  <a:pt x="8524" y="30038"/>
                </a:cubicBezTo>
                <a:lnTo>
                  <a:pt x="8524" y="30038"/>
                </a:lnTo>
                <a:cubicBezTo>
                  <a:pt x="9082" y="29885"/>
                  <a:pt x="9640" y="29632"/>
                  <a:pt x="10147" y="29327"/>
                </a:cubicBezTo>
                <a:lnTo>
                  <a:pt x="15120" y="27298"/>
                </a:lnTo>
                <a:cubicBezTo>
                  <a:pt x="14562" y="27754"/>
                  <a:pt x="14156" y="28363"/>
                  <a:pt x="13953" y="29073"/>
                </a:cubicBezTo>
                <a:cubicBezTo>
                  <a:pt x="13699" y="29987"/>
                  <a:pt x="13801" y="30951"/>
                  <a:pt x="14257" y="31763"/>
                </a:cubicBezTo>
                <a:lnTo>
                  <a:pt x="14663" y="32473"/>
                </a:lnTo>
                <a:cubicBezTo>
                  <a:pt x="15323" y="33589"/>
                  <a:pt x="16490" y="34249"/>
                  <a:pt x="17758" y="34249"/>
                </a:cubicBezTo>
                <a:cubicBezTo>
                  <a:pt x="18367" y="34249"/>
                  <a:pt x="18976" y="34097"/>
                  <a:pt x="19534" y="33792"/>
                </a:cubicBezTo>
                <a:lnTo>
                  <a:pt x="23797" y="31357"/>
                </a:lnTo>
                <a:cubicBezTo>
                  <a:pt x="23695" y="31610"/>
                  <a:pt x="23594" y="31915"/>
                  <a:pt x="23543" y="32219"/>
                </a:cubicBezTo>
                <a:cubicBezTo>
                  <a:pt x="23391" y="33133"/>
                  <a:pt x="23594" y="34046"/>
                  <a:pt x="24152" y="34807"/>
                </a:cubicBezTo>
                <a:lnTo>
                  <a:pt x="24608" y="35517"/>
                </a:lnTo>
                <a:cubicBezTo>
                  <a:pt x="25268" y="36431"/>
                  <a:pt x="26384" y="36989"/>
                  <a:pt x="27551" y="36989"/>
                </a:cubicBezTo>
                <a:cubicBezTo>
                  <a:pt x="28262" y="36989"/>
                  <a:pt x="28972" y="36786"/>
                  <a:pt x="29581" y="36380"/>
                </a:cubicBezTo>
                <a:lnTo>
                  <a:pt x="34858" y="32879"/>
                </a:lnTo>
                <a:lnTo>
                  <a:pt x="34350" y="33336"/>
                </a:lnTo>
                <a:cubicBezTo>
                  <a:pt x="33640" y="33945"/>
                  <a:pt x="33234" y="34858"/>
                  <a:pt x="33183" y="35771"/>
                </a:cubicBezTo>
                <a:cubicBezTo>
                  <a:pt x="33133" y="36735"/>
                  <a:pt x="33437" y="37649"/>
                  <a:pt x="34097" y="38308"/>
                </a:cubicBezTo>
                <a:lnTo>
                  <a:pt x="34655" y="38917"/>
                </a:lnTo>
                <a:cubicBezTo>
                  <a:pt x="35315" y="39678"/>
                  <a:pt x="36279" y="40084"/>
                  <a:pt x="37293" y="40084"/>
                </a:cubicBezTo>
                <a:cubicBezTo>
                  <a:pt x="38156" y="40084"/>
                  <a:pt x="39019" y="39780"/>
                  <a:pt x="39678" y="39171"/>
                </a:cubicBezTo>
                <a:lnTo>
                  <a:pt x="56118" y="24405"/>
                </a:lnTo>
                <a:cubicBezTo>
                  <a:pt x="56828" y="25167"/>
                  <a:pt x="57539" y="25725"/>
                  <a:pt x="58300" y="26131"/>
                </a:cubicBezTo>
                <a:cubicBezTo>
                  <a:pt x="58300" y="26638"/>
                  <a:pt x="58350" y="27095"/>
                  <a:pt x="58452" y="27602"/>
                </a:cubicBezTo>
                <a:cubicBezTo>
                  <a:pt x="58604" y="28211"/>
                  <a:pt x="58807" y="28820"/>
                  <a:pt x="59061" y="29429"/>
                </a:cubicBezTo>
                <a:cubicBezTo>
                  <a:pt x="59061" y="29530"/>
                  <a:pt x="59061" y="29632"/>
                  <a:pt x="59112" y="29733"/>
                </a:cubicBezTo>
                <a:cubicBezTo>
                  <a:pt x="59112" y="29784"/>
                  <a:pt x="59112" y="29784"/>
                  <a:pt x="59162" y="29835"/>
                </a:cubicBezTo>
                <a:cubicBezTo>
                  <a:pt x="55103" y="33386"/>
                  <a:pt x="55306" y="37192"/>
                  <a:pt x="55458" y="40591"/>
                </a:cubicBezTo>
                <a:cubicBezTo>
                  <a:pt x="55509" y="41200"/>
                  <a:pt x="55560" y="41809"/>
                  <a:pt x="55560" y="42418"/>
                </a:cubicBezTo>
                <a:cubicBezTo>
                  <a:pt x="55509" y="42418"/>
                  <a:pt x="55509" y="42418"/>
                  <a:pt x="55509" y="42469"/>
                </a:cubicBezTo>
                <a:cubicBezTo>
                  <a:pt x="53378" y="44549"/>
                  <a:pt x="53682" y="48253"/>
                  <a:pt x="56118" y="50689"/>
                </a:cubicBezTo>
                <a:cubicBezTo>
                  <a:pt x="56828" y="51399"/>
                  <a:pt x="57742" y="51957"/>
                  <a:pt x="58655" y="52312"/>
                </a:cubicBezTo>
                <a:cubicBezTo>
                  <a:pt x="58909" y="52566"/>
                  <a:pt x="59112" y="52820"/>
                  <a:pt x="59315" y="53023"/>
                </a:cubicBezTo>
                <a:cubicBezTo>
                  <a:pt x="60634" y="54291"/>
                  <a:pt x="62257" y="55255"/>
                  <a:pt x="64186" y="55864"/>
                </a:cubicBezTo>
                <a:cubicBezTo>
                  <a:pt x="64744" y="57742"/>
                  <a:pt x="65708" y="59365"/>
                  <a:pt x="67027" y="60735"/>
                </a:cubicBezTo>
                <a:cubicBezTo>
                  <a:pt x="67230" y="60938"/>
                  <a:pt x="67433" y="61141"/>
                  <a:pt x="67687" y="61344"/>
                </a:cubicBezTo>
                <a:cubicBezTo>
                  <a:pt x="68042" y="62308"/>
                  <a:pt x="68600" y="63171"/>
                  <a:pt x="69310" y="63881"/>
                </a:cubicBezTo>
                <a:cubicBezTo>
                  <a:pt x="71746" y="66367"/>
                  <a:pt x="75450" y="66621"/>
                  <a:pt x="77581" y="64541"/>
                </a:cubicBezTo>
                <a:cubicBezTo>
                  <a:pt x="77581" y="64490"/>
                  <a:pt x="77581" y="64490"/>
                  <a:pt x="77632" y="64490"/>
                </a:cubicBezTo>
                <a:cubicBezTo>
                  <a:pt x="78190" y="64490"/>
                  <a:pt x="78799" y="64490"/>
                  <a:pt x="79458" y="64541"/>
                </a:cubicBezTo>
                <a:cubicBezTo>
                  <a:pt x="82807" y="64693"/>
                  <a:pt x="86613" y="64896"/>
                  <a:pt x="90215" y="60887"/>
                </a:cubicBezTo>
                <a:cubicBezTo>
                  <a:pt x="90215" y="60887"/>
                  <a:pt x="90266" y="60887"/>
                  <a:pt x="90266" y="60887"/>
                </a:cubicBezTo>
                <a:cubicBezTo>
                  <a:pt x="90367" y="60938"/>
                  <a:pt x="90469" y="60938"/>
                  <a:pt x="90570" y="60938"/>
                </a:cubicBezTo>
                <a:cubicBezTo>
                  <a:pt x="91179" y="61243"/>
                  <a:pt x="91788" y="61446"/>
                  <a:pt x="92448" y="61547"/>
                </a:cubicBezTo>
                <a:cubicBezTo>
                  <a:pt x="92904" y="61649"/>
                  <a:pt x="93412" y="61699"/>
                  <a:pt x="93868" y="61750"/>
                </a:cubicBezTo>
                <a:cubicBezTo>
                  <a:pt x="94325" y="62460"/>
                  <a:pt x="94883" y="63221"/>
                  <a:pt x="95594" y="63881"/>
                </a:cubicBezTo>
                <a:lnTo>
                  <a:pt x="80828" y="80372"/>
                </a:lnTo>
                <a:cubicBezTo>
                  <a:pt x="80219" y="81031"/>
                  <a:pt x="79915" y="81843"/>
                  <a:pt x="79915" y="82756"/>
                </a:cubicBezTo>
                <a:cubicBezTo>
                  <a:pt x="79915" y="83720"/>
                  <a:pt x="80321" y="84684"/>
                  <a:pt x="81082" y="85344"/>
                </a:cubicBezTo>
                <a:lnTo>
                  <a:pt x="81691" y="85902"/>
                </a:lnTo>
                <a:cubicBezTo>
                  <a:pt x="82401" y="86562"/>
                  <a:pt x="83315" y="86866"/>
                  <a:pt x="84228" y="86816"/>
                </a:cubicBezTo>
                <a:cubicBezTo>
                  <a:pt x="85192" y="86765"/>
                  <a:pt x="86054" y="86359"/>
                  <a:pt x="86714" y="85649"/>
                </a:cubicBezTo>
                <a:lnTo>
                  <a:pt x="87120" y="85141"/>
                </a:lnTo>
                <a:lnTo>
                  <a:pt x="83670" y="90469"/>
                </a:lnTo>
                <a:cubicBezTo>
                  <a:pt x="83264" y="91027"/>
                  <a:pt x="83010" y="91737"/>
                  <a:pt x="83010" y="92498"/>
                </a:cubicBezTo>
                <a:cubicBezTo>
                  <a:pt x="83010" y="93665"/>
                  <a:pt x="83568" y="94731"/>
                  <a:pt x="84532" y="95391"/>
                </a:cubicBezTo>
                <a:lnTo>
                  <a:pt x="85192" y="95847"/>
                </a:lnTo>
                <a:cubicBezTo>
                  <a:pt x="85953" y="96405"/>
                  <a:pt x="86866" y="96608"/>
                  <a:pt x="87830" y="96456"/>
                </a:cubicBezTo>
                <a:cubicBezTo>
                  <a:pt x="88135" y="96405"/>
                  <a:pt x="88389" y="96304"/>
                  <a:pt x="88642" y="96202"/>
                </a:cubicBezTo>
                <a:lnTo>
                  <a:pt x="86207" y="100515"/>
                </a:lnTo>
                <a:cubicBezTo>
                  <a:pt x="85902" y="101023"/>
                  <a:pt x="85750" y="101632"/>
                  <a:pt x="85750" y="102241"/>
                </a:cubicBezTo>
                <a:cubicBezTo>
                  <a:pt x="85750" y="103560"/>
                  <a:pt x="86460" y="104727"/>
                  <a:pt x="87526" y="105336"/>
                </a:cubicBezTo>
                <a:lnTo>
                  <a:pt x="88236" y="105742"/>
                </a:lnTo>
                <a:cubicBezTo>
                  <a:pt x="89099" y="106198"/>
                  <a:pt x="90012" y="106350"/>
                  <a:pt x="90926" y="106097"/>
                </a:cubicBezTo>
                <a:cubicBezTo>
                  <a:pt x="91636" y="105894"/>
                  <a:pt x="92295" y="105488"/>
                  <a:pt x="92752" y="104930"/>
                </a:cubicBezTo>
                <a:lnTo>
                  <a:pt x="90672" y="109852"/>
                </a:lnTo>
                <a:cubicBezTo>
                  <a:pt x="90367" y="110359"/>
                  <a:pt x="90164" y="110917"/>
                  <a:pt x="90012" y="111475"/>
                </a:cubicBezTo>
                <a:lnTo>
                  <a:pt x="90012" y="111475"/>
                </a:lnTo>
                <a:cubicBezTo>
                  <a:pt x="89708" y="112084"/>
                  <a:pt x="89657" y="112794"/>
                  <a:pt x="89758" y="113454"/>
                </a:cubicBezTo>
                <a:cubicBezTo>
                  <a:pt x="89860" y="117107"/>
                  <a:pt x="92854" y="120000"/>
                  <a:pt x="96507" y="120000"/>
                </a:cubicBezTo>
                <a:cubicBezTo>
                  <a:pt x="99450" y="119949"/>
                  <a:pt x="102088" y="117970"/>
                  <a:pt x="102900" y="115078"/>
                </a:cubicBezTo>
                <a:close/>
                <a:moveTo>
                  <a:pt x="60380" y="51906"/>
                </a:moveTo>
                <a:cubicBezTo>
                  <a:pt x="60177" y="51704"/>
                  <a:pt x="59974" y="51450"/>
                  <a:pt x="59720" y="51196"/>
                </a:cubicBezTo>
                <a:lnTo>
                  <a:pt x="59568" y="50993"/>
                </a:lnTo>
                <a:lnTo>
                  <a:pt x="59365" y="50942"/>
                </a:lnTo>
                <a:cubicBezTo>
                  <a:pt x="58553" y="50689"/>
                  <a:pt x="57843" y="50232"/>
                  <a:pt x="57183" y="49623"/>
                </a:cubicBezTo>
                <a:cubicBezTo>
                  <a:pt x="55509" y="47898"/>
                  <a:pt x="55154" y="45412"/>
                  <a:pt x="56321" y="43890"/>
                </a:cubicBezTo>
                <a:cubicBezTo>
                  <a:pt x="56422" y="43839"/>
                  <a:pt x="56575" y="43737"/>
                  <a:pt x="56676" y="43585"/>
                </a:cubicBezTo>
                <a:cubicBezTo>
                  <a:pt x="57488" y="42469"/>
                  <a:pt x="59112" y="42266"/>
                  <a:pt x="60228" y="43078"/>
                </a:cubicBezTo>
                <a:cubicBezTo>
                  <a:pt x="60786" y="43484"/>
                  <a:pt x="61141" y="44093"/>
                  <a:pt x="61243" y="44752"/>
                </a:cubicBezTo>
                <a:cubicBezTo>
                  <a:pt x="61344" y="45463"/>
                  <a:pt x="61192" y="46122"/>
                  <a:pt x="60735" y="46680"/>
                </a:cubicBezTo>
                <a:cubicBezTo>
                  <a:pt x="60482" y="46985"/>
                  <a:pt x="60583" y="47492"/>
                  <a:pt x="60887" y="47746"/>
                </a:cubicBezTo>
                <a:cubicBezTo>
                  <a:pt x="61040" y="47847"/>
                  <a:pt x="61192" y="47898"/>
                  <a:pt x="61395" y="47898"/>
                </a:cubicBezTo>
                <a:cubicBezTo>
                  <a:pt x="61598" y="47898"/>
                  <a:pt x="61852" y="47797"/>
                  <a:pt x="62004" y="47594"/>
                </a:cubicBezTo>
                <a:cubicBezTo>
                  <a:pt x="62663" y="46731"/>
                  <a:pt x="62917" y="45615"/>
                  <a:pt x="62765" y="44549"/>
                </a:cubicBezTo>
                <a:cubicBezTo>
                  <a:pt x="62613" y="43484"/>
                  <a:pt x="62054" y="42520"/>
                  <a:pt x="61192" y="41860"/>
                </a:cubicBezTo>
                <a:cubicBezTo>
                  <a:pt x="59923" y="40947"/>
                  <a:pt x="58350" y="40794"/>
                  <a:pt x="57082" y="41403"/>
                </a:cubicBezTo>
                <a:cubicBezTo>
                  <a:pt x="57031" y="41099"/>
                  <a:pt x="57031" y="40794"/>
                  <a:pt x="57031" y="40490"/>
                </a:cubicBezTo>
                <a:cubicBezTo>
                  <a:pt x="56879" y="37395"/>
                  <a:pt x="56676" y="34198"/>
                  <a:pt x="59974" y="31154"/>
                </a:cubicBezTo>
                <a:cubicBezTo>
                  <a:pt x="61090" y="32270"/>
                  <a:pt x="62968" y="32879"/>
                  <a:pt x="65200" y="32879"/>
                </a:cubicBezTo>
                <a:cubicBezTo>
                  <a:pt x="66723" y="32879"/>
                  <a:pt x="68448" y="32625"/>
                  <a:pt x="70224" y="31966"/>
                </a:cubicBezTo>
                <a:cubicBezTo>
                  <a:pt x="70630" y="31813"/>
                  <a:pt x="70832" y="31357"/>
                  <a:pt x="70680" y="31002"/>
                </a:cubicBezTo>
                <a:cubicBezTo>
                  <a:pt x="70528" y="30596"/>
                  <a:pt x="70122" y="30393"/>
                  <a:pt x="69716" y="30494"/>
                </a:cubicBezTo>
                <a:cubicBezTo>
                  <a:pt x="66164" y="31813"/>
                  <a:pt x="62663" y="31560"/>
                  <a:pt x="61192" y="30139"/>
                </a:cubicBezTo>
                <a:lnTo>
                  <a:pt x="60837" y="29581"/>
                </a:lnTo>
                <a:cubicBezTo>
                  <a:pt x="60431" y="28820"/>
                  <a:pt x="60126" y="28059"/>
                  <a:pt x="59974" y="27298"/>
                </a:cubicBezTo>
                <a:cubicBezTo>
                  <a:pt x="59923" y="27145"/>
                  <a:pt x="59923" y="26993"/>
                  <a:pt x="59923" y="26841"/>
                </a:cubicBezTo>
                <a:cubicBezTo>
                  <a:pt x="59822" y="26283"/>
                  <a:pt x="59771" y="25725"/>
                  <a:pt x="59822" y="25167"/>
                </a:cubicBezTo>
                <a:cubicBezTo>
                  <a:pt x="59315" y="24964"/>
                  <a:pt x="58858" y="24710"/>
                  <a:pt x="58401" y="24355"/>
                </a:cubicBezTo>
                <a:cubicBezTo>
                  <a:pt x="57843" y="24000"/>
                  <a:pt x="57336" y="23543"/>
                  <a:pt x="56879" y="22985"/>
                </a:cubicBezTo>
                <a:cubicBezTo>
                  <a:pt x="56828" y="22883"/>
                  <a:pt x="56778" y="22832"/>
                  <a:pt x="56727" y="22832"/>
                </a:cubicBezTo>
                <a:cubicBezTo>
                  <a:pt x="56727" y="22782"/>
                  <a:pt x="56727" y="22782"/>
                  <a:pt x="56727" y="22782"/>
                </a:cubicBezTo>
                <a:cubicBezTo>
                  <a:pt x="56980" y="21361"/>
                  <a:pt x="56473" y="19788"/>
                  <a:pt x="55154" y="18266"/>
                </a:cubicBezTo>
                <a:cubicBezTo>
                  <a:pt x="53784" y="16642"/>
                  <a:pt x="51704" y="15221"/>
                  <a:pt x="49268" y="14308"/>
                </a:cubicBezTo>
                <a:cubicBezTo>
                  <a:pt x="45564" y="12887"/>
                  <a:pt x="41758" y="12887"/>
                  <a:pt x="39526" y="14257"/>
                </a:cubicBezTo>
                <a:cubicBezTo>
                  <a:pt x="39171" y="14511"/>
                  <a:pt x="39069" y="14968"/>
                  <a:pt x="39272" y="15323"/>
                </a:cubicBezTo>
                <a:cubicBezTo>
                  <a:pt x="39526" y="15678"/>
                  <a:pt x="39983" y="15780"/>
                  <a:pt x="40338" y="15577"/>
                </a:cubicBezTo>
                <a:cubicBezTo>
                  <a:pt x="40490" y="15475"/>
                  <a:pt x="40591" y="15424"/>
                  <a:pt x="40744" y="15323"/>
                </a:cubicBezTo>
                <a:cubicBezTo>
                  <a:pt x="42621" y="14460"/>
                  <a:pt x="45767" y="14613"/>
                  <a:pt x="48761" y="15780"/>
                </a:cubicBezTo>
                <a:cubicBezTo>
                  <a:pt x="50942" y="16591"/>
                  <a:pt x="52769" y="17860"/>
                  <a:pt x="53987" y="19281"/>
                </a:cubicBezTo>
                <a:cubicBezTo>
                  <a:pt x="55052" y="20549"/>
                  <a:pt x="55458" y="21767"/>
                  <a:pt x="55103" y="22731"/>
                </a:cubicBezTo>
                <a:cubicBezTo>
                  <a:pt x="55103" y="22782"/>
                  <a:pt x="55103" y="22782"/>
                  <a:pt x="55103" y="22832"/>
                </a:cubicBezTo>
                <a:cubicBezTo>
                  <a:pt x="55052" y="22985"/>
                  <a:pt x="55052" y="23137"/>
                  <a:pt x="55052" y="23289"/>
                </a:cubicBezTo>
                <a:lnTo>
                  <a:pt x="38663" y="38054"/>
                </a:lnTo>
                <a:cubicBezTo>
                  <a:pt x="38257" y="38359"/>
                  <a:pt x="37801" y="38562"/>
                  <a:pt x="37293" y="38562"/>
                </a:cubicBezTo>
                <a:cubicBezTo>
                  <a:pt x="36735" y="38562"/>
                  <a:pt x="36177" y="38308"/>
                  <a:pt x="35771" y="37902"/>
                </a:cubicBezTo>
                <a:lnTo>
                  <a:pt x="35264" y="37293"/>
                </a:lnTo>
                <a:cubicBezTo>
                  <a:pt x="34858" y="36887"/>
                  <a:pt x="34706" y="36380"/>
                  <a:pt x="34756" y="35873"/>
                </a:cubicBezTo>
                <a:cubicBezTo>
                  <a:pt x="34756" y="35315"/>
                  <a:pt x="35010" y="34858"/>
                  <a:pt x="35416" y="34452"/>
                </a:cubicBezTo>
                <a:lnTo>
                  <a:pt x="42824" y="27602"/>
                </a:lnTo>
                <a:cubicBezTo>
                  <a:pt x="43128" y="27348"/>
                  <a:pt x="43179" y="26892"/>
                  <a:pt x="42926" y="26587"/>
                </a:cubicBezTo>
                <a:cubicBezTo>
                  <a:pt x="42773" y="26384"/>
                  <a:pt x="42520" y="26283"/>
                  <a:pt x="42317" y="26283"/>
                </a:cubicBezTo>
                <a:cubicBezTo>
                  <a:pt x="42164" y="26283"/>
                  <a:pt x="42012" y="26334"/>
                  <a:pt x="41860" y="26384"/>
                </a:cubicBezTo>
                <a:lnTo>
                  <a:pt x="28718" y="35112"/>
                </a:lnTo>
                <a:cubicBezTo>
                  <a:pt x="28363" y="35315"/>
                  <a:pt x="27957" y="35467"/>
                  <a:pt x="27551" y="35467"/>
                </a:cubicBezTo>
                <a:cubicBezTo>
                  <a:pt x="26892" y="35467"/>
                  <a:pt x="26283" y="35162"/>
                  <a:pt x="25877" y="34604"/>
                </a:cubicBezTo>
                <a:lnTo>
                  <a:pt x="25420" y="33945"/>
                </a:lnTo>
                <a:cubicBezTo>
                  <a:pt x="25116" y="33488"/>
                  <a:pt x="25014" y="32980"/>
                  <a:pt x="25065" y="32473"/>
                </a:cubicBezTo>
                <a:cubicBezTo>
                  <a:pt x="25167" y="31915"/>
                  <a:pt x="25471" y="31458"/>
                  <a:pt x="25928" y="31154"/>
                </a:cubicBezTo>
                <a:lnTo>
                  <a:pt x="33234" y="26029"/>
                </a:lnTo>
                <a:cubicBezTo>
                  <a:pt x="33589" y="25775"/>
                  <a:pt x="33691" y="25319"/>
                  <a:pt x="33437" y="24964"/>
                </a:cubicBezTo>
                <a:cubicBezTo>
                  <a:pt x="33234" y="24608"/>
                  <a:pt x="32778" y="24507"/>
                  <a:pt x="32422" y="24710"/>
                </a:cubicBezTo>
                <a:lnTo>
                  <a:pt x="18773" y="32473"/>
                </a:lnTo>
                <a:cubicBezTo>
                  <a:pt x="18469" y="32625"/>
                  <a:pt x="18114" y="32727"/>
                  <a:pt x="17758" y="32727"/>
                </a:cubicBezTo>
                <a:cubicBezTo>
                  <a:pt x="17048" y="32727"/>
                  <a:pt x="16389" y="32321"/>
                  <a:pt x="16033" y="31712"/>
                </a:cubicBezTo>
                <a:lnTo>
                  <a:pt x="15627" y="31002"/>
                </a:lnTo>
                <a:cubicBezTo>
                  <a:pt x="15374" y="30545"/>
                  <a:pt x="15272" y="29987"/>
                  <a:pt x="15424" y="29479"/>
                </a:cubicBezTo>
                <a:cubicBezTo>
                  <a:pt x="15577" y="28972"/>
                  <a:pt x="15932" y="28515"/>
                  <a:pt x="16389" y="28262"/>
                </a:cubicBezTo>
                <a:lnTo>
                  <a:pt x="26739" y="22427"/>
                </a:lnTo>
                <a:cubicBezTo>
                  <a:pt x="27095" y="22224"/>
                  <a:pt x="27196" y="21767"/>
                  <a:pt x="27044" y="21412"/>
                </a:cubicBezTo>
                <a:cubicBezTo>
                  <a:pt x="26841" y="21057"/>
                  <a:pt x="26435" y="20854"/>
                  <a:pt x="26029" y="21006"/>
                </a:cubicBezTo>
                <a:lnTo>
                  <a:pt x="9488" y="27957"/>
                </a:lnTo>
                <a:cubicBezTo>
                  <a:pt x="9488" y="27957"/>
                  <a:pt x="9437" y="27957"/>
                  <a:pt x="9437" y="28008"/>
                </a:cubicBezTo>
                <a:cubicBezTo>
                  <a:pt x="8980" y="28262"/>
                  <a:pt x="8575" y="28414"/>
                  <a:pt x="8118" y="28566"/>
                </a:cubicBezTo>
                <a:cubicBezTo>
                  <a:pt x="8067" y="28566"/>
                  <a:pt x="8016" y="28566"/>
                  <a:pt x="8016" y="28566"/>
                </a:cubicBezTo>
                <a:lnTo>
                  <a:pt x="7915" y="28617"/>
                </a:lnTo>
                <a:cubicBezTo>
                  <a:pt x="7560" y="28769"/>
                  <a:pt x="7205" y="28820"/>
                  <a:pt x="6799" y="28718"/>
                </a:cubicBezTo>
                <a:cubicBezTo>
                  <a:pt x="6748" y="28718"/>
                  <a:pt x="6697" y="28718"/>
                  <a:pt x="6697" y="28718"/>
                </a:cubicBezTo>
                <a:cubicBezTo>
                  <a:pt x="3856" y="28668"/>
                  <a:pt x="1572" y="26384"/>
                  <a:pt x="1572" y="23543"/>
                </a:cubicBezTo>
                <a:cubicBezTo>
                  <a:pt x="1572" y="21260"/>
                  <a:pt x="3145" y="19230"/>
                  <a:pt x="5378" y="18570"/>
                </a:cubicBezTo>
                <a:cubicBezTo>
                  <a:pt x="5682" y="18520"/>
                  <a:pt x="12684" y="16744"/>
                  <a:pt x="26181" y="13344"/>
                </a:cubicBezTo>
                <a:cubicBezTo>
                  <a:pt x="30190" y="12329"/>
                  <a:pt x="35974" y="10655"/>
                  <a:pt x="41048" y="9183"/>
                </a:cubicBezTo>
                <a:cubicBezTo>
                  <a:pt x="45463" y="7915"/>
                  <a:pt x="49268" y="6799"/>
                  <a:pt x="50587" y="6494"/>
                </a:cubicBezTo>
                <a:cubicBezTo>
                  <a:pt x="50638" y="6494"/>
                  <a:pt x="50638" y="6494"/>
                  <a:pt x="50689" y="6494"/>
                </a:cubicBezTo>
                <a:cubicBezTo>
                  <a:pt x="52871" y="5733"/>
                  <a:pt x="55002" y="5327"/>
                  <a:pt x="56980" y="5327"/>
                </a:cubicBezTo>
                <a:cubicBezTo>
                  <a:pt x="61192" y="5327"/>
                  <a:pt x="64947" y="7052"/>
                  <a:pt x="67382" y="10097"/>
                </a:cubicBezTo>
                <a:cubicBezTo>
                  <a:pt x="67737" y="11365"/>
                  <a:pt x="68498" y="12329"/>
                  <a:pt x="69513" y="12938"/>
                </a:cubicBezTo>
                <a:cubicBezTo>
                  <a:pt x="69818" y="13090"/>
                  <a:pt x="70173" y="13243"/>
                  <a:pt x="70528" y="13344"/>
                </a:cubicBezTo>
                <a:cubicBezTo>
                  <a:pt x="70731" y="13446"/>
                  <a:pt x="70934" y="13496"/>
                  <a:pt x="71188" y="13547"/>
                </a:cubicBezTo>
                <a:cubicBezTo>
                  <a:pt x="71594" y="13598"/>
                  <a:pt x="72050" y="13649"/>
                  <a:pt x="72507" y="13649"/>
                </a:cubicBezTo>
                <a:cubicBezTo>
                  <a:pt x="72608" y="13649"/>
                  <a:pt x="72710" y="13649"/>
                  <a:pt x="72862" y="13649"/>
                </a:cubicBezTo>
                <a:cubicBezTo>
                  <a:pt x="72862" y="13649"/>
                  <a:pt x="72862" y="13649"/>
                  <a:pt x="72862" y="13649"/>
                </a:cubicBezTo>
                <a:cubicBezTo>
                  <a:pt x="74131" y="14004"/>
                  <a:pt x="75348" y="14714"/>
                  <a:pt x="76262" y="15374"/>
                </a:cubicBezTo>
                <a:cubicBezTo>
                  <a:pt x="76312" y="15475"/>
                  <a:pt x="76363" y="15577"/>
                  <a:pt x="76414" y="15678"/>
                </a:cubicBezTo>
                <a:cubicBezTo>
                  <a:pt x="76414" y="15729"/>
                  <a:pt x="76414" y="15729"/>
                  <a:pt x="76465" y="15780"/>
                </a:cubicBezTo>
                <a:cubicBezTo>
                  <a:pt x="76972" y="17302"/>
                  <a:pt x="75653" y="19534"/>
                  <a:pt x="73369" y="21463"/>
                </a:cubicBezTo>
                <a:cubicBezTo>
                  <a:pt x="73369" y="21463"/>
                  <a:pt x="73369" y="21513"/>
                  <a:pt x="73319" y="21513"/>
                </a:cubicBezTo>
                <a:cubicBezTo>
                  <a:pt x="72253" y="21463"/>
                  <a:pt x="71137" y="21665"/>
                  <a:pt x="70122" y="22021"/>
                </a:cubicBezTo>
                <a:cubicBezTo>
                  <a:pt x="68397" y="22680"/>
                  <a:pt x="67078" y="23797"/>
                  <a:pt x="66317" y="25319"/>
                </a:cubicBezTo>
                <a:cubicBezTo>
                  <a:pt x="66266" y="25319"/>
                  <a:pt x="66266" y="25319"/>
                  <a:pt x="66215" y="25319"/>
                </a:cubicBezTo>
                <a:cubicBezTo>
                  <a:pt x="66215" y="25319"/>
                  <a:pt x="66215" y="25369"/>
                  <a:pt x="66215" y="25369"/>
                </a:cubicBezTo>
                <a:cubicBezTo>
                  <a:pt x="66164" y="25471"/>
                  <a:pt x="66164" y="25522"/>
                  <a:pt x="66164" y="25572"/>
                </a:cubicBezTo>
                <a:cubicBezTo>
                  <a:pt x="66063" y="25725"/>
                  <a:pt x="66012" y="25928"/>
                  <a:pt x="65911" y="26080"/>
                </a:cubicBezTo>
                <a:cubicBezTo>
                  <a:pt x="65758" y="26486"/>
                  <a:pt x="65961" y="26942"/>
                  <a:pt x="66367" y="27095"/>
                </a:cubicBezTo>
                <a:cubicBezTo>
                  <a:pt x="66773" y="27247"/>
                  <a:pt x="67230" y="27044"/>
                  <a:pt x="67382" y="26638"/>
                </a:cubicBezTo>
                <a:cubicBezTo>
                  <a:pt x="67940" y="25167"/>
                  <a:pt x="69107" y="24050"/>
                  <a:pt x="70630" y="23492"/>
                </a:cubicBezTo>
                <a:cubicBezTo>
                  <a:pt x="72253" y="22883"/>
                  <a:pt x="74029" y="22883"/>
                  <a:pt x="75754" y="23543"/>
                </a:cubicBezTo>
                <a:cubicBezTo>
                  <a:pt x="79205" y="24862"/>
                  <a:pt x="81031" y="28414"/>
                  <a:pt x="79915" y="31408"/>
                </a:cubicBezTo>
                <a:cubicBezTo>
                  <a:pt x="79763" y="31813"/>
                  <a:pt x="79966" y="32270"/>
                  <a:pt x="80321" y="32422"/>
                </a:cubicBezTo>
                <a:cubicBezTo>
                  <a:pt x="80422" y="32473"/>
                  <a:pt x="80524" y="32473"/>
                  <a:pt x="80625" y="32473"/>
                </a:cubicBezTo>
                <a:cubicBezTo>
                  <a:pt x="80930" y="32473"/>
                  <a:pt x="81234" y="32270"/>
                  <a:pt x="81336" y="31966"/>
                </a:cubicBezTo>
                <a:cubicBezTo>
                  <a:pt x="81386" y="31813"/>
                  <a:pt x="81437" y="31610"/>
                  <a:pt x="81488" y="31458"/>
                </a:cubicBezTo>
                <a:cubicBezTo>
                  <a:pt x="81539" y="31408"/>
                  <a:pt x="81589" y="31357"/>
                  <a:pt x="81589" y="31255"/>
                </a:cubicBezTo>
                <a:cubicBezTo>
                  <a:pt x="82604" y="28668"/>
                  <a:pt x="81437" y="25674"/>
                  <a:pt x="78951" y="23644"/>
                </a:cubicBezTo>
                <a:cubicBezTo>
                  <a:pt x="78139" y="22680"/>
                  <a:pt x="78139" y="21158"/>
                  <a:pt x="79052" y="20194"/>
                </a:cubicBezTo>
                <a:cubicBezTo>
                  <a:pt x="80067" y="19179"/>
                  <a:pt x="81691" y="19179"/>
                  <a:pt x="82706" y="20143"/>
                </a:cubicBezTo>
                <a:cubicBezTo>
                  <a:pt x="83010" y="20448"/>
                  <a:pt x="83467" y="20448"/>
                  <a:pt x="83771" y="20143"/>
                </a:cubicBezTo>
                <a:cubicBezTo>
                  <a:pt x="84076" y="19839"/>
                  <a:pt x="84076" y="19331"/>
                  <a:pt x="83771" y="19027"/>
                </a:cubicBezTo>
                <a:cubicBezTo>
                  <a:pt x="82147" y="17454"/>
                  <a:pt x="79509" y="17505"/>
                  <a:pt x="77936" y="19128"/>
                </a:cubicBezTo>
                <a:cubicBezTo>
                  <a:pt x="77124" y="20042"/>
                  <a:pt x="76718" y="21209"/>
                  <a:pt x="76820" y="22325"/>
                </a:cubicBezTo>
                <a:cubicBezTo>
                  <a:pt x="76820" y="22325"/>
                  <a:pt x="76820" y="22325"/>
                  <a:pt x="76820" y="22325"/>
                </a:cubicBezTo>
                <a:cubicBezTo>
                  <a:pt x="76668" y="22274"/>
                  <a:pt x="76465" y="22173"/>
                  <a:pt x="76262" y="22122"/>
                </a:cubicBezTo>
                <a:cubicBezTo>
                  <a:pt x="75957" y="21970"/>
                  <a:pt x="75653" y="21868"/>
                  <a:pt x="75298" y="21818"/>
                </a:cubicBezTo>
                <a:lnTo>
                  <a:pt x="75298" y="21818"/>
                </a:lnTo>
                <a:cubicBezTo>
                  <a:pt x="77479" y="19636"/>
                  <a:pt x="78697" y="17150"/>
                  <a:pt x="77835" y="15069"/>
                </a:cubicBezTo>
                <a:cubicBezTo>
                  <a:pt x="77124" y="13446"/>
                  <a:pt x="75399" y="12380"/>
                  <a:pt x="72964" y="12076"/>
                </a:cubicBezTo>
                <a:cubicBezTo>
                  <a:pt x="76972" y="9183"/>
                  <a:pt x="81792" y="7306"/>
                  <a:pt x="87019" y="6646"/>
                </a:cubicBezTo>
                <a:lnTo>
                  <a:pt x="87577" y="6596"/>
                </a:lnTo>
                <a:lnTo>
                  <a:pt x="87678" y="6038"/>
                </a:lnTo>
                <a:cubicBezTo>
                  <a:pt x="87830" y="5378"/>
                  <a:pt x="88135" y="4769"/>
                  <a:pt x="88591" y="4312"/>
                </a:cubicBezTo>
                <a:cubicBezTo>
                  <a:pt x="89200" y="3704"/>
                  <a:pt x="90063" y="3348"/>
                  <a:pt x="91027" y="3348"/>
                </a:cubicBezTo>
                <a:cubicBezTo>
                  <a:pt x="91433" y="3348"/>
                  <a:pt x="91839" y="3399"/>
                  <a:pt x="92194" y="3551"/>
                </a:cubicBezTo>
                <a:cubicBezTo>
                  <a:pt x="90773" y="5784"/>
                  <a:pt x="91027" y="8828"/>
                  <a:pt x="93006" y="10756"/>
                </a:cubicBezTo>
                <a:cubicBezTo>
                  <a:pt x="94122" y="11923"/>
                  <a:pt x="95644" y="12482"/>
                  <a:pt x="97116" y="12482"/>
                </a:cubicBezTo>
                <a:cubicBezTo>
                  <a:pt x="98638" y="12482"/>
                  <a:pt x="100109" y="11923"/>
                  <a:pt x="101226" y="10756"/>
                </a:cubicBezTo>
                <a:cubicBezTo>
                  <a:pt x="101530" y="10452"/>
                  <a:pt x="101530" y="9995"/>
                  <a:pt x="101226" y="9691"/>
                </a:cubicBezTo>
                <a:cubicBezTo>
                  <a:pt x="100921" y="9386"/>
                  <a:pt x="100465" y="9386"/>
                  <a:pt x="100160" y="9691"/>
                </a:cubicBezTo>
                <a:cubicBezTo>
                  <a:pt x="98486" y="11365"/>
                  <a:pt x="95746" y="11365"/>
                  <a:pt x="94071" y="9691"/>
                </a:cubicBezTo>
                <a:cubicBezTo>
                  <a:pt x="92448" y="8016"/>
                  <a:pt x="92397" y="5276"/>
                  <a:pt x="94071" y="3653"/>
                </a:cubicBezTo>
                <a:cubicBezTo>
                  <a:pt x="94122" y="3602"/>
                  <a:pt x="94122" y="3602"/>
                  <a:pt x="94173" y="3551"/>
                </a:cubicBezTo>
                <a:cubicBezTo>
                  <a:pt x="95695" y="2232"/>
                  <a:pt x="97319" y="1572"/>
                  <a:pt x="98993" y="1572"/>
                </a:cubicBezTo>
                <a:cubicBezTo>
                  <a:pt x="104118" y="1572"/>
                  <a:pt x="108532" y="7509"/>
                  <a:pt x="109141" y="9640"/>
                </a:cubicBezTo>
                <a:lnTo>
                  <a:pt x="95847" y="22985"/>
                </a:lnTo>
                <a:cubicBezTo>
                  <a:pt x="95797" y="22325"/>
                  <a:pt x="95594" y="21716"/>
                  <a:pt x="95238" y="21158"/>
                </a:cubicBezTo>
                <a:cubicBezTo>
                  <a:pt x="94376" y="19839"/>
                  <a:pt x="92904" y="19179"/>
                  <a:pt x="91433" y="19281"/>
                </a:cubicBezTo>
                <a:cubicBezTo>
                  <a:pt x="91433" y="19230"/>
                  <a:pt x="91484" y="19128"/>
                  <a:pt x="91484" y="19078"/>
                </a:cubicBezTo>
                <a:cubicBezTo>
                  <a:pt x="91687" y="18266"/>
                  <a:pt x="91534" y="17454"/>
                  <a:pt x="91078" y="16744"/>
                </a:cubicBezTo>
                <a:cubicBezTo>
                  <a:pt x="90824" y="16389"/>
                  <a:pt x="90520" y="16084"/>
                  <a:pt x="90215" y="15830"/>
                </a:cubicBezTo>
                <a:cubicBezTo>
                  <a:pt x="91230" y="14866"/>
                  <a:pt x="91737" y="13395"/>
                  <a:pt x="91382" y="11923"/>
                </a:cubicBezTo>
                <a:cubicBezTo>
                  <a:pt x="91128" y="10858"/>
                  <a:pt x="90469" y="9945"/>
                  <a:pt x="89556" y="9386"/>
                </a:cubicBezTo>
                <a:cubicBezTo>
                  <a:pt x="88591" y="8778"/>
                  <a:pt x="87526" y="8625"/>
                  <a:pt x="86460" y="8879"/>
                </a:cubicBezTo>
                <a:cubicBezTo>
                  <a:pt x="86054" y="8980"/>
                  <a:pt x="85750" y="9386"/>
                  <a:pt x="85852" y="9792"/>
                </a:cubicBezTo>
                <a:cubicBezTo>
                  <a:pt x="85953" y="10198"/>
                  <a:pt x="86410" y="10452"/>
                  <a:pt x="86816" y="10350"/>
                </a:cubicBezTo>
                <a:cubicBezTo>
                  <a:pt x="87475" y="10198"/>
                  <a:pt x="88135" y="10300"/>
                  <a:pt x="88744" y="10706"/>
                </a:cubicBezTo>
                <a:cubicBezTo>
                  <a:pt x="89302" y="11061"/>
                  <a:pt x="89708" y="11619"/>
                  <a:pt x="89860" y="12279"/>
                </a:cubicBezTo>
                <a:cubicBezTo>
                  <a:pt x="90215" y="13649"/>
                  <a:pt x="89353" y="15019"/>
                  <a:pt x="87983" y="15323"/>
                </a:cubicBezTo>
                <a:cubicBezTo>
                  <a:pt x="87983" y="15323"/>
                  <a:pt x="87983" y="15323"/>
                  <a:pt x="87983" y="15323"/>
                </a:cubicBezTo>
                <a:cubicBezTo>
                  <a:pt x="87577" y="15424"/>
                  <a:pt x="87171" y="15577"/>
                  <a:pt x="86816" y="15780"/>
                </a:cubicBezTo>
                <a:cubicBezTo>
                  <a:pt x="86460" y="16033"/>
                  <a:pt x="86359" y="16490"/>
                  <a:pt x="86562" y="16845"/>
                </a:cubicBezTo>
                <a:cubicBezTo>
                  <a:pt x="86816" y="17200"/>
                  <a:pt x="87272" y="17302"/>
                  <a:pt x="87627" y="17099"/>
                </a:cubicBezTo>
                <a:cubicBezTo>
                  <a:pt x="87983" y="16845"/>
                  <a:pt x="88389" y="16794"/>
                  <a:pt x="88794" y="16896"/>
                </a:cubicBezTo>
                <a:cubicBezTo>
                  <a:pt x="89200" y="16947"/>
                  <a:pt x="89556" y="17200"/>
                  <a:pt x="89758" y="17556"/>
                </a:cubicBezTo>
                <a:cubicBezTo>
                  <a:pt x="90012" y="17911"/>
                  <a:pt x="90063" y="18317"/>
                  <a:pt x="90012" y="18723"/>
                </a:cubicBezTo>
                <a:cubicBezTo>
                  <a:pt x="89911" y="19128"/>
                  <a:pt x="89657" y="19484"/>
                  <a:pt x="89302" y="19687"/>
                </a:cubicBezTo>
                <a:cubicBezTo>
                  <a:pt x="88947" y="19940"/>
                  <a:pt x="88845" y="20397"/>
                  <a:pt x="89048" y="20752"/>
                </a:cubicBezTo>
                <a:cubicBezTo>
                  <a:pt x="89150" y="20904"/>
                  <a:pt x="89251" y="21006"/>
                  <a:pt x="89403" y="21057"/>
                </a:cubicBezTo>
                <a:cubicBezTo>
                  <a:pt x="89657" y="21361"/>
                  <a:pt x="90063" y="21412"/>
                  <a:pt x="90418" y="21209"/>
                </a:cubicBezTo>
                <a:cubicBezTo>
                  <a:pt x="91585" y="20448"/>
                  <a:pt x="93158" y="20803"/>
                  <a:pt x="93919" y="22021"/>
                </a:cubicBezTo>
                <a:cubicBezTo>
                  <a:pt x="94376" y="22731"/>
                  <a:pt x="94477" y="23594"/>
                  <a:pt x="94122" y="24405"/>
                </a:cubicBezTo>
                <a:cubicBezTo>
                  <a:pt x="94071" y="24507"/>
                  <a:pt x="94071" y="24659"/>
                  <a:pt x="94071" y="24761"/>
                </a:cubicBezTo>
                <a:lnTo>
                  <a:pt x="74841" y="44042"/>
                </a:lnTo>
                <a:cubicBezTo>
                  <a:pt x="74790" y="44042"/>
                  <a:pt x="74689" y="44093"/>
                  <a:pt x="74638" y="44143"/>
                </a:cubicBezTo>
                <a:cubicBezTo>
                  <a:pt x="74080" y="44549"/>
                  <a:pt x="73369" y="44600"/>
                  <a:pt x="72710" y="44346"/>
                </a:cubicBezTo>
                <a:cubicBezTo>
                  <a:pt x="71797" y="43890"/>
                  <a:pt x="71340" y="42773"/>
                  <a:pt x="71797" y="41860"/>
                </a:cubicBezTo>
                <a:cubicBezTo>
                  <a:pt x="71949" y="41454"/>
                  <a:pt x="71797" y="40997"/>
                  <a:pt x="71391" y="40794"/>
                </a:cubicBezTo>
                <a:cubicBezTo>
                  <a:pt x="70985" y="40642"/>
                  <a:pt x="70528" y="40794"/>
                  <a:pt x="70376" y="41200"/>
                </a:cubicBezTo>
                <a:cubicBezTo>
                  <a:pt x="69615" y="42926"/>
                  <a:pt x="70376" y="44955"/>
                  <a:pt x="72101" y="45767"/>
                </a:cubicBezTo>
                <a:cubicBezTo>
                  <a:pt x="72355" y="45868"/>
                  <a:pt x="72608" y="45919"/>
                  <a:pt x="72913" y="45970"/>
                </a:cubicBezTo>
                <a:lnTo>
                  <a:pt x="64541" y="54342"/>
                </a:lnTo>
                <a:cubicBezTo>
                  <a:pt x="62917" y="53835"/>
                  <a:pt x="61496" y="53023"/>
                  <a:pt x="60380" y="51906"/>
                </a:cubicBezTo>
                <a:close/>
                <a:moveTo>
                  <a:pt x="96456" y="118427"/>
                </a:moveTo>
                <a:cubicBezTo>
                  <a:pt x="93665" y="118477"/>
                  <a:pt x="91331" y="116194"/>
                  <a:pt x="91281" y="113353"/>
                </a:cubicBezTo>
                <a:cubicBezTo>
                  <a:pt x="91281" y="113302"/>
                  <a:pt x="91281" y="113251"/>
                  <a:pt x="91281" y="113251"/>
                </a:cubicBezTo>
                <a:cubicBezTo>
                  <a:pt x="91230" y="112845"/>
                  <a:pt x="91281" y="112439"/>
                  <a:pt x="91433" y="112084"/>
                </a:cubicBezTo>
                <a:lnTo>
                  <a:pt x="91433" y="112033"/>
                </a:lnTo>
                <a:cubicBezTo>
                  <a:pt x="91433" y="111983"/>
                  <a:pt x="91484" y="111983"/>
                  <a:pt x="91484" y="111932"/>
                </a:cubicBezTo>
                <a:cubicBezTo>
                  <a:pt x="91585" y="111475"/>
                  <a:pt x="91788" y="111019"/>
                  <a:pt x="92042" y="110613"/>
                </a:cubicBezTo>
                <a:cubicBezTo>
                  <a:pt x="92042" y="110562"/>
                  <a:pt x="92042" y="110562"/>
                  <a:pt x="92093" y="110511"/>
                </a:cubicBezTo>
                <a:lnTo>
                  <a:pt x="98993" y="93970"/>
                </a:lnTo>
                <a:cubicBezTo>
                  <a:pt x="99145" y="93615"/>
                  <a:pt x="98993" y="93158"/>
                  <a:pt x="98638" y="93006"/>
                </a:cubicBezTo>
                <a:cubicBezTo>
                  <a:pt x="98232" y="92803"/>
                  <a:pt x="97826" y="92955"/>
                  <a:pt x="97623" y="93310"/>
                </a:cubicBezTo>
                <a:lnTo>
                  <a:pt x="91737" y="103661"/>
                </a:lnTo>
                <a:cubicBezTo>
                  <a:pt x="91484" y="104118"/>
                  <a:pt x="91027" y="104473"/>
                  <a:pt x="90520" y="104625"/>
                </a:cubicBezTo>
                <a:cubicBezTo>
                  <a:pt x="90012" y="104727"/>
                  <a:pt x="89505" y="104676"/>
                  <a:pt x="89048" y="104422"/>
                </a:cubicBezTo>
                <a:lnTo>
                  <a:pt x="88287" y="104016"/>
                </a:lnTo>
                <a:cubicBezTo>
                  <a:pt x="87678" y="103661"/>
                  <a:pt x="87323" y="103002"/>
                  <a:pt x="87323" y="102241"/>
                </a:cubicBezTo>
                <a:cubicBezTo>
                  <a:pt x="87323" y="101936"/>
                  <a:pt x="87374" y="101581"/>
                  <a:pt x="87577" y="101276"/>
                </a:cubicBezTo>
                <a:lnTo>
                  <a:pt x="95289" y="87577"/>
                </a:lnTo>
                <a:cubicBezTo>
                  <a:pt x="95492" y="87221"/>
                  <a:pt x="95391" y="86765"/>
                  <a:pt x="95035" y="86562"/>
                </a:cubicBezTo>
                <a:cubicBezTo>
                  <a:pt x="94680" y="86359"/>
                  <a:pt x="94224" y="86460"/>
                  <a:pt x="94021" y="86765"/>
                </a:cubicBezTo>
                <a:lnTo>
                  <a:pt x="88845" y="94122"/>
                </a:lnTo>
                <a:cubicBezTo>
                  <a:pt x="88541" y="94579"/>
                  <a:pt x="88084" y="94832"/>
                  <a:pt x="87577" y="94934"/>
                </a:cubicBezTo>
                <a:cubicBezTo>
                  <a:pt x="87019" y="95035"/>
                  <a:pt x="86511" y="94934"/>
                  <a:pt x="86054" y="94630"/>
                </a:cubicBezTo>
                <a:lnTo>
                  <a:pt x="85395" y="94122"/>
                </a:lnTo>
                <a:cubicBezTo>
                  <a:pt x="84887" y="93767"/>
                  <a:pt x="84583" y="93158"/>
                  <a:pt x="84583" y="92498"/>
                </a:cubicBezTo>
                <a:cubicBezTo>
                  <a:pt x="84583" y="92093"/>
                  <a:pt x="84684" y="91687"/>
                  <a:pt x="84938" y="91331"/>
                </a:cubicBezTo>
                <a:lnTo>
                  <a:pt x="93615" y="78139"/>
                </a:lnTo>
                <a:cubicBezTo>
                  <a:pt x="93716" y="77987"/>
                  <a:pt x="93767" y="77885"/>
                  <a:pt x="93767" y="77733"/>
                </a:cubicBezTo>
                <a:cubicBezTo>
                  <a:pt x="93767" y="77479"/>
                  <a:pt x="93665" y="77276"/>
                  <a:pt x="93463" y="77124"/>
                </a:cubicBezTo>
                <a:cubicBezTo>
                  <a:pt x="93158" y="76871"/>
                  <a:pt x="92701" y="76921"/>
                  <a:pt x="92397" y="77175"/>
                </a:cubicBezTo>
                <a:lnTo>
                  <a:pt x="85547" y="84634"/>
                </a:lnTo>
                <a:cubicBezTo>
                  <a:pt x="85192" y="85040"/>
                  <a:pt x="84684" y="85243"/>
                  <a:pt x="84177" y="85293"/>
                </a:cubicBezTo>
                <a:cubicBezTo>
                  <a:pt x="83619" y="85344"/>
                  <a:pt x="83112" y="85141"/>
                  <a:pt x="82706" y="84786"/>
                </a:cubicBezTo>
                <a:lnTo>
                  <a:pt x="82097" y="84228"/>
                </a:lnTo>
                <a:cubicBezTo>
                  <a:pt x="81691" y="83873"/>
                  <a:pt x="81437" y="83315"/>
                  <a:pt x="81437" y="82756"/>
                </a:cubicBezTo>
                <a:cubicBezTo>
                  <a:pt x="81437" y="82249"/>
                  <a:pt x="81640" y="81742"/>
                  <a:pt x="81995" y="81386"/>
                </a:cubicBezTo>
                <a:lnTo>
                  <a:pt x="96710" y="64947"/>
                </a:lnTo>
                <a:cubicBezTo>
                  <a:pt x="96862" y="64997"/>
                  <a:pt x="97014" y="64997"/>
                  <a:pt x="97167" y="64947"/>
                </a:cubicBezTo>
                <a:cubicBezTo>
                  <a:pt x="97217" y="64947"/>
                  <a:pt x="97268" y="64896"/>
                  <a:pt x="97268" y="64896"/>
                </a:cubicBezTo>
                <a:cubicBezTo>
                  <a:pt x="98283" y="64591"/>
                  <a:pt x="99501" y="64947"/>
                  <a:pt x="100769" y="66012"/>
                </a:cubicBezTo>
                <a:cubicBezTo>
                  <a:pt x="102190" y="67230"/>
                  <a:pt x="103408" y="69107"/>
                  <a:pt x="104270" y="71289"/>
                </a:cubicBezTo>
                <a:cubicBezTo>
                  <a:pt x="105386" y="74283"/>
                  <a:pt x="105539" y="77378"/>
                  <a:pt x="104676" y="79255"/>
                </a:cubicBezTo>
                <a:cubicBezTo>
                  <a:pt x="104625" y="79408"/>
                  <a:pt x="104524" y="79560"/>
                  <a:pt x="104473" y="79661"/>
                </a:cubicBezTo>
                <a:cubicBezTo>
                  <a:pt x="104219" y="80067"/>
                  <a:pt x="104321" y="80524"/>
                  <a:pt x="104676" y="80727"/>
                </a:cubicBezTo>
                <a:cubicBezTo>
                  <a:pt x="105082" y="80980"/>
                  <a:pt x="105539" y="80879"/>
                  <a:pt x="105742" y="80473"/>
                </a:cubicBezTo>
                <a:cubicBezTo>
                  <a:pt x="107162" y="78291"/>
                  <a:pt x="107112" y="74435"/>
                  <a:pt x="105691" y="70731"/>
                </a:cubicBezTo>
                <a:cubicBezTo>
                  <a:pt x="104778" y="68295"/>
                  <a:pt x="103357" y="66215"/>
                  <a:pt x="101733" y="64845"/>
                </a:cubicBezTo>
                <a:cubicBezTo>
                  <a:pt x="100211" y="63577"/>
                  <a:pt x="98638" y="63019"/>
                  <a:pt x="97217" y="63323"/>
                </a:cubicBezTo>
                <a:cubicBezTo>
                  <a:pt x="97217" y="63323"/>
                  <a:pt x="97217" y="63323"/>
                  <a:pt x="97217" y="63272"/>
                </a:cubicBezTo>
                <a:cubicBezTo>
                  <a:pt x="97167" y="63272"/>
                  <a:pt x="97116" y="63221"/>
                  <a:pt x="97065" y="63171"/>
                </a:cubicBezTo>
                <a:cubicBezTo>
                  <a:pt x="96507" y="62663"/>
                  <a:pt x="96050" y="62156"/>
                  <a:pt x="95644" y="61649"/>
                </a:cubicBezTo>
                <a:cubicBezTo>
                  <a:pt x="95340" y="61192"/>
                  <a:pt x="95035" y="60684"/>
                  <a:pt x="94832" y="60177"/>
                </a:cubicBezTo>
                <a:cubicBezTo>
                  <a:pt x="94274" y="60228"/>
                  <a:pt x="93716" y="60228"/>
                  <a:pt x="93158" y="60126"/>
                </a:cubicBezTo>
                <a:cubicBezTo>
                  <a:pt x="93006" y="60126"/>
                  <a:pt x="92904" y="60076"/>
                  <a:pt x="92752" y="60025"/>
                </a:cubicBezTo>
                <a:cubicBezTo>
                  <a:pt x="91991" y="59873"/>
                  <a:pt x="91230" y="59568"/>
                  <a:pt x="90469" y="59162"/>
                </a:cubicBezTo>
                <a:lnTo>
                  <a:pt x="89911" y="58858"/>
                </a:lnTo>
                <a:cubicBezTo>
                  <a:pt x="88439" y="57336"/>
                  <a:pt x="88236" y="53835"/>
                  <a:pt x="89505" y="50334"/>
                </a:cubicBezTo>
                <a:cubicBezTo>
                  <a:pt x="89657" y="49928"/>
                  <a:pt x="89454" y="49471"/>
                  <a:pt x="89048" y="49319"/>
                </a:cubicBezTo>
                <a:cubicBezTo>
                  <a:pt x="88642" y="49217"/>
                  <a:pt x="88186" y="49420"/>
                  <a:pt x="88033" y="49775"/>
                </a:cubicBezTo>
                <a:cubicBezTo>
                  <a:pt x="87424" y="51551"/>
                  <a:pt x="87120" y="53276"/>
                  <a:pt x="87120" y="54849"/>
                </a:cubicBezTo>
                <a:cubicBezTo>
                  <a:pt x="87120" y="57031"/>
                  <a:pt x="87729" y="58909"/>
                  <a:pt x="88896" y="60025"/>
                </a:cubicBezTo>
                <a:cubicBezTo>
                  <a:pt x="85852" y="63323"/>
                  <a:pt x="82655" y="63171"/>
                  <a:pt x="79509" y="63019"/>
                </a:cubicBezTo>
                <a:cubicBezTo>
                  <a:pt x="79205" y="62968"/>
                  <a:pt x="78951" y="62968"/>
                  <a:pt x="78646" y="62968"/>
                </a:cubicBezTo>
                <a:cubicBezTo>
                  <a:pt x="79205" y="61649"/>
                  <a:pt x="79103" y="60076"/>
                  <a:pt x="78190" y="58858"/>
                </a:cubicBezTo>
                <a:cubicBezTo>
                  <a:pt x="77530" y="57995"/>
                  <a:pt x="76566" y="57386"/>
                  <a:pt x="75450" y="57234"/>
                </a:cubicBezTo>
                <a:cubicBezTo>
                  <a:pt x="74384" y="57082"/>
                  <a:pt x="73319" y="57386"/>
                  <a:pt x="72456" y="58046"/>
                </a:cubicBezTo>
                <a:cubicBezTo>
                  <a:pt x="72253" y="58198"/>
                  <a:pt x="72101" y="58401"/>
                  <a:pt x="72152" y="58655"/>
                </a:cubicBezTo>
                <a:cubicBezTo>
                  <a:pt x="72101" y="58807"/>
                  <a:pt x="72202" y="58959"/>
                  <a:pt x="72304" y="59112"/>
                </a:cubicBezTo>
                <a:cubicBezTo>
                  <a:pt x="72558" y="59467"/>
                  <a:pt x="73014" y="59517"/>
                  <a:pt x="73369" y="59264"/>
                </a:cubicBezTo>
                <a:cubicBezTo>
                  <a:pt x="73928" y="58858"/>
                  <a:pt x="74587" y="58706"/>
                  <a:pt x="75247" y="58756"/>
                </a:cubicBezTo>
                <a:cubicBezTo>
                  <a:pt x="75906" y="58858"/>
                  <a:pt x="76515" y="59213"/>
                  <a:pt x="76921" y="59771"/>
                </a:cubicBezTo>
                <a:cubicBezTo>
                  <a:pt x="77784" y="60887"/>
                  <a:pt x="77530" y="62511"/>
                  <a:pt x="76414" y="63374"/>
                </a:cubicBezTo>
                <a:cubicBezTo>
                  <a:pt x="76312" y="63424"/>
                  <a:pt x="76211" y="63577"/>
                  <a:pt x="76160" y="63729"/>
                </a:cubicBezTo>
                <a:cubicBezTo>
                  <a:pt x="74587" y="64896"/>
                  <a:pt x="72152" y="64541"/>
                  <a:pt x="70427" y="62816"/>
                </a:cubicBezTo>
                <a:cubicBezTo>
                  <a:pt x="69818" y="62207"/>
                  <a:pt x="69361" y="61446"/>
                  <a:pt x="69057" y="60634"/>
                </a:cubicBezTo>
                <a:lnTo>
                  <a:pt x="69006" y="60431"/>
                </a:lnTo>
                <a:lnTo>
                  <a:pt x="68854" y="60279"/>
                </a:lnTo>
                <a:cubicBezTo>
                  <a:pt x="68549" y="60076"/>
                  <a:pt x="68346" y="59822"/>
                  <a:pt x="68093" y="59619"/>
                </a:cubicBezTo>
                <a:cubicBezTo>
                  <a:pt x="67027" y="58503"/>
                  <a:pt x="66164" y="57082"/>
                  <a:pt x="65657" y="55509"/>
                </a:cubicBezTo>
                <a:lnTo>
                  <a:pt x="74029" y="47137"/>
                </a:lnTo>
                <a:cubicBezTo>
                  <a:pt x="74080" y="47391"/>
                  <a:pt x="74181" y="47644"/>
                  <a:pt x="74283" y="47898"/>
                </a:cubicBezTo>
                <a:cubicBezTo>
                  <a:pt x="75044" y="49623"/>
                  <a:pt x="77073" y="50435"/>
                  <a:pt x="78799" y="49623"/>
                </a:cubicBezTo>
                <a:cubicBezTo>
                  <a:pt x="79205" y="49471"/>
                  <a:pt x="79357" y="49014"/>
                  <a:pt x="79205" y="48608"/>
                </a:cubicBezTo>
                <a:cubicBezTo>
                  <a:pt x="79052" y="48253"/>
                  <a:pt x="78596" y="48050"/>
                  <a:pt x="78190" y="48253"/>
                </a:cubicBezTo>
                <a:cubicBezTo>
                  <a:pt x="77226" y="48659"/>
                  <a:pt x="76109" y="48253"/>
                  <a:pt x="75704" y="47289"/>
                </a:cubicBezTo>
                <a:cubicBezTo>
                  <a:pt x="75399" y="46680"/>
                  <a:pt x="75501" y="45970"/>
                  <a:pt x="75906" y="45412"/>
                </a:cubicBezTo>
                <a:cubicBezTo>
                  <a:pt x="75957" y="45310"/>
                  <a:pt x="75957" y="45260"/>
                  <a:pt x="76008" y="45158"/>
                </a:cubicBezTo>
                <a:lnTo>
                  <a:pt x="95238" y="25978"/>
                </a:lnTo>
                <a:cubicBezTo>
                  <a:pt x="95391" y="25978"/>
                  <a:pt x="95492" y="25978"/>
                  <a:pt x="95594" y="25928"/>
                </a:cubicBezTo>
                <a:cubicBezTo>
                  <a:pt x="96405" y="25572"/>
                  <a:pt x="97319" y="25623"/>
                  <a:pt x="98029" y="26080"/>
                </a:cubicBezTo>
                <a:cubicBezTo>
                  <a:pt x="99196" y="26841"/>
                  <a:pt x="99551" y="28414"/>
                  <a:pt x="98790" y="29632"/>
                </a:cubicBezTo>
                <a:cubicBezTo>
                  <a:pt x="98587" y="29936"/>
                  <a:pt x="98638" y="30393"/>
                  <a:pt x="98942" y="30646"/>
                </a:cubicBezTo>
                <a:cubicBezTo>
                  <a:pt x="98993" y="30748"/>
                  <a:pt x="99095" y="30849"/>
                  <a:pt x="99247" y="30951"/>
                </a:cubicBezTo>
                <a:cubicBezTo>
                  <a:pt x="99602" y="31205"/>
                  <a:pt x="100059" y="31103"/>
                  <a:pt x="100312" y="30697"/>
                </a:cubicBezTo>
                <a:cubicBezTo>
                  <a:pt x="100515" y="30393"/>
                  <a:pt x="100871" y="30139"/>
                  <a:pt x="101276" y="30038"/>
                </a:cubicBezTo>
                <a:cubicBezTo>
                  <a:pt x="101682" y="29936"/>
                  <a:pt x="102088" y="30038"/>
                  <a:pt x="102443" y="30241"/>
                </a:cubicBezTo>
                <a:cubicBezTo>
                  <a:pt x="102799" y="30494"/>
                  <a:pt x="103052" y="30799"/>
                  <a:pt x="103154" y="31205"/>
                </a:cubicBezTo>
                <a:cubicBezTo>
                  <a:pt x="103205" y="31610"/>
                  <a:pt x="103154" y="32067"/>
                  <a:pt x="102900" y="32372"/>
                </a:cubicBezTo>
                <a:cubicBezTo>
                  <a:pt x="102697" y="32727"/>
                  <a:pt x="102799" y="33234"/>
                  <a:pt x="103154" y="33437"/>
                </a:cubicBezTo>
                <a:cubicBezTo>
                  <a:pt x="103509" y="33691"/>
                  <a:pt x="104016" y="33589"/>
                  <a:pt x="104219" y="33234"/>
                </a:cubicBezTo>
                <a:cubicBezTo>
                  <a:pt x="104473" y="32879"/>
                  <a:pt x="104625" y="32473"/>
                  <a:pt x="104676" y="32067"/>
                </a:cubicBezTo>
                <a:cubicBezTo>
                  <a:pt x="104676" y="32067"/>
                  <a:pt x="104676" y="32067"/>
                  <a:pt x="104676" y="32067"/>
                </a:cubicBezTo>
                <a:cubicBezTo>
                  <a:pt x="104980" y="30697"/>
                  <a:pt x="106350" y="29835"/>
                  <a:pt x="107771" y="30139"/>
                </a:cubicBezTo>
                <a:cubicBezTo>
                  <a:pt x="108431" y="30291"/>
                  <a:pt x="108989" y="30697"/>
                  <a:pt x="109344" y="31306"/>
                </a:cubicBezTo>
                <a:cubicBezTo>
                  <a:pt x="109699" y="31864"/>
                  <a:pt x="109801" y="32575"/>
                  <a:pt x="109649" y="33234"/>
                </a:cubicBezTo>
                <a:cubicBezTo>
                  <a:pt x="109547" y="33640"/>
                  <a:pt x="109801" y="34046"/>
                  <a:pt x="110207" y="34147"/>
                </a:cubicBezTo>
                <a:cubicBezTo>
                  <a:pt x="110613" y="34249"/>
                  <a:pt x="111069" y="33995"/>
                  <a:pt x="111120" y="33589"/>
                </a:cubicBezTo>
                <a:cubicBezTo>
                  <a:pt x="111374" y="32524"/>
                  <a:pt x="111221" y="31408"/>
                  <a:pt x="110663" y="30494"/>
                </a:cubicBezTo>
                <a:cubicBezTo>
                  <a:pt x="110054" y="29530"/>
                  <a:pt x="109141" y="28921"/>
                  <a:pt x="108076" y="28668"/>
                </a:cubicBezTo>
                <a:cubicBezTo>
                  <a:pt x="106604" y="28312"/>
                  <a:pt x="105133" y="28820"/>
                  <a:pt x="104169" y="29835"/>
                </a:cubicBezTo>
                <a:cubicBezTo>
                  <a:pt x="103966" y="29479"/>
                  <a:pt x="103661" y="29175"/>
                  <a:pt x="103255" y="28972"/>
                </a:cubicBezTo>
                <a:cubicBezTo>
                  <a:pt x="102596" y="28515"/>
                  <a:pt x="101733" y="28363"/>
                  <a:pt x="100921" y="28515"/>
                </a:cubicBezTo>
                <a:cubicBezTo>
                  <a:pt x="100871" y="28566"/>
                  <a:pt x="100769" y="28566"/>
                  <a:pt x="100718" y="28617"/>
                </a:cubicBezTo>
                <a:cubicBezTo>
                  <a:pt x="100820" y="27145"/>
                  <a:pt x="100160" y="25623"/>
                  <a:pt x="98841" y="24811"/>
                </a:cubicBezTo>
                <a:cubicBezTo>
                  <a:pt x="98283" y="24456"/>
                  <a:pt x="97674" y="24253"/>
                  <a:pt x="97065" y="24152"/>
                </a:cubicBezTo>
                <a:lnTo>
                  <a:pt x="110359" y="10909"/>
                </a:lnTo>
                <a:cubicBezTo>
                  <a:pt x="112490" y="11517"/>
                  <a:pt x="118477" y="15932"/>
                  <a:pt x="118477" y="21006"/>
                </a:cubicBezTo>
                <a:cubicBezTo>
                  <a:pt x="118477" y="22731"/>
                  <a:pt x="117767" y="24355"/>
                  <a:pt x="116448" y="25877"/>
                </a:cubicBezTo>
                <a:cubicBezTo>
                  <a:pt x="116448" y="25877"/>
                  <a:pt x="116397" y="25928"/>
                  <a:pt x="116397" y="25928"/>
                </a:cubicBezTo>
                <a:cubicBezTo>
                  <a:pt x="114723" y="27602"/>
                  <a:pt x="111983" y="27602"/>
                  <a:pt x="110308" y="25928"/>
                </a:cubicBezTo>
                <a:cubicBezTo>
                  <a:pt x="108634" y="24253"/>
                  <a:pt x="108684" y="21564"/>
                  <a:pt x="110359" y="19890"/>
                </a:cubicBezTo>
                <a:cubicBezTo>
                  <a:pt x="110613" y="19585"/>
                  <a:pt x="110613" y="19078"/>
                  <a:pt x="110359" y="18773"/>
                </a:cubicBezTo>
                <a:cubicBezTo>
                  <a:pt x="110054" y="18469"/>
                  <a:pt x="109547" y="18469"/>
                  <a:pt x="109243" y="18773"/>
                </a:cubicBezTo>
                <a:cubicBezTo>
                  <a:pt x="108126" y="19940"/>
                  <a:pt x="107517" y="21412"/>
                  <a:pt x="107517" y="22883"/>
                </a:cubicBezTo>
                <a:cubicBezTo>
                  <a:pt x="107517" y="24405"/>
                  <a:pt x="108126" y="25877"/>
                  <a:pt x="109243" y="27044"/>
                </a:cubicBezTo>
                <a:cubicBezTo>
                  <a:pt x="111221" y="28972"/>
                  <a:pt x="114215" y="29276"/>
                  <a:pt x="116498" y="27805"/>
                </a:cubicBezTo>
                <a:cubicBezTo>
                  <a:pt x="116600" y="28211"/>
                  <a:pt x="116651" y="28617"/>
                  <a:pt x="116651" y="28972"/>
                </a:cubicBezTo>
                <a:cubicBezTo>
                  <a:pt x="116651" y="29987"/>
                  <a:pt x="116295" y="30849"/>
                  <a:pt x="115687" y="31458"/>
                </a:cubicBezTo>
                <a:cubicBezTo>
                  <a:pt x="115230" y="31915"/>
                  <a:pt x="114621" y="32219"/>
                  <a:pt x="113961" y="32372"/>
                </a:cubicBezTo>
                <a:lnTo>
                  <a:pt x="113403" y="32473"/>
                </a:lnTo>
                <a:lnTo>
                  <a:pt x="113353" y="33031"/>
                </a:lnTo>
                <a:cubicBezTo>
                  <a:pt x="112693" y="38257"/>
                  <a:pt x="110816" y="43027"/>
                  <a:pt x="107923" y="47035"/>
                </a:cubicBezTo>
                <a:cubicBezTo>
                  <a:pt x="107619" y="44600"/>
                  <a:pt x="106553" y="42875"/>
                  <a:pt x="104930" y="42215"/>
                </a:cubicBezTo>
                <a:cubicBezTo>
                  <a:pt x="102849" y="41353"/>
                  <a:pt x="100363" y="42520"/>
                  <a:pt x="98232" y="44701"/>
                </a:cubicBezTo>
                <a:cubicBezTo>
                  <a:pt x="98232" y="44701"/>
                  <a:pt x="98232" y="44701"/>
                  <a:pt x="98181" y="44701"/>
                </a:cubicBezTo>
                <a:cubicBezTo>
                  <a:pt x="98131" y="44397"/>
                  <a:pt x="98029" y="44093"/>
                  <a:pt x="97877" y="43737"/>
                </a:cubicBezTo>
                <a:cubicBezTo>
                  <a:pt x="97826" y="43534"/>
                  <a:pt x="97725" y="43382"/>
                  <a:pt x="97674" y="43179"/>
                </a:cubicBezTo>
                <a:lnTo>
                  <a:pt x="97674" y="43179"/>
                </a:lnTo>
                <a:cubicBezTo>
                  <a:pt x="98790" y="43281"/>
                  <a:pt x="100008" y="42926"/>
                  <a:pt x="100871" y="42063"/>
                </a:cubicBezTo>
                <a:cubicBezTo>
                  <a:pt x="102494" y="40490"/>
                  <a:pt x="102545" y="37902"/>
                  <a:pt x="100972" y="36279"/>
                </a:cubicBezTo>
                <a:cubicBezTo>
                  <a:pt x="100668" y="35974"/>
                  <a:pt x="100160" y="35974"/>
                  <a:pt x="99856" y="36279"/>
                </a:cubicBezTo>
                <a:cubicBezTo>
                  <a:pt x="99551" y="36532"/>
                  <a:pt x="99551" y="37040"/>
                  <a:pt x="99856" y="37344"/>
                </a:cubicBezTo>
                <a:cubicBezTo>
                  <a:pt x="100820" y="38359"/>
                  <a:pt x="100820" y="39983"/>
                  <a:pt x="99805" y="40947"/>
                </a:cubicBezTo>
                <a:cubicBezTo>
                  <a:pt x="98841" y="41860"/>
                  <a:pt x="97369" y="41911"/>
                  <a:pt x="96355" y="41048"/>
                </a:cubicBezTo>
                <a:cubicBezTo>
                  <a:pt x="94376" y="38562"/>
                  <a:pt x="91331" y="37446"/>
                  <a:pt x="88744" y="38410"/>
                </a:cubicBezTo>
                <a:cubicBezTo>
                  <a:pt x="88693" y="38460"/>
                  <a:pt x="88591" y="38511"/>
                  <a:pt x="88541" y="38511"/>
                </a:cubicBezTo>
                <a:cubicBezTo>
                  <a:pt x="88389" y="38562"/>
                  <a:pt x="88236" y="38613"/>
                  <a:pt x="88033" y="38714"/>
                </a:cubicBezTo>
                <a:cubicBezTo>
                  <a:pt x="87729" y="38816"/>
                  <a:pt x="87526" y="39120"/>
                  <a:pt x="87526" y="39424"/>
                </a:cubicBezTo>
                <a:cubicBezTo>
                  <a:pt x="87526" y="39526"/>
                  <a:pt x="87577" y="39577"/>
                  <a:pt x="87577" y="39678"/>
                </a:cubicBezTo>
                <a:cubicBezTo>
                  <a:pt x="87729" y="40084"/>
                  <a:pt x="88186" y="40287"/>
                  <a:pt x="88591" y="40135"/>
                </a:cubicBezTo>
                <a:cubicBezTo>
                  <a:pt x="91636" y="38968"/>
                  <a:pt x="95137" y="40845"/>
                  <a:pt x="96456" y="44295"/>
                </a:cubicBezTo>
                <a:cubicBezTo>
                  <a:pt x="97116" y="45970"/>
                  <a:pt x="97116" y="47797"/>
                  <a:pt x="96558" y="49369"/>
                </a:cubicBezTo>
                <a:cubicBezTo>
                  <a:pt x="95949" y="50942"/>
                  <a:pt x="94832" y="52109"/>
                  <a:pt x="93412" y="52668"/>
                </a:cubicBezTo>
                <a:cubicBezTo>
                  <a:pt x="93006" y="52820"/>
                  <a:pt x="92803" y="53276"/>
                  <a:pt x="92955" y="53632"/>
                </a:cubicBezTo>
                <a:cubicBezTo>
                  <a:pt x="93107" y="54038"/>
                  <a:pt x="93564" y="54241"/>
                  <a:pt x="93919" y="54088"/>
                </a:cubicBezTo>
                <a:cubicBezTo>
                  <a:pt x="94122" y="54038"/>
                  <a:pt x="94274" y="53936"/>
                  <a:pt x="94427" y="53885"/>
                </a:cubicBezTo>
                <a:cubicBezTo>
                  <a:pt x="94477" y="53885"/>
                  <a:pt x="94579" y="53835"/>
                  <a:pt x="94630" y="53835"/>
                </a:cubicBezTo>
                <a:cubicBezTo>
                  <a:pt x="94630" y="53835"/>
                  <a:pt x="94680" y="53835"/>
                  <a:pt x="94680" y="53784"/>
                </a:cubicBezTo>
                <a:cubicBezTo>
                  <a:pt x="94680" y="53784"/>
                  <a:pt x="94731" y="53733"/>
                  <a:pt x="94731" y="53733"/>
                </a:cubicBezTo>
                <a:cubicBezTo>
                  <a:pt x="96202" y="52921"/>
                  <a:pt x="97369" y="51602"/>
                  <a:pt x="97978" y="49928"/>
                </a:cubicBezTo>
                <a:cubicBezTo>
                  <a:pt x="98384" y="48913"/>
                  <a:pt x="98536" y="47797"/>
                  <a:pt x="98486" y="46680"/>
                </a:cubicBezTo>
                <a:cubicBezTo>
                  <a:pt x="98536" y="46680"/>
                  <a:pt x="98536" y="46680"/>
                  <a:pt x="98536" y="46630"/>
                </a:cubicBezTo>
                <a:cubicBezTo>
                  <a:pt x="100465" y="44346"/>
                  <a:pt x="102697" y="43078"/>
                  <a:pt x="104219" y="43585"/>
                </a:cubicBezTo>
                <a:cubicBezTo>
                  <a:pt x="104270" y="43585"/>
                  <a:pt x="104321" y="43585"/>
                  <a:pt x="104321" y="43636"/>
                </a:cubicBezTo>
                <a:cubicBezTo>
                  <a:pt x="104473" y="43687"/>
                  <a:pt x="104575" y="43737"/>
                  <a:pt x="104676" y="43788"/>
                </a:cubicBezTo>
                <a:cubicBezTo>
                  <a:pt x="105336" y="44701"/>
                  <a:pt x="105995" y="45868"/>
                  <a:pt x="106350" y="47137"/>
                </a:cubicBezTo>
                <a:cubicBezTo>
                  <a:pt x="106350" y="47137"/>
                  <a:pt x="106401" y="47188"/>
                  <a:pt x="106401" y="47188"/>
                </a:cubicBezTo>
                <a:cubicBezTo>
                  <a:pt x="106350" y="47289"/>
                  <a:pt x="106350" y="47441"/>
                  <a:pt x="106350" y="47543"/>
                </a:cubicBezTo>
                <a:cubicBezTo>
                  <a:pt x="106350" y="48000"/>
                  <a:pt x="106401" y="48456"/>
                  <a:pt x="106503" y="48862"/>
                </a:cubicBezTo>
                <a:cubicBezTo>
                  <a:pt x="106553" y="49065"/>
                  <a:pt x="106604" y="49319"/>
                  <a:pt x="106655" y="49522"/>
                </a:cubicBezTo>
                <a:cubicBezTo>
                  <a:pt x="106756" y="49877"/>
                  <a:pt x="106909" y="50232"/>
                  <a:pt x="107112" y="50486"/>
                </a:cubicBezTo>
                <a:cubicBezTo>
                  <a:pt x="107670" y="51551"/>
                  <a:pt x="108634" y="52262"/>
                  <a:pt x="109953" y="52617"/>
                </a:cubicBezTo>
                <a:cubicBezTo>
                  <a:pt x="112947" y="55052"/>
                  <a:pt x="114672" y="58858"/>
                  <a:pt x="114672" y="63019"/>
                </a:cubicBezTo>
                <a:cubicBezTo>
                  <a:pt x="114672" y="65048"/>
                  <a:pt x="114266" y="67179"/>
                  <a:pt x="113556" y="69361"/>
                </a:cubicBezTo>
                <a:cubicBezTo>
                  <a:pt x="113505" y="69361"/>
                  <a:pt x="113505" y="69412"/>
                  <a:pt x="113505" y="69463"/>
                </a:cubicBezTo>
                <a:cubicBezTo>
                  <a:pt x="113251" y="70782"/>
                  <a:pt x="112135" y="74587"/>
                  <a:pt x="110816" y="79002"/>
                </a:cubicBezTo>
                <a:cubicBezTo>
                  <a:pt x="109344" y="84076"/>
                  <a:pt x="107670" y="89860"/>
                  <a:pt x="106655" y="93868"/>
                </a:cubicBezTo>
                <a:cubicBezTo>
                  <a:pt x="103255" y="107365"/>
                  <a:pt x="101530" y="114367"/>
                  <a:pt x="101429" y="114672"/>
                </a:cubicBezTo>
                <a:cubicBezTo>
                  <a:pt x="100820" y="116854"/>
                  <a:pt x="98739" y="118427"/>
                  <a:pt x="96456" y="118427"/>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24"/>
          <p:cNvSpPr/>
          <p:nvPr/>
        </p:nvSpPr>
        <p:spPr>
          <a:xfrm>
            <a:off x="3702138" y="1544162"/>
            <a:ext cx="433500" cy="428700"/>
          </a:xfrm>
          <a:custGeom>
            <a:rect b="b" l="l" r="r" t="t"/>
            <a:pathLst>
              <a:path extrusionOk="0" h="120000" w="120000">
                <a:moveTo>
                  <a:pt x="998" y="120000"/>
                </a:moveTo>
                <a:lnTo>
                  <a:pt x="998" y="117555"/>
                </a:lnTo>
                <a:cubicBezTo>
                  <a:pt x="998" y="116842"/>
                  <a:pt x="499" y="44617"/>
                  <a:pt x="0" y="2139"/>
                </a:cubicBezTo>
                <a:lnTo>
                  <a:pt x="0" y="0"/>
                </a:lnTo>
                <a:lnTo>
                  <a:pt x="100232" y="0"/>
                </a:lnTo>
                <a:lnTo>
                  <a:pt x="100133" y="2139"/>
                </a:lnTo>
                <a:cubicBezTo>
                  <a:pt x="99933" y="36366"/>
                  <a:pt x="119101" y="99320"/>
                  <a:pt x="119301" y="100033"/>
                </a:cubicBezTo>
                <a:lnTo>
                  <a:pt x="120000" y="102376"/>
                </a:lnTo>
                <a:lnTo>
                  <a:pt x="998" y="120000"/>
                </a:lnTo>
                <a:close/>
                <a:moveTo>
                  <a:pt x="4292" y="4278"/>
                </a:moveTo>
                <a:cubicBezTo>
                  <a:pt x="4692" y="42478"/>
                  <a:pt x="5191" y="102173"/>
                  <a:pt x="5191" y="115008"/>
                </a:cubicBezTo>
                <a:lnTo>
                  <a:pt x="114509" y="98811"/>
                </a:lnTo>
                <a:cubicBezTo>
                  <a:pt x="111014" y="86994"/>
                  <a:pt x="96439" y="35959"/>
                  <a:pt x="95940" y="4278"/>
                </a:cubicBezTo>
                <a:lnTo>
                  <a:pt x="4292" y="4278"/>
                </a:ln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24"/>
          <p:cNvSpPr/>
          <p:nvPr/>
        </p:nvSpPr>
        <p:spPr>
          <a:xfrm>
            <a:off x="3721188" y="1067912"/>
            <a:ext cx="392100" cy="417600"/>
          </a:xfrm>
          <a:custGeom>
            <a:rect b="b" l="l" r="r" t="t"/>
            <a:pathLst>
              <a:path extrusionOk="0" h="120000" w="120000">
                <a:moveTo>
                  <a:pt x="120000" y="120000"/>
                </a:moveTo>
                <a:lnTo>
                  <a:pt x="0" y="115304"/>
                </a:lnTo>
                <a:lnTo>
                  <a:pt x="110" y="113113"/>
                </a:lnTo>
                <a:cubicBezTo>
                  <a:pt x="110" y="112591"/>
                  <a:pt x="2649" y="62608"/>
                  <a:pt x="3753" y="2191"/>
                </a:cubicBezTo>
                <a:lnTo>
                  <a:pt x="3753" y="0"/>
                </a:lnTo>
                <a:lnTo>
                  <a:pt x="109622" y="1669"/>
                </a:lnTo>
                <a:lnTo>
                  <a:pt x="109733" y="3652"/>
                </a:lnTo>
                <a:cubicBezTo>
                  <a:pt x="114701" y="50608"/>
                  <a:pt x="119779" y="116869"/>
                  <a:pt x="119779" y="117600"/>
                </a:cubicBezTo>
                <a:lnTo>
                  <a:pt x="120000" y="120000"/>
                </a:lnTo>
                <a:close/>
                <a:moveTo>
                  <a:pt x="4857" y="111130"/>
                </a:moveTo>
                <a:lnTo>
                  <a:pt x="114921" y="115408"/>
                </a:lnTo>
                <a:cubicBezTo>
                  <a:pt x="114038" y="103095"/>
                  <a:pt x="109622" y="47582"/>
                  <a:pt x="105317" y="6052"/>
                </a:cubicBezTo>
                <a:lnTo>
                  <a:pt x="8390" y="4486"/>
                </a:lnTo>
                <a:cubicBezTo>
                  <a:pt x="7396" y="56765"/>
                  <a:pt x="5409" y="100904"/>
                  <a:pt x="4857" y="111130"/>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24"/>
          <p:cNvSpPr/>
          <p:nvPr/>
        </p:nvSpPr>
        <p:spPr>
          <a:xfrm>
            <a:off x="3214775" y="1542575"/>
            <a:ext cx="428700" cy="417600"/>
          </a:xfrm>
          <a:custGeom>
            <a:rect b="b" l="l" r="r" t="t"/>
            <a:pathLst>
              <a:path extrusionOk="0" h="120000" w="120000">
                <a:moveTo>
                  <a:pt x="78891" y="120000"/>
                </a:moveTo>
                <a:cubicBezTo>
                  <a:pt x="56221" y="120000"/>
                  <a:pt x="24080" y="117075"/>
                  <a:pt x="1612" y="102872"/>
                </a:cubicBezTo>
                <a:lnTo>
                  <a:pt x="0" y="101827"/>
                </a:lnTo>
                <a:lnTo>
                  <a:pt x="906" y="99947"/>
                </a:lnTo>
                <a:cubicBezTo>
                  <a:pt x="1007" y="99634"/>
                  <a:pt x="18337" y="63916"/>
                  <a:pt x="23073" y="2088"/>
                </a:cubicBezTo>
                <a:lnTo>
                  <a:pt x="23274" y="0"/>
                </a:lnTo>
                <a:lnTo>
                  <a:pt x="120000" y="4595"/>
                </a:lnTo>
                <a:lnTo>
                  <a:pt x="119899" y="6892"/>
                </a:lnTo>
                <a:cubicBezTo>
                  <a:pt x="115465" y="79268"/>
                  <a:pt x="108010" y="116449"/>
                  <a:pt x="107909" y="116866"/>
                </a:cubicBezTo>
                <a:lnTo>
                  <a:pt x="107607" y="118433"/>
                </a:lnTo>
                <a:lnTo>
                  <a:pt x="106095" y="118642"/>
                </a:lnTo>
                <a:cubicBezTo>
                  <a:pt x="104987" y="118746"/>
                  <a:pt x="94105" y="120000"/>
                  <a:pt x="78891" y="120000"/>
                </a:cubicBezTo>
                <a:close/>
                <a:moveTo>
                  <a:pt x="5541" y="100156"/>
                </a:moveTo>
                <a:cubicBezTo>
                  <a:pt x="38690" y="119895"/>
                  <a:pt x="94206" y="115404"/>
                  <a:pt x="104080" y="114360"/>
                </a:cubicBezTo>
                <a:cubicBezTo>
                  <a:pt x="105491" y="106736"/>
                  <a:pt x="111637" y="71227"/>
                  <a:pt x="115465" y="8877"/>
                </a:cubicBezTo>
                <a:lnTo>
                  <a:pt x="27204" y="4595"/>
                </a:lnTo>
                <a:cubicBezTo>
                  <a:pt x="22770" y="58172"/>
                  <a:pt x="9068" y="92010"/>
                  <a:pt x="5541" y="100156"/>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24"/>
          <p:cNvSpPr/>
          <p:nvPr/>
        </p:nvSpPr>
        <p:spPr>
          <a:xfrm>
            <a:off x="3835488" y="1198087"/>
            <a:ext cx="152400" cy="144600"/>
          </a:xfrm>
          <a:custGeom>
            <a:rect b="b" l="l" r="r" t="t"/>
            <a:pathLst>
              <a:path extrusionOk="0" h="120000" w="120000">
                <a:moveTo>
                  <a:pt x="63247" y="119999"/>
                </a:moveTo>
                <a:cubicBezTo>
                  <a:pt x="53929" y="119999"/>
                  <a:pt x="44611" y="117575"/>
                  <a:pt x="35858" y="112121"/>
                </a:cubicBezTo>
                <a:cubicBezTo>
                  <a:pt x="9317" y="96060"/>
                  <a:pt x="0" y="59999"/>
                  <a:pt x="14682" y="31818"/>
                </a:cubicBezTo>
                <a:cubicBezTo>
                  <a:pt x="22023" y="18181"/>
                  <a:pt x="33882" y="8484"/>
                  <a:pt x="48000" y="4242"/>
                </a:cubicBezTo>
                <a:cubicBezTo>
                  <a:pt x="62117" y="0"/>
                  <a:pt x="77082" y="2121"/>
                  <a:pt x="89788" y="10000"/>
                </a:cubicBezTo>
                <a:cubicBezTo>
                  <a:pt x="102776" y="17575"/>
                  <a:pt x="112094" y="30303"/>
                  <a:pt x="116047" y="45454"/>
                </a:cubicBezTo>
                <a:cubicBezTo>
                  <a:pt x="120000" y="60606"/>
                  <a:pt x="118305" y="76666"/>
                  <a:pt x="110964" y="90303"/>
                </a:cubicBezTo>
                <a:cubicBezTo>
                  <a:pt x="100800" y="109393"/>
                  <a:pt x="82447" y="119999"/>
                  <a:pt x="63247" y="119999"/>
                </a:cubicBezTo>
                <a:close/>
                <a:moveTo>
                  <a:pt x="62400" y="10606"/>
                </a:moveTo>
                <a:cubicBezTo>
                  <a:pt x="58447" y="10606"/>
                  <a:pt x="54211" y="11212"/>
                  <a:pt x="49976" y="12424"/>
                </a:cubicBezTo>
                <a:cubicBezTo>
                  <a:pt x="37835" y="16060"/>
                  <a:pt x="27952" y="24242"/>
                  <a:pt x="21741" y="36060"/>
                </a:cubicBezTo>
                <a:cubicBezTo>
                  <a:pt x="9035" y="60303"/>
                  <a:pt x="16941" y="90909"/>
                  <a:pt x="39811" y="104848"/>
                </a:cubicBezTo>
                <a:cubicBezTo>
                  <a:pt x="62400" y="118484"/>
                  <a:pt x="91200" y="110303"/>
                  <a:pt x="103905" y="86060"/>
                </a:cubicBezTo>
                <a:lnTo>
                  <a:pt x="103905" y="86060"/>
                </a:lnTo>
                <a:cubicBezTo>
                  <a:pt x="110117" y="74545"/>
                  <a:pt x="111811" y="60909"/>
                  <a:pt x="108423" y="47878"/>
                </a:cubicBezTo>
                <a:cubicBezTo>
                  <a:pt x="104752" y="34848"/>
                  <a:pt x="96847" y="23939"/>
                  <a:pt x="85835" y="17272"/>
                </a:cubicBezTo>
                <a:cubicBezTo>
                  <a:pt x="78776" y="13030"/>
                  <a:pt x="70588" y="10606"/>
                  <a:pt x="62400" y="10606"/>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24"/>
          <p:cNvSpPr/>
          <p:nvPr/>
        </p:nvSpPr>
        <p:spPr>
          <a:xfrm>
            <a:off x="3773575" y="1129825"/>
            <a:ext cx="284100" cy="284100"/>
          </a:xfrm>
          <a:custGeom>
            <a:rect b="b" l="l" r="r" t="t"/>
            <a:pathLst>
              <a:path extrusionOk="0" h="120000" w="120000">
                <a:moveTo>
                  <a:pt x="59923" y="120000"/>
                </a:moveTo>
                <a:cubicBezTo>
                  <a:pt x="52471" y="120000"/>
                  <a:pt x="45019" y="118617"/>
                  <a:pt x="38022" y="115697"/>
                </a:cubicBezTo>
                <a:lnTo>
                  <a:pt x="36045" y="114929"/>
                </a:lnTo>
                <a:lnTo>
                  <a:pt x="41673" y="100179"/>
                </a:lnTo>
                <a:cubicBezTo>
                  <a:pt x="40456" y="99718"/>
                  <a:pt x="39391" y="99103"/>
                  <a:pt x="38326" y="98489"/>
                </a:cubicBezTo>
                <a:cubicBezTo>
                  <a:pt x="35437" y="96798"/>
                  <a:pt x="32699" y="94801"/>
                  <a:pt x="30266" y="92496"/>
                </a:cubicBezTo>
                <a:lnTo>
                  <a:pt x="19011" y="103405"/>
                </a:lnTo>
                <a:lnTo>
                  <a:pt x="17490" y="102023"/>
                </a:lnTo>
                <a:cubicBezTo>
                  <a:pt x="12167" y="96491"/>
                  <a:pt x="7908" y="90038"/>
                  <a:pt x="5019" y="82816"/>
                </a:cubicBezTo>
                <a:cubicBezTo>
                  <a:pt x="1368" y="74058"/>
                  <a:pt x="0" y="64839"/>
                  <a:pt x="760" y="55313"/>
                </a:cubicBezTo>
                <a:lnTo>
                  <a:pt x="912" y="53162"/>
                </a:lnTo>
                <a:lnTo>
                  <a:pt x="16577" y="54238"/>
                </a:lnTo>
                <a:cubicBezTo>
                  <a:pt x="17186" y="49628"/>
                  <a:pt x="18555" y="45172"/>
                  <a:pt x="20532" y="40870"/>
                </a:cubicBezTo>
                <a:lnTo>
                  <a:pt x="6539" y="33341"/>
                </a:lnTo>
                <a:lnTo>
                  <a:pt x="7604" y="31344"/>
                </a:lnTo>
                <a:cubicBezTo>
                  <a:pt x="11102" y="24583"/>
                  <a:pt x="15969" y="18591"/>
                  <a:pt x="21901" y="13674"/>
                </a:cubicBezTo>
                <a:cubicBezTo>
                  <a:pt x="29049" y="7528"/>
                  <a:pt x="37414" y="3380"/>
                  <a:pt x="46692" y="1229"/>
                </a:cubicBezTo>
                <a:lnTo>
                  <a:pt x="48669" y="768"/>
                </a:lnTo>
                <a:lnTo>
                  <a:pt x="52319" y="16286"/>
                </a:lnTo>
                <a:cubicBezTo>
                  <a:pt x="56121" y="15518"/>
                  <a:pt x="59923" y="15364"/>
                  <a:pt x="63574" y="15672"/>
                </a:cubicBezTo>
                <a:lnTo>
                  <a:pt x="65703" y="0"/>
                </a:lnTo>
                <a:lnTo>
                  <a:pt x="67832" y="307"/>
                </a:lnTo>
                <a:cubicBezTo>
                  <a:pt x="75437" y="1229"/>
                  <a:pt x="82737" y="3687"/>
                  <a:pt x="89429" y="7528"/>
                </a:cubicBezTo>
                <a:cubicBezTo>
                  <a:pt x="97642" y="12138"/>
                  <a:pt x="104334" y="18591"/>
                  <a:pt x="109505" y="26581"/>
                </a:cubicBezTo>
                <a:lnTo>
                  <a:pt x="110722" y="28271"/>
                </a:lnTo>
                <a:lnTo>
                  <a:pt x="97794" y="37183"/>
                </a:lnTo>
                <a:cubicBezTo>
                  <a:pt x="100076" y="41177"/>
                  <a:pt x="101749" y="45633"/>
                  <a:pt x="102813" y="50089"/>
                </a:cubicBezTo>
                <a:lnTo>
                  <a:pt x="118326" y="47477"/>
                </a:lnTo>
                <a:lnTo>
                  <a:pt x="118631" y="49628"/>
                </a:lnTo>
                <a:cubicBezTo>
                  <a:pt x="120000" y="57311"/>
                  <a:pt x="119847" y="64993"/>
                  <a:pt x="118174" y="72522"/>
                </a:cubicBezTo>
                <a:cubicBezTo>
                  <a:pt x="116197" y="81895"/>
                  <a:pt x="112243" y="90345"/>
                  <a:pt x="106311" y="97720"/>
                </a:cubicBezTo>
                <a:lnTo>
                  <a:pt x="104942" y="99411"/>
                </a:lnTo>
                <a:lnTo>
                  <a:pt x="92471" y="89423"/>
                </a:lnTo>
                <a:cubicBezTo>
                  <a:pt x="89429" y="92957"/>
                  <a:pt x="85931" y="95877"/>
                  <a:pt x="81977" y="98181"/>
                </a:cubicBezTo>
                <a:lnTo>
                  <a:pt x="88973" y="112471"/>
                </a:lnTo>
                <a:lnTo>
                  <a:pt x="87148" y="113393"/>
                </a:lnTo>
                <a:cubicBezTo>
                  <a:pt x="80304" y="116927"/>
                  <a:pt x="73003" y="119078"/>
                  <a:pt x="65399" y="119846"/>
                </a:cubicBezTo>
                <a:cubicBezTo>
                  <a:pt x="63574" y="120000"/>
                  <a:pt x="61749" y="120000"/>
                  <a:pt x="59923" y="120000"/>
                </a:cubicBezTo>
                <a:close/>
                <a:moveTo>
                  <a:pt x="41673" y="112471"/>
                </a:moveTo>
                <a:cubicBezTo>
                  <a:pt x="49125" y="115236"/>
                  <a:pt x="57034" y="116158"/>
                  <a:pt x="64942" y="115390"/>
                </a:cubicBezTo>
                <a:cubicBezTo>
                  <a:pt x="71330" y="114929"/>
                  <a:pt x="77566" y="113239"/>
                  <a:pt x="83193" y="110473"/>
                </a:cubicBezTo>
                <a:lnTo>
                  <a:pt x="77870" y="99718"/>
                </a:lnTo>
                <a:lnTo>
                  <a:pt x="69049" y="100025"/>
                </a:lnTo>
                <a:lnTo>
                  <a:pt x="77718" y="95569"/>
                </a:lnTo>
                <a:cubicBezTo>
                  <a:pt x="82889" y="92957"/>
                  <a:pt x="87300" y="89270"/>
                  <a:pt x="90798" y="84660"/>
                </a:cubicBezTo>
                <a:lnTo>
                  <a:pt x="97338" y="76363"/>
                </a:lnTo>
                <a:lnTo>
                  <a:pt x="94904" y="85736"/>
                </a:lnTo>
                <a:lnTo>
                  <a:pt x="104182" y="93265"/>
                </a:lnTo>
                <a:cubicBezTo>
                  <a:pt x="109049" y="86811"/>
                  <a:pt x="112395" y="79590"/>
                  <a:pt x="114068" y="71600"/>
                </a:cubicBezTo>
                <a:cubicBezTo>
                  <a:pt x="115437" y="65300"/>
                  <a:pt x="115589" y="58847"/>
                  <a:pt x="114828" y="52548"/>
                </a:cubicBezTo>
                <a:lnTo>
                  <a:pt x="102965" y="54545"/>
                </a:lnTo>
                <a:lnTo>
                  <a:pt x="100684" y="63610"/>
                </a:lnTo>
                <a:lnTo>
                  <a:pt x="99011" y="53469"/>
                </a:lnTo>
                <a:cubicBezTo>
                  <a:pt x="98098" y="47784"/>
                  <a:pt x="96121" y="42560"/>
                  <a:pt x="93079" y="37797"/>
                </a:cubicBezTo>
                <a:lnTo>
                  <a:pt x="87300" y="28886"/>
                </a:lnTo>
                <a:lnTo>
                  <a:pt x="94904" y="33956"/>
                </a:lnTo>
                <a:lnTo>
                  <a:pt x="104790" y="27195"/>
                </a:lnTo>
                <a:cubicBezTo>
                  <a:pt x="100076" y="20588"/>
                  <a:pt x="94296" y="15364"/>
                  <a:pt x="87300" y="11216"/>
                </a:cubicBezTo>
                <a:cubicBezTo>
                  <a:pt x="81673" y="8143"/>
                  <a:pt x="75741" y="5992"/>
                  <a:pt x="69505" y="4916"/>
                </a:cubicBezTo>
                <a:lnTo>
                  <a:pt x="67832" y="16901"/>
                </a:lnTo>
                <a:lnTo>
                  <a:pt x="74980" y="21357"/>
                </a:lnTo>
                <a:lnTo>
                  <a:pt x="65399" y="20128"/>
                </a:lnTo>
                <a:cubicBezTo>
                  <a:pt x="60532" y="19513"/>
                  <a:pt x="55817" y="19820"/>
                  <a:pt x="51102" y="20896"/>
                </a:cubicBezTo>
                <a:lnTo>
                  <a:pt x="41520" y="23201"/>
                </a:lnTo>
                <a:lnTo>
                  <a:pt x="48365" y="17823"/>
                </a:lnTo>
                <a:lnTo>
                  <a:pt x="45475" y="5992"/>
                </a:lnTo>
                <a:cubicBezTo>
                  <a:pt x="37870" y="8143"/>
                  <a:pt x="30874" y="11830"/>
                  <a:pt x="24638" y="16901"/>
                </a:cubicBezTo>
                <a:cubicBezTo>
                  <a:pt x="19771" y="21049"/>
                  <a:pt x="15665" y="25966"/>
                  <a:pt x="12471" y="31651"/>
                </a:cubicBezTo>
                <a:lnTo>
                  <a:pt x="22965" y="37336"/>
                </a:lnTo>
                <a:lnTo>
                  <a:pt x="30570" y="31498"/>
                </a:lnTo>
                <a:lnTo>
                  <a:pt x="25551" y="40563"/>
                </a:lnTo>
                <a:cubicBezTo>
                  <a:pt x="22661" y="45633"/>
                  <a:pt x="21140" y="51318"/>
                  <a:pt x="20684" y="57157"/>
                </a:cubicBezTo>
                <a:lnTo>
                  <a:pt x="19923" y="67298"/>
                </a:lnTo>
                <a:lnTo>
                  <a:pt x="16882" y="58540"/>
                </a:lnTo>
                <a:lnTo>
                  <a:pt x="4866" y="57772"/>
                </a:lnTo>
                <a:cubicBezTo>
                  <a:pt x="4562" y="65761"/>
                  <a:pt x="5931" y="73751"/>
                  <a:pt x="8973" y="81280"/>
                </a:cubicBezTo>
                <a:cubicBezTo>
                  <a:pt x="11406" y="87119"/>
                  <a:pt x="14752" y="92650"/>
                  <a:pt x="19163" y="97413"/>
                </a:cubicBezTo>
                <a:lnTo>
                  <a:pt x="27680" y="88962"/>
                </a:lnTo>
                <a:lnTo>
                  <a:pt x="24790" y="80819"/>
                </a:lnTo>
                <a:lnTo>
                  <a:pt x="31634" y="87887"/>
                </a:lnTo>
                <a:cubicBezTo>
                  <a:pt x="34372" y="90653"/>
                  <a:pt x="37262" y="92957"/>
                  <a:pt x="40456" y="94801"/>
                </a:cubicBezTo>
                <a:cubicBezTo>
                  <a:pt x="41825" y="95569"/>
                  <a:pt x="43346" y="96338"/>
                  <a:pt x="45323" y="97106"/>
                </a:cubicBezTo>
                <a:lnTo>
                  <a:pt x="47300" y="97874"/>
                </a:lnTo>
                <a:lnTo>
                  <a:pt x="41673" y="112471"/>
                </a:ln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24"/>
          <p:cNvSpPr/>
          <p:nvPr/>
        </p:nvSpPr>
        <p:spPr>
          <a:xfrm>
            <a:off x="3337013" y="1620362"/>
            <a:ext cx="217500" cy="265200"/>
          </a:xfrm>
          <a:custGeom>
            <a:rect b="b" l="l" r="r" t="t"/>
            <a:pathLst>
              <a:path extrusionOk="0" h="120000" w="120000">
                <a:moveTo>
                  <a:pt x="63880" y="119999"/>
                </a:moveTo>
                <a:cubicBezTo>
                  <a:pt x="59303" y="119999"/>
                  <a:pt x="54726" y="119671"/>
                  <a:pt x="50348" y="119178"/>
                </a:cubicBezTo>
                <a:cubicBezTo>
                  <a:pt x="35422" y="117041"/>
                  <a:pt x="22288" y="110794"/>
                  <a:pt x="14328" y="102246"/>
                </a:cubicBezTo>
                <a:cubicBezTo>
                  <a:pt x="9552" y="105863"/>
                  <a:pt x="6368" y="110465"/>
                  <a:pt x="5373" y="115397"/>
                </a:cubicBezTo>
                <a:lnTo>
                  <a:pt x="0" y="114739"/>
                </a:lnTo>
                <a:cubicBezTo>
                  <a:pt x="1194" y="108493"/>
                  <a:pt x="4975" y="102904"/>
                  <a:pt x="11144" y="98301"/>
                </a:cubicBezTo>
                <a:cubicBezTo>
                  <a:pt x="10746" y="97972"/>
                  <a:pt x="10547" y="97808"/>
                  <a:pt x="10348" y="97479"/>
                </a:cubicBezTo>
                <a:cubicBezTo>
                  <a:pt x="5771" y="91890"/>
                  <a:pt x="199" y="85150"/>
                  <a:pt x="1592" y="78575"/>
                </a:cubicBezTo>
                <a:cubicBezTo>
                  <a:pt x="2786" y="72328"/>
                  <a:pt x="8557" y="67561"/>
                  <a:pt x="15124" y="63287"/>
                </a:cubicBezTo>
                <a:cubicBezTo>
                  <a:pt x="14527" y="62630"/>
                  <a:pt x="13930" y="61972"/>
                  <a:pt x="13134" y="61315"/>
                </a:cubicBezTo>
                <a:cubicBezTo>
                  <a:pt x="8358" y="56383"/>
                  <a:pt x="2786" y="50630"/>
                  <a:pt x="3980" y="44712"/>
                </a:cubicBezTo>
                <a:cubicBezTo>
                  <a:pt x="5373" y="38301"/>
                  <a:pt x="10348" y="35013"/>
                  <a:pt x="16318" y="32383"/>
                </a:cubicBezTo>
                <a:cubicBezTo>
                  <a:pt x="11940" y="28438"/>
                  <a:pt x="6169" y="21698"/>
                  <a:pt x="7363" y="15452"/>
                </a:cubicBezTo>
                <a:cubicBezTo>
                  <a:pt x="7761" y="14136"/>
                  <a:pt x="9154" y="11342"/>
                  <a:pt x="13532" y="8876"/>
                </a:cubicBezTo>
                <a:cubicBezTo>
                  <a:pt x="21094" y="4273"/>
                  <a:pt x="37810" y="0"/>
                  <a:pt x="74228" y="4931"/>
                </a:cubicBezTo>
                <a:cubicBezTo>
                  <a:pt x="108457" y="9534"/>
                  <a:pt x="119601" y="20054"/>
                  <a:pt x="120000" y="20547"/>
                </a:cubicBezTo>
                <a:lnTo>
                  <a:pt x="115621" y="23506"/>
                </a:lnTo>
                <a:cubicBezTo>
                  <a:pt x="115621" y="23342"/>
                  <a:pt x="105273" y="13808"/>
                  <a:pt x="73432" y="9369"/>
                </a:cubicBezTo>
                <a:cubicBezTo>
                  <a:pt x="18507" y="1972"/>
                  <a:pt x="12935" y="16109"/>
                  <a:pt x="12935" y="16273"/>
                </a:cubicBezTo>
                <a:cubicBezTo>
                  <a:pt x="12139" y="20383"/>
                  <a:pt x="16716" y="25972"/>
                  <a:pt x="21492" y="30246"/>
                </a:cubicBezTo>
                <a:cubicBezTo>
                  <a:pt x="33830" y="25972"/>
                  <a:pt x="51542" y="24821"/>
                  <a:pt x="69452" y="27287"/>
                </a:cubicBezTo>
                <a:cubicBezTo>
                  <a:pt x="82189" y="28931"/>
                  <a:pt x="117810" y="36164"/>
                  <a:pt x="116019" y="45863"/>
                </a:cubicBezTo>
                <a:cubicBezTo>
                  <a:pt x="114029" y="55726"/>
                  <a:pt x="77412" y="52931"/>
                  <a:pt x="64676" y="51287"/>
                </a:cubicBezTo>
                <a:cubicBezTo>
                  <a:pt x="46766" y="48821"/>
                  <a:pt x="30447" y="43068"/>
                  <a:pt x="20497" y="35835"/>
                </a:cubicBezTo>
                <a:cubicBezTo>
                  <a:pt x="13930" y="38465"/>
                  <a:pt x="10547" y="40931"/>
                  <a:pt x="9552" y="45534"/>
                </a:cubicBezTo>
                <a:cubicBezTo>
                  <a:pt x="8756" y="49315"/>
                  <a:pt x="13532" y="54246"/>
                  <a:pt x="17512" y="58356"/>
                </a:cubicBezTo>
                <a:cubicBezTo>
                  <a:pt x="18308" y="59178"/>
                  <a:pt x="19104" y="59835"/>
                  <a:pt x="19701" y="60657"/>
                </a:cubicBezTo>
                <a:lnTo>
                  <a:pt x="19900" y="60657"/>
                </a:lnTo>
                <a:lnTo>
                  <a:pt x="19900" y="60657"/>
                </a:lnTo>
                <a:cubicBezTo>
                  <a:pt x="31442" y="54575"/>
                  <a:pt x="47363" y="52438"/>
                  <a:pt x="63482" y="54575"/>
                </a:cubicBezTo>
                <a:cubicBezTo>
                  <a:pt x="77213" y="56383"/>
                  <a:pt x="106865" y="64273"/>
                  <a:pt x="104676" y="75452"/>
                </a:cubicBezTo>
                <a:cubicBezTo>
                  <a:pt x="103681" y="80054"/>
                  <a:pt x="97313" y="83342"/>
                  <a:pt x="86169" y="84657"/>
                </a:cubicBezTo>
                <a:cubicBezTo>
                  <a:pt x="77611" y="85643"/>
                  <a:pt x="66865" y="85643"/>
                  <a:pt x="57512" y="84328"/>
                </a:cubicBezTo>
                <a:cubicBezTo>
                  <a:pt x="41592" y="82191"/>
                  <a:pt x="27263" y="75780"/>
                  <a:pt x="18507" y="67068"/>
                </a:cubicBezTo>
                <a:cubicBezTo>
                  <a:pt x="12935" y="70520"/>
                  <a:pt x="7960" y="74630"/>
                  <a:pt x="7164" y="79397"/>
                </a:cubicBezTo>
                <a:cubicBezTo>
                  <a:pt x="6169" y="84000"/>
                  <a:pt x="11144" y="90082"/>
                  <a:pt x="14925" y="94849"/>
                </a:cubicBezTo>
                <a:cubicBezTo>
                  <a:pt x="15124" y="95013"/>
                  <a:pt x="15323" y="95178"/>
                  <a:pt x="15323" y="95342"/>
                </a:cubicBezTo>
                <a:lnTo>
                  <a:pt x="15522" y="95342"/>
                </a:lnTo>
                <a:lnTo>
                  <a:pt x="15522" y="95342"/>
                </a:lnTo>
                <a:cubicBezTo>
                  <a:pt x="26467" y="89260"/>
                  <a:pt x="41393" y="86794"/>
                  <a:pt x="56318" y="88767"/>
                </a:cubicBezTo>
                <a:cubicBezTo>
                  <a:pt x="65074" y="89917"/>
                  <a:pt x="74626" y="92712"/>
                  <a:pt x="81791" y="95835"/>
                </a:cubicBezTo>
                <a:cubicBezTo>
                  <a:pt x="91144" y="100109"/>
                  <a:pt x="95522" y="104876"/>
                  <a:pt x="94527" y="109643"/>
                </a:cubicBezTo>
                <a:cubicBezTo>
                  <a:pt x="93731" y="114246"/>
                  <a:pt x="87562" y="117534"/>
                  <a:pt x="77213" y="119178"/>
                </a:cubicBezTo>
                <a:cubicBezTo>
                  <a:pt x="73034" y="119671"/>
                  <a:pt x="68656" y="119999"/>
                  <a:pt x="63880" y="119999"/>
                </a:cubicBezTo>
                <a:close/>
                <a:moveTo>
                  <a:pt x="18706" y="99287"/>
                </a:moveTo>
                <a:cubicBezTo>
                  <a:pt x="25671" y="107013"/>
                  <a:pt x="37810" y="112767"/>
                  <a:pt x="51144" y="114575"/>
                </a:cubicBezTo>
                <a:cubicBezTo>
                  <a:pt x="59303" y="115561"/>
                  <a:pt x="68855" y="115561"/>
                  <a:pt x="76218" y="114575"/>
                </a:cubicBezTo>
                <a:cubicBezTo>
                  <a:pt x="83781" y="113424"/>
                  <a:pt x="88557" y="111287"/>
                  <a:pt x="89154" y="108821"/>
                </a:cubicBezTo>
                <a:cubicBezTo>
                  <a:pt x="89552" y="106356"/>
                  <a:pt x="85771" y="103068"/>
                  <a:pt x="79004" y="99945"/>
                </a:cubicBezTo>
                <a:cubicBezTo>
                  <a:pt x="72437" y="96986"/>
                  <a:pt x="63482" y="94520"/>
                  <a:pt x="55323" y="93369"/>
                </a:cubicBezTo>
                <a:cubicBezTo>
                  <a:pt x="41990" y="91561"/>
                  <a:pt x="28457" y="93698"/>
                  <a:pt x="18706" y="99287"/>
                </a:cubicBezTo>
                <a:close/>
                <a:moveTo>
                  <a:pt x="23283" y="64438"/>
                </a:moveTo>
                <a:cubicBezTo>
                  <a:pt x="31044" y="72164"/>
                  <a:pt x="43980" y="77753"/>
                  <a:pt x="58507" y="79726"/>
                </a:cubicBezTo>
                <a:cubicBezTo>
                  <a:pt x="67064" y="80876"/>
                  <a:pt x="77412" y="81041"/>
                  <a:pt x="85373" y="80054"/>
                </a:cubicBezTo>
                <a:cubicBezTo>
                  <a:pt x="93333" y="79068"/>
                  <a:pt x="98507" y="76931"/>
                  <a:pt x="99104" y="74630"/>
                </a:cubicBezTo>
                <a:cubicBezTo>
                  <a:pt x="100099" y="69698"/>
                  <a:pt x="81194" y="61643"/>
                  <a:pt x="62487" y="59178"/>
                </a:cubicBezTo>
                <a:cubicBezTo>
                  <a:pt x="47960" y="57205"/>
                  <a:pt x="33631" y="59178"/>
                  <a:pt x="23283" y="64438"/>
                </a:cubicBezTo>
                <a:close/>
                <a:moveTo>
                  <a:pt x="26268" y="33698"/>
                </a:moveTo>
                <a:cubicBezTo>
                  <a:pt x="35422" y="39780"/>
                  <a:pt x="49751" y="44547"/>
                  <a:pt x="65671" y="46684"/>
                </a:cubicBezTo>
                <a:cubicBezTo>
                  <a:pt x="88756" y="49808"/>
                  <a:pt x="109850" y="47835"/>
                  <a:pt x="110447" y="45041"/>
                </a:cubicBezTo>
                <a:cubicBezTo>
                  <a:pt x="111044" y="42410"/>
                  <a:pt x="91542" y="35013"/>
                  <a:pt x="68457" y="31890"/>
                </a:cubicBezTo>
                <a:cubicBezTo>
                  <a:pt x="52736" y="29753"/>
                  <a:pt x="37412" y="30410"/>
                  <a:pt x="26268" y="33698"/>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24"/>
          <p:cNvSpPr/>
          <p:nvPr/>
        </p:nvSpPr>
        <p:spPr>
          <a:xfrm>
            <a:off x="3816438" y="1785462"/>
            <a:ext cx="193800" cy="63600"/>
          </a:xfrm>
          <a:custGeom>
            <a:rect b="b" l="l" r="r" t="t"/>
            <a:pathLst>
              <a:path extrusionOk="0" h="120000" w="120000">
                <a:moveTo>
                  <a:pt x="97570" y="87906"/>
                </a:moveTo>
                <a:lnTo>
                  <a:pt x="120000" y="32790"/>
                </a:lnTo>
                <a:lnTo>
                  <a:pt x="93532" y="0"/>
                </a:lnTo>
                <a:lnTo>
                  <a:pt x="94878" y="29302"/>
                </a:lnTo>
                <a:lnTo>
                  <a:pt x="23775" y="62093"/>
                </a:lnTo>
                <a:lnTo>
                  <a:pt x="22205" y="32790"/>
                </a:lnTo>
                <a:lnTo>
                  <a:pt x="0" y="87906"/>
                </a:lnTo>
                <a:lnTo>
                  <a:pt x="26467" y="120000"/>
                </a:lnTo>
                <a:lnTo>
                  <a:pt x="25121" y="91395"/>
                </a:lnTo>
                <a:lnTo>
                  <a:pt x="96224" y="58604"/>
                </a:lnTo>
                <a:lnTo>
                  <a:pt x="97570" y="87906"/>
                </a:ln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24"/>
          <p:cNvSpPr/>
          <p:nvPr/>
        </p:nvSpPr>
        <p:spPr>
          <a:xfrm>
            <a:off x="3741825" y="1617187"/>
            <a:ext cx="189000" cy="279300"/>
          </a:xfrm>
          <a:custGeom>
            <a:rect b="b" l="l" r="r" t="t"/>
            <a:pathLst>
              <a:path extrusionOk="0" h="120000" w="120000">
                <a:moveTo>
                  <a:pt x="112657" y="105643"/>
                </a:moveTo>
                <a:lnTo>
                  <a:pt x="18814" y="115006"/>
                </a:lnTo>
                <a:lnTo>
                  <a:pt x="7801" y="63511"/>
                </a:lnTo>
                <a:cubicBezTo>
                  <a:pt x="6883" y="59141"/>
                  <a:pt x="13307" y="53836"/>
                  <a:pt x="25239" y="49778"/>
                </a:cubicBezTo>
                <a:cubicBezTo>
                  <a:pt x="31892" y="53055"/>
                  <a:pt x="39694" y="54772"/>
                  <a:pt x="47954" y="54772"/>
                </a:cubicBezTo>
                <a:cubicBezTo>
                  <a:pt x="49789" y="54772"/>
                  <a:pt x="51625" y="54616"/>
                  <a:pt x="53690" y="54460"/>
                </a:cubicBezTo>
                <a:cubicBezTo>
                  <a:pt x="64015" y="53524"/>
                  <a:pt x="72963" y="49622"/>
                  <a:pt x="78929" y="44473"/>
                </a:cubicBezTo>
                <a:cubicBezTo>
                  <a:pt x="81453" y="44785"/>
                  <a:pt x="84206" y="45097"/>
                  <a:pt x="86500" y="45565"/>
                </a:cubicBezTo>
                <a:cubicBezTo>
                  <a:pt x="95219" y="47594"/>
                  <a:pt x="100726" y="50559"/>
                  <a:pt x="101414" y="54148"/>
                </a:cubicBezTo>
                <a:lnTo>
                  <a:pt x="106692" y="78647"/>
                </a:lnTo>
                <a:lnTo>
                  <a:pt x="113116" y="78023"/>
                </a:lnTo>
                <a:lnTo>
                  <a:pt x="107839" y="53524"/>
                </a:lnTo>
                <a:cubicBezTo>
                  <a:pt x="106692" y="48218"/>
                  <a:pt x="99808" y="43849"/>
                  <a:pt x="88336" y="41508"/>
                </a:cubicBezTo>
                <a:cubicBezTo>
                  <a:pt x="86500" y="41040"/>
                  <a:pt x="84665" y="40728"/>
                  <a:pt x="82600" y="40416"/>
                </a:cubicBezTo>
                <a:cubicBezTo>
                  <a:pt x="86271" y="35734"/>
                  <a:pt x="87877" y="30117"/>
                  <a:pt x="86500" y="24499"/>
                </a:cubicBezTo>
                <a:cubicBezTo>
                  <a:pt x="83518" y="9986"/>
                  <a:pt x="63556" y="0"/>
                  <a:pt x="42447" y="2028"/>
                </a:cubicBezTo>
                <a:cubicBezTo>
                  <a:pt x="21108" y="4213"/>
                  <a:pt x="6424" y="17633"/>
                  <a:pt x="9407" y="32145"/>
                </a:cubicBezTo>
                <a:cubicBezTo>
                  <a:pt x="10554" y="37763"/>
                  <a:pt x="14455" y="42756"/>
                  <a:pt x="19961" y="46657"/>
                </a:cubicBezTo>
                <a:cubicBezTo>
                  <a:pt x="7342" y="51339"/>
                  <a:pt x="0" y="57737"/>
                  <a:pt x="1376" y="64135"/>
                </a:cubicBezTo>
                <a:lnTo>
                  <a:pt x="13307" y="120000"/>
                </a:lnTo>
                <a:lnTo>
                  <a:pt x="120000" y="109388"/>
                </a:lnTo>
                <a:lnTo>
                  <a:pt x="116558" y="93159"/>
                </a:lnTo>
                <a:lnTo>
                  <a:pt x="110133" y="93784"/>
                </a:lnTo>
                <a:lnTo>
                  <a:pt x="112657" y="105643"/>
                </a:lnTo>
                <a:close/>
                <a:moveTo>
                  <a:pt x="15831" y="31521"/>
                </a:moveTo>
                <a:cubicBezTo>
                  <a:pt x="13307" y="19505"/>
                  <a:pt x="25468" y="8114"/>
                  <a:pt x="43365" y="6397"/>
                </a:cubicBezTo>
                <a:cubicBezTo>
                  <a:pt x="44971" y="6241"/>
                  <a:pt x="46347" y="6241"/>
                  <a:pt x="47954" y="6241"/>
                </a:cubicBezTo>
                <a:cubicBezTo>
                  <a:pt x="63785" y="6241"/>
                  <a:pt x="77782" y="14044"/>
                  <a:pt x="80076" y="25123"/>
                </a:cubicBezTo>
                <a:cubicBezTo>
                  <a:pt x="81223" y="30429"/>
                  <a:pt x="79388" y="35422"/>
                  <a:pt x="75487" y="39791"/>
                </a:cubicBezTo>
                <a:cubicBezTo>
                  <a:pt x="74340" y="41196"/>
                  <a:pt x="72734" y="42600"/>
                  <a:pt x="70898" y="43849"/>
                </a:cubicBezTo>
                <a:cubicBezTo>
                  <a:pt x="66080" y="47126"/>
                  <a:pt x="59885" y="49466"/>
                  <a:pt x="52772" y="50091"/>
                </a:cubicBezTo>
                <a:cubicBezTo>
                  <a:pt x="45430" y="50871"/>
                  <a:pt x="38546" y="49778"/>
                  <a:pt x="32581" y="47594"/>
                </a:cubicBezTo>
                <a:cubicBezTo>
                  <a:pt x="30286" y="46814"/>
                  <a:pt x="28221" y="45721"/>
                  <a:pt x="26386" y="44629"/>
                </a:cubicBezTo>
                <a:cubicBezTo>
                  <a:pt x="20879" y="41196"/>
                  <a:pt x="16978" y="36827"/>
                  <a:pt x="15831" y="31521"/>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24"/>
          <p:cNvSpPr/>
          <p:nvPr/>
        </p:nvSpPr>
        <p:spPr>
          <a:xfrm>
            <a:off x="3925975" y="1661637"/>
            <a:ext cx="141300" cy="207900"/>
          </a:xfrm>
          <a:custGeom>
            <a:rect b="b" l="l" r="r" t="t"/>
            <a:pathLst>
              <a:path extrusionOk="0" h="120000" w="120000">
                <a:moveTo>
                  <a:pt x="9514" y="63246"/>
                </a:moveTo>
                <a:cubicBezTo>
                  <a:pt x="8900" y="60104"/>
                  <a:pt x="12583" y="56335"/>
                  <a:pt x="19641" y="53193"/>
                </a:cubicBezTo>
                <a:cubicBezTo>
                  <a:pt x="21483" y="52356"/>
                  <a:pt x="23631" y="51518"/>
                  <a:pt x="25780" y="50680"/>
                </a:cubicBezTo>
                <a:cubicBezTo>
                  <a:pt x="32531" y="53821"/>
                  <a:pt x="39897" y="55497"/>
                  <a:pt x="47877" y="55497"/>
                </a:cubicBezTo>
                <a:cubicBezTo>
                  <a:pt x="50025" y="55497"/>
                  <a:pt x="51867" y="55497"/>
                  <a:pt x="53708" y="55287"/>
                </a:cubicBezTo>
                <a:cubicBezTo>
                  <a:pt x="63529" y="54240"/>
                  <a:pt x="72429" y="50680"/>
                  <a:pt x="78567" y="45445"/>
                </a:cubicBezTo>
                <a:cubicBezTo>
                  <a:pt x="81023" y="45863"/>
                  <a:pt x="83478" y="46073"/>
                  <a:pt x="85319" y="46492"/>
                </a:cubicBezTo>
                <a:cubicBezTo>
                  <a:pt x="93606" y="48376"/>
                  <a:pt x="98516" y="51099"/>
                  <a:pt x="99437" y="54240"/>
                </a:cubicBezTo>
                <a:lnTo>
                  <a:pt x="110179" y="104293"/>
                </a:lnTo>
                <a:lnTo>
                  <a:pt x="20562" y="113298"/>
                </a:lnTo>
                <a:lnTo>
                  <a:pt x="16879" y="97382"/>
                </a:lnTo>
                <a:lnTo>
                  <a:pt x="8286" y="98219"/>
                </a:lnTo>
                <a:lnTo>
                  <a:pt x="13196" y="120000"/>
                </a:lnTo>
                <a:lnTo>
                  <a:pt x="120000" y="109109"/>
                </a:lnTo>
                <a:lnTo>
                  <a:pt x="108030" y="53403"/>
                </a:lnTo>
                <a:cubicBezTo>
                  <a:pt x="106803" y="47748"/>
                  <a:pt x="99744" y="43350"/>
                  <a:pt x="88081" y="40837"/>
                </a:cubicBezTo>
                <a:cubicBezTo>
                  <a:pt x="86547" y="40628"/>
                  <a:pt x="85012" y="40418"/>
                  <a:pt x="83785" y="40209"/>
                </a:cubicBezTo>
                <a:cubicBezTo>
                  <a:pt x="86854" y="35392"/>
                  <a:pt x="88081" y="30157"/>
                  <a:pt x="86854" y="24712"/>
                </a:cubicBezTo>
                <a:lnTo>
                  <a:pt x="86854" y="24712"/>
                </a:lnTo>
                <a:cubicBezTo>
                  <a:pt x="83785" y="10052"/>
                  <a:pt x="63836" y="0"/>
                  <a:pt x="42352" y="2094"/>
                </a:cubicBezTo>
                <a:cubicBezTo>
                  <a:pt x="31918" y="3141"/>
                  <a:pt x="22710" y="6910"/>
                  <a:pt x="16572" y="12565"/>
                </a:cubicBezTo>
                <a:cubicBezTo>
                  <a:pt x="10127" y="18429"/>
                  <a:pt x="7672" y="25549"/>
                  <a:pt x="9207" y="32670"/>
                </a:cubicBezTo>
                <a:cubicBezTo>
                  <a:pt x="10127" y="37905"/>
                  <a:pt x="13503" y="42722"/>
                  <a:pt x="18721" y="46701"/>
                </a:cubicBezTo>
                <a:cubicBezTo>
                  <a:pt x="17493" y="47120"/>
                  <a:pt x="15959" y="47748"/>
                  <a:pt x="14731" y="48167"/>
                </a:cubicBezTo>
                <a:cubicBezTo>
                  <a:pt x="4910" y="52984"/>
                  <a:pt x="0" y="58429"/>
                  <a:pt x="1227" y="64083"/>
                </a:cubicBezTo>
                <a:lnTo>
                  <a:pt x="3989" y="77696"/>
                </a:lnTo>
                <a:lnTo>
                  <a:pt x="12583" y="76858"/>
                </a:lnTo>
                <a:lnTo>
                  <a:pt x="9514" y="63246"/>
                </a:lnTo>
                <a:close/>
                <a:moveTo>
                  <a:pt x="17800" y="31623"/>
                </a:moveTo>
                <a:cubicBezTo>
                  <a:pt x="16572" y="26178"/>
                  <a:pt x="18414" y="20732"/>
                  <a:pt x="23324" y="16125"/>
                </a:cubicBezTo>
                <a:cubicBezTo>
                  <a:pt x="28235" y="11727"/>
                  <a:pt x="35601" y="8795"/>
                  <a:pt x="43580" y="7958"/>
                </a:cubicBezTo>
                <a:cubicBezTo>
                  <a:pt x="45115" y="7748"/>
                  <a:pt x="46649" y="7748"/>
                  <a:pt x="48184" y="7748"/>
                </a:cubicBezTo>
                <a:cubicBezTo>
                  <a:pt x="62915" y="7748"/>
                  <a:pt x="76112" y="15287"/>
                  <a:pt x="78567" y="25549"/>
                </a:cubicBezTo>
                <a:lnTo>
                  <a:pt x="78567" y="25549"/>
                </a:lnTo>
                <a:cubicBezTo>
                  <a:pt x="79488" y="30366"/>
                  <a:pt x="77953" y="34973"/>
                  <a:pt x="74578" y="39162"/>
                </a:cubicBezTo>
                <a:cubicBezTo>
                  <a:pt x="73964" y="39790"/>
                  <a:pt x="73350" y="40628"/>
                  <a:pt x="72736" y="41256"/>
                </a:cubicBezTo>
                <a:cubicBezTo>
                  <a:pt x="71202" y="42513"/>
                  <a:pt x="69360" y="43769"/>
                  <a:pt x="67826" y="44816"/>
                </a:cubicBezTo>
                <a:lnTo>
                  <a:pt x="67826" y="44816"/>
                </a:lnTo>
                <a:cubicBezTo>
                  <a:pt x="63529" y="47120"/>
                  <a:pt x="58312" y="48795"/>
                  <a:pt x="52480" y="49424"/>
                </a:cubicBezTo>
                <a:cubicBezTo>
                  <a:pt x="46649" y="50052"/>
                  <a:pt x="40818" y="49424"/>
                  <a:pt x="35907" y="47958"/>
                </a:cubicBezTo>
                <a:cubicBezTo>
                  <a:pt x="34373" y="47329"/>
                  <a:pt x="32838" y="46910"/>
                  <a:pt x="31304" y="46282"/>
                </a:cubicBezTo>
                <a:cubicBezTo>
                  <a:pt x="31304" y="46073"/>
                  <a:pt x="31304" y="46073"/>
                  <a:pt x="31304" y="46073"/>
                </a:cubicBezTo>
                <a:cubicBezTo>
                  <a:pt x="29769" y="45445"/>
                  <a:pt x="28235" y="44607"/>
                  <a:pt x="27007" y="43769"/>
                </a:cubicBezTo>
                <a:cubicBezTo>
                  <a:pt x="22097" y="40837"/>
                  <a:pt x="18721" y="36649"/>
                  <a:pt x="17800" y="31623"/>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24"/>
          <p:cNvSpPr/>
          <p:nvPr/>
        </p:nvSpPr>
        <p:spPr>
          <a:xfrm>
            <a:off x="3240175" y="1079025"/>
            <a:ext cx="425400" cy="420600"/>
          </a:xfrm>
          <a:custGeom>
            <a:rect b="b" l="l" r="r" t="t"/>
            <a:pathLst>
              <a:path extrusionOk="0" h="120000" w="120000">
                <a:moveTo>
                  <a:pt x="119694" y="80795"/>
                </a:moveTo>
                <a:cubicBezTo>
                  <a:pt x="119592" y="80380"/>
                  <a:pt x="109007" y="37130"/>
                  <a:pt x="109211" y="2281"/>
                </a:cubicBezTo>
                <a:lnTo>
                  <a:pt x="109211" y="0"/>
                </a:lnTo>
                <a:lnTo>
                  <a:pt x="6921" y="0"/>
                </a:lnTo>
                <a:lnTo>
                  <a:pt x="7124" y="2385"/>
                </a:lnTo>
                <a:cubicBezTo>
                  <a:pt x="11195" y="67623"/>
                  <a:pt x="712" y="116681"/>
                  <a:pt x="610" y="117199"/>
                </a:cubicBezTo>
                <a:lnTo>
                  <a:pt x="0" y="120000"/>
                </a:lnTo>
                <a:lnTo>
                  <a:pt x="85496" y="116266"/>
                </a:lnTo>
                <a:lnTo>
                  <a:pt x="120000" y="82039"/>
                </a:lnTo>
                <a:lnTo>
                  <a:pt x="119694" y="80795"/>
                </a:lnTo>
                <a:close/>
                <a:moveTo>
                  <a:pt x="11501" y="4459"/>
                </a:moveTo>
                <a:lnTo>
                  <a:pt x="104936" y="4459"/>
                </a:lnTo>
                <a:cubicBezTo>
                  <a:pt x="105139" y="34848"/>
                  <a:pt x="112875" y="70423"/>
                  <a:pt x="115012" y="79654"/>
                </a:cubicBezTo>
                <a:lnTo>
                  <a:pt x="95368" y="77579"/>
                </a:lnTo>
                <a:lnTo>
                  <a:pt x="98727" y="71564"/>
                </a:lnTo>
                <a:lnTo>
                  <a:pt x="77760" y="59740"/>
                </a:lnTo>
                <a:lnTo>
                  <a:pt x="72773" y="68867"/>
                </a:lnTo>
                <a:lnTo>
                  <a:pt x="58727" y="59118"/>
                </a:lnTo>
                <a:lnTo>
                  <a:pt x="58117" y="44701"/>
                </a:lnTo>
                <a:cubicBezTo>
                  <a:pt x="64936" y="43353"/>
                  <a:pt x="70127" y="37234"/>
                  <a:pt x="70127" y="29870"/>
                </a:cubicBezTo>
                <a:cubicBezTo>
                  <a:pt x="70127" y="21469"/>
                  <a:pt x="63511" y="14727"/>
                  <a:pt x="55368" y="14727"/>
                </a:cubicBezTo>
                <a:cubicBezTo>
                  <a:pt x="47124" y="14727"/>
                  <a:pt x="40508" y="21469"/>
                  <a:pt x="40508" y="29870"/>
                </a:cubicBezTo>
                <a:cubicBezTo>
                  <a:pt x="40508" y="38167"/>
                  <a:pt x="47124" y="44909"/>
                  <a:pt x="55267" y="44909"/>
                </a:cubicBezTo>
                <a:lnTo>
                  <a:pt x="55776" y="59429"/>
                </a:lnTo>
                <a:lnTo>
                  <a:pt x="42137" y="74261"/>
                </a:lnTo>
                <a:lnTo>
                  <a:pt x="27175" y="61089"/>
                </a:lnTo>
                <a:lnTo>
                  <a:pt x="22493" y="95626"/>
                </a:lnTo>
                <a:lnTo>
                  <a:pt x="55877" y="86395"/>
                </a:lnTo>
                <a:lnTo>
                  <a:pt x="44274" y="76231"/>
                </a:lnTo>
                <a:lnTo>
                  <a:pt x="57506" y="61815"/>
                </a:lnTo>
                <a:lnTo>
                  <a:pt x="71348" y="71356"/>
                </a:lnTo>
                <a:lnTo>
                  <a:pt x="66157" y="81002"/>
                </a:lnTo>
                <a:lnTo>
                  <a:pt x="80712" y="89299"/>
                </a:lnTo>
                <a:lnTo>
                  <a:pt x="82849" y="112013"/>
                </a:lnTo>
                <a:lnTo>
                  <a:pt x="5292" y="115332"/>
                </a:lnTo>
                <a:cubicBezTo>
                  <a:pt x="7430" y="104131"/>
                  <a:pt x="14860" y="60363"/>
                  <a:pt x="11501" y="4459"/>
                </a:cubicBezTo>
                <a:close/>
                <a:moveTo>
                  <a:pt x="82646" y="79135"/>
                </a:moveTo>
                <a:lnTo>
                  <a:pt x="113486" y="82350"/>
                </a:lnTo>
                <a:lnTo>
                  <a:pt x="85597" y="110043"/>
                </a:lnTo>
                <a:lnTo>
                  <a:pt x="82646" y="79135"/>
                </a:lnTo>
                <a:close/>
                <a:moveTo>
                  <a:pt x="78880" y="63681"/>
                </a:moveTo>
                <a:lnTo>
                  <a:pt x="94758" y="72705"/>
                </a:lnTo>
                <a:lnTo>
                  <a:pt x="92315" y="77268"/>
                </a:lnTo>
                <a:lnTo>
                  <a:pt x="79389" y="75920"/>
                </a:lnTo>
                <a:lnTo>
                  <a:pt x="80407" y="85773"/>
                </a:lnTo>
                <a:lnTo>
                  <a:pt x="70025" y="79861"/>
                </a:lnTo>
                <a:lnTo>
                  <a:pt x="78880" y="63681"/>
                </a:lnTo>
                <a:close/>
                <a:moveTo>
                  <a:pt x="43358" y="29870"/>
                </a:moveTo>
                <a:cubicBezTo>
                  <a:pt x="43358" y="23128"/>
                  <a:pt x="48753" y="17631"/>
                  <a:pt x="55368" y="17631"/>
                </a:cubicBezTo>
                <a:cubicBezTo>
                  <a:pt x="61882" y="17631"/>
                  <a:pt x="67277" y="23128"/>
                  <a:pt x="67277" y="29870"/>
                </a:cubicBezTo>
                <a:cubicBezTo>
                  <a:pt x="67277" y="36508"/>
                  <a:pt x="61882" y="42005"/>
                  <a:pt x="55368" y="42005"/>
                </a:cubicBezTo>
                <a:cubicBezTo>
                  <a:pt x="48753" y="42005"/>
                  <a:pt x="43358" y="36508"/>
                  <a:pt x="43358" y="29870"/>
                </a:cubicBezTo>
                <a:close/>
                <a:moveTo>
                  <a:pt x="49872" y="85047"/>
                </a:moveTo>
                <a:lnTo>
                  <a:pt x="25954" y="91581"/>
                </a:lnTo>
                <a:lnTo>
                  <a:pt x="29312" y="66897"/>
                </a:lnTo>
                <a:lnTo>
                  <a:pt x="49872" y="85047"/>
                </a:ln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24"/>
          <p:cNvSpPr/>
          <p:nvPr/>
        </p:nvSpPr>
        <p:spPr>
          <a:xfrm>
            <a:off x="1597100" y="1356811"/>
            <a:ext cx="1415100" cy="2306700"/>
          </a:xfrm>
          <a:custGeom>
            <a:rect b="b" l="l" r="r" t="t"/>
            <a:pathLst>
              <a:path extrusionOk="0" h="120000" w="120000">
                <a:moveTo>
                  <a:pt x="97428" y="69896"/>
                </a:moveTo>
                <a:cubicBezTo>
                  <a:pt x="107500" y="61237"/>
                  <a:pt x="120000" y="50412"/>
                  <a:pt x="120000" y="37113"/>
                </a:cubicBezTo>
                <a:cubicBezTo>
                  <a:pt x="120000" y="16656"/>
                  <a:pt x="93071" y="0"/>
                  <a:pt x="60071" y="0"/>
                </a:cubicBezTo>
                <a:cubicBezTo>
                  <a:pt x="26928" y="0"/>
                  <a:pt x="0" y="16656"/>
                  <a:pt x="0" y="37113"/>
                </a:cubicBezTo>
                <a:cubicBezTo>
                  <a:pt x="0" y="50412"/>
                  <a:pt x="12500" y="61237"/>
                  <a:pt x="22500" y="69896"/>
                </a:cubicBezTo>
                <a:cubicBezTo>
                  <a:pt x="29214" y="75684"/>
                  <a:pt x="35000" y="80677"/>
                  <a:pt x="35142" y="84830"/>
                </a:cubicBezTo>
                <a:lnTo>
                  <a:pt x="37928" y="96185"/>
                </a:lnTo>
                <a:cubicBezTo>
                  <a:pt x="37071" y="96539"/>
                  <a:pt x="36142" y="96980"/>
                  <a:pt x="35214" y="97776"/>
                </a:cubicBezTo>
                <a:cubicBezTo>
                  <a:pt x="32500" y="100250"/>
                  <a:pt x="33928" y="103078"/>
                  <a:pt x="34071" y="103298"/>
                </a:cubicBezTo>
                <a:lnTo>
                  <a:pt x="42285" y="116465"/>
                </a:lnTo>
                <a:cubicBezTo>
                  <a:pt x="42428" y="116686"/>
                  <a:pt x="43285" y="117569"/>
                  <a:pt x="46071" y="118762"/>
                </a:cubicBezTo>
                <a:cubicBezTo>
                  <a:pt x="48928" y="120000"/>
                  <a:pt x="51142" y="119690"/>
                  <a:pt x="51500" y="119690"/>
                </a:cubicBezTo>
                <a:lnTo>
                  <a:pt x="68428" y="119690"/>
                </a:lnTo>
                <a:cubicBezTo>
                  <a:pt x="68857" y="119690"/>
                  <a:pt x="71071" y="120000"/>
                  <a:pt x="73928" y="118762"/>
                </a:cubicBezTo>
                <a:cubicBezTo>
                  <a:pt x="76714" y="117569"/>
                  <a:pt x="77571" y="116509"/>
                  <a:pt x="77714" y="116288"/>
                </a:cubicBezTo>
                <a:lnTo>
                  <a:pt x="86000" y="103122"/>
                </a:lnTo>
                <a:cubicBezTo>
                  <a:pt x="86071" y="102989"/>
                  <a:pt x="87500" y="100206"/>
                  <a:pt x="84714" y="97731"/>
                </a:cubicBezTo>
                <a:cubicBezTo>
                  <a:pt x="83857" y="96936"/>
                  <a:pt x="82928" y="96494"/>
                  <a:pt x="82000" y="96141"/>
                </a:cubicBezTo>
                <a:lnTo>
                  <a:pt x="84857" y="84653"/>
                </a:lnTo>
                <a:cubicBezTo>
                  <a:pt x="85000" y="80633"/>
                  <a:pt x="90785" y="75684"/>
                  <a:pt x="97428" y="69896"/>
                </a:cubicBezTo>
                <a:close/>
                <a:moveTo>
                  <a:pt x="26214" y="68262"/>
                </a:moveTo>
                <a:cubicBezTo>
                  <a:pt x="16500" y="59911"/>
                  <a:pt x="4500" y="49528"/>
                  <a:pt x="4500" y="37113"/>
                </a:cubicBezTo>
                <a:cubicBezTo>
                  <a:pt x="4500" y="18203"/>
                  <a:pt x="29428" y="2783"/>
                  <a:pt x="60071" y="2783"/>
                </a:cubicBezTo>
                <a:cubicBezTo>
                  <a:pt x="90642" y="2783"/>
                  <a:pt x="115500" y="18203"/>
                  <a:pt x="115500" y="37113"/>
                </a:cubicBezTo>
                <a:cubicBezTo>
                  <a:pt x="115500" y="49528"/>
                  <a:pt x="103500" y="59911"/>
                  <a:pt x="93785" y="68262"/>
                </a:cubicBezTo>
                <a:cubicBezTo>
                  <a:pt x="86714" y="74403"/>
                  <a:pt x="80571" y="79572"/>
                  <a:pt x="80357" y="84256"/>
                </a:cubicBezTo>
                <a:lnTo>
                  <a:pt x="77785" y="94771"/>
                </a:lnTo>
                <a:lnTo>
                  <a:pt x="65571" y="94771"/>
                </a:lnTo>
                <a:lnTo>
                  <a:pt x="65571" y="59337"/>
                </a:lnTo>
                <a:lnTo>
                  <a:pt x="85000" y="47231"/>
                </a:lnTo>
                <a:cubicBezTo>
                  <a:pt x="85928" y="46701"/>
                  <a:pt x="86142" y="45817"/>
                  <a:pt x="85285" y="45287"/>
                </a:cubicBezTo>
                <a:cubicBezTo>
                  <a:pt x="84357" y="44756"/>
                  <a:pt x="83071" y="44756"/>
                  <a:pt x="82214" y="45287"/>
                </a:cubicBezTo>
                <a:lnTo>
                  <a:pt x="80642" y="46347"/>
                </a:lnTo>
                <a:cubicBezTo>
                  <a:pt x="80357" y="46038"/>
                  <a:pt x="80000" y="45817"/>
                  <a:pt x="79357" y="45684"/>
                </a:cubicBezTo>
                <a:lnTo>
                  <a:pt x="70214" y="43961"/>
                </a:lnTo>
                <a:cubicBezTo>
                  <a:pt x="69785" y="43873"/>
                  <a:pt x="69357" y="43873"/>
                  <a:pt x="68928" y="43961"/>
                </a:cubicBezTo>
                <a:lnTo>
                  <a:pt x="60571" y="45552"/>
                </a:lnTo>
                <a:lnTo>
                  <a:pt x="52071" y="43961"/>
                </a:lnTo>
                <a:cubicBezTo>
                  <a:pt x="51642" y="43873"/>
                  <a:pt x="51214" y="43873"/>
                  <a:pt x="50785" y="43961"/>
                </a:cubicBezTo>
                <a:lnTo>
                  <a:pt x="40857" y="45684"/>
                </a:lnTo>
                <a:cubicBezTo>
                  <a:pt x="40214" y="45817"/>
                  <a:pt x="39714" y="46082"/>
                  <a:pt x="39428" y="46480"/>
                </a:cubicBezTo>
                <a:lnTo>
                  <a:pt x="37642" y="45287"/>
                </a:lnTo>
                <a:cubicBezTo>
                  <a:pt x="36785" y="44756"/>
                  <a:pt x="35357" y="44756"/>
                  <a:pt x="34428" y="45287"/>
                </a:cubicBezTo>
                <a:cubicBezTo>
                  <a:pt x="33571" y="45817"/>
                  <a:pt x="32571" y="46701"/>
                  <a:pt x="33500" y="47231"/>
                </a:cubicBezTo>
                <a:lnTo>
                  <a:pt x="51428" y="59337"/>
                </a:lnTo>
                <a:lnTo>
                  <a:pt x="51428" y="94771"/>
                </a:lnTo>
                <a:lnTo>
                  <a:pt x="42214" y="94771"/>
                </a:lnTo>
                <a:lnTo>
                  <a:pt x="39642" y="84432"/>
                </a:lnTo>
                <a:cubicBezTo>
                  <a:pt x="39428" y="79572"/>
                  <a:pt x="33285" y="74403"/>
                  <a:pt x="26214" y="68262"/>
                </a:cubicBezTo>
                <a:close/>
                <a:moveTo>
                  <a:pt x="74571" y="113726"/>
                </a:moveTo>
                <a:lnTo>
                  <a:pt x="46571" y="115581"/>
                </a:lnTo>
                <a:cubicBezTo>
                  <a:pt x="46500" y="115537"/>
                  <a:pt x="46500" y="115493"/>
                  <a:pt x="46500" y="115493"/>
                </a:cubicBezTo>
                <a:lnTo>
                  <a:pt x="45285" y="113549"/>
                </a:lnTo>
                <a:lnTo>
                  <a:pt x="76357" y="110898"/>
                </a:lnTo>
                <a:lnTo>
                  <a:pt x="74571" y="113726"/>
                </a:lnTo>
                <a:close/>
                <a:moveTo>
                  <a:pt x="78214" y="107938"/>
                </a:moveTo>
                <a:lnTo>
                  <a:pt x="43642" y="110898"/>
                </a:lnTo>
                <a:lnTo>
                  <a:pt x="41857" y="108114"/>
                </a:lnTo>
                <a:lnTo>
                  <a:pt x="80142" y="104845"/>
                </a:lnTo>
                <a:lnTo>
                  <a:pt x="78214" y="107938"/>
                </a:lnTo>
                <a:close/>
                <a:moveTo>
                  <a:pt x="56000" y="57790"/>
                </a:moveTo>
                <a:lnTo>
                  <a:pt x="41785" y="48335"/>
                </a:lnTo>
                <a:lnTo>
                  <a:pt x="51071" y="46745"/>
                </a:lnTo>
                <a:lnTo>
                  <a:pt x="59785" y="48379"/>
                </a:lnTo>
                <a:cubicBezTo>
                  <a:pt x="60214" y="48424"/>
                  <a:pt x="60785" y="48424"/>
                  <a:pt x="61214" y="48335"/>
                </a:cubicBezTo>
                <a:lnTo>
                  <a:pt x="69571" y="46745"/>
                </a:lnTo>
                <a:lnTo>
                  <a:pt x="77714" y="48291"/>
                </a:lnTo>
                <a:lnTo>
                  <a:pt x="61500" y="57835"/>
                </a:lnTo>
                <a:cubicBezTo>
                  <a:pt x="61071" y="58055"/>
                  <a:pt x="61500" y="58409"/>
                  <a:pt x="61500" y="58762"/>
                </a:cubicBezTo>
                <a:lnTo>
                  <a:pt x="61500" y="94771"/>
                </a:lnTo>
                <a:lnTo>
                  <a:pt x="55500" y="94771"/>
                </a:lnTo>
                <a:lnTo>
                  <a:pt x="55500" y="58762"/>
                </a:lnTo>
                <a:cubicBezTo>
                  <a:pt x="55500" y="58409"/>
                  <a:pt x="56428" y="58055"/>
                  <a:pt x="56000" y="57790"/>
                </a:cubicBezTo>
                <a:close/>
                <a:moveTo>
                  <a:pt x="38928" y="99366"/>
                </a:moveTo>
                <a:cubicBezTo>
                  <a:pt x="40071" y="98394"/>
                  <a:pt x="40928" y="98350"/>
                  <a:pt x="40857" y="98350"/>
                </a:cubicBezTo>
                <a:cubicBezTo>
                  <a:pt x="41071" y="98350"/>
                  <a:pt x="41214" y="98350"/>
                  <a:pt x="41357" y="98350"/>
                </a:cubicBezTo>
                <a:lnTo>
                  <a:pt x="56642" y="98350"/>
                </a:lnTo>
                <a:lnTo>
                  <a:pt x="38642" y="99764"/>
                </a:lnTo>
                <a:cubicBezTo>
                  <a:pt x="38785" y="99631"/>
                  <a:pt x="38785" y="99499"/>
                  <a:pt x="38928" y="99366"/>
                </a:cubicBezTo>
                <a:close/>
                <a:moveTo>
                  <a:pt x="38428" y="102592"/>
                </a:moveTo>
                <a:lnTo>
                  <a:pt x="80785" y="99278"/>
                </a:lnTo>
                <a:cubicBezTo>
                  <a:pt x="80785" y="99278"/>
                  <a:pt x="80857" y="99234"/>
                  <a:pt x="80857" y="99234"/>
                </a:cubicBezTo>
                <a:cubicBezTo>
                  <a:pt x="80928" y="99322"/>
                  <a:pt x="81000" y="99322"/>
                  <a:pt x="81071" y="99366"/>
                </a:cubicBezTo>
                <a:cubicBezTo>
                  <a:pt x="82071" y="100294"/>
                  <a:pt x="82000" y="101354"/>
                  <a:pt x="81857" y="101929"/>
                </a:cubicBezTo>
                <a:lnTo>
                  <a:pt x="40214" y="105463"/>
                </a:lnTo>
                <a:lnTo>
                  <a:pt x="38428" y="102592"/>
                </a:lnTo>
                <a:close/>
                <a:moveTo>
                  <a:pt x="68428" y="117216"/>
                </a:moveTo>
                <a:lnTo>
                  <a:pt x="60357" y="117216"/>
                </a:lnTo>
                <a:lnTo>
                  <a:pt x="71428" y="116553"/>
                </a:lnTo>
                <a:cubicBezTo>
                  <a:pt x="71428" y="116597"/>
                  <a:pt x="71357" y="116509"/>
                  <a:pt x="71357" y="116509"/>
                </a:cubicBezTo>
                <a:cubicBezTo>
                  <a:pt x="69714" y="117216"/>
                  <a:pt x="68571" y="117216"/>
                  <a:pt x="68428" y="11721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24"/>
          <p:cNvSpPr/>
          <p:nvPr/>
        </p:nvSpPr>
        <p:spPr>
          <a:xfrm>
            <a:off x="2996349" y="3870405"/>
            <a:ext cx="1530300" cy="435000"/>
          </a:xfrm>
          <a:custGeom>
            <a:rect b="b" l="l" r="r" t="t"/>
            <a:pathLst>
              <a:path extrusionOk="0" h="120000" w="120000">
                <a:moveTo>
                  <a:pt x="118015" y="105867"/>
                </a:moveTo>
                <a:lnTo>
                  <a:pt x="105894" y="105867"/>
                </a:lnTo>
                <a:cubicBezTo>
                  <a:pt x="104973" y="77355"/>
                  <a:pt x="98594" y="54297"/>
                  <a:pt x="90372" y="50578"/>
                </a:cubicBezTo>
                <a:cubicBezTo>
                  <a:pt x="87820" y="32975"/>
                  <a:pt x="82717" y="22066"/>
                  <a:pt x="77046" y="22066"/>
                </a:cubicBezTo>
                <a:lnTo>
                  <a:pt x="76904" y="22066"/>
                </a:lnTo>
                <a:cubicBezTo>
                  <a:pt x="75699" y="12396"/>
                  <a:pt x="73644" y="9421"/>
                  <a:pt x="71659" y="6446"/>
                </a:cubicBezTo>
                <a:cubicBezTo>
                  <a:pt x="70809" y="5206"/>
                  <a:pt x="69958" y="3719"/>
                  <a:pt x="69037" y="1983"/>
                </a:cubicBezTo>
                <a:cubicBezTo>
                  <a:pt x="68044" y="0"/>
                  <a:pt x="66839" y="991"/>
                  <a:pt x="66272" y="4462"/>
                </a:cubicBezTo>
                <a:cubicBezTo>
                  <a:pt x="65705" y="7933"/>
                  <a:pt x="66060" y="12148"/>
                  <a:pt x="66981" y="14132"/>
                </a:cubicBezTo>
                <a:cubicBezTo>
                  <a:pt x="68186" y="16363"/>
                  <a:pt x="69178" y="17851"/>
                  <a:pt x="70100" y="19338"/>
                </a:cubicBezTo>
                <a:cubicBezTo>
                  <a:pt x="72155" y="22314"/>
                  <a:pt x="73077" y="23801"/>
                  <a:pt x="73573" y="30991"/>
                </a:cubicBezTo>
                <a:lnTo>
                  <a:pt x="73998" y="36942"/>
                </a:lnTo>
                <a:lnTo>
                  <a:pt x="75699" y="36198"/>
                </a:lnTo>
                <a:cubicBezTo>
                  <a:pt x="76125" y="36198"/>
                  <a:pt x="76621" y="35950"/>
                  <a:pt x="77046" y="35950"/>
                </a:cubicBezTo>
                <a:cubicBezTo>
                  <a:pt x="81512" y="35950"/>
                  <a:pt x="85481" y="45371"/>
                  <a:pt x="87182" y="59752"/>
                </a:cubicBezTo>
                <a:lnTo>
                  <a:pt x="87678" y="63966"/>
                </a:lnTo>
                <a:lnTo>
                  <a:pt x="88883" y="64214"/>
                </a:lnTo>
                <a:cubicBezTo>
                  <a:pt x="95546" y="65702"/>
                  <a:pt x="100933" y="83553"/>
                  <a:pt x="101854" y="106115"/>
                </a:cubicBezTo>
                <a:lnTo>
                  <a:pt x="18145" y="106115"/>
                </a:lnTo>
                <a:cubicBezTo>
                  <a:pt x="19066" y="83553"/>
                  <a:pt x="24453" y="65702"/>
                  <a:pt x="31116" y="64214"/>
                </a:cubicBezTo>
                <a:lnTo>
                  <a:pt x="32321" y="63966"/>
                </a:lnTo>
                <a:lnTo>
                  <a:pt x="32817" y="59752"/>
                </a:lnTo>
                <a:cubicBezTo>
                  <a:pt x="34518" y="45371"/>
                  <a:pt x="38558" y="35950"/>
                  <a:pt x="43024" y="35950"/>
                </a:cubicBezTo>
                <a:cubicBezTo>
                  <a:pt x="43449" y="35950"/>
                  <a:pt x="43874" y="36198"/>
                  <a:pt x="44300" y="36198"/>
                </a:cubicBezTo>
                <a:lnTo>
                  <a:pt x="46001" y="36942"/>
                </a:lnTo>
                <a:lnTo>
                  <a:pt x="46426" y="30991"/>
                </a:lnTo>
                <a:cubicBezTo>
                  <a:pt x="46993" y="23553"/>
                  <a:pt x="47844" y="22314"/>
                  <a:pt x="49970" y="19338"/>
                </a:cubicBezTo>
                <a:cubicBezTo>
                  <a:pt x="50821" y="17851"/>
                  <a:pt x="51884" y="16363"/>
                  <a:pt x="53018" y="14132"/>
                </a:cubicBezTo>
                <a:cubicBezTo>
                  <a:pt x="53939" y="12148"/>
                  <a:pt x="54294" y="7933"/>
                  <a:pt x="53727" y="4462"/>
                </a:cubicBezTo>
                <a:cubicBezTo>
                  <a:pt x="53160" y="991"/>
                  <a:pt x="51955" y="0"/>
                  <a:pt x="50962" y="1983"/>
                </a:cubicBezTo>
                <a:cubicBezTo>
                  <a:pt x="50041" y="3719"/>
                  <a:pt x="49190" y="5206"/>
                  <a:pt x="48340" y="6446"/>
                </a:cubicBezTo>
                <a:cubicBezTo>
                  <a:pt x="46355" y="9421"/>
                  <a:pt x="44300" y="12396"/>
                  <a:pt x="43095" y="22066"/>
                </a:cubicBezTo>
                <a:lnTo>
                  <a:pt x="43024" y="22066"/>
                </a:lnTo>
                <a:cubicBezTo>
                  <a:pt x="37353" y="22066"/>
                  <a:pt x="32179" y="32975"/>
                  <a:pt x="29627" y="50578"/>
                </a:cubicBezTo>
                <a:cubicBezTo>
                  <a:pt x="21476" y="54297"/>
                  <a:pt x="15026" y="77355"/>
                  <a:pt x="14105" y="105867"/>
                </a:cubicBezTo>
                <a:lnTo>
                  <a:pt x="1984" y="105867"/>
                </a:lnTo>
                <a:cubicBezTo>
                  <a:pt x="921" y="105867"/>
                  <a:pt x="0" y="109090"/>
                  <a:pt x="0" y="112809"/>
                </a:cubicBezTo>
                <a:cubicBezTo>
                  <a:pt x="0" y="116776"/>
                  <a:pt x="921" y="120000"/>
                  <a:pt x="1984" y="120000"/>
                </a:cubicBezTo>
                <a:lnTo>
                  <a:pt x="14034" y="120000"/>
                </a:lnTo>
                <a:lnTo>
                  <a:pt x="106036" y="120000"/>
                </a:lnTo>
                <a:lnTo>
                  <a:pt x="118015" y="120000"/>
                </a:lnTo>
                <a:cubicBezTo>
                  <a:pt x="119149" y="120000"/>
                  <a:pt x="120000" y="116776"/>
                  <a:pt x="120000" y="112809"/>
                </a:cubicBezTo>
                <a:cubicBezTo>
                  <a:pt x="120000" y="109090"/>
                  <a:pt x="119149" y="105867"/>
                  <a:pt x="118015" y="105867"/>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24"/>
          <p:cNvSpPr/>
          <p:nvPr/>
        </p:nvSpPr>
        <p:spPr>
          <a:xfrm>
            <a:off x="3660606" y="3949486"/>
            <a:ext cx="51600" cy="177900"/>
          </a:xfrm>
          <a:custGeom>
            <a:rect b="b" l="l" r="r" t="t"/>
            <a:pathLst>
              <a:path extrusionOk="0" h="120000" w="120000">
                <a:moveTo>
                  <a:pt x="0" y="17055"/>
                </a:moveTo>
                <a:lnTo>
                  <a:pt x="0" y="102944"/>
                </a:lnTo>
                <a:cubicBezTo>
                  <a:pt x="0" y="112081"/>
                  <a:pt x="25714" y="120000"/>
                  <a:pt x="59999" y="120000"/>
                </a:cubicBezTo>
                <a:cubicBezTo>
                  <a:pt x="94285" y="120000"/>
                  <a:pt x="119999" y="112081"/>
                  <a:pt x="119999" y="102944"/>
                </a:cubicBezTo>
                <a:lnTo>
                  <a:pt x="119999" y="17055"/>
                </a:lnTo>
                <a:cubicBezTo>
                  <a:pt x="119999" y="7309"/>
                  <a:pt x="94285" y="0"/>
                  <a:pt x="59999" y="0"/>
                </a:cubicBezTo>
                <a:cubicBezTo>
                  <a:pt x="25714" y="0"/>
                  <a:pt x="0" y="7309"/>
                  <a:pt x="0" y="17055"/>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24"/>
          <p:cNvSpPr/>
          <p:nvPr/>
        </p:nvSpPr>
        <p:spPr>
          <a:xfrm>
            <a:off x="3735730" y="4052289"/>
            <a:ext cx="51600" cy="150000"/>
          </a:xfrm>
          <a:custGeom>
            <a:rect b="b" l="l" r="r" t="t"/>
            <a:pathLst>
              <a:path extrusionOk="0" h="120000" w="120000">
                <a:moveTo>
                  <a:pt x="61052" y="0"/>
                </a:moveTo>
                <a:cubicBezTo>
                  <a:pt x="27368" y="0"/>
                  <a:pt x="0" y="9176"/>
                  <a:pt x="0" y="20470"/>
                </a:cubicBezTo>
                <a:lnTo>
                  <a:pt x="0" y="100235"/>
                </a:lnTo>
                <a:cubicBezTo>
                  <a:pt x="0" y="110823"/>
                  <a:pt x="27368" y="120000"/>
                  <a:pt x="61052" y="120000"/>
                </a:cubicBezTo>
                <a:cubicBezTo>
                  <a:pt x="92631" y="120000"/>
                  <a:pt x="119999" y="110823"/>
                  <a:pt x="119999" y="100235"/>
                </a:cubicBezTo>
                <a:lnTo>
                  <a:pt x="119999" y="20470"/>
                </a:lnTo>
                <a:cubicBezTo>
                  <a:pt x="119999" y="9176"/>
                  <a:pt x="92631" y="0"/>
                  <a:pt x="61052" y="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24"/>
          <p:cNvSpPr/>
          <p:nvPr/>
        </p:nvSpPr>
        <p:spPr>
          <a:xfrm>
            <a:off x="3810854" y="3949486"/>
            <a:ext cx="51600" cy="126000"/>
          </a:xfrm>
          <a:custGeom>
            <a:rect b="b" l="l" r="r" t="t"/>
            <a:pathLst>
              <a:path extrusionOk="0" h="120000" w="120000">
                <a:moveTo>
                  <a:pt x="0" y="95319"/>
                </a:moveTo>
                <a:cubicBezTo>
                  <a:pt x="0" y="108936"/>
                  <a:pt x="27368" y="120000"/>
                  <a:pt x="58947" y="120000"/>
                </a:cubicBezTo>
                <a:cubicBezTo>
                  <a:pt x="92631" y="120000"/>
                  <a:pt x="119999" y="108936"/>
                  <a:pt x="119999" y="95319"/>
                </a:cubicBezTo>
                <a:lnTo>
                  <a:pt x="119999" y="23829"/>
                </a:lnTo>
                <a:cubicBezTo>
                  <a:pt x="119999" y="10212"/>
                  <a:pt x="92631" y="0"/>
                  <a:pt x="58947" y="0"/>
                </a:cubicBezTo>
                <a:cubicBezTo>
                  <a:pt x="27368" y="0"/>
                  <a:pt x="0" y="10212"/>
                  <a:pt x="0" y="23829"/>
                </a:cubicBezTo>
                <a:lnTo>
                  <a:pt x="0" y="9531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24"/>
          <p:cNvSpPr/>
          <p:nvPr/>
        </p:nvSpPr>
        <p:spPr>
          <a:xfrm>
            <a:off x="3735730" y="3874360"/>
            <a:ext cx="51600" cy="126000"/>
          </a:xfrm>
          <a:custGeom>
            <a:rect b="b" l="l" r="r" t="t"/>
            <a:pathLst>
              <a:path extrusionOk="0" h="120000" w="120000">
                <a:moveTo>
                  <a:pt x="119999" y="23829"/>
                </a:moveTo>
                <a:cubicBezTo>
                  <a:pt x="119999" y="11063"/>
                  <a:pt x="92631" y="0"/>
                  <a:pt x="61052" y="0"/>
                </a:cubicBezTo>
                <a:cubicBezTo>
                  <a:pt x="27368" y="0"/>
                  <a:pt x="0" y="11063"/>
                  <a:pt x="0" y="23829"/>
                </a:cubicBezTo>
                <a:lnTo>
                  <a:pt x="0" y="96170"/>
                </a:lnTo>
                <a:cubicBezTo>
                  <a:pt x="0" y="108936"/>
                  <a:pt x="27368" y="120000"/>
                  <a:pt x="61052" y="120000"/>
                </a:cubicBezTo>
                <a:cubicBezTo>
                  <a:pt x="92631" y="120000"/>
                  <a:pt x="119999" y="108936"/>
                  <a:pt x="119999" y="96170"/>
                </a:cubicBezTo>
                <a:lnTo>
                  <a:pt x="119999" y="2382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24"/>
          <p:cNvSpPr/>
          <p:nvPr/>
        </p:nvSpPr>
        <p:spPr>
          <a:xfrm>
            <a:off x="3597344" y="3617350"/>
            <a:ext cx="327900" cy="205500"/>
          </a:xfrm>
          <a:custGeom>
            <a:rect b="b" l="l" r="r" t="t"/>
            <a:pathLst>
              <a:path extrusionOk="0" h="120000" w="120000">
                <a:moveTo>
                  <a:pt x="95069" y="0"/>
                </a:moveTo>
                <a:lnTo>
                  <a:pt x="25263" y="0"/>
                </a:lnTo>
                <a:lnTo>
                  <a:pt x="0" y="120000"/>
                </a:lnTo>
                <a:lnTo>
                  <a:pt x="120000" y="120000"/>
                </a:lnTo>
                <a:lnTo>
                  <a:pt x="95069" y="0"/>
                </a:lnTo>
                <a:close/>
                <a:moveTo>
                  <a:pt x="26260" y="90133"/>
                </a:moveTo>
                <a:lnTo>
                  <a:pt x="38559" y="29866"/>
                </a:lnTo>
                <a:lnTo>
                  <a:pt x="81440" y="29866"/>
                </a:lnTo>
                <a:lnTo>
                  <a:pt x="94072" y="90133"/>
                </a:lnTo>
                <a:lnTo>
                  <a:pt x="26260" y="9013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24"/>
          <p:cNvSpPr/>
          <p:nvPr/>
        </p:nvSpPr>
        <p:spPr>
          <a:xfrm>
            <a:off x="3225675" y="2775147"/>
            <a:ext cx="1043700" cy="996600"/>
          </a:xfrm>
          <a:custGeom>
            <a:rect b="b" l="l" r="r" t="t"/>
            <a:pathLst>
              <a:path extrusionOk="0" h="120000" w="120000">
                <a:moveTo>
                  <a:pt x="14624" y="120000"/>
                </a:moveTo>
                <a:lnTo>
                  <a:pt x="43872" y="120000"/>
                </a:lnTo>
                <a:lnTo>
                  <a:pt x="43872" y="108228"/>
                </a:lnTo>
                <a:lnTo>
                  <a:pt x="48850" y="95367"/>
                </a:lnTo>
                <a:lnTo>
                  <a:pt x="74157" y="95367"/>
                </a:lnTo>
                <a:lnTo>
                  <a:pt x="79031" y="108228"/>
                </a:lnTo>
                <a:lnTo>
                  <a:pt x="79031" y="120000"/>
                </a:lnTo>
                <a:lnTo>
                  <a:pt x="108280" y="120000"/>
                </a:lnTo>
                <a:lnTo>
                  <a:pt x="108280" y="110735"/>
                </a:lnTo>
                <a:lnTo>
                  <a:pt x="120000" y="110735"/>
                </a:lnTo>
                <a:lnTo>
                  <a:pt x="120000" y="96675"/>
                </a:lnTo>
                <a:lnTo>
                  <a:pt x="108280" y="89373"/>
                </a:lnTo>
                <a:lnTo>
                  <a:pt x="108280" y="29754"/>
                </a:lnTo>
                <a:cubicBezTo>
                  <a:pt x="108280" y="27574"/>
                  <a:pt x="107657" y="25504"/>
                  <a:pt x="106620" y="23760"/>
                </a:cubicBezTo>
                <a:lnTo>
                  <a:pt x="99049" y="11880"/>
                </a:lnTo>
                <a:cubicBezTo>
                  <a:pt x="97804" y="10027"/>
                  <a:pt x="95834" y="8937"/>
                  <a:pt x="93656" y="8937"/>
                </a:cubicBezTo>
                <a:cubicBezTo>
                  <a:pt x="91477" y="8937"/>
                  <a:pt x="89507" y="10027"/>
                  <a:pt x="88262" y="11880"/>
                </a:cubicBezTo>
                <a:lnTo>
                  <a:pt x="84114" y="18419"/>
                </a:lnTo>
                <a:cubicBezTo>
                  <a:pt x="81624" y="7847"/>
                  <a:pt x="72394" y="0"/>
                  <a:pt x="61503" y="0"/>
                </a:cubicBezTo>
                <a:cubicBezTo>
                  <a:pt x="50509" y="0"/>
                  <a:pt x="41279" y="7847"/>
                  <a:pt x="38789" y="18419"/>
                </a:cubicBezTo>
                <a:lnTo>
                  <a:pt x="34641" y="11880"/>
                </a:lnTo>
                <a:cubicBezTo>
                  <a:pt x="33500" y="9918"/>
                  <a:pt x="31426" y="8828"/>
                  <a:pt x="29248" y="8828"/>
                </a:cubicBezTo>
                <a:cubicBezTo>
                  <a:pt x="27070" y="8828"/>
                  <a:pt x="25099" y="10027"/>
                  <a:pt x="23854" y="11880"/>
                </a:cubicBezTo>
                <a:lnTo>
                  <a:pt x="16387" y="23760"/>
                </a:lnTo>
                <a:cubicBezTo>
                  <a:pt x="15246" y="25504"/>
                  <a:pt x="14624" y="27574"/>
                  <a:pt x="14624" y="29754"/>
                </a:cubicBezTo>
                <a:lnTo>
                  <a:pt x="14624" y="87956"/>
                </a:lnTo>
                <a:lnTo>
                  <a:pt x="0" y="96675"/>
                </a:lnTo>
                <a:lnTo>
                  <a:pt x="0" y="110735"/>
                </a:lnTo>
                <a:lnTo>
                  <a:pt x="14624" y="110735"/>
                </a:lnTo>
                <a:lnTo>
                  <a:pt x="14624" y="120000"/>
                </a:lnTo>
                <a:close/>
                <a:moveTo>
                  <a:pt x="38063" y="113896"/>
                </a:moveTo>
                <a:lnTo>
                  <a:pt x="20535" y="113896"/>
                </a:lnTo>
                <a:lnTo>
                  <a:pt x="20535" y="110735"/>
                </a:lnTo>
                <a:lnTo>
                  <a:pt x="38063" y="110735"/>
                </a:lnTo>
                <a:lnTo>
                  <a:pt x="38063" y="113896"/>
                </a:lnTo>
                <a:close/>
                <a:moveTo>
                  <a:pt x="102471" y="113896"/>
                </a:moveTo>
                <a:lnTo>
                  <a:pt x="84840" y="113896"/>
                </a:lnTo>
                <a:lnTo>
                  <a:pt x="84840" y="110735"/>
                </a:lnTo>
                <a:lnTo>
                  <a:pt x="102471" y="110735"/>
                </a:lnTo>
                <a:lnTo>
                  <a:pt x="102471" y="113896"/>
                </a:lnTo>
                <a:close/>
                <a:moveTo>
                  <a:pt x="93137" y="15367"/>
                </a:moveTo>
                <a:cubicBezTo>
                  <a:pt x="93448" y="14822"/>
                  <a:pt x="93863" y="14822"/>
                  <a:pt x="94174" y="15367"/>
                </a:cubicBezTo>
                <a:lnTo>
                  <a:pt x="101642" y="27138"/>
                </a:lnTo>
                <a:cubicBezTo>
                  <a:pt x="102160" y="27901"/>
                  <a:pt x="102471" y="28773"/>
                  <a:pt x="102471" y="29754"/>
                </a:cubicBezTo>
                <a:lnTo>
                  <a:pt x="102471" y="85667"/>
                </a:lnTo>
                <a:lnTo>
                  <a:pt x="90751" y="78256"/>
                </a:lnTo>
                <a:lnTo>
                  <a:pt x="84840" y="74550"/>
                </a:lnTo>
                <a:lnTo>
                  <a:pt x="84840" y="29754"/>
                </a:lnTo>
                <a:cubicBezTo>
                  <a:pt x="84840" y="28882"/>
                  <a:pt x="85151" y="27901"/>
                  <a:pt x="85669" y="27138"/>
                </a:cubicBezTo>
                <a:lnTo>
                  <a:pt x="93137" y="15367"/>
                </a:lnTo>
                <a:close/>
                <a:moveTo>
                  <a:pt x="43872" y="24305"/>
                </a:moveTo>
                <a:cubicBezTo>
                  <a:pt x="43872" y="14168"/>
                  <a:pt x="51650" y="6212"/>
                  <a:pt x="61503" y="6212"/>
                </a:cubicBezTo>
                <a:cubicBezTo>
                  <a:pt x="71253" y="6212"/>
                  <a:pt x="79031" y="14168"/>
                  <a:pt x="79031" y="24305"/>
                </a:cubicBezTo>
                <a:lnTo>
                  <a:pt x="79031" y="29754"/>
                </a:lnTo>
                <a:lnTo>
                  <a:pt x="79031" y="70953"/>
                </a:lnTo>
                <a:lnTo>
                  <a:pt x="76127" y="69100"/>
                </a:lnTo>
                <a:lnTo>
                  <a:pt x="76127" y="43051"/>
                </a:lnTo>
                <a:cubicBezTo>
                  <a:pt x="76127" y="36294"/>
                  <a:pt x="73846" y="29536"/>
                  <a:pt x="69801" y="24196"/>
                </a:cubicBezTo>
                <a:lnTo>
                  <a:pt x="67623" y="21362"/>
                </a:lnTo>
                <a:cubicBezTo>
                  <a:pt x="66171" y="19400"/>
                  <a:pt x="63889" y="18201"/>
                  <a:pt x="61503" y="18201"/>
                </a:cubicBezTo>
                <a:cubicBezTo>
                  <a:pt x="59118" y="18201"/>
                  <a:pt x="56836" y="19400"/>
                  <a:pt x="55280" y="21362"/>
                </a:cubicBezTo>
                <a:lnTo>
                  <a:pt x="53206" y="24196"/>
                </a:lnTo>
                <a:cubicBezTo>
                  <a:pt x="49057" y="29536"/>
                  <a:pt x="46879" y="36294"/>
                  <a:pt x="46879" y="43051"/>
                </a:cubicBezTo>
                <a:lnTo>
                  <a:pt x="46879" y="68991"/>
                </a:lnTo>
                <a:lnTo>
                  <a:pt x="43872" y="70735"/>
                </a:lnTo>
                <a:lnTo>
                  <a:pt x="43872" y="29754"/>
                </a:lnTo>
                <a:lnTo>
                  <a:pt x="43872" y="24305"/>
                </a:lnTo>
                <a:close/>
                <a:moveTo>
                  <a:pt x="20535" y="29754"/>
                </a:moveTo>
                <a:cubicBezTo>
                  <a:pt x="20535" y="28882"/>
                  <a:pt x="20743" y="27901"/>
                  <a:pt x="21261" y="27138"/>
                </a:cubicBezTo>
                <a:lnTo>
                  <a:pt x="28729" y="15367"/>
                </a:lnTo>
                <a:cubicBezTo>
                  <a:pt x="28936" y="15040"/>
                  <a:pt x="29144" y="15040"/>
                  <a:pt x="29351" y="15040"/>
                </a:cubicBezTo>
                <a:cubicBezTo>
                  <a:pt x="29455" y="15040"/>
                  <a:pt x="29662" y="15149"/>
                  <a:pt x="29870" y="15367"/>
                </a:cubicBezTo>
                <a:lnTo>
                  <a:pt x="37337" y="27138"/>
                </a:lnTo>
                <a:cubicBezTo>
                  <a:pt x="37752" y="27901"/>
                  <a:pt x="38063" y="28773"/>
                  <a:pt x="38063" y="29754"/>
                </a:cubicBezTo>
                <a:lnTo>
                  <a:pt x="38063" y="74114"/>
                </a:lnTo>
                <a:lnTo>
                  <a:pt x="20535" y="84577"/>
                </a:lnTo>
                <a:lnTo>
                  <a:pt x="20535" y="29754"/>
                </a:lnTo>
                <a:close/>
                <a:moveTo>
                  <a:pt x="5808" y="104632"/>
                </a:moveTo>
                <a:lnTo>
                  <a:pt x="5808" y="100272"/>
                </a:lnTo>
                <a:lnTo>
                  <a:pt x="14624" y="95040"/>
                </a:lnTo>
                <a:lnTo>
                  <a:pt x="38063" y="81198"/>
                </a:lnTo>
                <a:lnTo>
                  <a:pt x="43872" y="77820"/>
                </a:lnTo>
                <a:lnTo>
                  <a:pt x="52687" y="72588"/>
                </a:lnTo>
                <a:lnTo>
                  <a:pt x="52687" y="43051"/>
                </a:lnTo>
                <a:cubicBezTo>
                  <a:pt x="52687" y="38365"/>
                  <a:pt x="54036" y="33678"/>
                  <a:pt x="56629" y="29645"/>
                </a:cubicBezTo>
                <a:cubicBezTo>
                  <a:pt x="56940" y="29100"/>
                  <a:pt x="57355" y="28555"/>
                  <a:pt x="57770" y="28010"/>
                </a:cubicBezTo>
                <a:lnTo>
                  <a:pt x="59844" y="25177"/>
                </a:lnTo>
                <a:cubicBezTo>
                  <a:pt x="60466" y="24414"/>
                  <a:pt x="61089" y="24414"/>
                  <a:pt x="61503" y="24414"/>
                </a:cubicBezTo>
                <a:cubicBezTo>
                  <a:pt x="61815" y="24414"/>
                  <a:pt x="62541" y="24414"/>
                  <a:pt x="63059" y="25177"/>
                </a:cubicBezTo>
                <a:lnTo>
                  <a:pt x="65237" y="28010"/>
                </a:lnTo>
                <a:cubicBezTo>
                  <a:pt x="65652" y="28555"/>
                  <a:pt x="65963" y="29100"/>
                  <a:pt x="66378" y="29645"/>
                </a:cubicBezTo>
                <a:cubicBezTo>
                  <a:pt x="68867" y="33678"/>
                  <a:pt x="70216" y="38365"/>
                  <a:pt x="70216" y="43051"/>
                </a:cubicBezTo>
                <a:lnTo>
                  <a:pt x="70216" y="72588"/>
                </a:lnTo>
                <a:lnTo>
                  <a:pt x="114191" y="100272"/>
                </a:lnTo>
                <a:lnTo>
                  <a:pt x="114191" y="104632"/>
                </a:lnTo>
                <a:lnTo>
                  <a:pt x="108280" y="104632"/>
                </a:lnTo>
                <a:lnTo>
                  <a:pt x="83906" y="104632"/>
                </a:lnTo>
                <a:lnTo>
                  <a:pt x="78098" y="89264"/>
                </a:lnTo>
                <a:lnTo>
                  <a:pt x="44805" y="89264"/>
                </a:lnTo>
                <a:lnTo>
                  <a:pt x="38997" y="104632"/>
                </a:lnTo>
                <a:lnTo>
                  <a:pt x="14624" y="104632"/>
                </a:lnTo>
                <a:lnTo>
                  <a:pt x="5808" y="10463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24"/>
          <p:cNvSpPr/>
          <p:nvPr/>
        </p:nvSpPr>
        <p:spPr>
          <a:xfrm>
            <a:off x="3379877" y="3795280"/>
            <a:ext cx="51600" cy="103200"/>
          </a:xfrm>
          <a:custGeom>
            <a:rect b="b" l="l" r="r" t="t"/>
            <a:pathLst>
              <a:path extrusionOk="0" h="120000" w="120000">
                <a:moveTo>
                  <a:pt x="0" y="29734"/>
                </a:moveTo>
                <a:lnTo>
                  <a:pt x="0" y="90265"/>
                </a:lnTo>
                <a:cubicBezTo>
                  <a:pt x="0" y="106194"/>
                  <a:pt x="27368" y="120000"/>
                  <a:pt x="61052" y="120000"/>
                </a:cubicBezTo>
                <a:cubicBezTo>
                  <a:pt x="92631" y="120000"/>
                  <a:pt x="119999" y="106194"/>
                  <a:pt x="119999" y="90265"/>
                </a:cubicBezTo>
                <a:lnTo>
                  <a:pt x="119999" y="29734"/>
                </a:lnTo>
                <a:cubicBezTo>
                  <a:pt x="119999" y="13805"/>
                  <a:pt x="92631" y="0"/>
                  <a:pt x="61052" y="0"/>
                </a:cubicBezTo>
                <a:cubicBezTo>
                  <a:pt x="27368" y="0"/>
                  <a:pt x="0" y="13805"/>
                  <a:pt x="0" y="29734"/>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24"/>
          <p:cNvSpPr/>
          <p:nvPr/>
        </p:nvSpPr>
        <p:spPr>
          <a:xfrm>
            <a:off x="3455003" y="3822958"/>
            <a:ext cx="51600" cy="98700"/>
          </a:xfrm>
          <a:custGeom>
            <a:rect b="b" l="l" r="r" t="t"/>
            <a:pathLst>
              <a:path extrusionOk="0" h="120000" w="120000">
                <a:moveTo>
                  <a:pt x="0" y="30796"/>
                </a:moveTo>
                <a:lnTo>
                  <a:pt x="0" y="90265"/>
                </a:lnTo>
                <a:cubicBezTo>
                  <a:pt x="0" y="107256"/>
                  <a:pt x="27857" y="120000"/>
                  <a:pt x="59999" y="120000"/>
                </a:cubicBezTo>
                <a:cubicBezTo>
                  <a:pt x="94285" y="120000"/>
                  <a:pt x="119999" y="107256"/>
                  <a:pt x="119999" y="90265"/>
                </a:cubicBezTo>
                <a:lnTo>
                  <a:pt x="119999" y="30796"/>
                </a:lnTo>
                <a:cubicBezTo>
                  <a:pt x="119999" y="13805"/>
                  <a:pt x="94285" y="0"/>
                  <a:pt x="59999" y="0"/>
                </a:cubicBezTo>
                <a:cubicBezTo>
                  <a:pt x="27857" y="0"/>
                  <a:pt x="0" y="13805"/>
                  <a:pt x="0" y="3079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24"/>
          <p:cNvSpPr/>
          <p:nvPr/>
        </p:nvSpPr>
        <p:spPr>
          <a:xfrm>
            <a:off x="3534080" y="3795280"/>
            <a:ext cx="48000" cy="103200"/>
          </a:xfrm>
          <a:custGeom>
            <a:rect b="b" l="l" r="r" t="t"/>
            <a:pathLst>
              <a:path extrusionOk="0" h="120000" w="120000">
                <a:moveTo>
                  <a:pt x="0" y="29734"/>
                </a:moveTo>
                <a:lnTo>
                  <a:pt x="0" y="90265"/>
                </a:lnTo>
                <a:cubicBezTo>
                  <a:pt x="0" y="106194"/>
                  <a:pt x="25714" y="120000"/>
                  <a:pt x="59999" y="120000"/>
                </a:cubicBezTo>
                <a:cubicBezTo>
                  <a:pt x="92142" y="120000"/>
                  <a:pt x="119999" y="106194"/>
                  <a:pt x="119999" y="90265"/>
                </a:cubicBezTo>
                <a:lnTo>
                  <a:pt x="119999" y="29734"/>
                </a:lnTo>
                <a:cubicBezTo>
                  <a:pt x="119999" y="13805"/>
                  <a:pt x="92142" y="0"/>
                  <a:pt x="59999" y="0"/>
                </a:cubicBezTo>
                <a:cubicBezTo>
                  <a:pt x="25714" y="0"/>
                  <a:pt x="0" y="13805"/>
                  <a:pt x="0" y="29734"/>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24"/>
          <p:cNvSpPr/>
          <p:nvPr/>
        </p:nvSpPr>
        <p:spPr>
          <a:xfrm>
            <a:off x="3941334" y="3795280"/>
            <a:ext cx="51600" cy="103200"/>
          </a:xfrm>
          <a:custGeom>
            <a:rect b="b" l="l" r="r" t="t"/>
            <a:pathLst>
              <a:path extrusionOk="0" h="120000" w="120000">
                <a:moveTo>
                  <a:pt x="0" y="29734"/>
                </a:moveTo>
                <a:lnTo>
                  <a:pt x="0" y="90265"/>
                </a:lnTo>
                <a:cubicBezTo>
                  <a:pt x="0" y="106194"/>
                  <a:pt x="27368" y="120000"/>
                  <a:pt x="58947" y="120000"/>
                </a:cubicBezTo>
                <a:cubicBezTo>
                  <a:pt x="92631" y="120000"/>
                  <a:pt x="119999" y="106194"/>
                  <a:pt x="119999" y="90265"/>
                </a:cubicBezTo>
                <a:lnTo>
                  <a:pt x="119999" y="29734"/>
                </a:lnTo>
                <a:cubicBezTo>
                  <a:pt x="119999" y="13805"/>
                  <a:pt x="92631" y="0"/>
                  <a:pt x="58947" y="0"/>
                </a:cubicBezTo>
                <a:cubicBezTo>
                  <a:pt x="27368" y="0"/>
                  <a:pt x="0" y="13805"/>
                  <a:pt x="0" y="29734"/>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24"/>
          <p:cNvSpPr/>
          <p:nvPr/>
        </p:nvSpPr>
        <p:spPr>
          <a:xfrm>
            <a:off x="4016457" y="3822958"/>
            <a:ext cx="51600" cy="98700"/>
          </a:xfrm>
          <a:custGeom>
            <a:rect b="b" l="l" r="r" t="t"/>
            <a:pathLst>
              <a:path extrusionOk="0" h="120000" w="120000">
                <a:moveTo>
                  <a:pt x="0" y="30796"/>
                </a:moveTo>
                <a:lnTo>
                  <a:pt x="0" y="90265"/>
                </a:lnTo>
                <a:cubicBezTo>
                  <a:pt x="0" y="107256"/>
                  <a:pt x="27857" y="120000"/>
                  <a:pt x="59999" y="120000"/>
                </a:cubicBezTo>
                <a:cubicBezTo>
                  <a:pt x="94285" y="120000"/>
                  <a:pt x="119999" y="107256"/>
                  <a:pt x="119999" y="90265"/>
                </a:cubicBezTo>
                <a:lnTo>
                  <a:pt x="119999" y="30796"/>
                </a:lnTo>
                <a:cubicBezTo>
                  <a:pt x="119999" y="13805"/>
                  <a:pt x="94285" y="0"/>
                  <a:pt x="59999" y="0"/>
                </a:cubicBezTo>
                <a:cubicBezTo>
                  <a:pt x="27857" y="0"/>
                  <a:pt x="0" y="13805"/>
                  <a:pt x="0" y="3079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24"/>
          <p:cNvSpPr/>
          <p:nvPr/>
        </p:nvSpPr>
        <p:spPr>
          <a:xfrm>
            <a:off x="4091583" y="3795280"/>
            <a:ext cx="51600" cy="103200"/>
          </a:xfrm>
          <a:custGeom>
            <a:rect b="b" l="l" r="r" t="t"/>
            <a:pathLst>
              <a:path extrusionOk="0" h="120000" w="120000">
                <a:moveTo>
                  <a:pt x="0" y="29734"/>
                </a:moveTo>
                <a:lnTo>
                  <a:pt x="0" y="90265"/>
                </a:lnTo>
                <a:cubicBezTo>
                  <a:pt x="0" y="106194"/>
                  <a:pt x="25714" y="120000"/>
                  <a:pt x="59999" y="120000"/>
                </a:cubicBezTo>
                <a:cubicBezTo>
                  <a:pt x="92142" y="120000"/>
                  <a:pt x="119999" y="106194"/>
                  <a:pt x="119999" y="90265"/>
                </a:cubicBezTo>
                <a:lnTo>
                  <a:pt x="119999" y="29734"/>
                </a:lnTo>
                <a:cubicBezTo>
                  <a:pt x="119999" y="13805"/>
                  <a:pt x="92142" y="0"/>
                  <a:pt x="59999" y="0"/>
                </a:cubicBezTo>
                <a:cubicBezTo>
                  <a:pt x="25714" y="0"/>
                  <a:pt x="0" y="13805"/>
                  <a:pt x="0" y="29734"/>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24"/>
          <p:cNvSpPr/>
          <p:nvPr/>
        </p:nvSpPr>
        <p:spPr>
          <a:xfrm>
            <a:off x="3712006" y="2778759"/>
            <a:ext cx="98700" cy="48000"/>
          </a:xfrm>
          <a:custGeom>
            <a:rect b="b" l="l" r="r" t="t"/>
            <a:pathLst>
              <a:path extrusionOk="0" h="120000" w="120000">
                <a:moveTo>
                  <a:pt x="29734" y="119999"/>
                </a:moveTo>
                <a:lnTo>
                  <a:pt x="90265" y="119999"/>
                </a:lnTo>
                <a:cubicBezTo>
                  <a:pt x="106194" y="119999"/>
                  <a:pt x="120000" y="94285"/>
                  <a:pt x="120000" y="59999"/>
                </a:cubicBezTo>
                <a:cubicBezTo>
                  <a:pt x="120000" y="27857"/>
                  <a:pt x="106194" y="0"/>
                  <a:pt x="90265" y="0"/>
                </a:cubicBezTo>
                <a:lnTo>
                  <a:pt x="29734" y="0"/>
                </a:lnTo>
                <a:cubicBezTo>
                  <a:pt x="13805" y="0"/>
                  <a:pt x="0" y="27857"/>
                  <a:pt x="0" y="59999"/>
                </a:cubicBezTo>
                <a:cubicBezTo>
                  <a:pt x="0" y="94285"/>
                  <a:pt x="13805" y="119999"/>
                  <a:pt x="29734" y="119999"/>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 name="Google Shape;185;p24"/>
          <p:cNvSpPr txBox="1"/>
          <p:nvPr/>
        </p:nvSpPr>
        <p:spPr>
          <a:xfrm>
            <a:off x="4814500" y="1544150"/>
            <a:ext cx="3056100" cy="136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oiret One"/>
                <a:ea typeface="Poiret One"/>
                <a:cs typeface="Poiret One"/>
                <a:sym typeface="Poiret One"/>
              </a:rPr>
              <a:t>This is a text Placeholder. Use this space to include relevant text that will mash up with the shapes. Do not read this text to the audience. Let them hear you.</a:t>
            </a:r>
            <a:endParaRPr>
              <a:latin typeface="Poiret One"/>
              <a:ea typeface="Poiret One"/>
              <a:cs typeface="Poiret One"/>
              <a:sym typeface="Poiret One"/>
            </a:endParaRPr>
          </a:p>
        </p:txBody>
      </p:sp>
      <p:sp>
        <p:nvSpPr>
          <p:cNvPr id="186" name="Google Shape;186;p24"/>
          <p:cNvSpPr txBox="1"/>
          <p:nvPr/>
        </p:nvSpPr>
        <p:spPr>
          <a:xfrm>
            <a:off x="4814500" y="4452175"/>
            <a:ext cx="2876100" cy="50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Gruppo"/>
                <a:ea typeface="Gruppo"/>
                <a:cs typeface="Gruppo"/>
                <a:sym typeface="Gruppo"/>
              </a:rPr>
              <a:t>(You may want to add a small comment in the bottom)</a:t>
            </a:r>
            <a:endParaRPr sz="1200">
              <a:latin typeface="Gruppo"/>
              <a:ea typeface="Gruppo"/>
              <a:cs typeface="Gruppo"/>
              <a:sym typeface="Gruppo"/>
            </a:endParaRPr>
          </a:p>
        </p:txBody>
      </p:sp>
      <p:sp>
        <p:nvSpPr>
          <p:cNvPr id="187" name="Google Shape;187;p24"/>
          <p:cNvSpPr/>
          <p:nvPr/>
        </p:nvSpPr>
        <p:spPr>
          <a:xfrm>
            <a:off x="4848175" y="403775"/>
            <a:ext cx="3093300" cy="405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4"/>
          <p:cNvSpPr txBox="1"/>
          <p:nvPr>
            <p:ph type="title"/>
          </p:nvPr>
        </p:nvSpPr>
        <p:spPr>
          <a:xfrm>
            <a:off x="4826194" y="320225"/>
            <a:ext cx="3498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Use Icons &amp; Shapes </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25"/>
          <p:cNvSpPr/>
          <p:nvPr/>
        </p:nvSpPr>
        <p:spPr>
          <a:xfrm>
            <a:off x="868238" y="3353250"/>
            <a:ext cx="2723400" cy="516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5"/>
          <p:cNvSpPr/>
          <p:nvPr/>
        </p:nvSpPr>
        <p:spPr>
          <a:xfrm>
            <a:off x="216181" y="2732200"/>
            <a:ext cx="4026900" cy="516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5"/>
          <p:cNvSpPr/>
          <p:nvPr/>
        </p:nvSpPr>
        <p:spPr>
          <a:xfrm>
            <a:off x="293838" y="2055650"/>
            <a:ext cx="3861600" cy="516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5"/>
          <p:cNvSpPr/>
          <p:nvPr/>
        </p:nvSpPr>
        <p:spPr>
          <a:xfrm>
            <a:off x="857248" y="1449275"/>
            <a:ext cx="2723400" cy="516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5"/>
          <p:cNvSpPr/>
          <p:nvPr/>
        </p:nvSpPr>
        <p:spPr>
          <a:xfrm>
            <a:off x="593500" y="791301"/>
            <a:ext cx="3417900" cy="5166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5"/>
          <p:cNvSpPr txBox="1"/>
          <p:nvPr>
            <p:ph type="title"/>
          </p:nvPr>
        </p:nvSpPr>
        <p:spPr>
          <a:xfrm>
            <a:off x="118000" y="582619"/>
            <a:ext cx="4186800" cy="320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4200">
                <a:latin typeface="Gruppo"/>
                <a:ea typeface="Gruppo"/>
                <a:cs typeface="Gruppo"/>
                <a:sym typeface="Gruppo"/>
              </a:rPr>
              <a:t>Live as if you were to die tomorrow; learn as if you were to live forever</a:t>
            </a:r>
            <a:endParaRPr i="1" sz="4200">
              <a:latin typeface="Gruppo"/>
              <a:ea typeface="Gruppo"/>
              <a:cs typeface="Gruppo"/>
              <a:sym typeface="Gruppo"/>
            </a:endParaRPr>
          </a:p>
        </p:txBody>
      </p:sp>
      <p:sp>
        <p:nvSpPr>
          <p:cNvPr id="199" name="Google Shape;199;p25"/>
          <p:cNvSpPr/>
          <p:nvPr/>
        </p:nvSpPr>
        <p:spPr>
          <a:xfrm>
            <a:off x="2231050" y="4302950"/>
            <a:ext cx="20931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5"/>
          <p:cNvSpPr txBox="1"/>
          <p:nvPr>
            <p:ph idx="1" type="subTitle"/>
          </p:nvPr>
        </p:nvSpPr>
        <p:spPr>
          <a:xfrm>
            <a:off x="2196471" y="4409400"/>
            <a:ext cx="2017800" cy="329700"/>
          </a:xfrm>
          <a:prstGeom prst="rect">
            <a:avLst/>
          </a:prstGeom>
        </p:spPr>
        <p:txBody>
          <a:bodyPr anchorCtr="0" anchor="ctr" bIns="91425" lIns="91425" spcFirstLastPara="1" rIns="91425" wrap="square" tIns="91425">
            <a:noAutofit/>
          </a:bodyPr>
          <a:lstStyle/>
          <a:p>
            <a:pPr indent="0" lvl="0" marL="0" rtl="0" algn="r">
              <a:spcBef>
                <a:spcPts val="0"/>
              </a:spcBef>
              <a:spcAft>
                <a:spcPts val="1600"/>
              </a:spcAft>
              <a:buNone/>
            </a:pPr>
            <a:r>
              <a:rPr lang="en">
                <a:latin typeface="Poiret One"/>
                <a:ea typeface="Poiret One"/>
                <a:cs typeface="Poiret One"/>
                <a:sym typeface="Poiret One"/>
              </a:rPr>
              <a:t>Mahatma Gandhi</a:t>
            </a:r>
            <a:endParaRPr>
              <a:latin typeface="Poiret One"/>
              <a:ea typeface="Poiret One"/>
              <a:cs typeface="Poiret One"/>
              <a:sym typeface="Poiret One"/>
            </a:endParaRPr>
          </a:p>
        </p:txBody>
      </p:sp>
      <p:pic>
        <p:nvPicPr>
          <p:cNvPr descr="mahatma-gandhi-310552.png" id="201" name="Google Shape;201;p25"/>
          <p:cNvPicPr preferRelativeResize="0"/>
          <p:nvPr/>
        </p:nvPicPr>
        <p:blipFill>
          <a:blip r:embed="rId3">
            <a:alphaModFix/>
          </a:blip>
          <a:stretch>
            <a:fillRect/>
          </a:stretch>
        </p:blipFill>
        <p:spPr>
          <a:xfrm>
            <a:off x="4843456" y="0"/>
            <a:ext cx="4071940" cy="5143503"/>
          </a:xfrm>
          <a:prstGeom prst="rect">
            <a:avLst/>
          </a:prstGeom>
          <a:noFill/>
          <a:ln>
            <a:noFill/>
          </a:ln>
        </p:spPr>
      </p:pic>
      <p:sp>
        <p:nvSpPr>
          <p:cNvPr id="202" name="Google Shape;202;p25"/>
          <p:cNvSpPr txBox="1"/>
          <p:nvPr/>
        </p:nvSpPr>
        <p:spPr>
          <a:xfrm>
            <a:off x="0" y="0"/>
            <a:ext cx="1637700" cy="7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0">
                <a:latin typeface="Gruppo"/>
                <a:ea typeface="Gruppo"/>
                <a:cs typeface="Gruppo"/>
                <a:sym typeface="Gruppo"/>
              </a:rPr>
              <a:t>“</a:t>
            </a:r>
            <a:endParaRPr sz="15000">
              <a:latin typeface="Gruppo"/>
              <a:ea typeface="Gruppo"/>
              <a:cs typeface="Gruppo"/>
              <a:sym typeface="Gruppo"/>
            </a:endParaRPr>
          </a:p>
        </p:txBody>
      </p:sp>
      <p:sp>
        <p:nvSpPr>
          <p:cNvPr id="203" name="Google Shape;203;p25"/>
          <p:cNvSpPr txBox="1"/>
          <p:nvPr/>
        </p:nvSpPr>
        <p:spPr>
          <a:xfrm>
            <a:off x="3635625" y="2583550"/>
            <a:ext cx="1637700" cy="7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0">
                <a:latin typeface="Gruppo"/>
                <a:ea typeface="Gruppo"/>
                <a:cs typeface="Gruppo"/>
                <a:sym typeface="Gruppo"/>
              </a:rPr>
              <a:t>”</a:t>
            </a:r>
            <a:endParaRPr sz="15000">
              <a:latin typeface="Gruppo"/>
              <a:ea typeface="Gruppo"/>
              <a:cs typeface="Gruppo"/>
              <a:sym typeface="Grupp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26"/>
          <p:cNvSpPr/>
          <p:nvPr/>
        </p:nvSpPr>
        <p:spPr>
          <a:xfrm>
            <a:off x="5000625" y="3934575"/>
            <a:ext cx="966900" cy="2733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6"/>
          <p:cNvSpPr txBox="1"/>
          <p:nvPr>
            <p:ph idx="1" type="body"/>
          </p:nvPr>
        </p:nvSpPr>
        <p:spPr>
          <a:xfrm>
            <a:off x="-100" y="1665850"/>
            <a:ext cx="9144000" cy="317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You can tell your story in a </a:t>
            </a:r>
            <a:r>
              <a:rPr b="1" i="1" lang="en"/>
              <a:t>One column text</a:t>
            </a:r>
            <a:endParaRPr b="1" i="1"/>
          </a:p>
          <a:p>
            <a:pPr indent="0" lvl="0" marL="0" rtl="0" algn="ctr">
              <a:spcBef>
                <a:spcPts val="1600"/>
              </a:spcBef>
              <a:spcAft>
                <a:spcPts val="0"/>
              </a:spcAft>
              <a:buNone/>
            </a:pPr>
            <a:r>
              <a:rPr lang="en"/>
              <a:t>placeholder. Use the space to make your point and describe</a:t>
            </a:r>
            <a:endParaRPr/>
          </a:p>
          <a:p>
            <a:pPr indent="0" lvl="0" marL="0" rtl="0" algn="ctr">
              <a:spcBef>
                <a:spcPts val="1600"/>
              </a:spcBef>
              <a:spcAft>
                <a:spcPts val="0"/>
              </a:spcAft>
              <a:buNone/>
            </a:pPr>
            <a:r>
              <a:rPr lang="en"/>
              <a:t>the details inherent to the topic.</a:t>
            </a:r>
            <a:endParaRPr/>
          </a:p>
          <a:p>
            <a:pPr indent="0" lvl="0" marL="0" rtl="0" algn="ctr">
              <a:spcBef>
                <a:spcPts val="1600"/>
              </a:spcBef>
              <a:spcAft>
                <a:spcPts val="0"/>
              </a:spcAft>
              <a:buNone/>
            </a:pPr>
            <a:r>
              <a:rPr lang="en"/>
              <a:t>Use increased fonts in numbers like </a:t>
            </a:r>
            <a:r>
              <a:rPr b="1" lang="en" sz="2400"/>
              <a:t>53%</a:t>
            </a:r>
            <a:r>
              <a:rPr lang="en"/>
              <a:t> to help the reader. Also</a:t>
            </a:r>
            <a:endParaRPr/>
          </a:p>
          <a:p>
            <a:pPr indent="0" lvl="0" marL="0" rtl="0" algn="ctr">
              <a:spcBef>
                <a:spcPts val="1600"/>
              </a:spcBef>
              <a:spcAft>
                <a:spcPts val="0"/>
              </a:spcAft>
              <a:buNone/>
            </a:pPr>
            <a:r>
              <a:rPr lang="en"/>
              <a:t>include highlights in the texts in the </a:t>
            </a:r>
            <a:r>
              <a:rPr b="1" i="1" lang="en"/>
              <a:t>important</a:t>
            </a:r>
            <a:r>
              <a:rPr lang="en"/>
              <a:t> words you want </a:t>
            </a:r>
            <a:endParaRPr/>
          </a:p>
          <a:p>
            <a:pPr indent="0" lvl="0" marL="0" rtl="0" algn="ctr">
              <a:spcBef>
                <a:spcPts val="1600"/>
              </a:spcBef>
              <a:spcAft>
                <a:spcPts val="1600"/>
              </a:spcAft>
              <a:buNone/>
            </a:pPr>
            <a:r>
              <a:rPr lang="en"/>
              <a:t>them to remember. </a:t>
            </a:r>
            <a:endParaRPr/>
          </a:p>
        </p:txBody>
      </p:sp>
      <p:sp>
        <p:nvSpPr>
          <p:cNvPr id="210" name="Google Shape;210;p26"/>
          <p:cNvSpPr/>
          <p:nvPr/>
        </p:nvSpPr>
        <p:spPr>
          <a:xfrm>
            <a:off x="2824525" y="373675"/>
            <a:ext cx="34950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6"/>
          <p:cNvSpPr/>
          <p:nvPr/>
        </p:nvSpPr>
        <p:spPr>
          <a:xfrm>
            <a:off x="3508950" y="1085775"/>
            <a:ext cx="20961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6"/>
          <p:cNvSpPr txBox="1"/>
          <p:nvPr>
            <p:ph idx="2" type="subTitle"/>
          </p:nvPr>
        </p:nvSpPr>
        <p:spPr>
          <a:xfrm>
            <a:off x="-33071" y="1094950"/>
            <a:ext cx="9144000" cy="570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i="1" lang="en"/>
              <a:t>This is a Subtitle</a:t>
            </a:r>
            <a:endParaRPr i="1"/>
          </a:p>
        </p:txBody>
      </p:sp>
      <p:sp>
        <p:nvSpPr>
          <p:cNvPr id="213" name="Google Shape;213;p26"/>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a:t>One Column</a:t>
            </a:r>
            <a:endParaRPr i="1"/>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27"/>
          <p:cNvSpPr/>
          <p:nvPr/>
        </p:nvSpPr>
        <p:spPr>
          <a:xfrm>
            <a:off x="376700" y="1094950"/>
            <a:ext cx="22500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7"/>
          <p:cNvSpPr txBox="1"/>
          <p:nvPr>
            <p:ph idx="3" type="subTitle"/>
          </p:nvPr>
        </p:nvSpPr>
        <p:spPr>
          <a:xfrm>
            <a:off x="311700" y="1094950"/>
            <a:ext cx="39999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One</a:t>
            </a:r>
            <a:endParaRPr/>
          </a:p>
        </p:txBody>
      </p:sp>
      <p:sp>
        <p:nvSpPr>
          <p:cNvPr id="220" name="Google Shape;220;p27"/>
          <p:cNvSpPr/>
          <p:nvPr/>
        </p:nvSpPr>
        <p:spPr>
          <a:xfrm>
            <a:off x="4832400" y="1095775"/>
            <a:ext cx="2250000" cy="329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7"/>
          <p:cNvSpPr txBox="1"/>
          <p:nvPr>
            <p:ph idx="4" type="subTitle"/>
          </p:nvPr>
        </p:nvSpPr>
        <p:spPr>
          <a:xfrm>
            <a:off x="4832400" y="1094950"/>
            <a:ext cx="3999900" cy="5709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a:t>This is Subtitle Two</a:t>
            </a:r>
            <a:endParaRPr/>
          </a:p>
        </p:txBody>
      </p:sp>
      <p:sp>
        <p:nvSpPr>
          <p:cNvPr id="222" name="Google Shape;222;p27"/>
          <p:cNvSpPr/>
          <p:nvPr/>
        </p:nvSpPr>
        <p:spPr>
          <a:xfrm>
            <a:off x="2703625" y="373675"/>
            <a:ext cx="3703800" cy="4617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7"/>
          <p:cNvSpPr txBox="1"/>
          <p:nvPr>
            <p:ph type="title"/>
          </p:nvPr>
        </p:nvSpPr>
        <p:spPr>
          <a:xfrm>
            <a:off x="0" y="182850"/>
            <a:ext cx="91440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Two Columns</a:t>
            </a:r>
            <a:endParaRPr/>
          </a:p>
        </p:txBody>
      </p:sp>
      <p:sp>
        <p:nvSpPr>
          <p:cNvPr id="224" name="Google Shape;224;p27"/>
          <p:cNvSpPr/>
          <p:nvPr/>
        </p:nvSpPr>
        <p:spPr>
          <a:xfrm>
            <a:off x="1428750" y="3044350"/>
            <a:ext cx="890100" cy="2733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7"/>
          <p:cNvSpPr/>
          <p:nvPr/>
        </p:nvSpPr>
        <p:spPr>
          <a:xfrm>
            <a:off x="6317990" y="3372600"/>
            <a:ext cx="847800" cy="273300"/>
          </a:xfrm>
          <a:prstGeom prst="rect">
            <a:avLst/>
          </a:prstGeom>
          <a:solidFill>
            <a:srgbClr val="FCE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7"/>
          <p:cNvSpPr/>
          <p:nvPr/>
        </p:nvSpPr>
        <p:spPr>
          <a:xfrm>
            <a:off x="7567525" y="4325500"/>
            <a:ext cx="1059900" cy="2733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7"/>
          <p:cNvSpPr txBox="1"/>
          <p:nvPr>
            <p:ph idx="2" type="body"/>
          </p:nvPr>
        </p:nvSpPr>
        <p:spPr>
          <a:xfrm>
            <a:off x="4832400" y="16858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a:t>
            </a:r>
            <a:r>
              <a:rPr b="1" lang="en"/>
              <a:t>ipsum</a:t>
            </a:r>
            <a:r>
              <a:rPr lang="en"/>
              <a:t> dolor sit amet, consectetur adipiscing elit. Morbi egestas libero et lectus cursus scelerisque. Suspendisse eu nibh sed neque euismod molestie eu sed nisl. In convallis elit nec venenatis tincidunt. Cras </a:t>
            </a:r>
            <a:r>
              <a:rPr b="1" i="1" lang="en"/>
              <a:t>faucibus</a:t>
            </a:r>
            <a:r>
              <a:rPr lang="en"/>
              <a:t> enim eu lacus lobortis, in scelerisque libero commodo. Nam ac ultrices orci. Proin dictum semper ultricies. Aenean ut </a:t>
            </a:r>
            <a:r>
              <a:rPr b="1" lang="en"/>
              <a:t>fermentum</a:t>
            </a:r>
            <a:r>
              <a:rPr lang="en"/>
              <a:t> lacus. Fusce non nisl lectus.</a:t>
            </a:r>
            <a:endParaRPr/>
          </a:p>
        </p:txBody>
      </p:sp>
      <p:sp>
        <p:nvSpPr>
          <p:cNvPr id="228" name="Google Shape;228;p27"/>
          <p:cNvSpPr txBox="1"/>
          <p:nvPr>
            <p:ph idx="1" type="body"/>
          </p:nvPr>
        </p:nvSpPr>
        <p:spPr>
          <a:xfrm>
            <a:off x="311700" y="16858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Lorem ipsum dolor sit amet, consectetur adipiscing elit. Morbi egestas libero et lectus cursus scelerisque. Suspendisse eu nibh sed neque euismod molestie eu sed nisl. In </a:t>
            </a:r>
            <a:r>
              <a:rPr b="1" i="1" lang="en"/>
              <a:t>convallis</a:t>
            </a:r>
            <a:r>
              <a:rPr lang="en"/>
              <a:t> elit nec venenatis tincidunt. Cras faucibus </a:t>
            </a:r>
            <a:r>
              <a:rPr b="1" lang="en" sz="2400"/>
              <a:t>45%</a:t>
            </a:r>
            <a:r>
              <a:rPr lang="en"/>
              <a:t> eu lacus lobortis, in scelerisque libero commodo. Nam ac ultrices orci. Proin dictum semper ultricies. Aenean ut fermentum lacus. Fusce non nisl lectus.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