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embeddedFontLst>
    <p:embeddedFont>
      <p:font typeface="Roboto"/>
      <p:regular r:id="rId30"/>
      <p:bold r:id="rId31"/>
      <p:italic r:id="rId32"/>
      <p:boldItalic r:id="rId33"/>
    </p:embeddedFont>
    <p:embeddedFont>
      <p:font typeface="Arvo"/>
      <p:regular r:id="rId34"/>
      <p:bold r:id="rId35"/>
      <p:italic r:id="rId36"/>
      <p:boldItalic r:id="rId37"/>
    </p:embeddedFon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0BB4819D-F4C2-4B40-A926-9F03A226005A}">
  <a:tblStyle styleId="{0BB4819D-F4C2-4B40-A926-9F03A226005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5.xml"/><Relationship Id="rId41" Type="http://schemas.openxmlformats.org/officeDocument/2006/relationships/font" Target="fonts/OpenSans-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bold.fntdata"/><Relationship Id="rId30" Type="http://schemas.openxmlformats.org/officeDocument/2006/relationships/font" Target="fonts/Roboto-regular.fntdata"/><Relationship Id="rId11" Type="http://schemas.openxmlformats.org/officeDocument/2006/relationships/slide" Target="slides/slide6.xml"/><Relationship Id="rId33" Type="http://schemas.openxmlformats.org/officeDocument/2006/relationships/font" Target="fonts/Roboto-boldItalic.fntdata"/><Relationship Id="rId10" Type="http://schemas.openxmlformats.org/officeDocument/2006/relationships/slide" Target="slides/slide5.xml"/><Relationship Id="rId32" Type="http://schemas.openxmlformats.org/officeDocument/2006/relationships/font" Target="fonts/Roboto-italic.fntdata"/><Relationship Id="rId13" Type="http://schemas.openxmlformats.org/officeDocument/2006/relationships/slide" Target="slides/slide8.xml"/><Relationship Id="rId35" Type="http://schemas.openxmlformats.org/officeDocument/2006/relationships/font" Target="fonts/Arvo-bold.fntdata"/><Relationship Id="rId12" Type="http://schemas.openxmlformats.org/officeDocument/2006/relationships/slide" Target="slides/slide7.xml"/><Relationship Id="rId34" Type="http://schemas.openxmlformats.org/officeDocument/2006/relationships/font" Target="fonts/Arvo-regular.fntdata"/><Relationship Id="rId15" Type="http://schemas.openxmlformats.org/officeDocument/2006/relationships/slide" Target="slides/slide10.xml"/><Relationship Id="rId37" Type="http://schemas.openxmlformats.org/officeDocument/2006/relationships/font" Target="fonts/Arvo-boldItalic.fntdata"/><Relationship Id="rId14" Type="http://schemas.openxmlformats.org/officeDocument/2006/relationships/slide" Target="slides/slide9.xml"/><Relationship Id="rId36" Type="http://schemas.openxmlformats.org/officeDocument/2006/relationships/font" Target="fonts/Arvo-italic.fntdata"/><Relationship Id="rId17" Type="http://schemas.openxmlformats.org/officeDocument/2006/relationships/slide" Target="slides/slide12.xml"/><Relationship Id="rId39" Type="http://schemas.openxmlformats.org/officeDocument/2006/relationships/font" Target="fonts/OpenSans-bold.fntdata"/><Relationship Id="rId16" Type="http://schemas.openxmlformats.org/officeDocument/2006/relationships/slide" Target="slides/slide11.xml"/><Relationship Id="rId38" Type="http://schemas.openxmlformats.org/officeDocument/2006/relationships/font" Target="fonts/OpenSans-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reamstale.com/freebie-74-thin-social-media-icon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reamstale.com/freebie-74-thin-social-media-icons/" TargetMode="External"/><Relationship Id="rId3" Type="http://schemas.openxmlformats.org/officeDocument/2006/relationships/hyperlink" Target="https://pixabay.com/"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business-innovation-money-icon-561388/" TargetMode="External"/><Relationship Id="rId3" Type="http://schemas.openxmlformats.org/officeDocument/2006/relationships/hyperlink" Target="https://pixabay.com/en/typing-working-laptop-apple-690856/"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d8ffdd5aa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d8ffdd5aa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gd8ffdd5aa_1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d8ffdd5aa_1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9" name="Shape 289"/>
        <p:cNvGrpSpPr/>
        <p:nvPr/>
      </p:nvGrpSpPr>
      <p:grpSpPr>
        <a:xfrm>
          <a:off x="0" y="0"/>
          <a:ext cx="0" cy="0"/>
          <a:chOff x="0" y="0"/>
          <a:chExt cx="0" cy="0"/>
        </a:xfrm>
      </p:grpSpPr>
      <p:sp>
        <p:nvSpPr>
          <p:cNvPr id="290" name="Google Shape;290;ge9692261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e9692261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 name="Shape 298"/>
        <p:cNvGrpSpPr/>
        <p:nvPr/>
      </p:nvGrpSpPr>
      <p:grpSpPr>
        <a:xfrm>
          <a:off x="0" y="0"/>
          <a:ext cx="0" cy="0"/>
          <a:chOff x="0" y="0"/>
          <a:chExt cx="0" cy="0"/>
        </a:xfrm>
      </p:grpSpPr>
      <p:sp>
        <p:nvSpPr>
          <p:cNvPr id="299" name="Google Shape;299;ge96922618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e9692261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e96922618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e96922618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1" name="Shape 381"/>
        <p:cNvGrpSpPr/>
        <p:nvPr/>
      </p:nvGrpSpPr>
      <p:grpSpPr>
        <a:xfrm>
          <a:off x="0" y="0"/>
          <a:ext cx="0" cy="0"/>
          <a:chOff x="0" y="0"/>
          <a:chExt cx="0" cy="0"/>
        </a:xfrm>
      </p:grpSpPr>
      <p:sp>
        <p:nvSpPr>
          <p:cNvPr id="382" name="Google Shape;382;ge96922618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e96922618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ge96922618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e96922618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2" name="Shape 452"/>
        <p:cNvGrpSpPr/>
        <p:nvPr/>
      </p:nvGrpSpPr>
      <p:grpSpPr>
        <a:xfrm>
          <a:off x="0" y="0"/>
          <a:ext cx="0" cy="0"/>
          <a:chOff x="0" y="0"/>
          <a:chExt cx="0" cy="0"/>
        </a:xfrm>
      </p:grpSpPr>
      <p:sp>
        <p:nvSpPr>
          <p:cNvPr id="453" name="Google Shape;453;ge96922618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e96922618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8" name="Shape 458"/>
        <p:cNvGrpSpPr/>
        <p:nvPr/>
      </p:nvGrpSpPr>
      <p:grpSpPr>
        <a:xfrm>
          <a:off x="0" y="0"/>
          <a:ext cx="0" cy="0"/>
          <a:chOff x="0" y="0"/>
          <a:chExt cx="0" cy="0"/>
        </a:xfrm>
      </p:grpSpPr>
      <p:sp>
        <p:nvSpPr>
          <p:cNvPr id="459" name="Google Shape;459;ge96922618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e96922618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8" name="Shape 478"/>
        <p:cNvGrpSpPr/>
        <p:nvPr/>
      </p:nvGrpSpPr>
      <p:grpSpPr>
        <a:xfrm>
          <a:off x="0" y="0"/>
          <a:ext cx="0" cy="0"/>
          <a:chOff x="0" y="0"/>
          <a:chExt cx="0" cy="0"/>
        </a:xfrm>
      </p:grpSpPr>
      <p:sp>
        <p:nvSpPr>
          <p:cNvPr id="479" name="Google Shape;479;gd8ffdd5aa_1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d8ffdd5aa_1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e96922618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e96922618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gd8ffdd5aa_1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d8ffdd5aa_1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u="sng">
                <a:solidFill>
                  <a:schemeClr val="accent5"/>
                </a:solidFill>
                <a:hlinkClick r:id="rId2"/>
              </a:rPr>
              <a:t>http://www.dreamstale.com/freebie-74-thin-social-media-icons/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5" name="Shape 525"/>
        <p:cNvGrpSpPr/>
        <p:nvPr/>
      </p:nvGrpSpPr>
      <p:grpSpPr>
        <a:xfrm>
          <a:off x="0" y="0"/>
          <a:ext cx="0" cy="0"/>
          <a:chOff x="0" y="0"/>
          <a:chExt cx="0" cy="0"/>
        </a:xfrm>
      </p:grpSpPr>
      <p:sp>
        <p:nvSpPr>
          <p:cNvPr id="526" name="Google Shape;526;gd8ffdd5aa_1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d8ffdd5aa_1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0" name="Shape 530"/>
        <p:cNvGrpSpPr/>
        <p:nvPr/>
      </p:nvGrpSpPr>
      <p:grpSpPr>
        <a:xfrm>
          <a:off x="0" y="0"/>
          <a:ext cx="0" cy="0"/>
          <a:chOff x="0" y="0"/>
          <a:chExt cx="0" cy="0"/>
        </a:xfrm>
      </p:grpSpPr>
      <p:sp>
        <p:nvSpPr>
          <p:cNvPr id="531" name="Google Shape;531;ge96922618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e96922618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ATTRIBUTION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accent5"/>
                </a:solidFill>
                <a:hlinkClick r:id="rId2"/>
              </a:rPr>
              <a:t>http://www.dreamstale.com/freebie-74-thin-social-media-icons/</a:t>
            </a:r>
            <a:endParaRPr>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accent5"/>
                </a:solidFill>
                <a:hlinkClick r:id="rId3"/>
              </a:rPr>
              <a:t>https://pixabay.com/</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1" name="Shape 551"/>
        <p:cNvGrpSpPr/>
        <p:nvPr/>
      </p:nvGrpSpPr>
      <p:grpSpPr>
        <a:xfrm>
          <a:off x="0" y="0"/>
          <a:ext cx="0" cy="0"/>
          <a:chOff x="0" y="0"/>
          <a:chExt cx="0" cy="0"/>
        </a:xfrm>
      </p:grpSpPr>
      <p:sp>
        <p:nvSpPr>
          <p:cNvPr id="552" name="Google Shape;552;ge96922618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e96922618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6" name="Shape 586"/>
        <p:cNvGrpSpPr/>
        <p:nvPr/>
      </p:nvGrpSpPr>
      <p:grpSpPr>
        <a:xfrm>
          <a:off x="0" y="0"/>
          <a:ext cx="0" cy="0"/>
          <a:chOff x="0" y="0"/>
          <a:chExt cx="0" cy="0"/>
        </a:xfrm>
      </p:grpSpPr>
      <p:sp>
        <p:nvSpPr>
          <p:cNvPr id="587" name="Google Shape;587;ge96922618_0_4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e96922618_0_49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589" name="Google Shape;589;ge96922618_0_49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d8ffdd5aa_1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d8ffdd5aa_1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d8ffdd5aa_1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d8ffdd5aa_1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gd8ffdd5aa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d8ffdd5aa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d8ffdd5aa_1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d8ffdd5aa_1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d8ffdd5a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d8ffdd5a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https://pixabay.com/en/business-innovation-money-icon-561388/</a:t>
            </a:r>
            <a:endParaRPr/>
          </a:p>
          <a:p>
            <a:pPr indent="0" lvl="0" marL="0" rtl="0" algn="l">
              <a:spcBef>
                <a:spcPts val="0"/>
              </a:spcBef>
              <a:spcAft>
                <a:spcPts val="0"/>
              </a:spcAft>
              <a:buNone/>
            </a:pPr>
            <a:r>
              <a:rPr lang="en" u="sng">
                <a:solidFill>
                  <a:schemeClr val="hlink"/>
                </a:solidFill>
                <a:hlinkClick r:id="rId3"/>
              </a:rPr>
              <a:t>https://pixabay.com/en/typing-working-laptop-apple-690856/</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gd8ffdd5aa_1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d8ffdd5aa_1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https://pixabay.com/en/ipad-map-tablet-internet-screen-632394/</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d8ffdd5aa_1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d8ffdd5aa_1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11300"/>
            <a:ext cx="8520600" cy="2052600"/>
          </a:xfrm>
          <a:prstGeom prst="rect">
            <a:avLst/>
          </a:prstGeom>
        </p:spPr>
        <p:txBody>
          <a:bodyPr anchorCtr="0" anchor="b" bIns="91425" lIns="91425" spcFirstLastPara="1" rIns="91425" wrap="square" tIns="91425">
            <a:noAutofit/>
          </a:bodyPr>
          <a:lstStyle>
            <a:lvl1pPr lvl="0">
              <a:spcBef>
                <a:spcPts val="0"/>
              </a:spcBef>
              <a:spcAft>
                <a:spcPts val="0"/>
              </a:spcAft>
              <a:buClr>
                <a:srgbClr val="FFFFFF"/>
              </a:buClr>
              <a:buSzPts val="6000"/>
              <a:buFont typeface="Arvo"/>
              <a:buNone/>
              <a:defRPr sz="6000">
                <a:solidFill>
                  <a:srgbClr val="FFFFFF"/>
                </a:solidFill>
                <a:latin typeface="Arvo"/>
                <a:ea typeface="Arvo"/>
                <a:cs typeface="Arvo"/>
                <a:sym typeface="Arvo"/>
              </a:defRPr>
            </a:lvl1pPr>
            <a:lvl2pPr lvl="1"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2pPr>
            <a:lvl3pPr lvl="2"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3pPr>
            <a:lvl4pPr lvl="3"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4pPr>
            <a:lvl5pPr lvl="4"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5pPr>
            <a:lvl6pPr lvl="5"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6pPr>
            <a:lvl7pPr lvl="6"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7pPr>
            <a:lvl8pPr lvl="7"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8pPr>
            <a:lvl9pPr lvl="8" algn="ctr">
              <a:spcBef>
                <a:spcPts val="0"/>
              </a:spcBef>
              <a:spcAft>
                <a:spcPts val="0"/>
              </a:spcAft>
              <a:buClr>
                <a:srgbClr val="FFFFFF"/>
              </a:buClr>
              <a:buSzPts val="6000"/>
              <a:buFont typeface="Arvo"/>
              <a:buNone/>
              <a:defRPr sz="6000">
                <a:solidFill>
                  <a:srgbClr val="FFFFFF"/>
                </a:solidFill>
                <a:latin typeface="Arvo"/>
                <a:ea typeface="Arvo"/>
                <a:cs typeface="Arvo"/>
                <a:sym typeface="Arvo"/>
              </a:defRPr>
            </a:lvl9pPr>
          </a:lstStyle>
          <a:p/>
        </p:txBody>
      </p:sp>
      <p:sp>
        <p:nvSpPr>
          <p:cNvPr id="11" name="Google Shape;11;p2"/>
          <p:cNvSpPr txBox="1"/>
          <p:nvPr>
            <p:ph idx="1" type="subTitle"/>
          </p:nvPr>
        </p:nvSpPr>
        <p:spPr>
          <a:xfrm>
            <a:off x="311700" y="2563900"/>
            <a:ext cx="8520600" cy="792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1pPr>
            <a:lvl2pPr lvl="1"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2pPr>
            <a:lvl3pPr lvl="2"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3pPr>
            <a:lvl4pPr lvl="3"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4pPr>
            <a:lvl5pPr lvl="4"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5pPr>
            <a:lvl6pPr lvl="5"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6pPr>
            <a:lvl7pPr lvl="6"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7pPr>
            <a:lvl8pPr lvl="7"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8pPr>
            <a:lvl9pPr lvl="8" algn="ctr">
              <a:lnSpc>
                <a:spcPct val="100000"/>
              </a:lnSpc>
              <a:spcBef>
                <a:spcPts val="0"/>
              </a:spcBef>
              <a:spcAft>
                <a:spcPts val="0"/>
              </a:spcAft>
              <a:buClr>
                <a:srgbClr val="FF5301"/>
              </a:buClr>
              <a:buSzPts val="2800"/>
              <a:buFont typeface="Open Sans"/>
              <a:buNone/>
              <a:defRPr sz="2800">
                <a:solidFill>
                  <a:srgbClr val="FF5301"/>
                </a:solidFill>
                <a:latin typeface="Open Sans"/>
                <a:ea typeface="Open Sans"/>
                <a:cs typeface="Open Sans"/>
                <a:sym typeface="Open Sans"/>
              </a:defRPr>
            </a:lvl9pPr>
          </a:lstStyle>
          <a:p/>
        </p:txBody>
      </p:sp>
      <p:sp>
        <p:nvSpPr>
          <p:cNvPr id="12" name="Google Shape;12;p2"/>
          <p:cNvSpPr/>
          <p:nvPr/>
        </p:nvSpPr>
        <p:spPr>
          <a:xfrm>
            <a:off x="0" y="3764050"/>
            <a:ext cx="9144000" cy="618300"/>
          </a:xfrm>
          <a:prstGeom prst="rect">
            <a:avLst/>
          </a:prstGeom>
          <a:solidFill>
            <a:srgbClr val="F3390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cxnSp>
        <p:nvCxnSpPr>
          <p:cNvPr id="13" name="Google Shape;13;p2"/>
          <p:cNvCxnSpPr/>
          <p:nvPr/>
        </p:nvCxnSpPr>
        <p:spPr>
          <a:xfrm>
            <a:off x="8442900" y="548225"/>
            <a:ext cx="0" cy="2452200"/>
          </a:xfrm>
          <a:prstGeom prst="straightConnector1">
            <a:avLst/>
          </a:prstGeom>
          <a:noFill/>
          <a:ln cap="flat" cmpd="sng" w="28575">
            <a:solidFill>
              <a:srgbClr val="FF5301"/>
            </a:solidFill>
            <a:prstDash val="solid"/>
            <a:round/>
            <a:headEnd len="med" w="med" type="none"/>
            <a:tailEnd len="med" w="med" type="none"/>
          </a:ln>
        </p:spPr>
      </p:cxnSp>
      <p:sp>
        <p:nvSpPr>
          <p:cNvPr id="14" name="Google Shape;14;p2"/>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logo-185x90.png" id="15" name="Google Shape;15;p2"/>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16" name="Google Shape;16;p2"/>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89" name="Shape 89"/>
        <p:cNvGrpSpPr/>
        <p:nvPr/>
      </p:nvGrpSpPr>
      <p:grpSpPr>
        <a:xfrm>
          <a:off x="0" y="0"/>
          <a:ext cx="0" cy="0"/>
          <a:chOff x="0" y="0"/>
          <a:chExt cx="0" cy="0"/>
        </a:xfrm>
      </p:grpSpPr>
      <p:pic>
        <p:nvPicPr>
          <p:cNvPr descr="FGST0005-Background.jpg" id="90" name="Google Shape;90;p11"/>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91" name="Google Shape;91;p11"/>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txBox="1"/>
          <p:nvPr>
            <p:ph idx="1" type="body"/>
          </p:nvPr>
        </p:nvSpPr>
        <p:spPr>
          <a:xfrm>
            <a:off x="311700" y="3635750"/>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rgbClr val="FF5301"/>
              </a:buClr>
              <a:buSzPts val="1800"/>
              <a:buFont typeface="Arvo"/>
              <a:buNone/>
              <a:defRPr>
                <a:solidFill>
                  <a:srgbClr val="FF5301"/>
                </a:solidFill>
                <a:latin typeface="Arvo"/>
                <a:ea typeface="Arvo"/>
                <a:cs typeface="Arvo"/>
                <a:sym typeface="Arvo"/>
              </a:defRPr>
            </a:lvl1pPr>
          </a:lstStyle>
          <a:p/>
        </p:txBody>
      </p:sp>
      <p:sp>
        <p:nvSpPr>
          <p:cNvPr id="93" name="Google Shape;93;p11"/>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94" name="Google Shape;94;p11"/>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95" name="Google Shape;95;p11"/>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96" name="Shape 96"/>
        <p:cNvGrpSpPr/>
        <p:nvPr/>
      </p:nvGrpSpPr>
      <p:grpSpPr>
        <a:xfrm>
          <a:off x="0" y="0"/>
          <a:ext cx="0" cy="0"/>
          <a:chOff x="0" y="0"/>
          <a:chExt cx="0" cy="0"/>
        </a:xfrm>
      </p:grpSpPr>
      <p:sp>
        <p:nvSpPr>
          <p:cNvPr id="97" name="Google Shape;97;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sp>
        <p:nvSpPr>
          <p:cNvPr id="98" name="Google Shape;98;p1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1pPr>
            <a:lvl2pPr lvl="1"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2pPr>
            <a:lvl3pPr lvl="2"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3pPr>
            <a:lvl4pPr lvl="3"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4pPr>
            <a:lvl5pPr lvl="4"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5pPr>
            <a:lvl6pPr lvl="5"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6pPr>
            <a:lvl7pPr lvl="6"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7pPr>
            <a:lvl8pPr lvl="7"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8pPr>
            <a:lvl9pPr lvl="8" algn="ctr">
              <a:spcBef>
                <a:spcPts val="0"/>
              </a:spcBef>
              <a:spcAft>
                <a:spcPts val="0"/>
              </a:spcAft>
              <a:buClr>
                <a:srgbClr val="FF5301"/>
              </a:buClr>
              <a:buSzPts val="12000"/>
              <a:buFont typeface="Arvo"/>
              <a:buNone/>
              <a:defRPr sz="12000">
                <a:solidFill>
                  <a:srgbClr val="FF5301"/>
                </a:solidFill>
                <a:latin typeface="Arvo"/>
                <a:ea typeface="Arvo"/>
                <a:cs typeface="Arvo"/>
                <a:sym typeface="Arvo"/>
              </a:defRPr>
            </a:lvl9pPr>
          </a:lstStyle>
          <a:p>
            <a:r>
              <a:t>xx%</a:t>
            </a:r>
          </a:p>
        </p:txBody>
      </p:sp>
      <p:sp>
        <p:nvSpPr>
          <p:cNvPr id="99" name="Google Shape;99;p12"/>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Clr>
                <a:srgbClr val="FF5301"/>
              </a:buClr>
              <a:buSzPts val="1800"/>
              <a:buFont typeface="Open Sans"/>
              <a:buChar char="●"/>
              <a:defRPr>
                <a:solidFill>
                  <a:srgbClr val="FF5301"/>
                </a:solidFill>
                <a:latin typeface="Open Sans"/>
                <a:ea typeface="Open Sans"/>
                <a:cs typeface="Open Sans"/>
                <a:sym typeface="Open Sans"/>
              </a:defRPr>
            </a:lvl1pPr>
            <a:lvl2pPr indent="-317500" lvl="1" marL="9144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2pPr>
            <a:lvl3pPr indent="-317500" lvl="2" marL="13716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3pPr>
            <a:lvl4pPr indent="-317500" lvl="3" marL="18288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4pPr>
            <a:lvl5pPr indent="-317500" lvl="4" marL="22860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5pPr>
            <a:lvl6pPr indent="-317500" lvl="5" marL="27432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6pPr>
            <a:lvl7pPr indent="-317500" lvl="6" marL="32004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7pPr>
            <a:lvl8pPr indent="-317500" lvl="7" marL="3657600" algn="ctr">
              <a:spcBef>
                <a:spcPts val="1600"/>
              </a:spcBef>
              <a:spcAft>
                <a:spcPts val="0"/>
              </a:spcAft>
              <a:buClr>
                <a:srgbClr val="FF5301"/>
              </a:buClr>
              <a:buSzPts val="1400"/>
              <a:buFont typeface="Open Sans"/>
              <a:buChar char="○"/>
              <a:defRPr>
                <a:solidFill>
                  <a:srgbClr val="FF5301"/>
                </a:solidFill>
                <a:latin typeface="Open Sans"/>
                <a:ea typeface="Open Sans"/>
                <a:cs typeface="Open Sans"/>
                <a:sym typeface="Open Sans"/>
              </a:defRPr>
            </a:lvl8pPr>
            <a:lvl9pPr indent="-317500" lvl="8" marL="4114800" algn="ctr">
              <a:spcBef>
                <a:spcPts val="1600"/>
              </a:spcBef>
              <a:spcAft>
                <a:spcPts val="1600"/>
              </a:spcAft>
              <a:buClr>
                <a:srgbClr val="FF5301"/>
              </a:buClr>
              <a:buSzPts val="1400"/>
              <a:buFont typeface="Open Sans"/>
              <a:buChar char="■"/>
              <a:defRPr>
                <a:solidFill>
                  <a:srgbClr val="FF5301"/>
                </a:solidFill>
                <a:latin typeface="Open Sans"/>
                <a:ea typeface="Open Sans"/>
                <a:cs typeface="Open Sans"/>
                <a:sym typeface="Open Sans"/>
              </a:defRPr>
            </a:lvl9pPr>
          </a:lstStyle>
          <a:p/>
        </p:txBody>
      </p:sp>
      <p:sp>
        <p:nvSpPr>
          <p:cNvPr id="100" name="Google Shape;100;p12"/>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rgbClr val="FF5301"/>
                </a:solidFill>
              </a:defRPr>
            </a:lvl1pPr>
            <a:lvl2pPr lvl="1">
              <a:buNone/>
              <a:defRPr>
                <a:solidFill>
                  <a:srgbClr val="FF5301"/>
                </a:solidFill>
              </a:defRPr>
            </a:lvl2pPr>
            <a:lvl3pPr lvl="2">
              <a:buNone/>
              <a:defRPr>
                <a:solidFill>
                  <a:srgbClr val="FF5301"/>
                </a:solidFill>
              </a:defRPr>
            </a:lvl3pPr>
            <a:lvl4pPr lvl="3">
              <a:buNone/>
              <a:defRPr>
                <a:solidFill>
                  <a:srgbClr val="FF5301"/>
                </a:solidFill>
              </a:defRPr>
            </a:lvl4pPr>
            <a:lvl5pPr lvl="4">
              <a:buNone/>
              <a:defRPr>
                <a:solidFill>
                  <a:srgbClr val="FF5301"/>
                </a:solidFill>
              </a:defRPr>
            </a:lvl5pPr>
            <a:lvl6pPr lvl="5">
              <a:buNone/>
              <a:defRPr>
                <a:solidFill>
                  <a:srgbClr val="FF5301"/>
                </a:solidFill>
              </a:defRPr>
            </a:lvl6pPr>
            <a:lvl7pPr lvl="6">
              <a:buNone/>
              <a:defRPr>
                <a:solidFill>
                  <a:srgbClr val="FF5301"/>
                </a:solidFill>
              </a:defRPr>
            </a:lvl7pPr>
            <a:lvl8pPr lvl="7">
              <a:buNone/>
              <a:defRPr>
                <a:solidFill>
                  <a:srgbClr val="FF5301"/>
                </a:solidFill>
              </a:defRPr>
            </a:lvl8pPr>
            <a:lvl9pPr lvl="8">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FGST0005-Background.jpg" id="101" name="Google Shape;101;p12"/>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102" name="Google Shape;102;p12"/>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2"/>
          <p:cNvSpPr txBox="1"/>
          <p:nvPr>
            <p:ph idx="3"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104" name="Google Shape;104;p12"/>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105" name="Google Shape;105;p12"/>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06" name="Shape 106"/>
        <p:cNvGrpSpPr/>
        <p:nvPr/>
      </p:nvGrpSpPr>
      <p:grpSpPr>
        <a:xfrm>
          <a:off x="0" y="0"/>
          <a:ext cx="0" cy="0"/>
          <a:chOff x="0" y="0"/>
          <a:chExt cx="0" cy="0"/>
        </a:xfrm>
      </p:grpSpPr>
      <p:pic>
        <p:nvPicPr>
          <p:cNvPr descr="FGST0005-Background.jpg" id="107" name="Google Shape;107;p13"/>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108" name="Google Shape;108;p13"/>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3"/>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110" name="Google Shape;110;p13"/>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111" name="Google Shape;111;p13"/>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112" name="Shape 112"/>
        <p:cNvGrpSpPr/>
        <p:nvPr/>
      </p:nvGrpSpPr>
      <p:grpSpPr>
        <a:xfrm>
          <a:off x="0" y="0"/>
          <a:ext cx="0" cy="0"/>
          <a:chOff x="0" y="0"/>
          <a:chExt cx="0" cy="0"/>
        </a:xfrm>
      </p:grpSpPr>
      <p:sp>
        <p:nvSpPr>
          <p:cNvPr id="113" name="Google Shape;113;p14"/>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2800"/>
              <a:buNone/>
              <a:defRPr b="0" sz="2700">
                <a:solidFill>
                  <a:schemeClr val="lt1"/>
                </a:solidFill>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1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rtl="0">
              <a:buNone/>
              <a:defRPr sz="1300">
                <a:solidFill>
                  <a:schemeClr val="dk1"/>
                </a:solidFill>
              </a:defRPr>
            </a:lvl1pPr>
            <a:lvl2pPr lvl="1" rtl="0">
              <a:buNone/>
              <a:defRPr sz="1300">
                <a:solidFill>
                  <a:schemeClr val="dk1"/>
                </a:solidFill>
              </a:defRPr>
            </a:lvl2pPr>
            <a:lvl3pPr lvl="2" rtl="0">
              <a:buNone/>
              <a:defRPr sz="1300">
                <a:solidFill>
                  <a:schemeClr val="dk1"/>
                </a:solidFill>
              </a:defRPr>
            </a:lvl3pPr>
            <a:lvl4pPr lvl="3" rtl="0">
              <a:buNone/>
              <a:defRPr sz="1300">
                <a:solidFill>
                  <a:schemeClr val="dk1"/>
                </a:solidFill>
              </a:defRPr>
            </a:lvl4pPr>
            <a:lvl5pPr lvl="4" rtl="0">
              <a:buNone/>
              <a:defRPr sz="1300">
                <a:solidFill>
                  <a:schemeClr val="dk1"/>
                </a:solidFill>
              </a:defRPr>
            </a:lvl5pPr>
            <a:lvl6pPr lvl="5" rtl="0">
              <a:buNone/>
              <a:defRPr sz="1300">
                <a:solidFill>
                  <a:schemeClr val="dk1"/>
                </a:solidFill>
              </a:defRPr>
            </a:lvl6pPr>
            <a:lvl7pPr lvl="6" rtl="0">
              <a:buNone/>
              <a:defRPr sz="1300">
                <a:solidFill>
                  <a:schemeClr val="dk1"/>
                </a:solidFill>
              </a:defRPr>
            </a:lvl7pPr>
            <a:lvl8pPr lvl="7" rtl="0">
              <a:buNone/>
              <a:defRPr sz="1300">
                <a:solidFill>
                  <a:schemeClr val="dk1"/>
                </a:solidFill>
              </a:defRPr>
            </a:lvl8pPr>
            <a:lvl9pPr lvl="8" rtl="0">
              <a:buNone/>
              <a:defRPr sz="1300">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7" name="Shape 17"/>
        <p:cNvGrpSpPr/>
        <p:nvPr/>
      </p:nvGrpSpPr>
      <p:grpSpPr>
        <a:xfrm>
          <a:off x="0" y="0"/>
          <a:ext cx="0" cy="0"/>
          <a:chOff x="0" y="0"/>
          <a:chExt cx="0" cy="0"/>
        </a:xfrm>
      </p:grpSpPr>
      <p:pic>
        <p:nvPicPr>
          <p:cNvPr descr="FGST0005-Background.jpg" id="18" name="Google Shape;18;p3"/>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19" name="Google Shape;19;p3"/>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a:buNone/>
              <a:defRPr>
                <a:solidFill>
                  <a:srgbClr val="FF5301"/>
                </a:solidFill>
              </a:defRPr>
            </a:lvl1pPr>
            <a:lvl2pPr lvl="1">
              <a:buNone/>
              <a:defRPr>
                <a:solidFill>
                  <a:srgbClr val="FF5301"/>
                </a:solidFill>
              </a:defRPr>
            </a:lvl2pPr>
            <a:lvl3pPr lvl="2">
              <a:buNone/>
              <a:defRPr>
                <a:solidFill>
                  <a:srgbClr val="FF5301"/>
                </a:solidFill>
              </a:defRPr>
            </a:lvl3pPr>
            <a:lvl4pPr lvl="3">
              <a:buNone/>
              <a:defRPr>
                <a:solidFill>
                  <a:srgbClr val="FF5301"/>
                </a:solidFill>
              </a:defRPr>
            </a:lvl4pPr>
            <a:lvl5pPr lvl="4">
              <a:buNone/>
              <a:defRPr>
                <a:solidFill>
                  <a:srgbClr val="FF5301"/>
                </a:solidFill>
              </a:defRPr>
            </a:lvl5pPr>
            <a:lvl6pPr lvl="5">
              <a:buNone/>
              <a:defRPr>
                <a:solidFill>
                  <a:srgbClr val="FF5301"/>
                </a:solidFill>
              </a:defRPr>
            </a:lvl6pPr>
            <a:lvl7pPr lvl="6">
              <a:buNone/>
              <a:defRPr>
                <a:solidFill>
                  <a:srgbClr val="FF5301"/>
                </a:solidFill>
              </a:defRPr>
            </a:lvl7pPr>
            <a:lvl8pPr lvl="7">
              <a:buNone/>
              <a:defRPr>
                <a:solidFill>
                  <a:srgbClr val="FF5301"/>
                </a:solidFill>
              </a:defRPr>
            </a:lvl8pPr>
            <a:lvl9pPr lvl="8">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3"/>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5301"/>
              </a:buClr>
              <a:buSzPts val="3600"/>
              <a:buFont typeface="Arvo"/>
              <a:buNone/>
              <a:defRPr sz="3600">
                <a:solidFill>
                  <a:srgbClr val="FF5301"/>
                </a:solidFill>
                <a:latin typeface="Arvo"/>
                <a:ea typeface="Arvo"/>
                <a:cs typeface="Arvo"/>
                <a:sym typeface="Arvo"/>
              </a:defRPr>
            </a:lvl1pPr>
            <a:lvl2pPr lvl="1" rtl="0">
              <a:spcBef>
                <a:spcPts val="0"/>
              </a:spcBef>
              <a:spcAft>
                <a:spcPts val="0"/>
              </a:spcAft>
              <a:buClr>
                <a:srgbClr val="FF5301"/>
              </a:buClr>
              <a:buSzPts val="2800"/>
              <a:buFont typeface="Arvo"/>
              <a:buNone/>
              <a:defRPr>
                <a:solidFill>
                  <a:srgbClr val="FF5301"/>
                </a:solidFill>
                <a:latin typeface="Arvo"/>
                <a:ea typeface="Arvo"/>
                <a:cs typeface="Arvo"/>
                <a:sym typeface="Arvo"/>
              </a:defRPr>
            </a:lvl2pPr>
            <a:lvl3pPr lvl="2" rtl="0">
              <a:spcBef>
                <a:spcPts val="0"/>
              </a:spcBef>
              <a:spcAft>
                <a:spcPts val="0"/>
              </a:spcAft>
              <a:buClr>
                <a:srgbClr val="FF5301"/>
              </a:buClr>
              <a:buSzPts val="2800"/>
              <a:buFont typeface="Arvo"/>
              <a:buNone/>
              <a:defRPr>
                <a:solidFill>
                  <a:srgbClr val="FF5301"/>
                </a:solidFill>
                <a:latin typeface="Arvo"/>
                <a:ea typeface="Arvo"/>
                <a:cs typeface="Arvo"/>
                <a:sym typeface="Arvo"/>
              </a:defRPr>
            </a:lvl3pPr>
            <a:lvl4pPr lvl="3" rtl="0">
              <a:spcBef>
                <a:spcPts val="0"/>
              </a:spcBef>
              <a:spcAft>
                <a:spcPts val="0"/>
              </a:spcAft>
              <a:buClr>
                <a:srgbClr val="FF5301"/>
              </a:buClr>
              <a:buSzPts val="2800"/>
              <a:buFont typeface="Arvo"/>
              <a:buNone/>
              <a:defRPr>
                <a:solidFill>
                  <a:srgbClr val="FF5301"/>
                </a:solidFill>
                <a:latin typeface="Arvo"/>
                <a:ea typeface="Arvo"/>
                <a:cs typeface="Arvo"/>
                <a:sym typeface="Arvo"/>
              </a:defRPr>
            </a:lvl4pPr>
            <a:lvl5pPr lvl="4" rtl="0">
              <a:spcBef>
                <a:spcPts val="0"/>
              </a:spcBef>
              <a:spcAft>
                <a:spcPts val="0"/>
              </a:spcAft>
              <a:buClr>
                <a:srgbClr val="FF5301"/>
              </a:buClr>
              <a:buSzPts val="2800"/>
              <a:buFont typeface="Arvo"/>
              <a:buNone/>
              <a:defRPr>
                <a:solidFill>
                  <a:srgbClr val="FF5301"/>
                </a:solidFill>
                <a:latin typeface="Arvo"/>
                <a:ea typeface="Arvo"/>
                <a:cs typeface="Arvo"/>
                <a:sym typeface="Arvo"/>
              </a:defRPr>
            </a:lvl5pPr>
            <a:lvl6pPr lvl="5" rtl="0">
              <a:spcBef>
                <a:spcPts val="0"/>
              </a:spcBef>
              <a:spcAft>
                <a:spcPts val="0"/>
              </a:spcAft>
              <a:buClr>
                <a:srgbClr val="FF5301"/>
              </a:buClr>
              <a:buSzPts val="2800"/>
              <a:buFont typeface="Arvo"/>
              <a:buNone/>
              <a:defRPr>
                <a:solidFill>
                  <a:srgbClr val="FF5301"/>
                </a:solidFill>
                <a:latin typeface="Arvo"/>
                <a:ea typeface="Arvo"/>
                <a:cs typeface="Arvo"/>
                <a:sym typeface="Arvo"/>
              </a:defRPr>
            </a:lvl6pPr>
            <a:lvl7pPr lvl="6" rtl="0">
              <a:spcBef>
                <a:spcPts val="0"/>
              </a:spcBef>
              <a:spcAft>
                <a:spcPts val="0"/>
              </a:spcAft>
              <a:buClr>
                <a:srgbClr val="FF5301"/>
              </a:buClr>
              <a:buSzPts val="2800"/>
              <a:buFont typeface="Arvo"/>
              <a:buNone/>
              <a:defRPr>
                <a:solidFill>
                  <a:srgbClr val="FF5301"/>
                </a:solidFill>
                <a:latin typeface="Arvo"/>
                <a:ea typeface="Arvo"/>
                <a:cs typeface="Arvo"/>
                <a:sym typeface="Arvo"/>
              </a:defRPr>
            </a:lvl7pPr>
            <a:lvl8pPr lvl="7" rtl="0">
              <a:spcBef>
                <a:spcPts val="0"/>
              </a:spcBef>
              <a:spcAft>
                <a:spcPts val="0"/>
              </a:spcAft>
              <a:buClr>
                <a:srgbClr val="FF5301"/>
              </a:buClr>
              <a:buSzPts val="2800"/>
              <a:buFont typeface="Arvo"/>
              <a:buNone/>
              <a:defRPr>
                <a:solidFill>
                  <a:srgbClr val="FF5301"/>
                </a:solidFill>
                <a:latin typeface="Arvo"/>
                <a:ea typeface="Arvo"/>
                <a:cs typeface="Arvo"/>
                <a:sym typeface="Arvo"/>
              </a:defRPr>
            </a:lvl8pPr>
            <a:lvl9pPr lvl="8" rtl="0">
              <a:spcBef>
                <a:spcPts val="0"/>
              </a:spcBef>
              <a:spcAft>
                <a:spcPts val="0"/>
              </a:spcAft>
              <a:buClr>
                <a:srgbClr val="FF5301"/>
              </a:buClr>
              <a:buSzPts val="2800"/>
              <a:buFont typeface="Arvo"/>
              <a:buNone/>
              <a:defRPr>
                <a:solidFill>
                  <a:srgbClr val="FF5301"/>
                </a:solidFill>
                <a:latin typeface="Arvo"/>
                <a:ea typeface="Arvo"/>
                <a:cs typeface="Arvo"/>
                <a:sym typeface="Arvo"/>
              </a:defRPr>
            </a:lvl9pPr>
          </a:lstStyle>
          <a:p/>
        </p:txBody>
      </p:sp>
      <p:pic>
        <p:nvPicPr>
          <p:cNvPr descr="logo-185x90.png" id="21" name="Google Shape;21;p3"/>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22" name="Google Shape;22;p3"/>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4" name="Shape 24"/>
        <p:cNvGrpSpPr/>
        <p:nvPr/>
      </p:nvGrpSpPr>
      <p:grpSpPr>
        <a:xfrm>
          <a:off x="0" y="0"/>
          <a:ext cx="0" cy="0"/>
          <a:chOff x="0" y="0"/>
          <a:chExt cx="0" cy="0"/>
        </a:xfrm>
      </p:grpSpPr>
      <p:pic>
        <p:nvPicPr>
          <p:cNvPr descr="FGST0005-Background.jpg" id="25" name="Google Shape;25;p4"/>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26" name="Google Shape;26;p4"/>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idx="1" type="body"/>
          </p:nvPr>
        </p:nvSpPr>
        <p:spPr>
          <a:xfrm>
            <a:off x="311700" y="919200"/>
            <a:ext cx="8520600" cy="2924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Clr>
                <a:srgbClr val="434343"/>
              </a:buClr>
              <a:buSzPts val="1800"/>
              <a:buFont typeface="Open Sans"/>
              <a:buChar char="●"/>
              <a:defRPr>
                <a:solidFill>
                  <a:srgbClr val="434343"/>
                </a:solidFill>
                <a:latin typeface="Open Sans"/>
                <a:ea typeface="Open Sans"/>
                <a:cs typeface="Open Sans"/>
                <a:sym typeface="Open Sans"/>
              </a:defRPr>
            </a:lvl1pPr>
            <a:lvl2pPr indent="-317500" lvl="1" marL="9144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2pPr>
            <a:lvl3pPr indent="-317500" lvl="2" marL="13716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3pPr>
            <a:lvl4pPr indent="-317500" lvl="3" marL="18288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4pPr>
            <a:lvl5pPr indent="-317500" lvl="4" marL="22860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5pPr>
            <a:lvl6pPr indent="-317500" lvl="5" marL="27432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6pPr>
            <a:lvl7pPr indent="-317500" lvl="6" marL="32004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7pPr>
            <a:lvl8pPr indent="-317500" lvl="7" marL="3657600">
              <a:spcBef>
                <a:spcPts val="1600"/>
              </a:spcBef>
              <a:spcAft>
                <a:spcPts val="0"/>
              </a:spcAft>
              <a:buClr>
                <a:srgbClr val="434343"/>
              </a:buClr>
              <a:buSzPts val="1400"/>
              <a:buFont typeface="Open Sans"/>
              <a:buChar char="○"/>
              <a:defRPr>
                <a:solidFill>
                  <a:srgbClr val="434343"/>
                </a:solidFill>
                <a:latin typeface="Open Sans"/>
                <a:ea typeface="Open Sans"/>
                <a:cs typeface="Open Sans"/>
                <a:sym typeface="Open Sans"/>
              </a:defRPr>
            </a:lvl8pPr>
            <a:lvl9pPr indent="-317500" lvl="8" marL="4114800">
              <a:spcBef>
                <a:spcPts val="1600"/>
              </a:spcBef>
              <a:spcAft>
                <a:spcPts val="1600"/>
              </a:spcAft>
              <a:buClr>
                <a:srgbClr val="434343"/>
              </a:buClr>
              <a:buSzPts val="1400"/>
              <a:buFont typeface="Open Sans"/>
              <a:buChar char="■"/>
              <a:defRPr>
                <a:solidFill>
                  <a:srgbClr val="434343"/>
                </a:solidFill>
                <a:latin typeface="Open Sans"/>
                <a:ea typeface="Open Sans"/>
                <a:cs typeface="Open Sans"/>
                <a:sym typeface="Open Sans"/>
              </a:defRPr>
            </a:lvl9pPr>
          </a:lstStyle>
          <a:p/>
        </p:txBody>
      </p:sp>
      <p:sp>
        <p:nvSpPr>
          <p:cNvPr id="28" name="Google Shape;28;p4"/>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63D27"/>
              </a:buClr>
              <a:buSzPts val="3600"/>
              <a:buFont typeface="Arvo"/>
              <a:buNone/>
              <a:defRPr sz="3600">
                <a:solidFill>
                  <a:srgbClr val="F63D27"/>
                </a:solidFill>
                <a:latin typeface="Arvo"/>
                <a:ea typeface="Arvo"/>
                <a:cs typeface="Arvo"/>
                <a:sym typeface="Arvo"/>
              </a:defRPr>
            </a:lvl1pPr>
            <a:lvl2pPr lvl="1" rtl="0">
              <a:spcBef>
                <a:spcPts val="0"/>
              </a:spcBef>
              <a:spcAft>
                <a:spcPts val="0"/>
              </a:spcAft>
              <a:buClr>
                <a:srgbClr val="F63D27"/>
              </a:buClr>
              <a:buSzPts val="2800"/>
              <a:buFont typeface="Arvo"/>
              <a:buNone/>
              <a:defRPr>
                <a:solidFill>
                  <a:srgbClr val="F63D27"/>
                </a:solidFill>
                <a:latin typeface="Arvo"/>
                <a:ea typeface="Arvo"/>
                <a:cs typeface="Arvo"/>
                <a:sym typeface="Arvo"/>
              </a:defRPr>
            </a:lvl2pPr>
            <a:lvl3pPr lvl="2" rtl="0">
              <a:spcBef>
                <a:spcPts val="0"/>
              </a:spcBef>
              <a:spcAft>
                <a:spcPts val="0"/>
              </a:spcAft>
              <a:buClr>
                <a:srgbClr val="F63D27"/>
              </a:buClr>
              <a:buSzPts val="2800"/>
              <a:buFont typeface="Arvo"/>
              <a:buNone/>
              <a:defRPr>
                <a:solidFill>
                  <a:srgbClr val="F63D27"/>
                </a:solidFill>
                <a:latin typeface="Arvo"/>
                <a:ea typeface="Arvo"/>
                <a:cs typeface="Arvo"/>
                <a:sym typeface="Arvo"/>
              </a:defRPr>
            </a:lvl3pPr>
            <a:lvl4pPr lvl="3" rtl="0">
              <a:spcBef>
                <a:spcPts val="0"/>
              </a:spcBef>
              <a:spcAft>
                <a:spcPts val="0"/>
              </a:spcAft>
              <a:buClr>
                <a:srgbClr val="F63D27"/>
              </a:buClr>
              <a:buSzPts val="2800"/>
              <a:buFont typeface="Arvo"/>
              <a:buNone/>
              <a:defRPr>
                <a:solidFill>
                  <a:srgbClr val="F63D27"/>
                </a:solidFill>
                <a:latin typeface="Arvo"/>
                <a:ea typeface="Arvo"/>
                <a:cs typeface="Arvo"/>
                <a:sym typeface="Arvo"/>
              </a:defRPr>
            </a:lvl4pPr>
            <a:lvl5pPr lvl="4" rtl="0">
              <a:spcBef>
                <a:spcPts val="0"/>
              </a:spcBef>
              <a:spcAft>
                <a:spcPts val="0"/>
              </a:spcAft>
              <a:buClr>
                <a:srgbClr val="F63D27"/>
              </a:buClr>
              <a:buSzPts val="2800"/>
              <a:buFont typeface="Arvo"/>
              <a:buNone/>
              <a:defRPr>
                <a:solidFill>
                  <a:srgbClr val="F63D27"/>
                </a:solidFill>
                <a:latin typeface="Arvo"/>
                <a:ea typeface="Arvo"/>
                <a:cs typeface="Arvo"/>
                <a:sym typeface="Arvo"/>
              </a:defRPr>
            </a:lvl5pPr>
            <a:lvl6pPr lvl="5" rtl="0">
              <a:spcBef>
                <a:spcPts val="0"/>
              </a:spcBef>
              <a:spcAft>
                <a:spcPts val="0"/>
              </a:spcAft>
              <a:buClr>
                <a:srgbClr val="F63D27"/>
              </a:buClr>
              <a:buSzPts val="2800"/>
              <a:buFont typeface="Arvo"/>
              <a:buNone/>
              <a:defRPr>
                <a:solidFill>
                  <a:srgbClr val="F63D27"/>
                </a:solidFill>
                <a:latin typeface="Arvo"/>
                <a:ea typeface="Arvo"/>
                <a:cs typeface="Arvo"/>
                <a:sym typeface="Arvo"/>
              </a:defRPr>
            </a:lvl6pPr>
            <a:lvl7pPr lvl="6" rtl="0">
              <a:spcBef>
                <a:spcPts val="0"/>
              </a:spcBef>
              <a:spcAft>
                <a:spcPts val="0"/>
              </a:spcAft>
              <a:buClr>
                <a:srgbClr val="F63D27"/>
              </a:buClr>
              <a:buSzPts val="2800"/>
              <a:buFont typeface="Arvo"/>
              <a:buNone/>
              <a:defRPr>
                <a:solidFill>
                  <a:srgbClr val="F63D27"/>
                </a:solidFill>
                <a:latin typeface="Arvo"/>
                <a:ea typeface="Arvo"/>
                <a:cs typeface="Arvo"/>
                <a:sym typeface="Arvo"/>
              </a:defRPr>
            </a:lvl7pPr>
            <a:lvl8pPr lvl="7" rtl="0">
              <a:spcBef>
                <a:spcPts val="0"/>
              </a:spcBef>
              <a:spcAft>
                <a:spcPts val="0"/>
              </a:spcAft>
              <a:buClr>
                <a:srgbClr val="F63D27"/>
              </a:buClr>
              <a:buSzPts val="2800"/>
              <a:buFont typeface="Arvo"/>
              <a:buNone/>
              <a:defRPr>
                <a:solidFill>
                  <a:srgbClr val="F63D27"/>
                </a:solidFill>
                <a:latin typeface="Arvo"/>
                <a:ea typeface="Arvo"/>
                <a:cs typeface="Arvo"/>
                <a:sym typeface="Arvo"/>
              </a:defRPr>
            </a:lvl8pPr>
            <a:lvl9pPr lvl="8" rtl="0">
              <a:spcBef>
                <a:spcPts val="0"/>
              </a:spcBef>
              <a:spcAft>
                <a:spcPts val="0"/>
              </a:spcAft>
              <a:buClr>
                <a:srgbClr val="F63D27"/>
              </a:buClr>
              <a:buSzPts val="2800"/>
              <a:buFont typeface="Arvo"/>
              <a:buNone/>
              <a:defRPr>
                <a:solidFill>
                  <a:srgbClr val="F63D27"/>
                </a:solidFill>
                <a:latin typeface="Arvo"/>
                <a:ea typeface="Arvo"/>
                <a:cs typeface="Arvo"/>
                <a:sym typeface="Arvo"/>
              </a:defRPr>
            </a:lvl9pPr>
          </a:lstStyle>
          <a:p/>
        </p:txBody>
      </p:sp>
      <p:sp>
        <p:nvSpPr>
          <p:cNvPr id="29" name="Google Shape;29;p4"/>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30" name="Google Shape;30;p4"/>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31" name="Google Shape;31;p4"/>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2" name="Shape 32"/>
        <p:cNvGrpSpPr/>
        <p:nvPr/>
      </p:nvGrpSpPr>
      <p:grpSpPr>
        <a:xfrm>
          <a:off x="0" y="0"/>
          <a:ext cx="0" cy="0"/>
          <a:chOff x="0" y="0"/>
          <a:chExt cx="0" cy="0"/>
        </a:xfrm>
      </p:grpSpPr>
      <p:pic>
        <p:nvPicPr>
          <p:cNvPr descr="FGST0005-Background.jpg" id="33" name="Google Shape;33;p5"/>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34" name="Google Shape;34;p5"/>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txBox="1"/>
          <p:nvPr>
            <p:ph idx="1" type="body"/>
          </p:nvPr>
        </p:nvSpPr>
        <p:spPr>
          <a:xfrm>
            <a:off x="311700" y="1452600"/>
            <a:ext cx="3999900" cy="2895000"/>
          </a:xfrm>
          <a:prstGeom prst="rect">
            <a:avLst/>
          </a:prstGeom>
        </p:spPr>
        <p:txBody>
          <a:bodyPr anchorCtr="0" anchor="t" bIns="91425" lIns="91425" spcFirstLastPara="1" rIns="91425" wrap="square" tIns="91425">
            <a:noAutofit/>
          </a:bodyPr>
          <a:lstStyle>
            <a:lvl1pPr indent="-317500" lvl="0" marL="457200" algn="just">
              <a:spcBef>
                <a:spcPts val="0"/>
              </a:spcBef>
              <a:spcAft>
                <a:spcPts val="0"/>
              </a:spcAft>
              <a:buClr>
                <a:srgbClr val="434343"/>
              </a:buClr>
              <a:buSzPts val="1400"/>
              <a:buFont typeface="Open Sans"/>
              <a:buChar char="●"/>
              <a:defRPr sz="1400">
                <a:solidFill>
                  <a:srgbClr val="434343"/>
                </a:solidFill>
                <a:latin typeface="Open Sans"/>
                <a:ea typeface="Open Sans"/>
                <a:cs typeface="Open Sans"/>
                <a:sym typeface="Open Sans"/>
              </a:defRPr>
            </a:lvl1pPr>
            <a:lvl2pPr indent="-304800" lvl="1" marL="9144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36" name="Google Shape;36;p5"/>
          <p:cNvSpPr txBox="1"/>
          <p:nvPr>
            <p:ph idx="2" type="body"/>
          </p:nvPr>
        </p:nvSpPr>
        <p:spPr>
          <a:xfrm>
            <a:off x="4832400" y="1452600"/>
            <a:ext cx="3999900" cy="2895000"/>
          </a:xfrm>
          <a:prstGeom prst="rect">
            <a:avLst/>
          </a:prstGeom>
        </p:spPr>
        <p:txBody>
          <a:bodyPr anchorCtr="0" anchor="t" bIns="91425" lIns="91425" spcFirstLastPara="1" rIns="91425" wrap="square" tIns="91425">
            <a:noAutofit/>
          </a:bodyPr>
          <a:lstStyle>
            <a:lvl1pPr indent="-317500" lvl="0" marL="457200" algn="just">
              <a:spcBef>
                <a:spcPts val="0"/>
              </a:spcBef>
              <a:spcAft>
                <a:spcPts val="0"/>
              </a:spcAft>
              <a:buClr>
                <a:srgbClr val="434343"/>
              </a:buClr>
              <a:buSzPts val="1400"/>
              <a:buFont typeface="Open Sans"/>
              <a:buChar char="●"/>
              <a:defRPr sz="1400">
                <a:solidFill>
                  <a:srgbClr val="434343"/>
                </a:solidFill>
                <a:latin typeface="Open Sans"/>
                <a:ea typeface="Open Sans"/>
                <a:cs typeface="Open Sans"/>
                <a:sym typeface="Open Sans"/>
              </a:defRPr>
            </a:lvl1pPr>
            <a:lvl2pPr indent="-304800" lvl="1" marL="9144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37" name="Google Shape;37;p5"/>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63D27"/>
              </a:buClr>
              <a:buSzPts val="3600"/>
              <a:buFont typeface="Arvo"/>
              <a:buNone/>
              <a:defRPr sz="3600">
                <a:solidFill>
                  <a:srgbClr val="F63D27"/>
                </a:solidFill>
                <a:latin typeface="Arvo"/>
                <a:ea typeface="Arvo"/>
                <a:cs typeface="Arvo"/>
                <a:sym typeface="Arvo"/>
              </a:defRPr>
            </a:lvl1pPr>
            <a:lvl2pPr lvl="1" rtl="0">
              <a:spcBef>
                <a:spcPts val="0"/>
              </a:spcBef>
              <a:spcAft>
                <a:spcPts val="0"/>
              </a:spcAft>
              <a:buClr>
                <a:srgbClr val="FF5301"/>
              </a:buClr>
              <a:buSzPts val="2800"/>
              <a:buFont typeface="Arvo"/>
              <a:buNone/>
              <a:defRPr>
                <a:solidFill>
                  <a:srgbClr val="FF5301"/>
                </a:solidFill>
                <a:latin typeface="Arvo"/>
                <a:ea typeface="Arvo"/>
                <a:cs typeface="Arvo"/>
                <a:sym typeface="Arvo"/>
              </a:defRPr>
            </a:lvl2pPr>
            <a:lvl3pPr lvl="2" rtl="0">
              <a:spcBef>
                <a:spcPts val="0"/>
              </a:spcBef>
              <a:spcAft>
                <a:spcPts val="0"/>
              </a:spcAft>
              <a:buClr>
                <a:srgbClr val="FF5301"/>
              </a:buClr>
              <a:buSzPts val="2800"/>
              <a:buFont typeface="Arvo"/>
              <a:buNone/>
              <a:defRPr>
                <a:solidFill>
                  <a:srgbClr val="FF5301"/>
                </a:solidFill>
                <a:latin typeface="Arvo"/>
                <a:ea typeface="Arvo"/>
                <a:cs typeface="Arvo"/>
                <a:sym typeface="Arvo"/>
              </a:defRPr>
            </a:lvl3pPr>
            <a:lvl4pPr lvl="3" rtl="0">
              <a:spcBef>
                <a:spcPts val="0"/>
              </a:spcBef>
              <a:spcAft>
                <a:spcPts val="0"/>
              </a:spcAft>
              <a:buClr>
                <a:srgbClr val="FF5301"/>
              </a:buClr>
              <a:buSzPts val="2800"/>
              <a:buFont typeface="Arvo"/>
              <a:buNone/>
              <a:defRPr>
                <a:solidFill>
                  <a:srgbClr val="FF5301"/>
                </a:solidFill>
                <a:latin typeface="Arvo"/>
                <a:ea typeface="Arvo"/>
                <a:cs typeface="Arvo"/>
                <a:sym typeface="Arvo"/>
              </a:defRPr>
            </a:lvl4pPr>
            <a:lvl5pPr lvl="4" rtl="0">
              <a:spcBef>
                <a:spcPts val="0"/>
              </a:spcBef>
              <a:spcAft>
                <a:spcPts val="0"/>
              </a:spcAft>
              <a:buClr>
                <a:srgbClr val="FF5301"/>
              </a:buClr>
              <a:buSzPts val="2800"/>
              <a:buFont typeface="Arvo"/>
              <a:buNone/>
              <a:defRPr>
                <a:solidFill>
                  <a:srgbClr val="FF5301"/>
                </a:solidFill>
                <a:latin typeface="Arvo"/>
                <a:ea typeface="Arvo"/>
                <a:cs typeface="Arvo"/>
                <a:sym typeface="Arvo"/>
              </a:defRPr>
            </a:lvl5pPr>
            <a:lvl6pPr lvl="5" rtl="0">
              <a:spcBef>
                <a:spcPts val="0"/>
              </a:spcBef>
              <a:spcAft>
                <a:spcPts val="0"/>
              </a:spcAft>
              <a:buClr>
                <a:srgbClr val="FF5301"/>
              </a:buClr>
              <a:buSzPts val="2800"/>
              <a:buFont typeface="Arvo"/>
              <a:buNone/>
              <a:defRPr>
                <a:solidFill>
                  <a:srgbClr val="FF5301"/>
                </a:solidFill>
                <a:latin typeface="Arvo"/>
                <a:ea typeface="Arvo"/>
                <a:cs typeface="Arvo"/>
                <a:sym typeface="Arvo"/>
              </a:defRPr>
            </a:lvl6pPr>
            <a:lvl7pPr lvl="6" rtl="0">
              <a:spcBef>
                <a:spcPts val="0"/>
              </a:spcBef>
              <a:spcAft>
                <a:spcPts val="0"/>
              </a:spcAft>
              <a:buClr>
                <a:srgbClr val="FF5301"/>
              </a:buClr>
              <a:buSzPts val="2800"/>
              <a:buFont typeface="Arvo"/>
              <a:buNone/>
              <a:defRPr>
                <a:solidFill>
                  <a:srgbClr val="FF5301"/>
                </a:solidFill>
                <a:latin typeface="Arvo"/>
                <a:ea typeface="Arvo"/>
                <a:cs typeface="Arvo"/>
                <a:sym typeface="Arvo"/>
              </a:defRPr>
            </a:lvl7pPr>
            <a:lvl8pPr lvl="7" rtl="0">
              <a:spcBef>
                <a:spcPts val="0"/>
              </a:spcBef>
              <a:spcAft>
                <a:spcPts val="0"/>
              </a:spcAft>
              <a:buClr>
                <a:srgbClr val="FF5301"/>
              </a:buClr>
              <a:buSzPts val="2800"/>
              <a:buFont typeface="Arvo"/>
              <a:buNone/>
              <a:defRPr>
                <a:solidFill>
                  <a:srgbClr val="FF5301"/>
                </a:solidFill>
                <a:latin typeface="Arvo"/>
                <a:ea typeface="Arvo"/>
                <a:cs typeface="Arvo"/>
                <a:sym typeface="Arvo"/>
              </a:defRPr>
            </a:lvl8pPr>
            <a:lvl9pPr lvl="8" rtl="0">
              <a:spcBef>
                <a:spcPts val="0"/>
              </a:spcBef>
              <a:spcAft>
                <a:spcPts val="0"/>
              </a:spcAft>
              <a:buClr>
                <a:srgbClr val="FF5301"/>
              </a:buClr>
              <a:buSzPts val="2800"/>
              <a:buFont typeface="Arvo"/>
              <a:buNone/>
              <a:defRPr>
                <a:solidFill>
                  <a:srgbClr val="FF5301"/>
                </a:solidFill>
                <a:latin typeface="Arvo"/>
                <a:ea typeface="Arvo"/>
                <a:cs typeface="Arvo"/>
                <a:sym typeface="Arvo"/>
              </a:defRPr>
            </a:lvl9pPr>
          </a:lstStyle>
          <a:p/>
        </p:txBody>
      </p:sp>
      <p:sp>
        <p:nvSpPr>
          <p:cNvPr id="38" name="Google Shape;38;p5"/>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39" name="Google Shape;39;p5"/>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40" name="Google Shape;40;p5"/>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
        <p:nvSpPr>
          <p:cNvPr id="41" name="Google Shape;41;p5"/>
          <p:cNvSpPr txBox="1"/>
          <p:nvPr>
            <p:ph idx="3" type="subTitle"/>
          </p:nvPr>
        </p:nvSpPr>
        <p:spPr>
          <a:xfrm>
            <a:off x="311700" y="1009500"/>
            <a:ext cx="39999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a:spcBef>
                <a:spcPts val="1600"/>
              </a:spcBef>
              <a:spcAft>
                <a:spcPts val="1600"/>
              </a:spcAft>
              <a:buNone/>
              <a:defRPr>
                <a:solidFill>
                  <a:srgbClr val="F63D27"/>
                </a:solidFill>
                <a:latin typeface="Arvo"/>
                <a:ea typeface="Arvo"/>
                <a:cs typeface="Arvo"/>
                <a:sym typeface="Arvo"/>
              </a:defRPr>
            </a:lvl9pPr>
          </a:lstStyle>
          <a:p/>
        </p:txBody>
      </p:sp>
      <p:sp>
        <p:nvSpPr>
          <p:cNvPr id="42" name="Google Shape;42;p5"/>
          <p:cNvSpPr txBox="1"/>
          <p:nvPr>
            <p:ph idx="4" type="subTitle"/>
          </p:nvPr>
        </p:nvSpPr>
        <p:spPr>
          <a:xfrm>
            <a:off x="4832400" y="1009500"/>
            <a:ext cx="39999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1">
  <p:cSld name="TITLE_AND_TWO_COLUMNS_1">
    <p:spTree>
      <p:nvGrpSpPr>
        <p:cNvPr id="43" name="Shape 43"/>
        <p:cNvGrpSpPr/>
        <p:nvPr/>
      </p:nvGrpSpPr>
      <p:grpSpPr>
        <a:xfrm>
          <a:off x="0" y="0"/>
          <a:ext cx="0" cy="0"/>
          <a:chOff x="0" y="0"/>
          <a:chExt cx="0" cy="0"/>
        </a:xfrm>
      </p:grpSpPr>
      <p:pic>
        <p:nvPicPr>
          <p:cNvPr descr="FGST0005-Background.jpg" id="44" name="Google Shape;44;p6"/>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45" name="Google Shape;45;p6"/>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6"/>
          <p:cNvSpPr txBox="1"/>
          <p:nvPr>
            <p:ph idx="1" type="body"/>
          </p:nvPr>
        </p:nvSpPr>
        <p:spPr>
          <a:xfrm>
            <a:off x="311700" y="1452611"/>
            <a:ext cx="2716800" cy="2895000"/>
          </a:xfrm>
          <a:prstGeom prst="rect">
            <a:avLst/>
          </a:prstGeom>
        </p:spPr>
        <p:txBody>
          <a:bodyPr anchorCtr="0" anchor="t" bIns="91425" lIns="91425" spcFirstLastPara="1" rIns="91425" wrap="square" tIns="91425">
            <a:noAutofit/>
          </a:bodyPr>
          <a:lstStyle>
            <a:lvl1pPr indent="-304800" lvl="0" marL="457200" rtl="0" algn="just">
              <a:spcBef>
                <a:spcPts val="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47" name="Google Shape;47;p6"/>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63D27"/>
              </a:buClr>
              <a:buSzPts val="3600"/>
              <a:buFont typeface="Arvo"/>
              <a:buNone/>
              <a:defRPr sz="3600">
                <a:solidFill>
                  <a:srgbClr val="F63D27"/>
                </a:solidFill>
                <a:latin typeface="Arvo"/>
                <a:ea typeface="Arvo"/>
                <a:cs typeface="Arvo"/>
                <a:sym typeface="Arvo"/>
              </a:defRPr>
            </a:lvl1pPr>
            <a:lvl2pPr lvl="1" rtl="0">
              <a:spcBef>
                <a:spcPts val="0"/>
              </a:spcBef>
              <a:spcAft>
                <a:spcPts val="0"/>
              </a:spcAft>
              <a:buClr>
                <a:srgbClr val="FF5301"/>
              </a:buClr>
              <a:buSzPts val="2800"/>
              <a:buFont typeface="Arvo"/>
              <a:buNone/>
              <a:defRPr>
                <a:solidFill>
                  <a:srgbClr val="FF5301"/>
                </a:solidFill>
                <a:latin typeface="Arvo"/>
                <a:ea typeface="Arvo"/>
                <a:cs typeface="Arvo"/>
                <a:sym typeface="Arvo"/>
              </a:defRPr>
            </a:lvl2pPr>
            <a:lvl3pPr lvl="2" rtl="0">
              <a:spcBef>
                <a:spcPts val="0"/>
              </a:spcBef>
              <a:spcAft>
                <a:spcPts val="0"/>
              </a:spcAft>
              <a:buClr>
                <a:srgbClr val="FF5301"/>
              </a:buClr>
              <a:buSzPts val="2800"/>
              <a:buFont typeface="Arvo"/>
              <a:buNone/>
              <a:defRPr>
                <a:solidFill>
                  <a:srgbClr val="FF5301"/>
                </a:solidFill>
                <a:latin typeface="Arvo"/>
                <a:ea typeface="Arvo"/>
                <a:cs typeface="Arvo"/>
                <a:sym typeface="Arvo"/>
              </a:defRPr>
            </a:lvl3pPr>
            <a:lvl4pPr lvl="3" rtl="0">
              <a:spcBef>
                <a:spcPts val="0"/>
              </a:spcBef>
              <a:spcAft>
                <a:spcPts val="0"/>
              </a:spcAft>
              <a:buClr>
                <a:srgbClr val="FF5301"/>
              </a:buClr>
              <a:buSzPts val="2800"/>
              <a:buFont typeface="Arvo"/>
              <a:buNone/>
              <a:defRPr>
                <a:solidFill>
                  <a:srgbClr val="FF5301"/>
                </a:solidFill>
                <a:latin typeface="Arvo"/>
                <a:ea typeface="Arvo"/>
                <a:cs typeface="Arvo"/>
                <a:sym typeface="Arvo"/>
              </a:defRPr>
            </a:lvl4pPr>
            <a:lvl5pPr lvl="4" rtl="0">
              <a:spcBef>
                <a:spcPts val="0"/>
              </a:spcBef>
              <a:spcAft>
                <a:spcPts val="0"/>
              </a:spcAft>
              <a:buClr>
                <a:srgbClr val="FF5301"/>
              </a:buClr>
              <a:buSzPts val="2800"/>
              <a:buFont typeface="Arvo"/>
              <a:buNone/>
              <a:defRPr>
                <a:solidFill>
                  <a:srgbClr val="FF5301"/>
                </a:solidFill>
                <a:latin typeface="Arvo"/>
                <a:ea typeface="Arvo"/>
                <a:cs typeface="Arvo"/>
                <a:sym typeface="Arvo"/>
              </a:defRPr>
            </a:lvl5pPr>
            <a:lvl6pPr lvl="5" rtl="0">
              <a:spcBef>
                <a:spcPts val="0"/>
              </a:spcBef>
              <a:spcAft>
                <a:spcPts val="0"/>
              </a:spcAft>
              <a:buClr>
                <a:srgbClr val="FF5301"/>
              </a:buClr>
              <a:buSzPts val="2800"/>
              <a:buFont typeface="Arvo"/>
              <a:buNone/>
              <a:defRPr>
                <a:solidFill>
                  <a:srgbClr val="FF5301"/>
                </a:solidFill>
                <a:latin typeface="Arvo"/>
                <a:ea typeface="Arvo"/>
                <a:cs typeface="Arvo"/>
                <a:sym typeface="Arvo"/>
              </a:defRPr>
            </a:lvl6pPr>
            <a:lvl7pPr lvl="6" rtl="0">
              <a:spcBef>
                <a:spcPts val="0"/>
              </a:spcBef>
              <a:spcAft>
                <a:spcPts val="0"/>
              </a:spcAft>
              <a:buClr>
                <a:srgbClr val="FF5301"/>
              </a:buClr>
              <a:buSzPts val="2800"/>
              <a:buFont typeface="Arvo"/>
              <a:buNone/>
              <a:defRPr>
                <a:solidFill>
                  <a:srgbClr val="FF5301"/>
                </a:solidFill>
                <a:latin typeface="Arvo"/>
                <a:ea typeface="Arvo"/>
                <a:cs typeface="Arvo"/>
                <a:sym typeface="Arvo"/>
              </a:defRPr>
            </a:lvl7pPr>
            <a:lvl8pPr lvl="7" rtl="0">
              <a:spcBef>
                <a:spcPts val="0"/>
              </a:spcBef>
              <a:spcAft>
                <a:spcPts val="0"/>
              </a:spcAft>
              <a:buClr>
                <a:srgbClr val="FF5301"/>
              </a:buClr>
              <a:buSzPts val="2800"/>
              <a:buFont typeface="Arvo"/>
              <a:buNone/>
              <a:defRPr>
                <a:solidFill>
                  <a:srgbClr val="FF5301"/>
                </a:solidFill>
                <a:latin typeface="Arvo"/>
                <a:ea typeface="Arvo"/>
                <a:cs typeface="Arvo"/>
                <a:sym typeface="Arvo"/>
              </a:defRPr>
            </a:lvl8pPr>
            <a:lvl9pPr lvl="8" rtl="0">
              <a:spcBef>
                <a:spcPts val="0"/>
              </a:spcBef>
              <a:spcAft>
                <a:spcPts val="0"/>
              </a:spcAft>
              <a:buClr>
                <a:srgbClr val="FF5301"/>
              </a:buClr>
              <a:buSzPts val="2800"/>
              <a:buFont typeface="Arvo"/>
              <a:buNone/>
              <a:defRPr>
                <a:solidFill>
                  <a:srgbClr val="FF5301"/>
                </a:solidFill>
                <a:latin typeface="Arvo"/>
                <a:ea typeface="Arvo"/>
                <a:cs typeface="Arvo"/>
                <a:sym typeface="Arvo"/>
              </a:defRPr>
            </a:lvl9pPr>
          </a:lstStyle>
          <a:p/>
        </p:txBody>
      </p:sp>
      <p:sp>
        <p:nvSpPr>
          <p:cNvPr id="48" name="Google Shape;48;p6"/>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49" name="Google Shape;49;p6"/>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50" name="Google Shape;50;p6"/>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
        <p:nvSpPr>
          <p:cNvPr id="51" name="Google Shape;51;p6"/>
          <p:cNvSpPr txBox="1"/>
          <p:nvPr>
            <p:ph idx="2" type="subTitle"/>
          </p:nvPr>
        </p:nvSpPr>
        <p:spPr>
          <a:xfrm>
            <a:off x="311700" y="1009500"/>
            <a:ext cx="27168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
        <p:nvSpPr>
          <p:cNvPr id="52" name="Google Shape;52;p6"/>
          <p:cNvSpPr txBox="1"/>
          <p:nvPr>
            <p:ph idx="3" type="body"/>
          </p:nvPr>
        </p:nvSpPr>
        <p:spPr>
          <a:xfrm>
            <a:off x="3148838" y="1452611"/>
            <a:ext cx="2716800" cy="2895000"/>
          </a:xfrm>
          <a:prstGeom prst="rect">
            <a:avLst/>
          </a:prstGeom>
        </p:spPr>
        <p:txBody>
          <a:bodyPr anchorCtr="0" anchor="t" bIns="91425" lIns="91425" spcFirstLastPara="1" rIns="91425" wrap="square" tIns="91425">
            <a:noAutofit/>
          </a:bodyPr>
          <a:lstStyle>
            <a:lvl1pPr indent="-304800" lvl="0" marL="457200" rtl="0" algn="just">
              <a:spcBef>
                <a:spcPts val="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53" name="Google Shape;53;p6"/>
          <p:cNvSpPr txBox="1"/>
          <p:nvPr>
            <p:ph idx="4" type="subTitle"/>
          </p:nvPr>
        </p:nvSpPr>
        <p:spPr>
          <a:xfrm>
            <a:off x="3148838" y="1009500"/>
            <a:ext cx="27168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
        <p:nvSpPr>
          <p:cNvPr id="54" name="Google Shape;54;p6"/>
          <p:cNvSpPr txBox="1"/>
          <p:nvPr>
            <p:ph idx="5" type="body"/>
          </p:nvPr>
        </p:nvSpPr>
        <p:spPr>
          <a:xfrm>
            <a:off x="5985975" y="1452611"/>
            <a:ext cx="2716800" cy="2895000"/>
          </a:xfrm>
          <a:prstGeom prst="rect">
            <a:avLst/>
          </a:prstGeom>
        </p:spPr>
        <p:txBody>
          <a:bodyPr anchorCtr="0" anchor="t" bIns="91425" lIns="91425" spcFirstLastPara="1" rIns="91425" wrap="square" tIns="91425">
            <a:noAutofit/>
          </a:bodyPr>
          <a:lstStyle>
            <a:lvl1pPr indent="-304800" lvl="0" marL="457200" rtl="0" algn="just">
              <a:spcBef>
                <a:spcPts val="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1pPr>
            <a:lvl2pPr indent="-304800" lvl="1" marL="914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2pPr>
            <a:lvl3pPr indent="-304800" lvl="2" marL="1371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3pPr>
            <a:lvl4pPr indent="-304800" lvl="3" marL="18288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4pPr>
            <a:lvl5pPr indent="-304800" lvl="4" marL="22860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5pPr>
            <a:lvl6pPr indent="-304800" lvl="5" marL="27432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6pPr>
            <a:lvl7pPr indent="-304800" lvl="6" marL="32004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7pPr>
            <a:lvl8pPr indent="-304800" lvl="7" marL="3657600" rtl="0" algn="just">
              <a:spcBef>
                <a:spcPts val="1600"/>
              </a:spcBef>
              <a:spcAft>
                <a:spcPts val="0"/>
              </a:spcAft>
              <a:buClr>
                <a:srgbClr val="434343"/>
              </a:buClr>
              <a:buSzPts val="1200"/>
              <a:buFont typeface="Open Sans"/>
              <a:buChar char="○"/>
              <a:defRPr sz="1200">
                <a:solidFill>
                  <a:srgbClr val="434343"/>
                </a:solidFill>
                <a:latin typeface="Open Sans"/>
                <a:ea typeface="Open Sans"/>
                <a:cs typeface="Open Sans"/>
                <a:sym typeface="Open Sans"/>
              </a:defRPr>
            </a:lvl8pPr>
            <a:lvl9pPr indent="-304800" lvl="8" marL="4114800" rtl="0" algn="just">
              <a:spcBef>
                <a:spcPts val="1600"/>
              </a:spcBef>
              <a:spcAft>
                <a:spcPts val="1600"/>
              </a:spcAft>
              <a:buClr>
                <a:srgbClr val="434343"/>
              </a:buClr>
              <a:buSzPts val="1200"/>
              <a:buFont typeface="Open Sans"/>
              <a:buChar char="■"/>
              <a:defRPr sz="1200">
                <a:solidFill>
                  <a:srgbClr val="434343"/>
                </a:solidFill>
                <a:latin typeface="Open Sans"/>
                <a:ea typeface="Open Sans"/>
                <a:cs typeface="Open Sans"/>
                <a:sym typeface="Open Sans"/>
              </a:defRPr>
            </a:lvl9pPr>
          </a:lstStyle>
          <a:p/>
        </p:txBody>
      </p:sp>
      <p:sp>
        <p:nvSpPr>
          <p:cNvPr id="55" name="Google Shape;55;p6"/>
          <p:cNvSpPr txBox="1"/>
          <p:nvPr>
            <p:ph idx="6" type="subTitle"/>
          </p:nvPr>
        </p:nvSpPr>
        <p:spPr>
          <a:xfrm>
            <a:off x="5985975" y="1009500"/>
            <a:ext cx="2716800" cy="408300"/>
          </a:xfrm>
          <a:prstGeom prst="rect">
            <a:avLst/>
          </a:prstGeom>
        </p:spPr>
        <p:txBody>
          <a:bodyPr anchorCtr="0" anchor="t" bIns="91425" lIns="91425" spcFirstLastPara="1" rIns="91425" wrap="square" tIns="91425">
            <a:noAutofit/>
          </a:bodyPr>
          <a:lstStyle>
            <a:lvl1pPr lvl="0" rtl="0">
              <a:spcBef>
                <a:spcPts val="0"/>
              </a:spcBef>
              <a:spcAft>
                <a:spcPts val="0"/>
              </a:spcAft>
              <a:buNone/>
              <a:defRPr>
                <a:solidFill>
                  <a:srgbClr val="F63D27"/>
                </a:solidFill>
                <a:latin typeface="Arvo"/>
                <a:ea typeface="Arvo"/>
                <a:cs typeface="Arvo"/>
                <a:sym typeface="Arvo"/>
              </a:defRPr>
            </a:lvl1pPr>
            <a:lvl2pPr lvl="1" rtl="0">
              <a:spcBef>
                <a:spcPts val="1600"/>
              </a:spcBef>
              <a:spcAft>
                <a:spcPts val="0"/>
              </a:spcAft>
              <a:buNone/>
              <a:defRPr>
                <a:solidFill>
                  <a:srgbClr val="F63D27"/>
                </a:solidFill>
                <a:latin typeface="Arvo"/>
                <a:ea typeface="Arvo"/>
                <a:cs typeface="Arvo"/>
                <a:sym typeface="Arvo"/>
              </a:defRPr>
            </a:lvl2pPr>
            <a:lvl3pPr lvl="2" rtl="0">
              <a:spcBef>
                <a:spcPts val="1600"/>
              </a:spcBef>
              <a:spcAft>
                <a:spcPts val="0"/>
              </a:spcAft>
              <a:buNone/>
              <a:defRPr>
                <a:solidFill>
                  <a:srgbClr val="F63D27"/>
                </a:solidFill>
                <a:latin typeface="Arvo"/>
                <a:ea typeface="Arvo"/>
                <a:cs typeface="Arvo"/>
                <a:sym typeface="Arvo"/>
              </a:defRPr>
            </a:lvl3pPr>
            <a:lvl4pPr lvl="3" rtl="0">
              <a:spcBef>
                <a:spcPts val="1600"/>
              </a:spcBef>
              <a:spcAft>
                <a:spcPts val="0"/>
              </a:spcAft>
              <a:buNone/>
              <a:defRPr>
                <a:solidFill>
                  <a:srgbClr val="F63D27"/>
                </a:solidFill>
                <a:latin typeface="Arvo"/>
                <a:ea typeface="Arvo"/>
                <a:cs typeface="Arvo"/>
                <a:sym typeface="Arvo"/>
              </a:defRPr>
            </a:lvl4pPr>
            <a:lvl5pPr lvl="4" rtl="0">
              <a:spcBef>
                <a:spcPts val="1600"/>
              </a:spcBef>
              <a:spcAft>
                <a:spcPts val="0"/>
              </a:spcAft>
              <a:buNone/>
              <a:defRPr>
                <a:solidFill>
                  <a:srgbClr val="F63D27"/>
                </a:solidFill>
                <a:latin typeface="Arvo"/>
                <a:ea typeface="Arvo"/>
                <a:cs typeface="Arvo"/>
                <a:sym typeface="Arvo"/>
              </a:defRPr>
            </a:lvl5pPr>
            <a:lvl6pPr lvl="5" rtl="0">
              <a:spcBef>
                <a:spcPts val="1600"/>
              </a:spcBef>
              <a:spcAft>
                <a:spcPts val="0"/>
              </a:spcAft>
              <a:buNone/>
              <a:defRPr>
                <a:solidFill>
                  <a:srgbClr val="F63D27"/>
                </a:solidFill>
                <a:latin typeface="Arvo"/>
                <a:ea typeface="Arvo"/>
                <a:cs typeface="Arvo"/>
                <a:sym typeface="Arvo"/>
              </a:defRPr>
            </a:lvl6pPr>
            <a:lvl7pPr lvl="6" rtl="0">
              <a:spcBef>
                <a:spcPts val="1600"/>
              </a:spcBef>
              <a:spcAft>
                <a:spcPts val="0"/>
              </a:spcAft>
              <a:buNone/>
              <a:defRPr>
                <a:solidFill>
                  <a:srgbClr val="F63D27"/>
                </a:solidFill>
                <a:latin typeface="Arvo"/>
                <a:ea typeface="Arvo"/>
                <a:cs typeface="Arvo"/>
                <a:sym typeface="Arvo"/>
              </a:defRPr>
            </a:lvl7pPr>
            <a:lvl8pPr lvl="7" rtl="0">
              <a:spcBef>
                <a:spcPts val="1600"/>
              </a:spcBef>
              <a:spcAft>
                <a:spcPts val="0"/>
              </a:spcAft>
              <a:buNone/>
              <a:defRPr>
                <a:solidFill>
                  <a:srgbClr val="F63D27"/>
                </a:solidFill>
                <a:latin typeface="Arvo"/>
                <a:ea typeface="Arvo"/>
                <a:cs typeface="Arvo"/>
                <a:sym typeface="Arvo"/>
              </a:defRPr>
            </a:lvl8pPr>
            <a:lvl9pPr lvl="8" rtl="0">
              <a:spcBef>
                <a:spcPts val="1600"/>
              </a:spcBef>
              <a:spcAft>
                <a:spcPts val="1600"/>
              </a:spcAft>
              <a:buNone/>
              <a:defRPr>
                <a:solidFill>
                  <a:srgbClr val="F63D27"/>
                </a:solidFill>
                <a:latin typeface="Arvo"/>
                <a:ea typeface="Arvo"/>
                <a:cs typeface="Arvo"/>
                <a:sym typeface="Arvo"/>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56" name="Shape 56"/>
        <p:cNvGrpSpPr/>
        <p:nvPr/>
      </p:nvGrpSpPr>
      <p:grpSpPr>
        <a:xfrm>
          <a:off x="0" y="0"/>
          <a:ext cx="0" cy="0"/>
          <a:chOff x="0" y="0"/>
          <a:chExt cx="0" cy="0"/>
        </a:xfrm>
      </p:grpSpPr>
      <p:sp>
        <p:nvSpPr>
          <p:cNvPr id="57" name="Google Shape;57;p7"/>
          <p:cNvSpPr/>
          <p:nvPr/>
        </p:nvSpPr>
        <p:spPr>
          <a:xfrm>
            <a:off x="0" y="0"/>
            <a:ext cx="4572000" cy="5143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Clr>
                <a:srgbClr val="FFFFFF"/>
              </a:buClr>
              <a:buSzPts val="2400"/>
              <a:buFont typeface="Arvo"/>
              <a:buNone/>
              <a:defRPr sz="2400">
                <a:solidFill>
                  <a:srgbClr val="FFFFFF"/>
                </a:solidFill>
                <a:latin typeface="Arvo"/>
                <a:ea typeface="Arvo"/>
                <a:cs typeface="Arvo"/>
                <a:sym typeface="Arvo"/>
              </a:defRPr>
            </a:lvl1pPr>
            <a:lvl2pPr lvl="1">
              <a:spcBef>
                <a:spcPts val="0"/>
              </a:spcBef>
              <a:spcAft>
                <a:spcPts val="0"/>
              </a:spcAft>
              <a:buClr>
                <a:srgbClr val="FFFFFF"/>
              </a:buClr>
              <a:buSzPts val="2400"/>
              <a:buFont typeface="Arvo"/>
              <a:buNone/>
              <a:defRPr sz="2400">
                <a:solidFill>
                  <a:srgbClr val="FFFFFF"/>
                </a:solidFill>
                <a:latin typeface="Arvo"/>
                <a:ea typeface="Arvo"/>
                <a:cs typeface="Arvo"/>
                <a:sym typeface="Arvo"/>
              </a:defRPr>
            </a:lvl2pPr>
            <a:lvl3pPr lvl="2">
              <a:spcBef>
                <a:spcPts val="0"/>
              </a:spcBef>
              <a:spcAft>
                <a:spcPts val="0"/>
              </a:spcAft>
              <a:buClr>
                <a:srgbClr val="FFFFFF"/>
              </a:buClr>
              <a:buSzPts val="2400"/>
              <a:buFont typeface="Arvo"/>
              <a:buNone/>
              <a:defRPr sz="2400">
                <a:solidFill>
                  <a:srgbClr val="FFFFFF"/>
                </a:solidFill>
                <a:latin typeface="Arvo"/>
                <a:ea typeface="Arvo"/>
                <a:cs typeface="Arvo"/>
                <a:sym typeface="Arvo"/>
              </a:defRPr>
            </a:lvl3pPr>
            <a:lvl4pPr lvl="3">
              <a:spcBef>
                <a:spcPts val="0"/>
              </a:spcBef>
              <a:spcAft>
                <a:spcPts val="0"/>
              </a:spcAft>
              <a:buClr>
                <a:srgbClr val="FFFFFF"/>
              </a:buClr>
              <a:buSzPts val="2400"/>
              <a:buFont typeface="Arvo"/>
              <a:buNone/>
              <a:defRPr sz="2400">
                <a:solidFill>
                  <a:srgbClr val="FFFFFF"/>
                </a:solidFill>
                <a:latin typeface="Arvo"/>
                <a:ea typeface="Arvo"/>
                <a:cs typeface="Arvo"/>
                <a:sym typeface="Arvo"/>
              </a:defRPr>
            </a:lvl4pPr>
            <a:lvl5pPr lvl="4">
              <a:spcBef>
                <a:spcPts val="0"/>
              </a:spcBef>
              <a:spcAft>
                <a:spcPts val="0"/>
              </a:spcAft>
              <a:buClr>
                <a:srgbClr val="FFFFFF"/>
              </a:buClr>
              <a:buSzPts val="2400"/>
              <a:buFont typeface="Arvo"/>
              <a:buNone/>
              <a:defRPr sz="2400">
                <a:solidFill>
                  <a:srgbClr val="FFFFFF"/>
                </a:solidFill>
                <a:latin typeface="Arvo"/>
                <a:ea typeface="Arvo"/>
                <a:cs typeface="Arvo"/>
                <a:sym typeface="Arvo"/>
              </a:defRPr>
            </a:lvl5pPr>
            <a:lvl6pPr lvl="5">
              <a:spcBef>
                <a:spcPts val="0"/>
              </a:spcBef>
              <a:spcAft>
                <a:spcPts val="0"/>
              </a:spcAft>
              <a:buClr>
                <a:srgbClr val="FFFFFF"/>
              </a:buClr>
              <a:buSzPts val="2400"/>
              <a:buFont typeface="Arvo"/>
              <a:buNone/>
              <a:defRPr sz="2400">
                <a:solidFill>
                  <a:srgbClr val="FFFFFF"/>
                </a:solidFill>
                <a:latin typeface="Arvo"/>
                <a:ea typeface="Arvo"/>
                <a:cs typeface="Arvo"/>
                <a:sym typeface="Arvo"/>
              </a:defRPr>
            </a:lvl6pPr>
            <a:lvl7pPr lvl="6">
              <a:spcBef>
                <a:spcPts val="0"/>
              </a:spcBef>
              <a:spcAft>
                <a:spcPts val="0"/>
              </a:spcAft>
              <a:buClr>
                <a:srgbClr val="FFFFFF"/>
              </a:buClr>
              <a:buSzPts val="2400"/>
              <a:buFont typeface="Arvo"/>
              <a:buNone/>
              <a:defRPr sz="2400">
                <a:solidFill>
                  <a:srgbClr val="FFFFFF"/>
                </a:solidFill>
                <a:latin typeface="Arvo"/>
                <a:ea typeface="Arvo"/>
                <a:cs typeface="Arvo"/>
                <a:sym typeface="Arvo"/>
              </a:defRPr>
            </a:lvl7pPr>
            <a:lvl8pPr lvl="7">
              <a:spcBef>
                <a:spcPts val="0"/>
              </a:spcBef>
              <a:spcAft>
                <a:spcPts val="0"/>
              </a:spcAft>
              <a:buClr>
                <a:srgbClr val="FFFFFF"/>
              </a:buClr>
              <a:buSzPts val="2400"/>
              <a:buFont typeface="Arvo"/>
              <a:buNone/>
              <a:defRPr sz="2400">
                <a:solidFill>
                  <a:srgbClr val="FFFFFF"/>
                </a:solidFill>
                <a:latin typeface="Arvo"/>
                <a:ea typeface="Arvo"/>
                <a:cs typeface="Arvo"/>
                <a:sym typeface="Arvo"/>
              </a:defRPr>
            </a:lvl8pPr>
            <a:lvl9pPr lvl="8">
              <a:spcBef>
                <a:spcPts val="0"/>
              </a:spcBef>
              <a:spcAft>
                <a:spcPts val="0"/>
              </a:spcAft>
              <a:buClr>
                <a:srgbClr val="FFFFFF"/>
              </a:buClr>
              <a:buSzPts val="2400"/>
              <a:buFont typeface="Arvo"/>
              <a:buNone/>
              <a:defRPr sz="2400">
                <a:solidFill>
                  <a:srgbClr val="FFFFFF"/>
                </a:solidFill>
                <a:latin typeface="Arvo"/>
                <a:ea typeface="Arvo"/>
                <a:cs typeface="Arvo"/>
                <a:sym typeface="Arvo"/>
              </a:defRPr>
            </a:lvl9pPr>
          </a:lstStyle>
          <a:p/>
        </p:txBody>
      </p:sp>
      <p:sp>
        <p:nvSpPr>
          <p:cNvPr id="59" name="Google Shape;59;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1pPr>
            <a:lvl2pPr indent="-304800" lvl="1" marL="9144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2pPr>
            <a:lvl3pPr indent="-304800" lvl="2" marL="13716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3pPr>
            <a:lvl4pPr indent="-304800" lvl="3" marL="18288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4pPr>
            <a:lvl5pPr indent="-304800" lvl="4" marL="22860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5pPr>
            <a:lvl6pPr indent="-304800" lvl="5" marL="27432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6pPr>
            <a:lvl7pPr indent="-304800" lvl="6" marL="32004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7pPr>
            <a:lvl8pPr indent="-304800" lvl="7" marL="365760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8pPr>
            <a:lvl9pPr indent="-304800" lvl="8" marL="4114800">
              <a:spcBef>
                <a:spcPts val="1600"/>
              </a:spcBef>
              <a:spcAft>
                <a:spcPts val="1600"/>
              </a:spcAft>
              <a:buClr>
                <a:srgbClr val="FFFFFF"/>
              </a:buClr>
              <a:buSzPts val="1200"/>
              <a:buFont typeface="Open Sans"/>
              <a:buChar char="■"/>
              <a:defRPr sz="1200">
                <a:solidFill>
                  <a:srgbClr val="FFFFFF"/>
                </a:solidFill>
                <a:latin typeface="Open Sans"/>
                <a:ea typeface="Open Sans"/>
                <a:cs typeface="Open Sans"/>
                <a:sym typeface="Open Sans"/>
              </a:defRPr>
            </a:lvl9pPr>
          </a:lstStyle>
          <a:p/>
        </p:txBody>
      </p:sp>
      <p:sp>
        <p:nvSpPr>
          <p:cNvPr id="60" name="Google Shape;60;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rgbClr val="FF5301"/>
                </a:solidFill>
              </a:defRPr>
            </a:lvl1pPr>
            <a:lvl2pPr lvl="1">
              <a:buNone/>
              <a:defRPr>
                <a:solidFill>
                  <a:srgbClr val="FF5301"/>
                </a:solidFill>
              </a:defRPr>
            </a:lvl2pPr>
            <a:lvl3pPr lvl="2">
              <a:buNone/>
              <a:defRPr>
                <a:solidFill>
                  <a:srgbClr val="FF5301"/>
                </a:solidFill>
              </a:defRPr>
            </a:lvl3pPr>
            <a:lvl4pPr lvl="3">
              <a:buNone/>
              <a:defRPr>
                <a:solidFill>
                  <a:srgbClr val="FF5301"/>
                </a:solidFill>
              </a:defRPr>
            </a:lvl4pPr>
            <a:lvl5pPr lvl="4">
              <a:buNone/>
              <a:defRPr>
                <a:solidFill>
                  <a:srgbClr val="FF5301"/>
                </a:solidFill>
              </a:defRPr>
            </a:lvl5pPr>
            <a:lvl6pPr lvl="5">
              <a:buNone/>
              <a:defRPr>
                <a:solidFill>
                  <a:srgbClr val="FF5301"/>
                </a:solidFill>
              </a:defRPr>
            </a:lvl6pPr>
            <a:lvl7pPr lvl="6">
              <a:buNone/>
              <a:defRPr>
                <a:solidFill>
                  <a:srgbClr val="FF5301"/>
                </a:solidFill>
              </a:defRPr>
            </a:lvl7pPr>
            <a:lvl8pPr lvl="7">
              <a:buNone/>
              <a:defRPr>
                <a:solidFill>
                  <a:srgbClr val="FF5301"/>
                </a:solidFill>
              </a:defRPr>
            </a:lvl8pPr>
            <a:lvl9pPr lvl="8">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FGST0005-Background.jpg" id="61" name="Google Shape;61;p7"/>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pic>
        <p:nvPicPr>
          <p:cNvPr descr="logo-185x90.png" id="62" name="Google Shape;62;p7"/>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63" name="Google Shape;63;p7"/>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1">
  <p:cSld name="ONE_COLUMN_TEXT_1">
    <p:spTree>
      <p:nvGrpSpPr>
        <p:cNvPr id="64" name="Shape 64"/>
        <p:cNvGrpSpPr/>
        <p:nvPr/>
      </p:nvGrpSpPr>
      <p:grpSpPr>
        <a:xfrm>
          <a:off x="0" y="0"/>
          <a:ext cx="0" cy="0"/>
          <a:chOff x="0" y="0"/>
          <a:chExt cx="0" cy="0"/>
        </a:xfrm>
      </p:grpSpPr>
      <p:sp>
        <p:nvSpPr>
          <p:cNvPr id="65" name="Google Shape;65;p8"/>
          <p:cNvSpPr/>
          <p:nvPr/>
        </p:nvSpPr>
        <p:spPr>
          <a:xfrm>
            <a:off x="0" y="0"/>
            <a:ext cx="4572000" cy="5143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8"/>
          <p:cNvSpPr txBox="1"/>
          <p:nvPr>
            <p:ph type="title"/>
          </p:nvPr>
        </p:nvSpPr>
        <p:spPr>
          <a:xfrm>
            <a:off x="333375" y="990600"/>
            <a:ext cx="3838500" cy="3162300"/>
          </a:xfrm>
          <a:prstGeom prst="rect">
            <a:avLst/>
          </a:prstGeom>
        </p:spPr>
        <p:txBody>
          <a:bodyPr anchorCtr="0" anchor="ctr" bIns="91425" lIns="91425" spcFirstLastPara="1" rIns="91425" wrap="square" tIns="91425">
            <a:noAutofit/>
          </a:bodyPr>
          <a:lstStyle>
            <a:lvl1pPr lvl="0"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1pPr>
            <a:lvl2pPr lvl="1"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2pPr>
            <a:lvl3pPr lvl="2"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3pPr>
            <a:lvl4pPr lvl="3"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4pPr>
            <a:lvl5pPr lvl="4"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5pPr>
            <a:lvl6pPr lvl="5"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6pPr>
            <a:lvl7pPr lvl="6"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7pPr>
            <a:lvl8pPr lvl="7"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8pPr>
            <a:lvl9pPr lvl="8" rtl="0">
              <a:spcBef>
                <a:spcPts val="0"/>
              </a:spcBef>
              <a:spcAft>
                <a:spcPts val="0"/>
              </a:spcAft>
              <a:buClr>
                <a:srgbClr val="FFFFFF"/>
              </a:buClr>
              <a:buSzPts val="7200"/>
              <a:buFont typeface="Arvo"/>
              <a:buNone/>
              <a:defRPr sz="7200">
                <a:solidFill>
                  <a:srgbClr val="FFFFFF"/>
                </a:solidFill>
                <a:latin typeface="Arvo"/>
                <a:ea typeface="Arvo"/>
                <a:cs typeface="Arvo"/>
                <a:sym typeface="Arvo"/>
              </a:defRPr>
            </a:lvl9pPr>
          </a:lstStyle>
          <a:p/>
        </p:txBody>
      </p:sp>
      <p:sp>
        <p:nvSpPr>
          <p:cNvPr id="67" name="Google Shape;67;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8"/>
          <p:cNvSpPr txBox="1"/>
          <p:nvPr>
            <p:ph idx="1" type="body"/>
          </p:nvPr>
        </p:nvSpPr>
        <p:spPr>
          <a:xfrm>
            <a:off x="333375" y="2505075"/>
            <a:ext cx="2808000" cy="23526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1pPr>
            <a:lvl2pPr indent="-304800" lvl="1" marL="9144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2pPr>
            <a:lvl3pPr indent="-304800" lvl="2" marL="13716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3pPr>
            <a:lvl4pPr indent="-304800" lvl="3" marL="18288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4pPr>
            <a:lvl5pPr indent="-304800" lvl="4" marL="22860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5pPr>
            <a:lvl6pPr indent="-304800" lvl="5" marL="27432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6pPr>
            <a:lvl7pPr indent="-304800" lvl="6" marL="32004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7pPr>
            <a:lvl8pPr indent="-304800" lvl="7" marL="3657600" rtl="0">
              <a:spcBef>
                <a:spcPts val="1600"/>
              </a:spcBef>
              <a:spcAft>
                <a:spcPts val="0"/>
              </a:spcAft>
              <a:buClr>
                <a:srgbClr val="FFFFFF"/>
              </a:buClr>
              <a:buSzPts val="1200"/>
              <a:buFont typeface="Open Sans"/>
              <a:buChar char="○"/>
              <a:defRPr sz="1200">
                <a:solidFill>
                  <a:srgbClr val="FFFFFF"/>
                </a:solidFill>
                <a:latin typeface="Open Sans"/>
                <a:ea typeface="Open Sans"/>
                <a:cs typeface="Open Sans"/>
                <a:sym typeface="Open Sans"/>
              </a:defRPr>
            </a:lvl8pPr>
            <a:lvl9pPr indent="-304800" lvl="8" marL="4114800" rtl="0">
              <a:spcBef>
                <a:spcPts val="1600"/>
              </a:spcBef>
              <a:spcAft>
                <a:spcPts val="1600"/>
              </a:spcAft>
              <a:buClr>
                <a:srgbClr val="FFFFFF"/>
              </a:buClr>
              <a:buSzPts val="1200"/>
              <a:buFont typeface="Open Sans"/>
              <a:buChar char="■"/>
              <a:defRPr sz="1200">
                <a:solidFill>
                  <a:srgbClr val="FFFFFF"/>
                </a:solidFill>
                <a:latin typeface="Open Sans"/>
                <a:ea typeface="Open Sans"/>
                <a:cs typeface="Open Sans"/>
                <a:sym typeface="Open Sans"/>
              </a:defRPr>
            </a:lvl9pPr>
          </a:lstStyle>
          <a:p/>
        </p:txBody>
      </p:sp>
      <p:pic>
        <p:nvPicPr>
          <p:cNvPr descr="FGST0005-Background.jpg" id="69" name="Google Shape;69;p8"/>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pic>
        <p:nvPicPr>
          <p:cNvPr descr="logo-185x90.png" id="70" name="Google Shape;70;p8"/>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71" name="Google Shape;71;p8"/>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72" name="Shape 72"/>
        <p:cNvGrpSpPr/>
        <p:nvPr/>
      </p:nvGrpSpPr>
      <p:grpSpPr>
        <a:xfrm>
          <a:off x="0" y="0"/>
          <a:ext cx="0" cy="0"/>
          <a:chOff x="0" y="0"/>
          <a:chExt cx="0" cy="0"/>
        </a:xfrm>
      </p:grpSpPr>
      <p:pic>
        <p:nvPicPr>
          <p:cNvPr descr="FGST0005-Background.jpg" id="73" name="Google Shape;73;p9"/>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sp>
        <p:nvSpPr>
          <p:cNvPr id="74" name="Google Shape;74;p9"/>
          <p:cNvSpPr/>
          <p:nvPr/>
        </p:nvSpPr>
        <p:spPr>
          <a:xfrm>
            <a:off x="0" y="430188"/>
            <a:ext cx="9144000" cy="3662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9"/>
          <p:cNvSpPr txBox="1"/>
          <p:nvPr>
            <p:ph type="title"/>
          </p:nvPr>
        </p:nvSpPr>
        <p:spPr>
          <a:xfrm>
            <a:off x="490250" y="450150"/>
            <a:ext cx="6367800" cy="3662100"/>
          </a:xfrm>
          <a:prstGeom prst="rect">
            <a:avLst/>
          </a:prstGeom>
        </p:spPr>
        <p:txBody>
          <a:bodyPr anchorCtr="0" anchor="ctr" bIns="91425" lIns="91425" spcFirstLastPara="1" rIns="91425" wrap="square" tIns="91425">
            <a:noAutofit/>
          </a:bodyPr>
          <a:lstStyle>
            <a:lvl1pPr lvl="0">
              <a:spcBef>
                <a:spcPts val="0"/>
              </a:spcBef>
              <a:spcAft>
                <a:spcPts val="0"/>
              </a:spcAft>
              <a:buClr>
                <a:srgbClr val="FFFFFF"/>
              </a:buClr>
              <a:buSzPts val="4800"/>
              <a:buFont typeface="Arvo"/>
              <a:buNone/>
              <a:defRPr sz="4800">
                <a:solidFill>
                  <a:srgbClr val="FFFFFF"/>
                </a:solidFill>
                <a:latin typeface="Arvo"/>
                <a:ea typeface="Arvo"/>
                <a:cs typeface="Arvo"/>
                <a:sym typeface="Arvo"/>
              </a:defRPr>
            </a:lvl1pPr>
            <a:lvl2pPr lvl="1">
              <a:spcBef>
                <a:spcPts val="0"/>
              </a:spcBef>
              <a:spcAft>
                <a:spcPts val="0"/>
              </a:spcAft>
              <a:buSzPts val="4800"/>
              <a:buFont typeface="Arvo"/>
              <a:buNone/>
              <a:defRPr sz="4800">
                <a:latin typeface="Arvo"/>
                <a:ea typeface="Arvo"/>
                <a:cs typeface="Arvo"/>
                <a:sym typeface="Arvo"/>
              </a:defRPr>
            </a:lvl2pPr>
            <a:lvl3pPr lvl="2">
              <a:spcBef>
                <a:spcPts val="0"/>
              </a:spcBef>
              <a:spcAft>
                <a:spcPts val="0"/>
              </a:spcAft>
              <a:buSzPts val="4800"/>
              <a:buFont typeface="Arvo"/>
              <a:buNone/>
              <a:defRPr sz="4800">
                <a:latin typeface="Arvo"/>
                <a:ea typeface="Arvo"/>
                <a:cs typeface="Arvo"/>
                <a:sym typeface="Arvo"/>
              </a:defRPr>
            </a:lvl3pPr>
            <a:lvl4pPr lvl="3">
              <a:spcBef>
                <a:spcPts val="0"/>
              </a:spcBef>
              <a:spcAft>
                <a:spcPts val="0"/>
              </a:spcAft>
              <a:buSzPts val="4800"/>
              <a:buFont typeface="Arvo"/>
              <a:buNone/>
              <a:defRPr sz="4800">
                <a:latin typeface="Arvo"/>
                <a:ea typeface="Arvo"/>
                <a:cs typeface="Arvo"/>
                <a:sym typeface="Arvo"/>
              </a:defRPr>
            </a:lvl4pPr>
            <a:lvl5pPr lvl="4">
              <a:spcBef>
                <a:spcPts val="0"/>
              </a:spcBef>
              <a:spcAft>
                <a:spcPts val="0"/>
              </a:spcAft>
              <a:buSzPts val="4800"/>
              <a:buFont typeface="Arvo"/>
              <a:buNone/>
              <a:defRPr sz="4800">
                <a:latin typeface="Arvo"/>
                <a:ea typeface="Arvo"/>
                <a:cs typeface="Arvo"/>
                <a:sym typeface="Arvo"/>
              </a:defRPr>
            </a:lvl5pPr>
            <a:lvl6pPr lvl="5">
              <a:spcBef>
                <a:spcPts val="0"/>
              </a:spcBef>
              <a:spcAft>
                <a:spcPts val="0"/>
              </a:spcAft>
              <a:buSzPts val="4800"/>
              <a:buFont typeface="Arvo"/>
              <a:buNone/>
              <a:defRPr sz="4800">
                <a:latin typeface="Arvo"/>
                <a:ea typeface="Arvo"/>
                <a:cs typeface="Arvo"/>
                <a:sym typeface="Arvo"/>
              </a:defRPr>
            </a:lvl6pPr>
            <a:lvl7pPr lvl="6">
              <a:spcBef>
                <a:spcPts val="0"/>
              </a:spcBef>
              <a:spcAft>
                <a:spcPts val="0"/>
              </a:spcAft>
              <a:buSzPts val="4800"/>
              <a:buFont typeface="Arvo"/>
              <a:buNone/>
              <a:defRPr sz="4800">
                <a:latin typeface="Arvo"/>
                <a:ea typeface="Arvo"/>
                <a:cs typeface="Arvo"/>
                <a:sym typeface="Arvo"/>
              </a:defRPr>
            </a:lvl7pPr>
            <a:lvl8pPr lvl="7">
              <a:spcBef>
                <a:spcPts val="0"/>
              </a:spcBef>
              <a:spcAft>
                <a:spcPts val="0"/>
              </a:spcAft>
              <a:buSzPts val="4800"/>
              <a:buFont typeface="Arvo"/>
              <a:buNone/>
              <a:defRPr sz="4800">
                <a:latin typeface="Arvo"/>
                <a:ea typeface="Arvo"/>
                <a:cs typeface="Arvo"/>
                <a:sym typeface="Arvo"/>
              </a:defRPr>
            </a:lvl8pPr>
            <a:lvl9pPr lvl="8">
              <a:spcBef>
                <a:spcPts val="0"/>
              </a:spcBef>
              <a:spcAft>
                <a:spcPts val="0"/>
              </a:spcAft>
              <a:buSzPts val="4800"/>
              <a:buFont typeface="Arvo"/>
              <a:buNone/>
              <a:defRPr sz="4800">
                <a:latin typeface="Arvo"/>
                <a:ea typeface="Arvo"/>
                <a:cs typeface="Arvo"/>
                <a:sym typeface="Arvo"/>
              </a:defRPr>
            </a:lvl9pPr>
          </a:lstStyle>
          <a:p/>
        </p:txBody>
      </p:sp>
      <p:sp>
        <p:nvSpPr>
          <p:cNvPr id="76" name="Google Shape;76;p9"/>
          <p:cNvSpPr/>
          <p:nvPr/>
        </p:nvSpPr>
        <p:spPr>
          <a:xfrm>
            <a:off x="0" y="0"/>
            <a:ext cx="9144000" cy="14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9"/>
          <p:cNvSpPr txBox="1"/>
          <p:nvPr>
            <p:ph idx="12" type="sldNum"/>
          </p:nvPr>
        </p:nvSpPr>
        <p:spPr>
          <a:xfrm>
            <a:off x="8556825" y="4714898"/>
            <a:ext cx="548700" cy="303000"/>
          </a:xfrm>
          <a:prstGeom prst="rect">
            <a:avLst/>
          </a:prstGeom>
        </p:spPr>
        <p:txBody>
          <a:bodyPr anchorCtr="0" anchor="ctr" bIns="91425" lIns="91425" spcFirstLastPara="1" rIns="91425" wrap="square" tIns="91425">
            <a:noAutofit/>
          </a:bodyPr>
          <a:lstStyle>
            <a:lvl1pPr lvl="0" rtl="0">
              <a:buNone/>
              <a:defRPr>
                <a:solidFill>
                  <a:srgbClr val="FF5301"/>
                </a:solidFill>
              </a:defRPr>
            </a:lvl1pPr>
            <a:lvl2pPr lvl="1" rtl="0">
              <a:buNone/>
              <a:defRPr>
                <a:solidFill>
                  <a:srgbClr val="FF5301"/>
                </a:solidFill>
              </a:defRPr>
            </a:lvl2pPr>
            <a:lvl3pPr lvl="2" rtl="0">
              <a:buNone/>
              <a:defRPr>
                <a:solidFill>
                  <a:srgbClr val="FF5301"/>
                </a:solidFill>
              </a:defRPr>
            </a:lvl3pPr>
            <a:lvl4pPr lvl="3" rtl="0">
              <a:buNone/>
              <a:defRPr>
                <a:solidFill>
                  <a:srgbClr val="FF5301"/>
                </a:solidFill>
              </a:defRPr>
            </a:lvl4pPr>
            <a:lvl5pPr lvl="4" rtl="0">
              <a:buNone/>
              <a:defRPr>
                <a:solidFill>
                  <a:srgbClr val="FF5301"/>
                </a:solidFill>
              </a:defRPr>
            </a:lvl5pPr>
            <a:lvl6pPr lvl="5" rtl="0">
              <a:buNone/>
              <a:defRPr>
                <a:solidFill>
                  <a:srgbClr val="FF5301"/>
                </a:solidFill>
              </a:defRPr>
            </a:lvl6pPr>
            <a:lvl7pPr lvl="6" rtl="0">
              <a:buNone/>
              <a:defRPr>
                <a:solidFill>
                  <a:srgbClr val="FF5301"/>
                </a:solidFill>
              </a:defRPr>
            </a:lvl7pPr>
            <a:lvl8pPr lvl="7" rtl="0">
              <a:buNone/>
              <a:defRPr>
                <a:solidFill>
                  <a:srgbClr val="FF5301"/>
                </a:solidFill>
              </a:defRPr>
            </a:lvl8pPr>
            <a:lvl9pPr lvl="8" rtl="0">
              <a:buNone/>
              <a:defRPr>
                <a:solidFill>
                  <a:srgbClr val="FF5301"/>
                </a:solidFill>
              </a:defRPr>
            </a:lvl9pPr>
          </a:lstStyle>
          <a:p>
            <a:pPr indent="0" lvl="0" marL="0" rtl="0" algn="r">
              <a:spcBef>
                <a:spcPts val="0"/>
              </a:spcBef>
              <a:spcAft>
                <a:spcPts val="0"/>
              </a:spcAft>
              <a:buNone/>
            </a:pPr>
            <a:fld id="{00000000-1234-1234-1234-123412341234}" type="slidenum">
              <a:rPr lang="en"/>
              <a:t>‹#›</a:t>
            </a:fld>
            <a:endParaRPr/>
          </a:p>
        </p:txBody>
      </p:sp>
      <p:pic>
        <p:nvPicPr>
          <p:cNvPr descr="logo-185x90.png" id="78" name="Google Shape;78;p9"/>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79" name="Google Shape;79;p9"/>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10"/>
          <p:cNvSpPr/>
          <p:nvPr/>
        </p:nvSpPr>
        <p:spPr>
          <a:xfrm>
            <a:off x="4566650" y="-125"/>
            <a:ext cx="4577400" cy="5143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FGST0005-Background.jpg" id="82" name="Google Shape;82;p10"/>
          <p:cNvPicPr preferRelativeResize="0"/>
          <p:nvPr/>
        </p:nvPicPr>
        <p:blipFill rotWithShape="1">
          <a:blip r:embed="rId2">
            <a:alphaModFix/>
          </a:blip>
          <a:srcRect b="0" l="0" r="0" t="85202"/>
          <a:stretch/>
        </p:blipFill>
        <p:spPr>
          <a:xfrm>
            <a:off x="0" y="4382400"/>
            <a:ext cx="9144000" cy="761099"/>
          </a:xfrm>
          <a:prstGeom prst="rect">
            <a:avLst/>
          </a:prstGeom>
          <a:noFill/>
          <a:ln>
            <a:noFill/>
          </a:ln>
        </p:spPr>
      </p:pic>
      <p:pic>
        <p:nvPicPr>
          <p:cNvPr descr="logo-185x90.png" id="83" name="Google Shape;83;p10"/>
          <p:cNvPicPr preferRelativeResize="0"/>
          <p:nvPr/>
        </p:nvPicPr>
        <p:blipFill>
          <a:blip r:embed="rId3">
            <a:alphaModFix/>
          </a:blip>
          <a:stretch>
            <a:fillRect/>
          </a:stretch>
        </p:blipFill>
        <p:spPr>
          <a:xfrm>
            <a:off x="311699" y="4454275"/>
            <a:ext cx="1270969" cy="618300"/>
          </a:xfrm>
          <a:prstGeom prst="rect">
            <a:avLst/>
          </a:prstGeom>
          <a:noFill/>
          <a:ln>
            <a:noFill/>
          </a:ln>
        </p:spPr>
      </p:pic>
      <p:sp>
        <p:nvSpPr>
          <p:cNvPr id="84" name="Google Shape;84;p10"/>
          <p:cNvSpPr txBox="1"/>
          <p:nvPr/>
        </p:nvSpPr>
        <p:spPr>
          <a:xfrm>
            <a:off x="6131925" y="4714898"/>
            <a:ext cx="2424900" cy="30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freegoogleslidestemplates.com</a:t>
            </a:r>
            <a:endParaRPr sz="1200">
              <a:solidFill>
                <a:srgbClr val="FFFFFF"/>
              </a:solidFill>
              <a:latin typeface="Open Sans"/>
              <a:ea typeface="Open Sans"/>
              <a:cs typeface="Open Sans"/>
              <a:sym typeface="Open Sans"/>
            </a:endParaRPr>
          </a:p>
        </p:txBody>
      </p:sp>
      <p:sp>
        <p:nvSpPr>
          <p:cNvPr id="85" name="Google Shape;85;p1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spcBef>
                <a:spcPts val="0"/>
              </a:spcBef>
              <a:spcAft>
                <a:spcPts val="0"/>
              </a:spcAft>
              <a:buClr>
                <a:srgbClr val="F63D27"/>
              </a:buClr>
              <a:buSzPts val="4800"/>
              <a:buFont typeface="Arvo"/>
              <a:buNone/>
              <a:defRPr sz="4800">
                <a:solidFill>
                  <a:srgbClr val="F63D27"/>
                </a:solidFill>
                <a:latin typeface="Arvo"/>
                <a:ea typeface="Arvo"/>
                <a:cs typeface="Arvo"/>
                <a:sym typeface="Arvo"/>
              </a:defRPr>
            </a:lvl1pPr>
            <a:lvl2pPr lvl="1"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2pPr>
            <a:lvl3pPr lvl="2"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3pPr>
            <a:lvl4pPr lvl="3"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4pPr>
            <a:lvl5pPr lvl="4"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5pPr>
            <a:lvl6pPr lvl="5"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6pPr>
            <a:lvl7pPr lvl="6"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7pPr>
            <a:lvl8pPr lvl="7"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8pPr>
            <a:lvl9pPr lvl="8" algn="ctr">
              <a:spcBef>
                <a:spcPts val="0"/>
              </a:spcBef>
              <a:spcAft>
                <a:spcPts val="0"/>
              </a:spcAft>
              <a:buClr>
                <a:srgbClr val="FF5301"/>
              </a:buClr>
              <a:buSzPts val="4200"/>
              <a:buFont typeface="Arvo"/>
              <a:buNone/>
              <a:defRPr sz="4200">
                <a:solidFill>
                  <a:srgbClr val="FF5301"/>
                </a:solidFill>
                <a:latin typeface="Arvo"/>
                <a:ea typeface="Arvo"/>
                <a:cs typeface="Arvo"/>
                <a:sym typeface="Arvo"/>
              </a:defRPr>
            </a:lvl9pPr>
          </a:lstStyle>
          <a:p/>
        </p:txBody>
      </p:sp>
      <p:sp>
        <p:nvSpPr>
          <p:cNvPr id="86" name="Google Shape;86;p1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1pPr>
            <a:lvl2pPr lvl="1"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2pPr>
            <a:lvl3pPr lvl="2"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3pPr>
            <a:lvl4pPr lvl="3"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4pPr>
            <a:lvl5pPr lvl="4"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5pPr>
            <a:lvl6pPr lvl="5"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6pPr>
            <a:lvl7pPr lvl="6"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7pPr>
            <a:lvl8pPr lvl="7"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8pPr>
            <a:lvl9pPr lvl="8" algn="ctr">
              <a:lnSpc>
                <a:spcPct val="100000"/>
              </a:lnSpc>
              <a:spcBef>
                <a:spcPts val="0"/>
              </a:spcBef>
              <a:spcAft>
                <a:spcPts val="0"/>
              </a:spcAft>
              <a:buClr>
                <a:srgbClr val="F63D27"/>
              </a:buClr>
              <a:buSzPts val="2100"/>
              <a:buFont typeface="Open Sans"/>
              <a:buNone/>
              <a:defRPr sz="2100">
                <a:solidFill>
                  <a:srgbClr val="F63D27"/>
                </a:solidFill>
                <a:latin typeface="Open Sans"/>
                <a:ea typeface="Open Sans"/>
                <a:cs typeface="Open Sans"/>
                <a:sym typeface="Open Sans"/>
              </a:defRPr>
            </a:lvl9pPr>
          </a:lstStyle>
          <a:p/>
        </p:txBody>
      </p:sp>
      <p:sp>
        <p:nvSpPr>
          <p:cNvPr id="87" name="Google Shape;87;p1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rgbClr val="FFFFFF"/>
              </a:buClr>
              <a:buSzPts val="1800"/>
              <a:buFont typeface="Open Sans"/>
              <a:buChar char="●"/>
              <a:defRPr>
                <a:solidFill>
                  <a:srgbClr val="FFFFFF"/>
                </a:solidFill>
                <a:latin typeface="Open Sans"/>
                <a:ea typeface="Open Sans"/>
                <a:cs typeface="Open Sans"/>
                <a:sym typeface="Open Sans"/>
              </a:defRPr>
            </a:lvl1pPr>
            <a:lvl2pPr indent="-317500" lvl="1" marL="9144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2pPr>
            <a:lvl3pPr indent="-317500" lvl="2" marL="13716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3pPr>
            <a:lvl4pPr indent="-317500" lvl="3" marL="18288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4pPr>
            <a:lvl5pPr indent="-317500" lvl="4" marL="22860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5pPr>
            <a:lvl6pPr indent="-317500" lvl="5" marL="27432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6pPr>
            <a:lvl7pPr indent="-317500" lvl="6" marL="32004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7pPr>
            <a:lvl8pPr indent="-317500" lvl="7" marL="3657600">
              <a:spcBef>
                <a:spcPts val="1600"/>
              </a:spcBef>
              <a:spcAft>
                <a:spcPts val="0"/>
              </a:spcAft>
              <a:buClr>
                <a:srgbClr val="FFFFFF"/>
              </a:buClr>
              <a:buSzPts val="1400"/>
              <a:buFont typeface="Open Sans"/>
              <a:buChar char="○"/>
              <a:defRPr>
                <a:solidFill>
                  <a:srgbClr val="FFFFFF"/>
                </a:solidFill>
                <a:latin typeface="Open Sans"/>
                <a:ea typeface="Open Sans"/>
                <a:cs typeface="Open Sans"/>
                <a:sym typeface="Open Sans"/>
              </a:defRPr>
            </a:lvl8pPr>
            <a:lvl9pPr indent="-317500" lvl="8" marL="4114800">
              <a:spcBef>
                <a:spcPts val="1600"/>
              </a:spcBef>
              <a:spcAft>
                <a:spcPts val="1600"/>
              </a:spcAft>
              <a:buClr>
                <a:srgbClr val="FFFFFF"/>
              </a:buClr>
              <a:buSzPts val="1400"/>
              <a:buFont typeface="Open Sans"/>
              <a:buChar char="■"/>
              <a:defRPr>
                <a:solidFill>
                  <a:srgbClr val="FFFFFF"/>
                </a:solidFill>
                <a:latin typeface="Open Sans"/>
                <a:ea typeface="Open Sans"/>
                <a:cs typeface="Open Sans"/>
                <a:sym typeface="Open Sans"/>
              </a:defRPr>
            </a:lvl9pPr>
          </a:lstStyle>
          <a:p/>
        </p:txBody>
      </p:sp>
      <p:sp>
        <p:nvSpPr>
          <p:cNvPr id="88" name="Google Shape;8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hyperlink" Target="http://creativecommons.org/licenses/by/4.0/" TargetMode="External"/><Relationship Id="rId5" Type="http://schemas.openxmlformats.org/officeDocument/2006/relationships/image" Target="../media/image4.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hyperlink" Target="https://www.google.com/font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8.jpg"/><Relationship Id="rId5"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15"/>
          <p:cNvSpPr txBox="1"/>
          <p:nvPr>
            <p:ph type="ctrTitle"/>
          </p:nvPr>
        </p:nvSpPr>
        <p:spPr>
          <a:xfrm>
            <a:off x="311700" y="1206400"/>
            <a:ext cx="8520600" cy="1666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000">
                <a:latin typeface="Arvo"/>
                <a:ea typeface="Arvo"/>
                <a:cs typeface="Arvo"/>
                <a:sym typeface="Arvo"/>
              </a:rPr>
              <a:t>Professional Flat Corporate Template</a:t>
            </a:r>
            <a:endParaRPr sz="6000">
              <a:latin typeface="Arvo"/>
              <a:ea typeface="Arvo"/>
              <a:cs typeface="Arvo"/>
              <a:sym typeface="Arvo"/>
            </a:endParaRPr>
          </a:p>
        </p:txBody>
      </p:sp>
      <p:sp>
        <p:nvSpPr>
          <p:cNvPr id="120" name="Google Shape;120;p15"/>
          <p:cNvSpPr txBox="1"/>
          <p:nvPr>
            <p:ph idx="1" type="subTitle"/>
          </p:nvPr>
        </p:nvSpPr>
        <p:spPr>
          <a:xfrm>
            <a:off x="311700" y="2872900"/>
            <a:ext cx="8520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5301"/>
                </a:solidFill>
              </a:rPr>
              <a:t>Simple template for Corporate Presentations</a:t>
            </a:r>
            <a:endParaRPr>
              <a:solidFill>
                <a:srgbClr val="FF530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24"/>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Our</a:t>
            </a:r>
            <a:r>
              <a:rPr lang="en"/>
              <a:t> </a:t>
            </a:r>
            <a:r>
              <a:rPr b="1" lang="en">
                <a:solidFill>
                  <a:srgbClr val="F33901"/>
                </a:solidFill>
              </a:rPr>
              <a:t>Roadmap</a:t>
            </a:r>
            <a:endParaRPr b="1">
              <a:solidFill>
                <a:srgbClr val="F33901"/>
              </a:solidFill>
            </a:endParaRPr>
          </a:p>
        </p:txBody>
      </p:sp>
      <p:grpSp>
        <p:nvGrpSpPr>
          <p:cNvPr id="256" name="Google Shape;256;p24"/>
          <p:cNvGrpSpPr/>
          <p:nvPr/>
        </p:nvGrpSpPr>
        <p:grpSpPr>
          <a:xfrm>
            <a:off x="703669" y="2397175"/>
            <a:ext cx="7736661" cy="765300"/>
            <a:chOff x="502574" y="2397175"/>
            <a:chExt cx="7736661" cy="765300"/>
          </a:xfrm>
        </p:grpSpPr>
        <p:sp>
          <p:nvSpPr>
            <p:cNvPr id="257" name="Google Shape;257;p24"/>
            <p:cNvSpPr/>
            <p:nvPr/>
          </p:nvSpPr>
          <p:spPr>
            <a:xfrm>
              <a:off x="502574" y="2397175"/>
              <a:ext cx="765300" cy="765300"/>
            </a:xfrm>
            <a:prstGeom prst="donut">
              <a:avLst>
                <a:gd fmla="val 12366" name="adj"/>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4"/>
            <p:cNvSpPr/>
            <p:nvPr/>
          </p:nvSpPr>
          <p:spPr>
            <a:xfrm>
              <a:off x="1379174"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4"/>
            <p:cNvSpPr/>
            <p:nvPr/>
          </p:nvSpPr>
          <p:spPr>
            <a:xfrm>
              <a:off x="1861570"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0" name="Google Shape;260;p24"/>
            <p:cNvSpPr/>
            <p:nvPr/>
          </p:nvSpPr>
          <p:spPr>
            <a:xfrm>
              <a:off x="2343965"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1" name="Google Shape;261;p24"/>
            <p:cNvSpPr/>
            <p:nvPr/>
          </p:nvSpPr>
          <p:spPr>
            <a:xfrm>
              <a:off x="2826361"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2" name="Google Shape;262;p24"/>
            <p:cNvSpPr/>
            <p:nvPr/>
          </p:nvSpPr>
          <p:spPr>
            <a:xfrm>
              <a:off x="3308756" y="2397175"/>
              <a:ext cx="765300" cy="765300"/>
            </a:xfrm>
            <a:prstGeom prst="donut">
              <a:avLst>
                <a:gd fmla="val 12366" name="adj"/>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3" name="Google Shape;263;p24"/>
            <p:cNvSpPr/>
            <p:nvPr/>
          </p:nvSpPr>
          <p:spPr>
            <a:xfrm>
              <a:off x="4185357" y="2594281"/>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4"/>
            <p:cNvSpPr/>
            <p:nvPr/>
          </p:nvSpPr>
          <p:spPr>
            <a:xfrm>
              <a:off x="4667752"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5" name="Google Shape;265;p24"/>
            <p:cNvSpPr/>
            <p:nvPr/>
          </p:nvSpPr>
          <p:spPr>
            <a:xfrm>
              <a:off x="5150148" y="2594281"/>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6" name="Google Shape;266;p24"/>
            <p:cNvSpPr/>
            <p:nvPr/>
          </p:nvSpPr>
          <p:spPr>
            <a:xfrm>
              <a:off x="6509144"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4"/>
            <p:cNvSpPr/>
            <p:nvPr/>
          </p:nvSpPr>
          <p:spPr>
            <a:xfrm>
              <a:off x="6991539" y="2594438"/>
              <a:ext cx="371100" cy="371100"/>
            </a:xfrm>
            <a:prstGeom prst="ellipse">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p>
          </p:txBody>
        </p:sp>
        <p:sp>
          <p:nvSpPr>
            <p:cNvPr id="268" name="Google Shape;268;p24"/>
            <p:cNvSpPr/>
            <p:nvPr/>
          </p:nvSpPr>
          <p:spPr>
            <a:xfrm>
              <a:off x="5632543" y="2397175"/>
              <a:ext cx="765300" cy="765300"/>
            </a:xfrm>
            <a:prstGeom prst="donut">
              <a:avLst>
                <a:gd fmla="val 12366" name="adj"/>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24"/>
            <p:cNvSpPr/>
            <p:nvPr/>
          </p:nvSpPr>
          <p:spPr>
            <a:xfrm>
              <a:off x="7473935" y="2397175"/>
              <a:ext cx="765300" cy="765300"/>
            </a:xfrm>
            <a:prstGeom prst="donut">
              <a:avLst>
                <a:gd fmla="val 12366" name="adj"/>
              </a:avLst>
            </a:prstGeom>
            <a:solidFill>
              <a:srgbClr val="F33901"/>
            </a:solidFill>
            <a:ln cap="flat" cmpd="sng" w="28575">
              <a:solidFill>
                <a:srgbClr val="D9D9D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 name="Google Shape;270;p24"/>
          <p:cNvSpPr txBox="1"/>
          <p:nvPr/>
        </p:nvSpPr>
        <p:spPr>
          <a:xfrm rot="668">
            <a:off x="311692" y="1807259"/>
            <a:ext cx="1543200" cy="52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33901"/>
                </a:solidFill>
                <a:latin typeface="Arvo"/>
                <a:ea typeface="Arvo"/>
                <a:cs typeface="Arvo"/>
                <a:sym typeface="Arvo"/>
              </a:rPr>
              <a:t>Milestone 1</a:t>
            </a:r>
            <a:endParaRPr b="1" sz="1800">
              <a:solidFill>
                <a:srgbClr val="F33901"/>
              </a:solidFill>
              <a:latin typeface="Arvo"/>
              <a:ea typeface="Arvo"/>
              <a:cs typeface="Arvo"/>
              <a:sym typeface="Arvo"/>
            </a:endParaRPr>
          </a:p>
        </p:txBody>
      </p:sp>
      <p:sp>
        <p:nvSpPr>
          <p:cNvPr id="271" name="Google Shape;271;p24"/>
          <p:cNvSpPr txBox="1"/>
          <p:nvPr/>
        </p:nvSpPr>
        <p:spPr>
          <a:xfrm rot="1267">
            <a:off x="3092238" y="1807240"/>
            <a:ext cx="1627800" cy="52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33901"/>
                </a:solidFill>
                <a:latin typeface="Arvo"/>
                <a:ea typeface="Arvo"/>
                <a:cs typeface="Arvo"/>
                <a:sym typeface="Arvo"/>
              </a:rPr>
              <a:t>Milestone 2</a:t>
            </a:r>
            <a:endParaRPr b="1" sz="1800">
              <a:solidFill>
                <a:srgbClr val="F33901"/>
              </a:solidFill>
              <a:latin typeface="Arvo"/>
              <a:ea typeface="Arvo"/>
              <a:cs typeface="Arvo"/>
              <a:sym typeface="Arvo"/>
            </a:endParaRPr>
          </a:p>
        </p:txBody>
      </p:sp>
      <p:sp>
        <p:nvSpPr>
          <p:cNvPr id="272" name="Google Shape;272;p24"/>
          <p:cNvSpPr txBox="1"/>
          <p:nvPr/>
        </p:nvSpPr>
        <p:spPr>
          <a:xfrm rot="1267">
            <a:off x="5325263" y="1807240"/>
            <a:ext cx="1627800" cy="52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33901"/>
                </a:solidFill>
                <a:latin typeface="Arvo"/>
                <a:ea typeface="Arvo"/>
                <a:cs typeface="Arvo"/>
                <a:sym typeface="Arvo"/>
              </a:rPr>
              <a:t>Milestone 3</a:t>
            </a:r>
            <a:endParaRPr b="1" sz="1800">
              <a:solidFill>
                <a:srgbClr val="F33901"/>
              </a:solidFill>
              <a:latin typeface="Arvo"/>
              <a:ea typeface="Arvo"/>
              <a:cs typeface="Arvo"/>
              <a:sym typeface="Arvo"/>
            </a:endParaRPr>
          </a:p>
        </p:txBody>
      </p:sp>
      <p:sp>
        <p:nvSpPr>
          <p:cNvPr id="273" name="Google Shape;273;p24"/>
          <p:cNvSpPr txBox="1"/>
          <p:nvPr/>
        </p:nvSpPr>
        <p:spPr>
          <a:xfrm rot="1267">
            <a:off x="7337838" y="1807240"/>
            <a:ext cx="1627800" cy="523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33901"/>
                </a:solidFill>
                <a:latin typeface="Arvo"/>
                <a:ea typeface="Arvo"/>
                <a:cs typeface="Arvo"/>
                <a:sym typeface="Arvo"/>
              </a:rPr>
              <a:t>Milestone 4</a:t>
            </a:r>
            <a:endParaRPr b="1" sz="1800">
              <a:solidFill>
                <a:srgbClr val="F33901"/>
              </a:solidFill>
              <a:latin typeface="Arvo"/>
              <a:ea typeface="Arvo"/>
              <a:cs typeface="Arvo"/>
              <a:sym typeface="Arvo"/>
            </a:endParaRPr>
          </a:p>
        </p:txBody>
      </p:sp>
      <p:sp>
        <p:nvSpPr>
          <p:cNvPr id="274" name="Google Shape;274;p24"/>
          <p:cNvSpPr txBox="1"/>
          <p:nvPr/>
        </p:nvSpPr>
        <p:spPr>
          <a:xfrm rot="-4499435">
            <a:off x="13051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1</a:t>
            </a:r>
            <a:endParaRPr>
              <a:solidFill>
                <a:srgbClr val="434343"/>
              </a:solidFill>
              <a:latin typeface="Open Sans"/>
              <a:ea typeface="Open Sans"/>
              <a:cs typeface="Open Sans"/>
              <a:sym typeface="Open Sans"/>
            </a:endParaRPr>
          </a:p>
        </p:txBody>
      </p:sp>
      <p:sp>
        <p:nvSpPr>
          <p:cNvPr id="275" name="Google Shape;275;p24"/>
          <p:cNvSpPr txBox="1"/>
          <p:nvPr/>
        </p:nvSpPr>
        <p:spPr>
          <a:xfrm rot="-4499435">
            <a:off x="18004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2</a:t>
            </a:r>
            <a:endParaRPr>
              <a:solidFill>
                <a:srgbClr val="434343"/>
              </a:solidFill>
              <a:latin typeface="Open Sans"/>
              <a:ea typeface="Open Sans"/>
              <a:cs typeface="Open Sans"/>
              <a:sym typeface="Open Sans"/>
            </a:endParaRPr>
          </a:p>
        </p:txBody>
      </p:sp>
      <p:sp>
        <p:nvSpPr>
          <p:cNvPr id="276" name="Google Shape;276;p24"/>
          <p:cNvSpPr txBox="1"/>
          <p:nvPr/>
        </p:nvSpPr>
        <p:spPr>
          <a:xfrm rot="-4499435">
            <a:off x="22957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3</a:t>
            </a:r>
            <a:endParaRPr>
              <a:solidFill>
                <a:srgbClr val="434343"/>
              </a:solidFill>
              <a:latin typeface="Open Sans"/>
              <a:ea typeface="Open Sans"/>
              <a:cs typeface="Open Sans"/>
              <a:sym typeface="Open Sans"/>
            </a:endParaRPr>
          </a:p>
        </p:txBody>
      </p:sp>
      <p:sp>
        <p:nvSpPr>
          <p:cNvPr id="277" name="Google Shape;277;p24"/>
          <p:cNvSpPr txBox="1"/>
          <p:nvPr/>
        </p:nvSpPr>
        <p:spPr>
          <a:xfrm rot="-4499435">
            <a:off x="27910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4</a:t>
            </a:r>
            <a:endParaRPr>
              <a:solidFill>
                <a:srgbClr val="434343"/>
              </a:solidFill>
              <a:latin typeface="Open Sans"/>
              <a:ea typeface="Open Sans"/>
              <a:cs typeface="Open Sans"/>
              <a:sym typeface="Open Sans"/>
            </a:endParaRPr>
          </a:p>
        </p:txBody>
      </p:sp>
      <p:sp>
        <p:nvSpPr>
          <p:cNvPr id="278" name="Google Shape;278;p24"/>
          <p:cNvSpPr txBox="1"/>
          <p:nvPr/>
        </p:nvSpPr>
        <p:spPr>
          <a:xfrm rot="-4499435">
            <a:off x="40864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5</a:t>
            </a:r>
            <a:endParaRPr>
              <a:solidFill>
                <a:srgbClr val="434343"/>
              </a:solidFill>
              <a:latin typeface="Open Sans"/>
              <a:ea typeface="Open Sans"/>
              <a:cs typeface="Open Sans"/>
              <a:sym typeface="Open Sans"/>
            </a:endParaRPr>
          </a:p>
        </p:txBody>
      </p:sp>
      <p:sp>
        <p:nvSpPr>
          <p:cNvPr id="279" name="Google Shape;279;p24"/>
          <p:cNvSpPr txBox="1"/>
          <p:nvPr/>
        </p:nvSpPr>
        <p:spPr>
          <a:xfrm rot="-4499435">
            <a:off x="45817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6</a:t>
            </a:r>
            <a:endParaRPr>
              <a:solidFill>
                <a:srgbClr val="434343"/>
              </a:solidFill>
              <a:latin typeface="Open Sans"/>
              <a:ea typeface="Open Sans"/>
              <a:cs typeface="Open Sans"/>
              <a:sym typeface="Open Sans"/>
            </a:endParaRPr>
          </a:p>
        </p:txBody>
      </p:sp>
      <p:sp>
        <p:nvSpPr>
          <p:cNvPr id="280" name="Google Shape;280;p24"/>
          <p:cNvSpPr txBox="1"/>
          <p:nvPr/>
        </p:nvSpPr>
        <p:spPr>
          <a:xfrm rot="-4499435">
            <a:off x="50770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7</a:t>
            </a:r>
            <a:endParaRPr>
              <a:solidFill>
                <a:srgbClr val="434343"/>
              </a:solidFill>
              <a:latin typeface="Open Sans"/>
              <a:ea typeface="Open Sans"/>
              <a:cs typeface="Open Sans"/>
              <a:sym typeface="Open Sans"/>
            </a:endParaRPr>
          </a:p>
        </p:txBody>
      </p:sp>
      <p:sp>
        <p:nvSpPr>
          <p:cNvPr id="281" name="Google Shape;281;p24"/>
          <p:cNvSpPr txBox="1"/>
          <p:nvPr/>
        </p:nvSpPr>
        <p:spPr>
          <a:xfrm rot="-4499435">
            <a:off x="63724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8</a:t>
            </a:r>
            <a:endParaRPr>
              <a:solidFill>
                <a:srgbClr val="434343"/>
              </a:solidFill>
              <a:latin typeface="Open Sans"/>
              <a:ea typeface="Open Sans"/>
              <a:cs typeface="Open Sans"/>
              <a:sym typeface="Open Sans"/>
            </a:endParaRPr>
          </a:p>
        </p:txBody>
      </p:sp>
      <p:sp>
        <p:nvSpPr>
          <p:cNvPr id="282" name="Google Shape;282;p24"/>
          <p:cNvSpPr txBox="1"/>
          <p:nvPr/>
        </p:nvSpPr>
        <p:spPr>
          <a:xfrm rot="-4499435">
            <a:off x="6867724" y="3186216"/>
            <a:ext cx="724001" cy="371421"/>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latin typeface="Open Sans"/>
                <a:ea typeface="Open Sans"/>
                <a:cs typeface="Open Sans"/>
                <a:sym typeface="Open Sans"/>
              </a:rPr>
              <a:t>Goal 9</a:t>
            </a:r>
            <a:endParaRPr>
              <a:solidFill>
                <a:srgbClr val="434343"/>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p25"/>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Data</a:t>
            </a:r>
            <a:r>
              <a:rPr lang="en"/>
              <a:t> </a:t>
            </a:r>
            <a:r>
              <a:rPr b="1" lang="en">
                <a:solidFill>
                  <a:srgbClr val="F33901"/>
                </a:solidFill>
              </a:rPr>
              <a:t>Table</a:t>
            </a:r>
            <a:endParaRPr b="1">
              <a:solidFill>
                <a:srgbClr val="F33901"/>
              </a:solidFill>
            </a:endParaRPr>
          </a:p>
        </p:txBody>
      </p:sp>
      <p:graphicFrame>
        <p:nvGraphicFramePr>
          <p:cNvPr id="288" name="Google Shape;288;p25"/>
          <p:cNvGraphicFramePr/>
          <p:nvPr/>
        </p:nvGraphicFramePr>
        <p:xfrm>
          <a:off x="952500" y="1238250"/>
          <a:ext cx="3000000" cy="3000000"/>
        </p:xfrm>
        <a:graphic>
          <a:graphicData uri="http://schemas.openxmlformats.org/drawingml/2006/table">
            <a:tbl>
              <a:tblPr>
                <a:noFill/>
                <a:tableStyleId>{0BB4819D-F4C2-4B40-A926-9F03A226005A}</a:tableStyleId>
              </a:tblPr>
              <a:tblGrid>
                <a:gridCol w="1447800"/>
                <a:gridCol w="1447800"/>
                <a:gridCol w="1447800"/>
                <a:gridCol w="1447800"/>
                <a:gridCol w="1447800"/>
              </a:tblGrid>
              <a:tr h="381000">
                <a:tc>
                  <a:txBody>
                    <a:bodyPr/>
                    <a:lstStyle/>
                    <a:p>
                      <a:pPr indent="0" lvl="0" marL="0" rtl="0" algn="l">
                        <a:spcBef>
                          <a:spcPts val="0"/>
                        </a:spcBef>
                        <a:spcAft>
                          <a:spcPts val="0"/>
                        </a:spcAft>
                        <a:buNone/>
                      </a:pPr>
                      <a:r>
                        <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Column 1</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3901"/>
                    </a:solidFill>
                  </a:tcPr>
                </a:tc>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Column 2</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3901"/>
                    </a:solidFill>
                  </a:tcPr>
                </a:tc>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Column 3</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3901"/>
                    </a:solidFill>
                  </a:tcPr>
                </a:tc>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Column 4</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33901"/>
                    </a:solidFill>
                  </a:tcPr>
                </a:tc>
              </a:tr>
              <a:tr h="381000">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Row 1</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34343"/>
                    </a:solidFill>
                  </a:tcPr>
                </a:tc>
                <a:tc>
                  <a:txBody>
                    <a:bodyPr/>
                    <a:lstStyle/>
                    <a:p>
                      <a:pPr indent="0" lvl="0" marL="0" rtl="0" algn="l">
                        <a:spcBef>
                          <a:spcPts val="0"/>
                        </a:spcBef>
                        <a:spcAft>
                          <a:spcPts val="0"/>
                        </a:spcAft>
                        <a:buNone/>
                      </a:pPr>
                      <a:r>
                        <a:rPr lang="en" sz="1000">
                          <a:latin typeface="Open Sans"/>
                          <a:ea typeface="Open Sans"/>
                          <a:cs typeface="Open Sans"/>
                          <a:sym typeface="Open Sans"/>
                        </a:rPr>
                        <a:t>This is your text.</a:t>
                      </a:r>
                      <a:endParaRPr sz="1000">
                        <a:latin typeface="Open Sans"/>
                        <a:ea typeface="Open Sans"/>
                        <a:cs typeface="Open Sans"/>
                        <a:sym typeface="Open Sans"/>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381000">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Row 2</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381000">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Row 3</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34343"/>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r h="381000">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Row 4</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CCCCC"/>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FFFFF"/>
                    </a:solidFill>
                  </a:tcPr>
                </a:tc>
              </a:tr>
              <a:tr h="381000">
                <a:tc>
                  <a:txBody>
                    <a:bodyPr/>
                    <a:lstStyle/>
                    <a:p>
                      <a:pPr indent="0" lvl="0" marL="0" rtl="0" algn="ctr">
                        <a:spcBef>
                          <a:spcPts val="0"/>
                        </a:spcBef>
                        <a:spcAft>
                          <a:spcPts val="0"/>
                        </a:spcAft>
                        <a:buNone/>
                      </a:pPr>
                      <a:r>
                        <a:rPr b="1" lang="en">
                          <a:solidFill>
                            <a:srgbClr val="FFFFFF"/>
                          </a:solidFill>
                          <a:latin typeface="Arvo"/>
                          <a:ea typeface="Arvo"/>
                          <a:cs typeface="Arvo"/>
                          <a:sym typeface="Arvo"/>
                        </a:rPr>
                        <a:t>Row 5</a:t>
                      </a:r>
                      <a:endParaRPr b="1">
                        <a:solidFill>
                          <a:srgbClr val="FFFFFF"/>
                        </a:solidFill>
                        <a:latin typeface="Arvo"/>
                        <a:ea typeface="Arvo"/>
                        <a:cs typeface="Arvo"/>
                        <a:sym typeface="Arvo"/>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434343"/>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 sz="1000">
                          <a:solidFill>
                            <a:schemeClr val="dk1"/>
                          </a:solidFill>
                          <a:latin typeface="Open Sans"/>
                          <a:ea typeface="Open Sans"/>
                          <a:cs typeface="Open Sans"/>
                          <a:sym typeface="Open Sans"/>
                        </a:rPr>
                        <a:t>This is your text.</a:t>
                      </a:r>
                      <a:endParaRPr/>
                    </a:p>
                  </a:txBody>
                  <a:tcPr marT="91425" marB="91425" marR="91425" marL="91425">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EFEFE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2" name="Shape 292"/>
        <p:cNvGrpSpPr/>
        <p:nvPr/>
      </p:nvGrpSpPr>
      <p:grpSpPr>
        <a:xfrm>
          <a:off x="0" y="0"/>
          <a:ext cx="0" cy="0"/>
          <a:chOff x="0" y="0"/>
          <a:chExt cx="0" cy="0"/>
        </a:xfrm>
      </p:grpSpPr>
      <p:sp>
        <p:nvSpPr>
          <p:cNvPr id="293" name="Google Shape;293;p26"/>
          <p:cNvSpPr txBox="1"/>
          <p:nvPr>
            <p:ph idx="1" type="body"/>
          </p:nvPr>
        </p:nvSpPr>
        <p:spPr>
          <a:xfrm>
            <a:off x="311700" y="1452600"/>
            <a:ext cx="3999900" cy="28950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p>
        </p:txBody>
      </p:sp>
      <p:sp>
        <p:nvSpPr>
          <p:cNvPr id="294" name="Google Shape;294;p26"/>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2 Columns</a:t>
            </a:r>
            <a:r>
              <a:rPr lang="en"/>
              <a:t> </a:t>
            </a:r>
            <a:r>
              <a:rPr b="1" lang="en"/>
              <a:t>Sample Slide</a:t>
            </a:r>
            <a:endParaRPr b="1"/>
          </a:p>
        </p:txBody>
      </p:sp>
      <p:sp>
        <p:nvSpPr>
          <p:cNvPr id="295" name="Google Shape;295;p26"/>
          <p:cNvSpPr txBox="1"/>
          <p:nvPr>
            <p:ph idx="2" type="body"/>
          </p:nvPr>
        </p:nvSpPr>
        <p:spPr>
          <a:xfrm>
            <a:off x="4832400" y="1452600"/>
            <a:ext cx="3999900" cy="2895000"/>
          </a:xfrm>
          <a:prstGeom prst="rect">
            <a:avLst/>
          </a:prstGeom>
        </p:spPr>
        <p:txBody>
          <a:bodyPr anchorCtr="0" anchor="t" bIns="91425" lIns="91425" spcFirstLastPara="1" rIns="91425" wrap="square" tIns="91425">
            <a:noAutofit/>
          </a:bodyPr>
          <a:lstStyle/>
          <a:p>
            <a:pPr indent="0" lvl="0" marL="0" rtl="0" algn="just">
              <a:spcBef>
                <a:spcPts val="0"/>
              </a:spcBef>
              <a:spcAft>
                <a:spcPts val="1600"/>
              </a:spcAft>
              <a:buNone/>
            </a:pPr>
            <a:r>
              <a:rPr lang="en"/>
              <a:t>Lorem ipsum dolor sit amet, consectetur adipiscing elit. Morbi egestas libero et lectus cursus scelerisque. Suspendisse eu nibh sed neque euismod molestie eu sed nisl. In convallis elit nec venenatis tincidunt. Cras faucibus enim eu lacus lobortis, in scelerisque libero commodo. Nam ac ultrices orci. Proin dictum semper ultricies. Aenean ut fermentum lacus. Fusce non nisl lectus.</a:t>
            </a:r>
            <a:endParaRPr/>
          </a:p>
        </p:txBody>
      </p:sp>
      <p:sp>
        <p:nvSpPr>
          <p:cNvPr id="296" name="Google Shape;296;p26"/>
          <p:cNvSpPr txBox="1"/>
          <p:nvPr>
            <p:ph idx="3" type="subTitle"/>
          </p:nvPr>
        </p:nvSpPr>
        <p:spPr>
          <a:xfrm>
            <a:off x="311700" y="1009500"/>
            <a:ext cx="39999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This is a Sub Title</a:t>
            </a:r>
            <a:endParaRPr/>
          </a:p>
        </p:txBody>
      </p:sp>
      <p:sp>
        <p:nvSpPr>
          <p:cNvPr id="297" name="Google Shape;297;p26"/>
          <p:cNvSpPr txBox="1"/>
          <p:nvPr>
            <p:ph idx="4" type="subTitle"/>
          </p:nvPr>
        </p:nvSpPr>
        <p:spPr>
          <a:xfrm>
            <a:off x="4832400" y="1009500"/>
            <a:ext cx="39999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This is a Sub Title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1" name="Shape 301"/>
        <p:cNvGrpSpPr/>
        <p:nvPr/>
      </p:nvGrpSpPr>
      <p:grpSpPr>
        <a:xfrm>
          <a:off x="0" y="0"/>
          <a:ext cx="0" cy="0"/>
          <a:chOff x="0" y="0"/>
          <a:chExt cx="0" cy="0"/>
        </a:xfrm>
      </p:grpSpPr>
      <p:sp>
        <p:nvSpPr>
          <p:cNvPr id="302" name="Google Shape;302;p27"/>
          <p:cNvSpPr txBox="1"/>
          <p:nvPr>
            <p:ph idx="1" type="body"/>
          </p:nvPr>
        </p:nvSpPr>
        <p:spPr>
          <a:xfrm>
            <a:off x="311700" y="1452611"/>
            <a:ext cx="2716800" cy="2895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Morbi egestas libero et lectus cursus scelerisque. Suspendisse eu nibh sed neque euismod molestie eu sed nisl. In convallis elit nec venenatis tincidunt. </a:t>
            </a:r>
            <a:endParaRPr/>
          </a:p>
          <a:p>
            <a:pPr indent="0" lvl="0" marL="0" rtl="0" algn="just">
              <a:spcBef>
                <a:spcPts val="1600"/>
              </a:spcBef>
              <a:spcAft>
                <a:spcPts val="1600"/>
              </a:spcAft>
              <a:buClr>
                <a:schemeClr val="dk1"/>
              </a:buClr>
              <a:buSzPts val="1100"/>
              <a:buFont typeface="Arial"/>
              <a:buNone/>
            </a:pPr>
            <a:r>
              <a:rPr lang="en"/>
              <a:t>Cras faucibus enim eu lacus lobortis, in scelerisque libero commodo.</a:t>
            </a:r>
            <a:endParaRPr/>
          </a:p>
        </p:txBody>
      </p:sp>
      <p:sp>
        <p:nvSpPr>
          <p:cNvPr id="303" name="Google Shape;303;p27"/>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3 Columns</a:t>
            </a:r>
            <a:r>
              <a:rPr lang="en"/>
              <a:t> </a:t>
            </a:r>
            <a:r>
              <a:rPr b="1" lang="en"/>
              <a:t>Sample Slide</a:t>
            </a:r>
            <a:endParaRPr b="1"/>
          </a:p>
        </p:txBody>
      </p:sp>
      <p:sp>
        <p:nvSpPr>
          <p:cNvPr id="304" name="Google Shape;304;p27"/>
          <p:cNvSpPr txBox="1"/>
          <p:nvPr>
            <p:ph idx="2" type="subTitle"/>
          </p:nvPr>
        </p:nvSpPr>
        <p:spPr>
          <a:xfrm>
            <a:off x="311700" y="10095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This is a Sub Title</a:t>
            </a:r>
            <a:endParaRPr/>
          </a:p>
        </p:txBody>
      </p:sp>
      <p:sp>
        <p:nvSpPr>
          <p:cNvPr id="305" name="Google Shape;305;p27"/>
          <p:cNvSpPr txBox="1"/>
          <p:nvPr>
            <p:ph idx="4" type="subTitle"/>
          </p:nvPr>
        </p:nvSpPr>
        <p:spPr>
          <a:xfrm>
            <a:off x="3148838" y="10095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This is a Sub Title</a:t>
            </a:r>
            <a:endParaRPr/>
          </a:p>
        </p:txBody>
      </p:sp>
      <p:sp>
        <p:nvSpPr>
          <p:cNvPr id="306" name="Google Shape;306;p27"/>
          <p:cNvSpPr txBox="1"/>
          <p:nvPr>
            <p:ph idx="6" type="subTitle"/>
          </p:nvPr>
        </p:nvSpPr>
        <p:spPr>
          <a:xfrm>
            <a:off x="5985975" y="10095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This is a Sub Title</a:t>
            </a:r>
            <a:endParaRPr/>
          </a:p>
        </p:txBody>
      </p:sp>
      <p:sp>
        <p:nvSpPr>
          <p:cNvPr id="307" name="Google Shape;307;p27"/>
          <p:cNvSpPr txBox="1"/>
          <p:nvPr>
            <p:ph idx="3" type="body"/>
          </p:nvPr>
        </p:nvSpPr>
        <p:spPr>
          <a:xfrm>
            <a:off x="3148838" y="1452611"/>
            <a:ext cx="2716800" cy="2895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Morbi egestas libero et lectus cursus scelerisque. Suspendisse eu nibh sed neque euismod molestie eu sed nisl. In convallis elit nec venenatis tincidunt. </a:t>
            </a:r>
            <a:endParaRPr/>
          </a:p>
          <a:p>
            <a:pPr indent="0" lvl="0" marL="0" rtl="0" algn="just">
              <a:spcBef>
                <a:spcPts val="1600"/>
              </a:spcBef>
              <a:spcAft>
                <a:spcPts val="1600"/>
              </a:spcAft>
              <a:buClr>
                <a:schemeClr val="dk1"/>
              </a:buClr>
              <a:buSzPts val="1100"/>
              <a:buFont typeface="Arial"/>
              <a:buNone/>
            </a:pPr>
            <a:r>
              <a:rPr lang="en"/>
              <a:t>Cras faucibus enim eu lacus lobortis, in scelerisque libero commodo.</a:t>
            </a:r>
            <a:endParaRPr/>
          </a:p>
        </p:txBody>
      </p:sp>
      <p:sp>
        <p:nvSpPr>
          <p:cNvPr id="308" name="Google Shape;308;p27"/>
          <p:cNvSpPr txBox="1"/>
          <p:nvPr>
            <p:ph idx="5" type="body"/>
          </p:nvPr>
        </p:nvSpPr>
        <p:spPr>
          <a:xfrm>
            <a:off x="5985975" y="1452611"/>
            <a:ext cx="2716800" cy="28950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Morbi egestas libero et lectus cursus scelerisque. Suspendisse eu nibh sed neque euismod molestie eu sed nisl. In convallis elit nec venenatis tincidunt. </a:t>
            </a:r>
            <a:endParaRPr/>
          </a:p>
          <a:p>
            <a:pPr indent="0" lvl="0" marL="0" rtl="0" algn="just">
              <a:spcBef>
                <a:spcPts val="1600"/>
              </a:spcBef>
              <a:spcAft>
                <a:spcPts val="1600"/>
              </a:spcAft>
              <a:buClr>
                <a:schemeClr val="dk1"/>
              </a:buClr>
              <a:buSzPts val="1100"/>
              <a:buFont typeface="Arial"/>
              <a:buNone/>
            </a:pPr>
            <a:r>
              <a:rPr lang="en"/>
              <a:t>Cras faucibus enim eu lacus lobortis, in scelerisque libero commodo.</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28"/>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Editable</a:t>
            </a:r>
            <a:r>
              <a:rPr lang="en"/>
              <a:t> </a:t>
            </a:r>
            <a:r>
              <a:rPr b="1" lang="en">
                <a:solidFill>
                  <a:srgbClr val="F63D27"/>
                </a:solidFill>
              </a:rPr>
              <a:t>Line Chart</a:t>
            </a:r>
            <a:endParaRPr b="1">
              <a:solidFill>
                <a:srgbClr val="F63D27"/>
              </a:solidFill>
            </a:endParaRPr>
          </a:p>
        </p:txBody>
      </p:sp>
      <p:grpSp>
        <p:nvGrpSpPr>
          <p:cNvPr id="314" name="Google Shape;314;p28"/>
          <p:cNvGrpSpPr/>
          <p:nvPr/>
        </p:nvGrpSpPr>
        <p:grpSpPr>
          <a:xfrm>
            <a:off x="311690" y="1259965"/>
            <a:ext cx="331800" cy="2547705"/>
            <a:chOff x="547552" y="1608515"/>
            <a:chExt cx="331800" cy="2547705"/>
          </a:xfrm>
        </p:grpSpPr>
        <p:sp>
          <p:nvSpPr>
            <p:cNvPr id="315" name="Google Shape;315;p28"/>
            <p:cNvSpPr txBox="1"/>
            <p:nvPr/>
          </p:nvSpPr>
          <p:spPr>
            <a:xfrm>
              <a:off x="547552" y="1608515"/>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5</a:t>
              </a:r>
              <a:endParaRPr sz="800">
                <a:solidFill>
                  <a:srgbClr val="434343"/>
                </a:solidFill>
                <a:latin typeface="Open Sans"/>
                <a:ea typeface="Open Sans"/>
                <a:cs typeface="Open Sans"/>
                <a:sym typeface="Open Sans"/>
              </a:endParaRPr>
            </a:p>
          </p:txBody>
        </p:sp>
        <p:sp>
          <p:nvSpPr>
            <p:cNvPr id="316" name="Google Shape;316;p28"/>
            <p:cNvSpPr txBox="1"/>
            <p:nvPr/>
          </p:nvSpPr>
          <p:spPr>
            <a:xfrm>
              <a:off x="547552" y="183619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4.5</a:t>
              </a:r>
              <a:endParaRPr sz="800">
                <a:solidFill>
                  <a:srgbClr val="434343"/>
                </a:solidFill>
                <a:latin typeface="Open Sans"/>
                <a:ea typeface="Open Sans"/>
                <a:cs typeface="Open Sans"/>
                <a:sym typeface="Open Sans"/>
              </a:endParaRPr>
            </a:p>
          </p:txBody>
        </p:sp>
        <p:sp>
          <p:nvSpPr>
            <p:cNvPr id="317" name="Google Shape;317;p28"/>
            <p:cNvSpPr txBox="1"/>
            <p:nvPr/>
          </p:nvSpPr>
          <p:spPr>
            <a:xfrm>
              <a:off x="547552" y="2063876"/>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4</a:t>
              </a:r>
              <a:endParaRPr sz="800">
                <a:solidFill>
                  <a:srgbClr val="434343"/>
                </a:solidFill>
                <a:latin typeface="Open Sans"/>
                <a:ea typeface="Open Sans"/>
                <a:cs typeface="Open Sans"/>
                <a:sym typeface="Open Sans"/>
              </a:endParaRPr>
            </a:p>
          </p:txBody>
        </p:sp>
        <p:sp>
          <p:nvSpPr>
            <p:cNvPr id="318" name="Google Shape;318;p28"/>
            <p:cNvSpPr txBox="1"/>
            <p:nvPr/>
          </p:nvSpPr>
          <p:spPr>
            <a:xfrm>
              <a:off x="547552" y="2291557"/>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3.5</a:t>
              </a:r>
              <a:endParaRPr sz="800">
                <a:solidFill>
                  <a:srgbClr val="434343"/>
                </a:solidFill>
                <a:latin typeface="Open Sans"/>
                <a:ea typeface="Open Sans"/>
                <a:cs typeface="Open Sans"/>
                <a:sym typeface="Open Sans"/>
              </a:endParaRPr>
            </a:p>
          </p:txBody>
        </p:sp>
        <p:sp>
          <p:nvSpPr>
            <p:cNvPr id="319" name="Google Shape;319;p28"/>
            <p:cNvSpPr txBox="1"/>
            <p:nvPr/>
          </p:nvSpPr>
          <p:spPr>
            <a:xfrm>
              <a:off x="547552" y="251923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3</a:t>
              </a:r>
              <a:endParaRPr sz="800">
                <a:solidFill>
                  <a:srgbClr val="434343"/>
                </a:solidFill>
                <a:latin typeface="Open Sans"/>
                <a:ea typeface="Open Sans"/>
                <a:cs typeface="Open Sans"/>
                <a:sym typeface="Open Sans"/>
              </a:endParaRPr>
            </a:p>
          </p:txBody>
        </p:sp>
        <p:sp>
          <p:nvSpPr>
            <p:cNvPr id="320" name="Google Shape;320;p28"/>
            <p:cNvSpPr txBox="1"/>
            <p:nvPr/>
          </p:nvSpPr>
          <p:spPr>
            <a:xfrm>
              <a:off x="547552" y="2746918"/>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2.5</a:t>
              </a:r>
              <a:endParaRPr sz="800">
                <a:solidFill>
                  <a:srgbClr val="434343"/>
                </a:solidFill>
                <a:latin typeface="Open Sans"/>
                <a:ea typeface="Open Sans"/>
                <a:cs typeface="Open Sans"/>
                <a:sym typeface="Open Sans"/>
              </a:endParaRPr>
            </a:p>
          </p:txBody>
        </p:sp>
        <p:sp>
          <p:nvSpPr>
            <p:cNvPr id="321" name="Google Shape;321;p28"/>
            <p:cNvSpPr txBox="1"/>
            <p:nvPr/>
          </p:nvSpPr>
          <p:spPr>
            <a:xfrm>
              <a:off x="547552" y="2974595"/>
              <a:ext cx="2556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2</a:t>
              </a:r>
              <a:endParaRPr sz="800">
                <a:solidFill>
                  <a:srgbClr val="434343"/>
                </a:solidFill>
                <a:latin typeface="Open Sans"/>
                <a:ea typeface="Open Sans"/>
                <a:cs typeface="Open Sans"/>
                <a:sym typeface="Open Sans"/>
              </a:endParaRPr>
            </a:p>
          </p:txBody>
        </p:sp>
        <p:sp>
          <p:nvSpPr>
            <p:cNvPr id="322" name="Google Shape;322;p28"/>
            <p:cNvSpPr txBox="1"/>
            <p:nvPr/>
          </p:nvSpPr>
          <p:spPr>
            <a:xfrm>
              <a:off x="547552" y="3202279"/>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1.5</a:t>
              </a:r>
              <a:endParaRPr sz="800">
                <a:solidFill>
                  <a:srgbClr val="434343"/>
                </a:solidFill>
                <a:latin typeface="Open Sans"/>
                <a:ea typeface="Open Sans"/>
                <a:cs typeface="Open Sans"/>
                <a:sym typeface="Open Sans"/>
              </a:endParaRPr>
            </a:p>
          </p:txBody>
        </p:sp>
        <p:sp>
          <p:nvSpPr>
            <p:cNvPr id="323" name="Google Shape;323;p28"/>
            <p:cNvSpPr txBox="1"/>
            <p:nvPr/>
          </p:nvSpPr>
          <p:spPr>
            <a:xfrm>
              <a:off x="547552" y="3429960"/>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1</a:t>
              </a:r>
              <a:endParaRPr sz="800">
                <a:solidFill>
                  <a:srgbClr val="434343"/>
                </a:solidFill>
                <a:latin typeface="Open Sans"/>
                <a:ea typeface="Open Sans"/>
                <a:cs typeface="Open Sans"/>
                <a:sym typeface="Open Sans"/>
              </a:endParaRPr>
            </a:p>
          </p:txBody>
        </p:sp>
        <p:sp>
          <p:nvSpPr>
            <p:cNvPr id="324" name="Google Shape;324;p28"/>
            <p:cNvSpPr txBox="1"/>
            <p:nvPr/>
          </p:nvSpPr>
          <p:spPr>
            <a:xfrm>
              <a:off x="547552" y="365764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0.5</a:t>
              </a:r>
              <a:endParaRPr sz="800">
                <a:solidFill>
                  <a:srgbClr val="434343"/>
                </a:solidFill>
                <a:latin typeface="Open Sans"/>
                <a:ea typeface="Open Sans"/>
                <a:cs typeface="Open Sans"/>
                <a:sym typeface="Open Sans"/>
              </a:endParaRPr>
            </a:p>
          </p:txBody>
        </p:sp>
        <p:sp>
          <p:nvSpPr>
            <p:cNvPr id="325" name="Google Shape;325;p28"/>
            <p:cNvSpPr txBox="1"/>
            <p:nvPr/>
          </p:nvSpPr>
          <p:spPr>
            <a:xfrm>
              <a:off x="547552" y="3885321"/>
              <a:ext cx="331800" cy="270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800">
                  <a:solidFill>
                    <a:srgbClr val="434343"/>
                  </a:solidFill>
                  <a:latin typeface="Open Sans"/>
                  <a:ea typeface="Open Sans"/>
                  <a:cs typeface="Open Sans"/>
                  <a:sym typeface="Open Sans"/>
                </a:rPr>
                <a:t>0</a:t>
              </a:r>
              <a:endParaRPr sz="800">
                <a:solidFill>
                  <a:srgbClr val="434343"/>
                </a:solidFill>
                <a:latin typeface="Open Sans"/>
                <a:ea typeface="Open Sans"/>
                <a:cs typeface="Open Sans"/>
                <a:sym typeface="Open Sans"/>
              </a:endParaRPr>
            </a:p>
          </p:txBody>
        </p:sp>
      </p:grpSp>
      <p:grpSp>
        <p:nvGrpSpPr>
          <p:cNvPr id="326" name="Google Shape;326;p28"/>
          <p:cNvGrpSpPr/>
          <p:nvPr/>
        </p:nvGrpSpPr>
        <p:grpSpPr>
          <a:xfrm>
            <a:off x="2618656" y="1922747"/>
            <a:ext cx="819150" cy="298780"/>
            <a:chOff x="4495800" y="2343150"/>
            <a:chExt cx="1524000" cy="381000"/>
          </a:xfrm>
        </p:grpSpPr>
        <p:sp>
          <p:nvSpPr>
            <p:cNvPr id="327" name="Google Shape;327;p28"/>
            <p:cNvSpPr/>
            <p:nvPr/>
          </p:nvSpPr>
          <p:spPr>
            <a:xfrm>
              <a:off x="4495800" y="2419350"/>
              <a:ext cx="1524000" cy="304800"/>
            </a:xfrm>
            <a:prstGeom prst="roundRect">
              <a:avLst>
                <a:gd fmla="val 16667" name="adj"/>
              </a:avLst>
            </a:prstGeom>
            <a:solidFill>
              <a:srgbClr val="F63D2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 sz="1200">
                  <a:solidFill>
                    <a:srgbClr val="FFFFFF"/>
                  </a:solidFill>
                  <a:latin typeface="Open Sans"/>
                  <a:ea typeface="Open Sans"/>
                  <a:cs typeface="Open Sans"/>
                  <a:sym typeface="Open Sans"/>
                </a:rPr>
                <a:t>4</a:t>
              </a:r>
              <a:r>
                <a:rPr b="0" i="0" lang="en" sz="1200" u="none" cap="none" strike="noStrike">
                  <a:solidFill>
                    <a:srgbClr val="FFFFFF"/>
                  </a:solidFill>
                  <a:latin typeface="Open Sans"/>
                  <a:ea typeface="Open Sans"/>
                  <a:cs typeface="Open Sans"/>
                  <a:sym typeface="Open Sans"/>
                </a:rPr>
                <a:t>.</a:t>
              </a:r>
              <a:r>
                <a:rPr lang="en" sz="1200">
                  <a:solidFill>
                    <a:srgbClr val="FFFFFF"/>
                  </a:solidFill>
                  <a:latin typeface="Open Sans"/>
                  <a:ea typeface="Open Sans"/>
                  <a:cs typeface="Open Sans"/>
                  <a:sym typeface="Open Sans"/>
                </a:rPr>
                <a:t>45</a:t>
              </a:r>
              <a:endParaRPr b="0" i="0" sz="1200" u="none" cap="none" strike="noStrike">
                <a:solidFill>
                  <a:srgbClr val="FFFFFF"/>
                </a:solidFill>
                <a:latin typeface="Open Sans"/>
                <a:ea typeface="Open Sans"/>
                <a:cs typeface="Open Sans"/>
                <a:sym typeface="Open Sans"/>
              </a:endParaRPr>
            </a:p>
          </p:txBody>
        </p:sp>
        <p:sp>
          <p:nvSpPr>
            <p:cNvPr id="328" name="Google Shape;328;p28"/>
            <p:cNvSpPr/>
            <p:nvPr/>
          </p:nvSpPr>
          <p:spPr>
            <a:xfrm>
              <a:off x="5181600" y="2343150"/>
              <a:ext cx="152400" cy="152400"/>
            </a:xfrm>
            <a:prstGeom prst="triangle">
              <a:avLst>
                <a:gd fmla="val 50000" name="adj"/>
              </a:avLst>
            </a:prstGeom>
            <a:solidFill>
              <a:srgbClr val="F63D2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cxnSp>
        <p:nvCxnSpPr>
          <p:cNvPr id="329" name="Google Shape;329;p28"/>
          <p:cNvCxnSpPr/>
          <p:nvPr/>
        </p:nvCxnSpPr>
        <p:spPr>
          <a:xfrm>
            <a:off x="596564" y="3655694"/>
            <a:ext cx="4346700" cy="0"/>
          </a:xfrm>
          <a:prstGeom prst="straightConnector1">
            <a:avLst/>
          </a:prstGeom>
          <a:noFill/>
          <a:ln cap="flat" cmpd="sng" w="19050">
            <a:solidFill>
              <a:srgbClr val="434343"/>
            </a:solidFill>
            <a:prstDash val="solid"/>
            <a:round/>
            <a:headEnd len="med" w="med" type="none"/>
            <a:tailEnd len="med" w="med" type="none"/>
          </a:ln>
        </p:spPr>
      </p:cxnSp>
      <p:cxnSp>
        <p:nvCxnSpPr>
          <p:cNvPr id="330" name="Google Shape;330;p28"/>
          <p:cNvCxnSpPr/>
          <p:nvPr/>
        </p:nvCxnSpPr>
        <p:spPr>
          <a:xfrm>
            <a:off x="1684981"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1" name="Google Shape;331;p28"/>
          <p:cNvCxnSpPr/>
          <p:nvPr/>
        </p:nvCxnSpPr>
        <p:spPr>
          <a:xfrm>
            <a:off x="1143337"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2" name="Google Shape;332;p28"/>
          <p:cNvCxnSpPr/>
          <p:nvPr/>
        </p:nvCxnSpPr>
        <p:spPr>
          <a:xfrm>
            <a:off x="601693"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3" name="Google Shape;333;p28"/>
          <p:cNvCxnSpPr/>
          <p:nvPr/>
        </p:nvCxnSpPr>
        <p:spPr>
          <a:xfrm>
            <a:off x="2226624"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4" name="Google Shape;334;p28"/>
          <p:cNvCxnSpPr/>
          <p:nvPr/>
        </p:nvCxnSpPr>
        <p:spPr>
          <a:xfrm>
            <a:off x="2768268"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5" name="Google Shape;335;p28"/>
          <p:cNvCxnSpPr/>
          <p:nvPr/>
        </p:nvCxnSpPr>
        <p:spPr>
          <a:xfrm>
            <a:off x="3309912"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6" name="Google Shape;336;p28"/>
          <p:cNvCxnSpPr/>
          <p:nvPr/>
        </p:nvCxnSpPr>
        <p:spPr>
          <a:xfrm>
            <a:off x="3851555"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7" name="Google Shape;337;p28"/>
          <p:cNvCxnSpPr/>
          <p:nvPr/>
        </p:nvCxnSpPr>
        <p:spPr>
          <a:xfrm>
            <a:off x="4393200" y="3655694"/>
            <a:ext cx="0" cy="36600"/>
          </a:xfrm>
          <a:prstGeom prst="straightConnector1">
            <a:avLst/>
          </a:prstGeom>
          <a:noFill/>
          <a:ln cap="flat" cmpd="sng" w="19050">
            <a:solidFill>
              <a:srgbClr val="434343"/>
            </a:solidFill>
            <a:prstDash val="solid"/>
            <a:round/>
            <a:headEnd len="med" w="med" type="none"/>
            <a:tailEnd len="med" w="med" type="none"/>
          </a:ln>
        </p:spPr>
      </p:cxnSp>
      <p:cxnSp>
        <p:nvCxnSpPr>
          <p:cNvPr id="338" name="Google Shape;338;p28"/>
          <p:cNvCxnSpPr/>
          <p:nvPr/>
        </p:nvCxnSpPr>
        <p:spPr>
          <a:xfrm>
            <a:off x="4938686" y="3655694"/>
            <a:ext cx="0" cy="36600"/>
          </a:xfrm>
          <a:prstGeom prst="straightConnector1">
            <a:avLst/>
          </a:prstGeom>
          <a:noFill/>
          <a:ln cap="flat" cmpd="sng" w="19050">
            <a:solidFill>
              <a:srgbClr val="434343"/>
            </a:solidFill>
            <a:prstDash val="solid"/>
            <a:round/>
            <a:headEnd len="med" w="med" type="none"/>
            <a:tailEnd len="med" w="med" type="none"/>
          </a:ln>
        </p:spPr>
      </p:cxnSp>
      <p:grpSp>
        <p:nvGrpSpPr>
          <p:cNvPr id="339" name="Google Shape;339;p28"/>
          <p:cNvGrpSpPr/>
          <p:nvPr/>
        </p:nvGrpSpPr>
        <p:grpSpPr>
          <a:xfrm>
            <a:off x="601488" y="3749865"/>
            <a:ext cx="4336968" cy="271020"/>
            <a:chOff x="543259" y="4066058"/>
            <a:chExt cx="8068777" cy="345600"/>
          </a:xfrm>
        </p:grpSpPr>
        <p:sp>
          <p:nvSpPr>
            <p:cNvPr id="340" name="Google Shape;340;p28"/>
            <p:cNvSpPr txBox="1"/>
            <p:nvPr/>
          </p:nvSpPr>
          <p:spPr>
            <a:xfrm>
              <a:off x="543259"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2013</a:t>
              </a:r>
              <a:endParaRPr sz="1000">
                <a:solidFill>
                  <a:srgbClr val="434343"/>
                </a:solidFill>
                <a:latin typeface="Open Sans"/>
                <a:ea typeface="Open Sans"/>
                <a:cs typeface="Open Sans"/>
                <a:sym typeface="Open Sans"/>
              </a:endParaRPr>
            </a:p>
          </p:txBody>
        </p:sp>
        <p:sp>
          <p:nvSpPr>
            <p:cNvPr id="341" name="Google Shape;341;p28"/>
            <p:cNvSpPr txBox="1"/>
            <p:nvPr/>
          </p:nvSpPr>
          <p:spPr>
            <a:xfrm>
              <a:off x="1550650"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2014</a:t>
              </a:r>
              <a:endParaRPr sz="1000">
                <a:solidFill>
                  <a:srgbClr val="434343"/>
                </a:solidFill>
                <a:latin typeface="Open Sans"/>
                <a:ea typeface="Open Sans"/>
                <a:cs typeface="Open Sans"/>
                <a:sym typeface="Open Sans"/>
              </a:endParaRPr>
            </a:p>
          </p:txBody>
        </p:sp>
        <p:sp>
          <p:nvSpPr>
            <p:cNvPr id="342" name="Google Shape;342;p28"/>
            <p:cNvSpPr txBox="1"/>
            <p:nvPr/>
          </p:nvSpPr>
          <p:spPr>
            <a:xfrm>
              <a:off x="2558513"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2015</a:t>
              </a:r>
              <a:endParaRPr sz="1000">
                <a:solidFill>
                  <a:srgbClr val="434343"/>
                </a:solidFill>
                <a:latin typeface="Open Sans"/>
                <a:ea typeface="Open Sans"/>
                <a:cs typeface="Open Sans"/>
                <a:sym typeface="Open Sans"/>
              </a:endParaRPr>
            </a:p>
          </p:txBody>
        </p:sp>
        <p:sp>
          <p:nvSpPr>
            <p:cNvPr id="343" name="Google Shape;343;p28"/>
            <p:cNvSpPr txBox="1"/>
            <p:nvPr/>
          </p:nvSpPr>
          <p:spPr>
            <a:xfrm>
              <a:off x="3566045"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2016</a:t>
              </a:r>
              <a:endParaRPr sz="1000">
                <a:solidFill>
                  <a:srgbClr val="434343"/>
                </a:solidFill>
                <a:latin typeface="Open Sans"/>
                <a:ea typeface="Open Sans"/>
                <a:cs typeface="Open Sans"/>
                <a:sym typeface="Open Sans"/>
              </a:endParaRPr>
            </a:p>
          </p:txBody>
        </p:sp>
        <p:sp>
          <p:nvSpPr>
            <p:cNvPr id="344" name="Google Shape;344;p28"/>
            <p:cNvSpPr txBox="1"/>
            <p:nvPr/>
          </p:nvSpPr>
          <p:spPr>
            <a:xfrm>
              <a:off x="4573907" y="4066058"/>
              <a:ext cx="10080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2017</a:t>
              </a:r>
              <a:endParaRPr sz="1000">
                <a:solidFill>
                  <a:srgbClr val="434343"/>
                </a:solidFill>
                <a:latin typeface="Open Sans"/>
                <a:ea typeface="Open Sans"/>
                <a:cs typeface="Open Sans"/>
                <a:sym typeface="Open Sans"/>
              </a:endParaRPr>
            </a:p>
          </p:txBody>
        </p:sp>
        <p:sp>
          <p:nvSpPr>
            <p:cNvPr id="345" name="Google Shape;345;p28"/>
            <p:cNvSpPr txBox="1"/>
            <p:nvPr/>
          </p:nvSpPr>
          <p:spPr>
            <a:xfrm>
              <a:off x="5616254"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2018</a:t>
              </a:r>
              <a:endParaRPr sz="1000">
                <a:solidFill>
                  <a:srgbClr val="434343"/>
                </a:solidFill>
                <a:latin typeface="Open Sans"/>
                <a:ea typeface="Open Sans"/>
                <a:cs typeface="Open Sans"/>
                <a:sym typeface="Open Sans"/>
              </a:endParaRPr>
            </a:p>
          </p:txBody>
        </p:sp>
        <p:sp>
          <p:nvSpPr>
            <p:cNvPr id="346" name="Google Shape;346;p28"/>
            <p:cNvSpPr txBox="1"/>
            <p:nvPr/>
          </p:nvSpPr>
          <p:spPr>
            <a:xfrm>
              <a:off x="6624092"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2018</a:t>
              </a:r>
              <a:endParaRPr sz="1000">
                <a:solidFill>
                  <a:srgbClr val="434343"/>
                </a:solidFill>
                <a:latin typeface="Open Sans"/>
                <a:ea typeface="Open Sans"/>
                <a:cs typeface="Open Sans"/>
                <a:sym typeface="Open Sans"/>
              </a:endParaRPr>
            </a:p>
          </p:txBody>
        </p:sp>
        <p:sp>
          <p:nvSpPr>
            <p:cNvPr id="347" name="Google Shape;347;p28"/>
            <p:cNvSpPr txBox="1"/>
            <p:nvPr/>
          </p:nvSpPr>
          <p:spPr>
            <a:xfrm>
              <a:off x="7638836" y="4066058"/>
              <a:ext cx="9732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Open Sans"/>
                  <a:ea typeface="Open Sans"/>
                  <a:cs typeface="Open Sans"/>
                  <a:sym typeface="Open Sans"/>
                </a:rPr>
                <a:t>2020</a:t>
              </a:r>
              <a:endParaRPr sz="1000">
                <a:solidFill>
                  <a:srgbClr val="434343"/>
                </a:solidFill>
                <a:latin typeface="Open Sans"/>
                <a:ea typeface="Open Sans"/>
                <a:cs typeface="Open Sans"/>
                <a:sym typeface="Open Sans"/>
              </a:endParaRPr>
            </a:p>
          </p:txBody>
        </p:sp>
      </p:grpSp>
      <p:cxnSp>
        <p:nvCxnSpPr>
          <p:cNvPr id="348" name="Google Shape;348;p28"/>
          <p:cNvCxnSpPr/>
          <p:nvPr/>
        </p:nvCxnSpPr>
        <p:spPr>
          <a:xfrm rot="10800000">
            <a:off x="601693" y="1379337"/>
            <a:ext cx="0" cy="2291100"/>
          </a:xfrm>
          <a:prstGeom prst="straightConnector1">
            <a:avLst/>
          </a:prstGeom>
          <a:noFill/>
          <a:ln cap="flat" cmpd="sng" w="19050">
            <a:solidFill>
              <a:srgbClr val="434343"/>
            </a:solidFill>
            <a:prstDash val="solid"/>
            <a:round/>
            <a:headEnd len="med" w="med" type="none"/>
            <a:tailEnd len="med" w="med" type="none"/>
          </a:ln>
        </p:spPr>
      </p:cxnSp>
      <p:sp>
        <p:nvSpPr>
          <p:cNvPr id="349" name="Google Shape;349;p28"/>
          <p:cNvSpPr/>
          <p:nvPr/>
        </p:nvSpPr>
        <p:spPr>
          <a:xfrm>
            <a:off x="915234" y="2703903"/>
            <a:ext cx="65700" cy="112200"/>
          </a:xfrm>
          <a:prstGeom prst="diamond">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350" name="Google Shape;350;p28"/>
          <p:cNvCxnSpPr>
            <a:stCxn id="349" idx="3"/>
            <a:endCxn id="351" idx="1"/>
          </p:cNvCxnSpPr>
          <p:nvPr/>
        </p:nvCxnSpPr>
        <p:spPr>
          <a:xfrm flipH="1" rot="10800000">
            <a:off x="980934" y="2533803"/>
            <a:ext cx="642300" cy="226200"/>
          </a:xfrm>
          <a:prstGeom prst="straightConnector1">
            <a:avLst/>
          </a:prstGeom>
          <a:noFill/>
          <a:ln cap="flat" cmpd="sng" w="19050">
            <a:solidFill>
              <a:srgbClr val="434343"/>
            </a:solidFill>
            <a:prstDash val="solid"/>
            <a:round/>
            <a:headEnd len="sm" w="sm" type="diamond"/>
            <a:tailEnd len="sm" w="sm" type="diamond"/>
          </a:ln>
        </p:spPr>
      </p:cxnSp>
      <p:sp>
        <p:nvSpPr>
          <p:cNvPr id="351" name="Google Shape;351;p28"/>
          <p:cNvSpPr/>
          <p:nvPr/>
        </p:nvSpPr>
        <p:spPr>
          <a:xfrm>
            <a:off x="1623122" y="2477759"/>
            <a:ext cx="65700" cy="112200"/>
          </a:xfrm>
          <a:prstGeom prst="diamond">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352" name="Google Shape;352;p28"/>
          <p:cNvSpPr/>
          <p:nvPr/>
        </p:nvSpPr>
        <p:spPr>
          <a:xfrm>
            <a:off x="2294889" y="2060153"/>
            <a:ext cx="65700" cy="112200"/>
          </a:xfrm>
          <a:prstGeom prst="diamond">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353" name="Google Shape;353;p28"/>
          <p:cNvCxnSpPr>
            <a:stCxn id="351" idx="3"/>
            <a:endCxn id="352" idx="1"/>
          </p:cNvCxnSpPr>
          <p:nvPr/>
        </p:nvCxnSpPr>
        <p:spPr>
          <a:xfrm flipH="1" rot="10800000">
            <a:off x="1688822" y="2116259"/>
            <a:ext cx="606000" cy="417600"/>
          </a:xfrm>
          <a:prstGeom prst="straightConnector1">
            <a:avLst/>
          </a:prstGeom>
          <a:noFill/>
          <a:ln cap="flat" cmpd="sng" w="19050">
            <a:solidFill>
              <a:srgbClr val="434343"/>
            </a:solidFill>
            <a:prstDash val="solid"/>
            <a:round/>
            <a:headEnd len="sm" w="sm" type="diamond"/>
            <a:tailEnd len="sm" w="sm" type="diamond"/>
          </a:ln>
        </p:spPr>
      </p:cxnSp>
      <p:sp>
        <p:nvSpPr>
          <p:cNvPr id="354" name="Google Shape;354;p28"/>
          <p:cNvSpPr/>
          <p:nvPr/>
        </p:nvSpPr>
        <p:spPr>
          <a:xfrm>
            <a:off x="2995332" y="1573518"/>
            <a:ext cx="65700" cy="112200"/>
          </a:xfrm>
          <a:prstGeom prst="diamond">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355" name="Google Shape;355;p28"/>
          <p:cNvCxnSpPr>
            <a:stCxn id="352" idx="3"/>
            <a:endCxn id="354" idx="1"/>
          </p:cNvCxnSpPr>
          <p:nvPr/>
        </p:nvCxnSpPr>
        <p:spPr>
          <a:xfrm flipH="1" rot="10800000">
            <a:off x="2360589" y="1629653"/>
            <a:ext cx="634800" cy="486600"/>
          </a:xfrm>
          <a:prstGeom prst="straightConnector1">
            <a:avLst/>
          </a:prstGeom>
          <a:noFill/>
          <a:ln cap="flat" cmpd="sng" w="19050">
            <a:solidFill>
              <a:srgbClr val="434343"/>
            </a:solidFill>
            <a:prstDash val="solid"/>
            <a:round/>
            <a:headEnd len="sm" w="sm" type="diamond"/>
            <a:tailEnd len="sm" w="sm" type="diamond"/>
          </a:ln>
        </p:spPr>
      </p:cxnSp>
      <p:sp>
        <p:nvSpPr>
          <p:cNvPr id="356" name="Google Shape;356;p28"/>
          <p:cNvSpPr/>
          <p:nvPr/>
        </p:nvSpPr>
        <p:spPr>
          <a:xfrm>
            <a:off x="3663068" y="1685737"/>
            <a:ext cx="65700" cy="112200"/>
          </a:xfrm>
          <a:prstGeom prst="diamond">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357" name="Google Shape;357;p28"/>
          <p:cNvCxnSpPr>
            <a:stCxn id="354" idx="3"/>
            <a:endCxn id="356" idx="1"/>
          </p:cNvCxnSpPr>
          <p:nvPr/>
        </p:nvCxnSpPr>
        <p:spPr>
          <a:xfrm>
            <a:off x="3061032" y="1629618"/>
            <a:ext cx="602100" cy="112200"/>
          </a:xfrm>
          <a:prstGeom prst="straightConnector1">
            <a:avLst/>
          </a:prstGeom>
          <a:noFill/>
          <a:ln cap="flat" cmpd="sng" w="19050">
            <a:solidFill>
              <a:srgbClr val="434343"/>
            </a:solidFill>
            <a:prstDash val="solid"/>
            <a:round/>
            <a:headEnd len="sm" w="sm" type="diamond"/>
            <a:tailEnd len="sm" w="sm" type="diamond"/>
          </a:ln>
        </p:spPr>
      </p:cxnSp>
      <p:sp>
        <p:nvSpPr>
          <p:cNvPr id="358" name="Google Shape;358;p28"/>
          <p:cNvSpPr/>
          <p:nvPr/>
        </p:nvSpPr>
        <p:spPr>
          <a:xfrm>
            <a:off x="4360300" y="2473534"/>
            <a:ext cx="65700" cy="112200"/>
          </a:xfrm>
          <a:prstGeom prst="diamond">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359" name="Google Shape;359;p28"/>
          <p:cNvCxnSpPr>
            <a:stCxn id="356" idx="3"/>
            <a:endCxn id="358" idx="1"/>
          </p:cNvCxnSpPr>
          <p:nvPr/>
        </p:nvCxnSpPr>
        <p:spPr>
          <a:xfrm>
            <a:off x="3728768" y="1741837"/>
            <a:ext cx="631500" cy="787800"/>
          </a:xfrm>
          <a:prstGeom prst="straightConnector1">
            <a:avLst/>
          </a:prstGeom>
          <a:noFill/>
          <a:ln cap="flat" cmpd="sng" w="19050">
            <a:solidFill>
              <a:srgbClr val="434343"/>
            </a:solidFill>
            <a:prstDash val="solid"/>
            <a:round/>
            <a:headEnd len="sm" w="sm" type="diamond"/>
            <a:tailEnd len="sm" w="sm" type="diamond"/>
          </a:ln>
        </p:spPr>
      </p:cxnSp>
      <p:sp>
        <p:nvSpPr>
          <p:cNvPr id="360" name="Google Shape;360;p28"/>
          <p:cNvSpPr txBox="1"/>
          <p:nvPr/>
        </p:nvSpPr>
        <p:spPr>
          <a:xfrm>
            <a:off x="5600706" y="755364"/>
            <a:ext cx="2382900" cy="368400"/>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None/>
            </a:pPr>
            <a:r>
              <a:rPr b="1" lang="en" sz="1800">
                <a:solidFill>
                  <a:srgbClr val="F63D27"/>
                </a:solidFill>
                <a:latin typeface="Arvo"/>
                <a:ea typeface="Arvo"/>
                <a:cs typeface="Arvo"/>
                <a:sym typeface="Arvo"/>
              </a:rPr>
              <a:t>Sample Text</a:t>
            </a:r>
            <a:endParaRPr b="1" i="0" sz="1100" u="none" cap="none" strike="noStrike">
              <a:solidFill>
                <a:srgbClr val="F63D27"/>
              </a:solidFill>
              <a:latin typeface="Arvo"/>
              <a:ea typeface="Arvo"/>
              <a:cs typeface="Arvo"/>
              <a:sym typeface="Arvo"/>
            </a:endParaRPr>
          </a:p>
        </p:txBody>
      </p:sp>
      <p:grpSp>
        <p:nvGrpSpPr>
          <p:cNvPr id="361" name="Google Shape;361;p28"/>
          <p:cNvGrpSpPr/>
          <p:nvPr/>
        </p:nvGrpSpPr>
        <p:grpSpPr>
          <a:xfrm>
            <a:off x="5600700" y="1207350"/>
            <a:ext cx="3231600" cy="486600"/>
            <a:chOff x="5600825" y="1432500"/>
            <a:chExt cx="3231600" cy="486600"/>
          </a:xfrm>
        </p:grpSpPr>
        <p:sp>
          <p:nvSpPr>
            <p:cNvPr id="362" name="Google Shape;362;p28"/>
            <p:cNvSpPr/>
            <p:nvPr/>
          </p:nvSpPr>
          <p:spPr>
            <a:xfrm>
              <a:off x="5600825" y="1432500"/>
              <a:ext cx="3231600" cy="4866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63" name="Google Shape;363;p28"/>
            <p:cNvSpPr txBox="1"/>
            <p:nvPr/>
          </p:nvSpPr>
          <p:spPr>
            <a:xfrm>
              <a:off x="6165006" y="1467000"/>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FFFFFF"/>
                  </a:solidFill>
                  <a:latin typeface="Open Sans"/>
                  <a:ea typeface="Open Sans"/>
                  <a:cs typeface="Open Sans"/>
                  <a:sym typeface="Open Sans"/>
                </a:rPr>
                <a:t>This is a sample text. Insert your desired text here</a:t>
              </a:r>
              <a:r>
                <a:rPr lang="en" sz="1200">
                  <a:solidFill>
                    <a:srgbClr val="FFFFFF"/>
                  </a:solidFill>
                  <a:latin typeface="Open Sans"/>
                  <a:ea typeface="Open Sans"/>
                  <a:cs typeface="Open Sans"/>
                  <a:sym typeface="Open Sans"/>
                </a:rPr>
                <a:t>.</a:t>
              </a:r>
              <a:endParaRPr b="0" i="0" sz="1100" u="none" cap="none" strike="noStrike">
                <a:solidFill>
                  <a:srgbClr val="FFFFFF"/>
                </a:solidFill>
                <a:latin typeface="Open Sans"/>
                <a:ea typeface="Open Sans"/>
                <a:cs typeface="Open Sans"/>
                <a:sym typeface="Open Sans"/>
              </a:endParaRPr>
            </a:p>
          </p:txBody>
        </p:sp>
        <p:sp>
          <p:nvSpPr>
            <p:cNvPr id="364" name="Google Shape;364;p28"/>
            <p:cNvSpPr/>
            <p:nvPr/>
          </p:nvSpPr>
          <p:spPr>
            <a:xfrm>
              <a:off x="5678169" y="1524987"/>
              <a:ext cx="301625" cy="301625"/>
            </a:xfrm>
            <a:custGeom>
              <a:rect b="b" l="l" r="r" t="t"/>
              <a:pathLst>
                <a:path extrusionOk="0" h="300" w="300">
                  <a:moveTo>
                    <a:pt x="167" y="102"/>
                  </a:moveTo>
                  <a:cubicBezTo>
                    <a:pt x="134" y="102"/>
                    <a:pt x="134" y="102"/>
                    <a:pt x="134" y="102"/>
                  </a:cubicBezTo>
                  <a:cubicBezTo>
                    <a:pt x="134" y="135"/>
                    <a:pt x="134" y="135"/>
                    <a:pt x="134" y="135"/>
                  </a:cubicBezTo>
                  <a:cubicBezTo>
                    <a:pt x="167" y="135"/>
                    <a:pt x="167" y="135"/>
                    <a:pt x="167" y="135"/>
                  </a:cubicBezTo>
                  <a:lnTo>
                    <a:pt x="167" y="102"/>
                  </a:lnTo>
                  <a:close/>
                  <a:moveTo>
                    <a:pt x="234" y="102"/>
                  </a:moveTo>
                  <a:cubicBezTo>
                    <a:pt x="200" y="102"/>
                    <a:pt x="200" y="102"/>
                    <a:pt x="200" y="102"/>
                  </a:cubicBezTo>
                  <a:cubicBezTo>
                    <a:pt x="200" y="135"/>
                    <a:pt x="200" y="135"/>
                    <a:pt x="200" y="135"/>
                  </a:cubicBezTo>
                  <a:cubicBezTo>
                    <a:pt x="234" y="135"/>
                    <a:pt x="234" y="135"/>
                    <a:pt x="234" y="135"/>
                  </a:cubicBezTo>
                  <a:lnTo>
                    <a:pt x="234" y="102"/>
                  </a:lnTo>
                  <a:close/>
                  <a:moveTo>
                    <a:pt x="284" y="210"/>
                  </a:moveTo>
                  <a:cubicBezTo>
                    <a:pt x="264" y="210"/>
                    <a:pt x="244" y="207"/>
                    <a:pt x="224" y="200"/>
                  </a:cubicBezTo>
                  <a:cubicBezTo>
                    <a:pt x="219" y="198"/>
                    <a:pt x="212" y="200"/>
                    <a:pt x="207" y="203"/>
                  </a:cubicBezTo>
                  <a:cubicBezTo>
                    <a:pt x="170" y="240"/>
                    <a:pt x="170" y="240"/>
                    <a:pt x="170" y="240"/>
                  </a:cubicBezTo>
                  <a:cubicBezTo>
                    <a:pt x="124" y="217"/>
                    <a:pt x="84" y="177"/>
                    <a:pt x="60" y="130"/>
                  </a:cubicBezTo>
                  <a:cubicBezTo>
                    <a:pt x="97" y="93"/>
                    <a:pt x="97" y="93"/>
                    <a:pt x="97" y="93"/>
                  </a:cubicBezTo>
                  <a:cubicBezTo>
                    <a:pt x="102" y="88"/>
                    <a:pt x="104" y="82"/>
                    <a:pt x="100" y="77"/>
                  </a:cubicBezTo>
                  <a:cubicBezTo>
                    <a:pt x="94" y="58"/>
                    <a:pt x="90" y="38"/>
                    <a:pt x="90" y="17"/>
                  </a:cubicBezTo>
                  <a:cubicBezTo>
                    <a:pt x="90" y="8"/>
                    <a:pt x="84" y="0"/>
                    <a:pt x="74" y="0"/>
                  </a:cubicBezTo>
                  <a:cubicBezTo>
                    <a:pt x="17" y="0"/>
                    <a:pt x="17" y="0"/>
                    <a:pt x="17" y="0"/>
                  </a:cubicBezTo>
                  <a:cubicBezTo>
                    <a:pt x="7" y="0"/>
                    <a:pt x="0" y="8"/>
                    <a:pt x="0" y="17"/>
                  </a:cubicBezTo>
                  <a:cubicBezTo>
                    <a:pt x="0" y="173"/>
                    <a:pt x="127" y="300"/>
                    <a:pt x="284" y="300"/>
                  </a:cubicBezTo>
                  <a:cubicBezTo>
                    <a:pt x="294" y="300"/>
                    <a:pt x="300" y="292"/>
                    <a:pt x="300" y="283"/>
                  </a:cubicBezTo>
                  <a:cubicBezTo>
                    <a:pt x="300" y="227"/>
                    <a:pt x="300" y="227"/>
                    <a:pt x="300" y="227"/>
                  </a:cubicBezTo>
                  <a:cubicBezTo>
                    <a:pt x="300" y="218"/>
                    <a:pt x="294" y="210"/>
                    <a:pt x="284" y="210"/>
                  </a:cubicBezTo>
                  <a:close/>
                  <a:moveTo>
                    <a:pt x="267" y="102"/>
                  </a:moveTo>
                  <a:cubicBezTo>
                    <a:pt x="267" y="135"/>
                    <a:pt x="267" y="135"/>
                    <a:pt x="267" y="135"/>
                  </a:cubicBezTo>
                  <a:cubicBezTo>
                    <a:pt x="300" y="135"/>
                    <a:pt x="300" y="135"/>
                    <a:pt x="300" y="135"/>
                  </a:cubicBezTo>
                  <a:cubicBezTo>
                    <a:pt x="300" y="102"/>
                    <a:pt x="300" y="102"/>
                    <a:pt x="300" y="102"/>
                  </a:cubicBezTo>
                  <a:lnTo>
                    <a:pt x="267" y="10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6448F"/>
                </a:solidFill>
                <a:latin typeface="Open Sans"/>
                <a:ea typeface="Open Sans"/>
                <a:cs typeface="Open Sans"/>
                <a:sym typeface="Open Sans"/>
              </a:endParaRPr>
            </a:p>
          </p:txBody>
        </p:sp>
      </p:grpSp>
      <p:grpSp>
        <p:nvGrpSpPr>
          <p:cNvPr id="365" name="Google Shape;365;p28"/>
          <p:cNvGrpSpPr/>
          <p:nvPr/>
        </p:nvGrpSpPr>
        <p:grpSpPr>
          <a:xfrm>
            <a:off x="5600700" y="1777534"/>
            <a:ext cx="3231600" cy="486600"/>
            <a:chOff x="5600825" y="2004153"/>
            <a:chExt cx="3231600" cy="486600"/>
          </a:xfrm>
        </p:grpSpPr>
        <p:sp>
          <p:nvSpPr>
            <p:cNvPr id="366" name="Google Shape;366;p28"/>
            <p:cNvSpPr/>
            <p:nvPr/>
          </p:nvSpPr>
          <p:spPr>
            <a:xfrm>
              <a:off x="5600825" y="2004153"/>
              <a:ext cx="3231600" cy="4866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67" name="Google Shape;367;p28"/>
            <p:cNvSpPr/>
            <p:nvPr/>
          </p:nvSpPr>
          <p:spPr>
            <a:xfrm>
              <a:off x="5659119" y="2072034"/>
              <a:ext cx="339725" cy="350838"/>
            </a:xfrm>
            <a:custGeom>
              <a:rect b="b" l="l" r="r" t="t"/>
              <a:pathLst>
                <a:path extrusionOk="0" h="350" w="339">
                  <a:moveTo>
                    <a:pt x="167" y="133"/>
                  </a:moveTo>
                  <a:cubicBezTo>
                    <a:pt x="200" y="133"/>
                    <a:pt x="200" y="133"/>
                    <a:pt x="200" y="133"/>
                  </a:cubicBezTo>
                  <a:cubicBezTo>
                    <a:pt x="200" y="83"/>
                    <a:pt x="200" y="83"/>
                    <a:pt x="200" y="83"/>
                  </a:cubicBezTo>
                  <a:cubicBezTo>
                    <a:pt x="250" y="83"/>
                    <a:pt x="250" y="83"/>
                    <a:pt x="250" y="83"/>
                  </a:cubicBezTo>
                  <a:cubicBezTo>
                    <a:pt x="250" y="50"/>
                    <a:pt x="250" y="50"/>
                    <a:pt x="250" y="50"/>
                  </a:cubicBezTo>
                  <a:cubicBezTo>
                    <a:pt x="200" y="50"/>
                    <a:pt x="200" y="50"/>
                    <a:pt x="200" y="50"/>
                  </a:cubicBezTo>
                  <a:cubicBezTo>
                    <a:pt x="200" y="0"/>
                    <a:pt x="200" y="0"/>
                    <a:pt x="200" y="0"/>
                  </a:cubicBezTo>
                  <a:cubicBezTo>
                    <a:pt x="167" y="0"/>
                    <a:pt x="167" y="0"/>
                    <a:pt x="167" y="0"/>
                  </a:cubicBezTo>
                  <a:cubicBezTo>
                    <a:pt x="167" y="50"/>
                    <a:pt x="167" y="50"/>
                    <a:pt x="167" y="50"/>
                  </a:cubicBezTo>
                  <a:cubicBezTo>
                    <a:pt x="117" y="50"/>
                    <a:pt x="117" y="50"/>
                    <a:pt x="117" y="50"/>
                  </a:cubicBezTo>
                  <a:cubicBezTo>
                    <a:pt x="117" y="83"/>
                    <a:pt x="117" y="83"/>
                    <a:pt x="117" y="83"/>
                  </a:cubicBezTo>
                  <a:cubicBezTo>
                    <a:pt x="167" y="83"/>
                    <a:pt x="167" y="83"/>
                    <a:pt x="167" y="83"/>
                  </a:cubicBezTo>
                  <a:lnTo>
                    <a:pt x="167" y="133"/>
                  </a:lnTo>
                  <a:close/>
                  <a:moveTo>
                    <a:pt x="100" y="283"/>
                  </a:moveTo>
                  <a:cubicBezTo>
                    <a:pt x="82" y="283"/>
                    <a:pt x="67" y="298"/>
                    <a:pt x="67" y="317"/>
                  </a:cubicBezTo>
                  <a:cubicBezTo>
                    <a:pt x="67" y="335"/>
                    <a:pt x="82" y="350"/>
                    <a:pt x="100" y="350"/>
                  </a:cubicBezTo>
                  <a:cubicBezTo>
                    <a:pt x="119" y="350"/>
                    <a:pt x="134" y="335"/>
                    <a:pt x="134" y="317"/>
                  </a:cubicBezTo>
                  <a:cubicBezTo>
                    <a:pt x="134" y="298"/>
                    <a:pt x="119" y="283"/>
                    <a:pt x="100" y="283"/>
                  </a:cubicBezTo>
                  <a:close/>
                  <a:moveTo>
                    <a:pt x="267" y="283"/>
                  </a:moveTo>
                  <a:cubicBezTo>
                    <a:pt x="249" y="283"/>
                    <a:pt x="234" y="298"/>
                    <a:pt x="234" y="317"/>
                  </a:cubicBezTo>
                  <a:cubicBezTo>
                    <a:pt x="234" y="335"/>
                    <a:pt x="249" y="350"/>
                    <a:pt x="267" y="350"/>
                  </a:cubicBezTo>
                  <a:cubicBezTo>
                    <a:pt x="285" y="350"/>
                    <a:pt x="300" y="335"/>
                    <a:pt x="300" y="317"/>
                  </a:cubicBezTo>
                  <a:cubicBezTo>
                    <a:pt x="300" y="298"/>
                    <a:pt x="285" y="283"/>
                    <a:pt x="267" y="283"/>
                  </a:cubicBezTo>
                  <a:close/>
                  <a:moveTo>
                    <a:pt x="104" y="230"/>
                  </a:moveTo>
                  <a:cubicBezTo>
                    <a:pt x="104" y="228"/>
                    <a:pt x="104" y="228"/>
                    <a:pt x="104" y="228"/>
                  </a:cubicBezTo>
                  <a:cubicBezTo>
                    <a:pt x="119" y="202"/>
                    <a:pt x="119" y="202"/>
                    <a:pt x="119" y="202"/>
                  </a:cubicBezTo>
                  <a:cubicBezTo>
                    <a:pt x="244" y="202"/>
                    <a:pt x="244" y="202"/>
                    <a:pt x="244" y="202"/>
                  </a:cubicBezTo>
                  <a:cubicBezTo>
                    <a:pt x="257" y="202"/>
                    <a:pt x="267" y="195"/>
                    <a:pt x="274" y="185"/>
                  </a:cubicBezTo>
                  <a:cubicBezTo>
                    <a:pt x="339" y="68"/>
                    <a:pt x="339" y="68"/>
                    <a:pt x="339" y="68"/>
                  </a:cubicBezTo>
                  <a:cubicBezTo>
                    <a:pt x="310" y="52"/>
                    <a:pt x="310" y="52"/>
                    <a:pt x="310" y="52"/>
                  </a:cubicBezTo>
                  <a:cubicBezTo>
                    <a:pt x="292" y="85"/>
                    <a:pt x="292" y="85"/>
                    <a:pt x="292" y="85"/>
                  </a:cubicBezTo>
                  <a:cubicBezTo>
                    <a:pt x="245" y="168"/>
                    <a:pt x="245" y="168"/>
                    <a:pt x="245" y="168"/>
                  </a:cubicBezTo>
                  <a:cubicBezTo>
                    <a:pt x="129" y="168"/>
                    <a:pt x="129" y="168"/>
                    <a:pt x="129" y="168"/>
                  </a:cubicBezTo>
                  <a:cubicBezTo>
                    <a:pt x="127" y="163"/>
                    <a:pt x="127" y="163"/>
                    <a:pt x="127" y="163"/>
                  </a:cubicBezTo>
                  <a:cubicBezTo>
                    <a:pt x="90" y="85"/>
                    <a:pt x="90" y="85"/>
                    <a:pt x="90" y="85"/>
                  </a:cubicBezTo>
                  <a:cubicBezTo>
                    <a:pt x="74" y="52"/>
                    <a:pt x="74" y="52"/>
                    <a:pt x="74" y="52"/>
                  </a:cubicBezTo>
                  <a:cubicBezTo>
                    <a:pt x="59" y="18"/>
                    <a:pt x="59" y="18"/>
                    <a:pt x="59" y="18"/>
                  </a:cubicBezTo>
                  <a:cubicBezTo>
                    <a:pt x="0" y="18"/>
                    <a:pt x="0" y="18"/>
                    <a:pt x="0" y="18"/>
                  </a:cubicBezTo>
                  <a:cubicBezTo>
                    <a:pt x="0" y="52"/>
                    <a:pt x="0" y="52"/>
                    <a:pt x="0" y="52"/>
                  </a:cubicBezTo>
                  <a:cubicBezTo>
                    <a:pt x="34" y="52"/>
                    <a:pt x="34" y="52"/>
                    <a:pt x="34" y="52"/>
                  </a:cubicBezTo>
                  <a:cubicBezTo>
                    <a:pt x="94" y="178"/>
                    <a:pt x="94" y="178"/>
                    <a:pt x="94" y="178"/>
                  </a:cubicBezTo>
                  <a:cubicBezTo>
                    <a:pt x="72" y="218"/>
                    <a:pt x="72" y="218"/>
                    <a:pt x="72" y="218"/>
                  </a:cubicBezTo>
                  <a:cubicBezTo>
                    <a:pt x="69" y="223"/>
                    <a:pt x="69" y="228"/>
                    <a:pt x="69" y="235"/>
                  </a:cubicBezTo>
                  <a:cubicBezTo>
                    <a:pt x="69" y="253"/>
                    <a:pt x="84" y="268"/>
                    <a:pt x="102" y="268"/>
                  </a:cubicBezTo>
                  <a:cubicBezTo>
                    <a:pt x="302" y="268"/>
                    <a:pt x="302" y="268"/>
                    <a:pt x="302" y="268"/>
                  </a:cubicBezTo>
                  <a:cubicBezTo>
                    <a:pt x="302" y="235"/>
                    <a:pt x="302" y="235"/>
                    <a:pt x="302" y="235"/>
                  </a:cubicBezTo>
                  <a:cubicBezTo>
                    <a:pt x="107" y="235"/>
                    <a:pt x="107" y="235"/>
                    <a:pt x="107" y="235"/>
                  </a:cubicBezTo>
                  <a:cubicBezTo>
                    <a:pt x="105" y="233"/>
                    <a:pt x="104" y="232"/>
                    <a:pt x="104" y="23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368" name="Google Shape;368;p28"/>
            <p:cNvSpPr txBox="1"/>
            <p:nvPr/>
          </p:nvSpPr>
          <p:spPr>
            <a:xfrm>
              <a:off x="6165006" y="2038653"/>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FFFFFF"/>
                  </a:solidFill>
                  <a:latin typeface="Open Sans"/>
                  <a:ea typeface="Open Sans"/>
                  <a:cs typeface="Open Sans"/>
                  <a:sym typeface="Open Sans"/>
                </a:rPr>
                <a:t>This is a sample text. Insert your desired text here</a:t>
              </a:r>
              <a:r>
                <a:rPr lang="en" sz="1200">
                  <a:solidFill>
                    <a:srgbClr val="FFFFFF"/>
                  </a:solidFill>
                  <a:latin typeface="Open Sans"/>
                  <a:ea typeface="Open Sans"/>
                  <a:cs typeface="Open Sans"/>
                  <a:sym typeface="Open Sans"/>
                </a:rPr>
                <a:t>.</a:t>
              </a:r>
              <a:endParaRPr b="0" i="0" sz="1100" u="none" cap="none" strike="noStrike">
                <a:solidFill>
                  <a:srgbClr val="FFFFFF"/>
                </a:solidFill>
                <a:latin typeface="Open Sans"/>
                <a:ea typeface="Open Sans"/>
                <a:cs typeface="Open Sans"/>
                <a:sym typeface="Open Sans"/>
              </a:endParaRPr>
            </a:p>
          </p:txBody>
        </p:sp>
      </p:grpSp>
      <p:grpSp>
        <p:nvGrpSpPr>
          <p:cNvPr id="369" name="Google Shape;369;p28"/>
          <p:cNvGrpSpPr/>
          <p:nvPr/>
        </p:nvGrpSpPr>
        <p:grpSpPr>
          <a:xfrm>
            <a:off x="5600700" y="2347719"/>
            <a:ext cx="3231600" cy="486600"/>
            <a:chOff x="5600825" y="2567184"/>
            <a:chExt cx="3231600" cy="486600"/>
          </a:xfrm>
        </p:grpSpPr>
        <p:sp>
          <p:nvSpPr>
            <p:cNvPr id="370" name="Google Shape;370;p28"/>
            <p:cNvSpPr/>
            <p:nvPr/>
          </p:nvSpPr>
          <p:spPr>
            <a:xfrm>
              <a:off x="5600825" y="2567184"/>
              <a:ext cx="3231600" cy="4866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71" name="Google Shape;371;p28"/>
            <p:cNvSpPr/>
            <p:nvPr/>
          </p:nvSpPr>
          <p:spPr>
            <a:xfrm>
              <a:off x="5678169" y="2651625"/>
              <a:ext cx="301625" cy="334963"/>
            </a:xfrm>
            <a:custGeom>
              <a:rect b="b" l="l" r="r" t="t"/>
              <a:pathLst>
                <a:path extrusionOk="0" h="333" w="300">
                  <a:moveTo>
                    <a:pt x="267" y="33"/>
                  </a:moveTo>
                  <a:cubicBezTo>
                    <a:pt x="250" y="33"/>
                    <a:pt x="250" y="33"/>
                    <a:pt x="250" y="33"/>
                  </a:cubicBezTo>
                  <a:cubicBezTo>
                    <a:pt x="250" y="0"/>
                    <a:pt x="250" y="0"/>
                    <a:pt x="250" y="0"/>
                  </a:cubicBezTo>
                  <a:cubicBezTo>
                    <a:pt x="217" y="0"/>
                    <a:pt x="217" y="0"/>
                    <a:pt x="217" y="0"/>
                  </a:cubicBezTo>
                  <a:cubicBezTo>
                    <a:pt x="217" y="33"/>
                    <a:pt x="217" y="33"/>
                    <a:pt x="217" y="33"/>
                  </a:cubicBezTo>
                  <a:cubicBezTo>
                    <a:pt x="83" y="33"/>
                    <a:pt x="83" y="33"/>
                    <a:pt x="83" y="33"/>
                  </a:cubicBezTo>
                  <a:cubicBezTo>
                    <a:pt x="83" y="0"/>
                    <a:pt x="83" y="0"/>
                    <a:pt x="83" y="0"/>
                  </a:cubicBezTo>
                  <a:cubicBezTo>
                    <a:pt x="50" y="0"/>
                    <a:pt x="50" y="0"/>
                    <a:pt x="50" y="0"/>
                  </a:cubicBezTo>
                  <a:cubicBezTo>
                    <a:pt x="50" y="33"/>
                    <a:pt x="50" y="33"/>
                    <a:pt x="50" y="33"/>
                  </a:cubicBezTo>
                  <a:cubicBezTo>
                    <a:pt x="33" y="33"/>
                    <a:pt x="33" y="33"/>
                    <a:pt x="33" y="33"/>
                  </a:cubicBezTo>
                  <a:cubicBezTo>
                    <a:pt x="15" y="33"/>
                    <a:pt x="0" y="48"/>
                    <a:pt x="0" y="66"/>
                  </a:cubicBezTo>
                  <a:cubicBezTo>
                    <a:pt x="0" y="300"/>
                    <a:pt x="0" y="300"/>
                    <a:pt x="0" y="300"/>
                  </a:cubicBezTo>
                  <a:cubicBezTo>
                    <a:pt x="0" y="318"/>
                    <a:pt x="15" y="333"/>
                    <a:pt x="33" y="333"/>
                  </a:cubicBezTo>
                  <a:cubicBezTo>
                    <a:pt x="267" y="333"/>
                    <a:pt x="267" y="333"/>
                    <a:pt x="267" y="333"/>
                  </a:cubicBezTo>
                  <a:cubicBezTo>
                    <a:pt x="285" y="333"/>
                    <a:pt x="300" y="318"/>
                    <a:pt x="300" y="300"/>
                  </a:cubicBezTo>
                  <a:cubicBezTo>
                    <a:pt x="300" y="66"/>
                    <a:pt x="300" y="66"/>
                    <a:pt x="300" y="66"/>
                  </a:cubicBezTo>
                  <a:cubicBezTo>
                    <a:pt x="300" y="48"/>
                    <a:pt x="285" y="33"/>
                    <a:pt x="267" y="33"/>
                  </a:cubicBezTo>
                  <a:close/>
                  <a:moveTo>
                    <a:pt x="267" y="300"/>
                  </a:moveTo>
                  <a:cubicBezTo>
                    <a:pt x="33" y="300"/>
                    <a:pt x="33" y="300"/>
                    <a:pt x="33" y="300"/>
                  </a:cubicBezTo>
                  <a:cubicBezTo>
                    <a:pt x="33" y="116"/>
                    <a:pt x="33" y="116"/>
                    <a:pt x="33" y="116"/>
                  </a:cubicBezTo>
                  <a:cubicBezTo>
                    <a:pt x="267" y="116"/>
                    <a:pt x="267" y="116"/>
                    <a:pt x="267" y="116"/>
                  </a:cubicBezTo>
                  <a:lnTo>
                    <a:pt x="267" y="300"/>
                  </a:lnTo>
                  <a:close/>
                  <a:moveTo>
                    <a:pt x="67" y="150"/>
                  </a:moveTo>
                  <a:cubicBezTo>
                    <a:pt x="150" y="150"/>
                    <a:pt x="150" y="150"/>
                    <a:pt x="150" y="150"/>
                  </a:cubicBezTo>
                  <a:cubicBezTo>
                    <a:pt x="150" y="233"/>
                    <a:pt x="150" y="233"/>
                    <a:pt x="150" y="233"/>
                  </a:cubicBezTo>
                  <a:cubicBezTo>
                    <a:pt x="67" y="233"/>
                    <a:pt x="67" y="233"/>
                    <a:pt x="67" y="233"/>
                  </a:cubicBezTo>
                  <a:lnTo>
                    <a:pt x="67" y="15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372" name="Google Shape;372;p28"/>
            <p:cNvSpPr txBox="1"/>
            <p:nvPr/>
          </p:nvSpPr>
          <p:spPr>
            <a:xfrm>
              <a:off x="6165006" y="2601684"/>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FFFFFF"/>
                  </a:solidFill>
                  <a:latin typeface="Open Sans"/>
                  <a:ea typeface="Open Sans"/>
                  <a:cs typeface="Open Sans"/>
                  <a:sym typeface="Open Sans"/>
                </a:rPr>
                <a:t>This is a sample text. Insert your desired text here</a:t>
              </a:r>
              <a:r>
                <a:rPr lang="en" sz="1200">
                  <a:solidFill>
                    <a:srgbClr val="FFFFFF"/>
                  </a:solidFill>
                  <a:latin typeface="Open Sans"/>
                  <a:ea typeface="Open Sans"/>
                  <a:cs typeface="Open Sans"/>
                  <a:sym typeface="Open Sans"/>
                </a:rPr>
                <a:t>.</a:t>
              </a:r>
              <a:endParaRPr b="0" i="0" sz="1100" u="none" cap="none" strike="noStrike">
                <a:solidFill>
                  <a:srgbClr val="FFFFFF"/>
                </a:solidFill>
                <a:latin typeface="Open Sans"/>
                <a:ea typeface="Open Sans"/>
                <a:cs typeface="Open Sans"/>
                <a:sym typeface="Open Sans"/>
              </a:endParaRPr>
            </a:p>
          </p:txBody>
        </p:sp>
      </p:grpSp>
      <p:grpSp>
        <p:nvGrpSpPr>
          <p:cNvPr id="373" name="Google Shape;373;p28"/>
          <p:cNvGrpSpPr/>
          <p:nvPr/>
        </p:nvGrpSpPr>
        <p:grpSpPr>
          <a:xfrm>
            <a:off x="5600700" y="2917903"/>
            <a:ext cx="3231600" cy="486600"/>
            <a:chOff x="5600825" y="3095725"/>
            <a:chExt cx="3231600" cy="486600"/>
          </a:xfrm>
        </p:grpSpPr>
        <p:sp>
          <p:nvSpPr>
            <p:cNvPr id="374" name="Google Shape;374;p28"/>
            <p:cNvSpPr/>
            <p:nvPr/>
          </p:nvSpPr>
          <p:spPr>
            <a:xfrm>
              <a:off x="5600825" y="3095725"/>
              <a:ext cx="3231600" cy="4866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75" name="Google Shape;375;p28"/>
            <p:cNvSpPr/>
            <p:nvPr/>
          </p:nvSpPr>
          <p:spPr>
            <a:xfrm>
              <a:off x="5661506" y="3171544"/>
              <a:ext cx="334963" cy="334963"/>
            </a:xfrm>
            <a:custGeom>
              <a:rect b="b" l="l" r="r" t="t"/>
              <a:pathLst>
                <a:path extrusionOk="0" h="334" w="333">
                  <a:moveTo>
                    <a:pt x="316" y="67"/>
                  </a:moveTo>
                  <a:cubicBezTo>
                    <a:pt x="283" y="67"/>
                    <a:pt x="283" y="67"/>
                    <a:pt x="283" y="67"/>
                  </a:cubicBezTo>
                  <a:cubicBezTo>
                    <a:pt x="283" y="217"/>
                    <a:pt x="283" y="217"/>
                    <a:pt x="283" y="217"/>
                  </a:cubicBezTo>
                  <a:cubicBezTo>
                    <a:pt x="66" y="217"/>
                    <a:pt x="66" y="217"/>
                    <a:pt x="66" y="217"/>
                  </a:cubicBezTo>
                  <a:cubicBezTo>
                    <a:pt x="66" y="250"/>
                    <a:pt x="66" y="250"/>
                    <a:pt x="66" y="250"/>
                  </a:cubicBezTo>
                  <a:cubicBezTo>
                    <a:pt x="66" y="260"/>
                    <a:pt x="73" y="267"/>
                    <a:pt x="83" y="267"/>
                  </a:cubicBezTo>
                  <a:cubicBezTo>
                    <a:pt x="266" y="267"/>
                    <a:pt x="266" y="267"/>
                    <a:pt x="266" y="267"/>
                  </a:cubicBezTo>
                  <a:cubicBezTo>
                    <a:pt x="333" y="334"/>
                    <a:pt x="333" y="334"/>
                    <a:pt x="333" y="334"/>
                  </a:cubicBezTo>
                  <a:cubicBezTo>
                    <a:pt x="333" y="84"/>
                    <a:pt x="333" y="84"/>
                    <a:pt x="333" y="84"/>
                  </a:cubicBezTo>
                  <a:cubicBezTo>
                    <a:pt x="333" y="75"/>
                    <a:pt x="326" y="67"/>
                    <a:pt x="316" y="67"/>
                  </a:cubicBezTo>
                  <a:close/>
                  <a:moveTo>
                    <a:pt x="250" y="167"/>
                  </a:moveTo>
                  <a:cubicBezTo>
                    <a:pt x="250" y="17"/>
                    <a:pt x="250" y="17"/>
                    <a:pt x="250" y="17"/>
                  </a:cubicBezTo>
                  <a:cubicBezTo>
                    <a:pt x="250" y="7"/>
                    <a:pt x="243" y="0"/>
                    <a:pt x="233" y="0"/>
                  </a:cubicBezTo>
                  <a:cubicBezTo>
                    <a:pt x="16" y="0"/>
                    <a:pt x="16" y="0"/>
                    <a:pt x="16" y="0"/>
                  </a:cubicBezTo>
                  <a:cubicBezTo>
                    <a:pt x="6" y="0"/>
                    <a:pt x="0" y="7"/>
                    <a:pt x="0" y="17"/>
                  </a:cubicBezTo>
                  <a:cubicBezTo>
                    <a:pt x="0" y="250"/>
                    <a:pt x="0" y="250"/>
                    <a:pt x="0" y="250"/>
                  </a:cubicBezTo>
                  <a:cubicBezTo>
                    <a:pt x="66" y="184"/>
                    <a:pt x="66" y="184"/>
                    <a:pt x="66" y="184"/>
                  </a:cubicBezTo>
                  <a:cubicBezTo>
                    <a:pt x="233" y="184"/>
                    <a:pt x="233" y="184"/>
                    <a:pt x="233" y="184"/>
                  </a:cubicBezTo>
                  <a:cubicBezTo>
                    <a:pt x="243" y="184"/>
                    <a:pt x="250" y="177"/>
                    <a:pt x="250" y="1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376" name="Google Shape;376;p28"/>
            <p:cNvSpPr txBox="1"/>
            <p:nvPr/>
          </p:nvSpPr>
          <p:spPr>
            <a:xfrm>
              <a:off x="6165006" y="3130225"/>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FFFFFF"/>
                  </a:solidFill>
                  <a:latin typeface="Open Sans"/>
                  <a:ea typeface="Open Sans"/>
                  <a:cs typeface="Open Sans"/>
                  <a:sym typeface="Open Sans"/>
                </a:rPr>
                <a:t>This is a sample text. Insert your desired text here</a:t>
              </a:r>
              <a:r>
                <a:rPr lang="en" sz="1200">
                  <a:solidFill>
                    <a:srgbClr val="FFFFFF"/>
                  </a:solidFill>
                  <a:latin typeface="Open Sans"/>
                  <a:ea typeface="Open Sans"/>
                  <a:cs typeface="Open Sans"/>
                  <a:sym typeface="Open Sans"/>
                </a:rPr>
                <a:t>.</a:t>
              </a:r>
              <a:endParaRPr b="0" i="0" sz="1100" u="none" cap="none" strike="noStrike">
                <a:solidFill>
                  <a:srgbClr val="FFFFFF"/>
                </a:solidFill>
                <a:latin typeface="Open Sans"/>
                <a:ea typeface="Open Sans"/>
                <a:cs typeface="Open Sans"/>
                <a:sym typeface="Open Sans"/>
              </a:endParaRPr>
            </a:p>
          </p:txBody>
        </p:sp>
      </p:grpSp>
      <p:grpSp>
        <p:nvGrpSpPr>
          <p:cNvPr id="377" name="Google Shape;377;p28"/>
          <p:cNvGrpSpPr/>
          <p:nvPr/>
        </p:nvGrpSpPr>
        <p:grpSpPr>
          <a:xfrm>
            <a:off x="5600700" y="3488088"/>
            <a:ext cx="3231600" cy="486600"/>
            <a:chOff x="5600825" y="3650113"/>
            <a:chExt cx="3231600" cy="486600"/>
          </a:xfrm>
        </p:grpSpPr>
        <p:sp>
          <p:nvSpPr>
            <p:cNvPr id="378" name="Google Shape;378;p28"/>
            <p:cNvSpPr/>
            <p:nvPr/>
          </p:nvSpPr>
          <p:spPr>
            <a:xfrm>
              <a:off x="5600825" y="3650113"/>
              <a:ext cx="3231600" cy="4866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379" name="Google Shape;379;p28"/>
            <p:cNvSpPr/>
            <p:nvPr/>
          </p:nvSpPr>
          <p:spPr>
            <a:xfrm>
              <a:off x="5678169" y="3709263"/>
              <a:ext cx="301625" cy="368300"/>
            </a:xfrm>
            <a:custGeom>
              <a:rect b="b" l="l" r="r" t="t"/>
              <a:pathLst>
                <a:path extrusionOk="0" h="366" w="300">
                  <a:moveTo>
                    <a:pt x="150" y="0"/>
                  </a:moveTo>
                  <a:cubicBezTo>
                    <a:pt x="0" y="66"/>
                    <a:pt x="0" y="66"/>
                    <a:pt x="0" y="66"/>
                  </a:cubicBezTo>
                  <a:cubicBezTo>
                    <a:pt x="0" y="166"/>
                    <a:pt x="0" y="166"/>
                    <a:pt x="0" y="166"/>
                  </a:cubicBezTo>
                  <a:cubicBezTo>
                    <a:pt x="0" y="258"/>
                    <a:pt x="63" y="345"/>
                    <a:pt x="150" y="366"/>
                  </a:cubicBezTo>
                  <a:cubicBezTo>
                    <a:pt x="237" y="345"/>
                    <a:pt x="300" y="258"/>
                    <a:pt x="300" y="166"/>
                  </a:cubicBezTo>
                  <a:cubicBezTo>
                    <a:pt x="300" y="66"/>
                    <a:pt x="300" y="66"/>
                    <a:pt x="300" y="66"/>
                  </a:cubicBezTo>
                  <a:lnTo>
                    <a:pt x="150" y="0"/>
                  </a:lnTo>
                  <a:close/>
                  <a:moveTo>
                    <a:pt x="117" y="266"/>
                  </a:moveTo>
                  <a:cubicBezTo>
                    <a:pt x="50" y="200"/>
                    <a:pt x="50" y="200"/>
                    <a:pt x="50" y="200"/>
                  </a:cubicBezTo>
                  <a:cubicBezTo>
                    <a:pt x="73" y="176"/>
                    <a:pt x="73" y="176"/>
                    <a:pt x="73" y="176"/>
                  </a:cubicBezTo>
                  <a:cubicBezTo>
                    <a:pt x="117" y="220"/>
                    <a:pt x="117" y="220"/>
                    <a:pt x="117" y="220"/>
                  </a:cubicBezTo>
                  <a:cubicBezTo>
                    <a:pt x="227" y="110"/>
                    <a:pt x="227" y="110"/>
                    <a:pt x="227" y="110"/>
                  </a:cubicBezTo>
                  <a:cubicBezTo>
                    <a:pt x="250" y="133"/>
                    <a:pt x="250" y="133"/>
                    <a:pt x="250" y="133"/>
                  </a:cubicBezTo>
                  <a:lnTo>
                    <a:pt x="117" y="26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380" name="Google Shape;380;p28"/>
            <p:cNvSpPr txBox="1"/>
            <p:nvPr/>
          </p:nvSpPr>
          <p:spPr>
            <a:xfrm>
              <a:off x="6165006" y="3684613"/>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FFFFFF"/>
                  </a:solidFill>
                  <a:latin typeface="Open Sans"/>
                  <a:ea typeface="Open Sans"/>
                  <a:cs typeface="Open Sans"/>
                  <a:sym typeface="Open Sans"/>
                </a:rPr>
                <a:t>This is a sample text. Insert your desired text here</a:t>
              </a:r>
              <a:r>
                <a:rPr lang="en" sz="1200">
                  <a:solidFill>
                    <a:srgbClr val="FFFFFF"/>
                  </a:solidFill>
                  <a:latin typeface="Open Sans"/>
                  <a:ea typeface="Open Sans"/>
                  <a:cs typeface="Open Sans"/>
                  <a:sym typeface="Open Sans"/>
                </a:rPr>
                <a:t>.</a:t>
              </a:r>
              <a:endParaRPr b="0" i="0" sz="1100" u="none" cap="none" strike="noStrike">
                <a:solidFill>
                  <a:srgbClr val="FFFFFF"/>
                </a:solidFill>
                <a:latin typeface="Open Sans"/>
                <a:ea typeface="Open Sans"/>
                <a:cs typeface="Open Sans"/>
                <a:sym typeface="Open Sans"/>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4" name="Shape 384"/>
        <p:cNvGrpSpPr/>
        <p:nvPr/>
      </p:nvGrpSpPr>
      <p:grpSpPr>
        <a:xfrm>
          <a:off x="0" y="0"/>
          <a:ext cx="0" cy="0"/>
          <a:chOff x="0" y="0"/>
          <a:chExt cx="0" cy="0"/>
        </a:xfrm>
      </p:grpSpPr>
      <p:sp>
        <p:nvSpPr>
          <p:cNvPr id="385" name="Google Shape;385;p29"/>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Editable</a:t>
            </a:r>
            <a:r>
              <a:rPr lang="en"/>
              <a:t> </a:t>
            </a:r>
            <a:r>
              <a:rPr b="1" lang="en">
                <a:solidFill>
                  <a:srgbClr val="F63D27"/>
                </a:solidFill>
              </a:rPr>
              <a:t>Pie Charts</a:t>
            </a:r>
            <a:endParaRPr b="1">
              <a:solidFill>
                <a:srgbClr val="F63D27"/>
              </a:solidFill>
            </a:endParaRPr>
          </a:p>
        </p:txBody>
      </p:sp>
      <p:sp>
        <p:nvSpPr>
          <p:cNvPr id="386" name="Google Shape;386;p29"/>
          <p:cNvSpPr txBox="1"/>
          <p:nvPr/>
        </p:nvSpPr>
        <p:spPr>
          <a:xfrm>
            <a:off x="6581775" y="600025"/>
            <a:ext cx="7296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 sz="1800">
                <a:solidFill>
                  <a:srgbClr val="F63D27"/>
                </a:solidFill>
                <a:latin typeface="Arvo"/>
                <a:ea typeface="Arvo"/>
                <a:cs typeface="Arvo"/>
                <a:sym typeface="Arvo"/>
              </a:rPr>
              <a:t>80%</a:t>
            </a:r>
            <a:endParaRPr b="1" i="0" sz="1600" u="none" cap="none" strike="noStrike">
              <a:solidFill>
                <a:srgbClr val="F63D27"/>
              </a:solidFill>
              <a:latin typeface="Arvo"/>
              <a:ea typeface="Arvo"/>
              <a:cs typeface="Arvo"/>
              <a:sym typeface="Arvo"/>
            </a:endParaRPr>
          </a:p>
        </p:txBody>
      </p:sp>
      <p:grpSp>
        <p:nvGrpSpPr>
          <p:cNvPr id="387" name="Google Shape;387;p29"/>
          <p:cNvGrpSpPr/>
          <p:nvPr/>
        </p:nvGrpSpPr>
        <p:grpSpPr>
          <a:xfrm>
            <a:off x="5346847" y="996950"/>
            <a:ext cx="1752600" cy="685800"/>
            <a:chOff x="5410200" y="1149350"/>
            <a:chExt cx="1752600" cy="685800"/>
          </a:xfrm>
        </p:grpSpPr>
        <p:cxnSp>
          <p:nvCxnSpPr>
            <p:cNvPr id="388" name="Google Shape;388;p29"/>
            <p:cNvCxnSpPr/>
            <p:nvPr/>
          </p:nvCxnSpPr>
          <p:spPr>
            <a:xfrm rot="-5400000">
              <a:off x="5257800" y="1301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389" name="Google Shape;389;p29"/>
            <p:cNvCxnSpPr/>
            <p:nvPr/>
          </p:nvCxnSpPr>
          <p:spPr>
            <a:xfrm>
              <a:off x="5791200" y="1149350"/>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390" name="Google Shape;390;p29"/>
          <p:cNvGrpSpPr/>
          <p:nvPr/>
        </p:nvGrpSpPr>
        <p:grpSpPr>
          <a:xfrm>
            <a:off x="546247" y="1835150"/>
            <a:ext cx="1524000" cy="533400"/>
            <a:chOff x="609600" y="1987550"/>
            <a:chExt cx="1524000" cy="533400"/>
          </a:xfrm>
        </p:grpSpPr>
        <p:cxnSp>
          <p:nvCxnSpPr>
            <p:cNvPr id="391" name="Google Shape;391;p29"/>
            <p:cNvCxnSpPr/>
            <p:nvPr/>
          </p:nvCxnSpPr>
          <p:spPr>
            <a:xfrm flipH="1" rot="5400000">
              <a:off x="1790700" y="2178050"/>
              <a:ext cx="533400" cy="152400"/>
            </a:xfrm>
            <a:prstGeom prst="straightConnector1">
              <a:avLst/>
            </a:prstGeom>
            <a:noFill/>
            <a:ln cap="flat" cmpd="sng" w="9525">
              <a:solidFill>
                <a:srgbClr val="2F4200"/>
              </a:solidFill>
              <a:prstDash val="dash"/>
              <a:round/>
              <a:headEnd len="sm" w="sm" type="none"/>
              <a:tailEnd len="sm" w="sm" type="none"/>
            </a:ln>
          </p:spPr>
        </p:cxnSp>
        <p:cxnSp>
          <p:nvCxnSpPr>
            <p:cNvPr id="392" name="Google Shape;392;p29"/>
            <p:cNvCxnSpPr/>
            <p:nvPr/>
          </p:nvCxnSpPr>
          <p:spPr>
            <a:xfrm rot="10800000">
              <a:off x="609600" y="1987638"/>
              <a:ext cx="1371600" cy="1500"/>
            </a:xfrm>
            <a:prstGeom prst="straightConnector1">
              <a:avLst/>
            </a:prstGeom>
            <a:noFill/>
            <a:ln cap="flat" cmpd="sng" w="9525">
              <a:solidFill>
                <a:srgbClr val="2F4200"/>
              </a:solidFill>
              <a:prstDash val="dash"/>
              <a:round/>
              <a:headEnd len="sm" w="sm" type="none"/>
              <a:tailEnd len="sm" w="sm" type="none"/>
            </a:ln>
          </p:spPr>
        </p:cxnSp>
      </p:grpSp>
      <p:grpSp>
        <p:nvGrpSpPr>
          <p:cNvPr id="393" name="Google Shape;393;p29"/>
          <p:cNvGrpSpPr/>
          <p:nvPr/>
        </p:nvGrpSpPr>
        <p:grpSpPr>
          <a:xfrm>
            <a:off x="6947047" y="1758950"/>
            <a:ext cx="1752600" cy="685800"/>
            <a:chOff x="7010400" y="1911350"/>
            <a:chExt cx="1752600" cy="685800"/>
          </a:xfrm>
        </p:grpSpPr>
        <p:cxnSp>
          <p:nvCxnSpPr>
            <p:cNvPr id="394" name="Google Shape;394;p29"/>
            <p:cNvCxnSpPr/>
            <p:nvPr/>
          </p:nvCxnSpPr>
          <p:spPr>
            <a:xfrm rot="-5400000">
              <a:off x="6858000" y="2063750"/>
              <a:ext cx="685800" cy="381000"/>
            </a:xfrm>
            <a:prstGeom prst="straightConnector1">
              <a:avLst/>
            </a:prstGeom>
            <a:noFill/>
            <a:ln cap="flat" cmpd="sng" w="9525">
              <a:solidFill>
                <a:srgbClr val="2F4200"/>
              </a:solidFill>
              <a:prstDash val="dash"/>
              <a:round/>
              <a:headEnd len="sm" w="sm" type="none"/>
              <a:tailEnd len="sm" w="sm" type="none"/>
            </a:ln>
          </p:spPr>
        </p:cxnSp>
        <p:cxnSp>
          <p:nvCxnSpPr>
            <p:cNvPr id="395" name="Google Shape;395;p29"/>
            <p:cNvCxnSpPr/>
            <p:nvPr/>
          </p:nvCxnSpPr>
          <p:spPr>
            <a:xfrm>
              <a:off x="7391400" y="1911350"/>
              <a:ext cx="1371600" cy="1500"/>
            </a:xfrm>
            <a:prstGeom prst="straightConnector1">
              <a:avLst/>
            </a:prstGeom>
            <a:noFill/>
            <a:ln cap="flat" cmpd="sng" w="9525">
              <a:solidFill>
                <a:srgbClr val="2F4200"/>
              </a:solidFill>
              <a:prstDash val="dash"/>
              <a:round/>
              <a:headEnd len="sm" w="sm" type="none"/>
              <a:tailEnd len="sm" w="sm" type="none"/>
            </a:ln>
          </p:spPr>
        </p:cxnSp>
      </p:grpSp>
      <p:sp>
        <p:nvSpPr>
          <p:cNvPr id="396" name="Google Shape;396;p29"/>
          <p:cNvSpPr txBox="1"/>
          <p:nvPr/>
        </p:nvSpPr>
        <p:spPr>
          <a:xfrm>
            <a:off x="8175776" y="1358900"/>
            <a:ext cx="729600" cy="4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 sz="1800">
                <a:solidFill>
                  <a:srgbClr val="F63D27"/>
                </a:solidFill>
                <a:latin typeface="Arvo"/>
                <a:ea typeface="Arvo"/>
                <a:cs typeface="Arvo"/>
                <a:sym typeface="Arvo"/>
              </a:rPr>
              <a:t>60%</a:t>
            </a:r>
            <a:endParaRPr b="1" i="0" sz="1600" u="none" cap="none" strike="noStrike">
              <a:solidFill>
                <a:srgbClr val="F63D27"/>
              </a:solidFill>
              <a:latin typeface="Arvo"/>
              <a:ea typeface="Arvo"/>
              <a:cs typeface="Arvo"/>
              <a:sym typeface="Arvo"/>
            </a:endParaRPr>
          </a:p>
        </p:txBody>
      </p:sp>
      <p:sp>
        <p:nvSpPr>
          <p:cNvPr id="397" name="Google Shape;397;p29"/>
          <p:cNvSpPr txBox="1"/>
          <p:nvPr/>
        </p:nvSpPr>
        <p:spPr>
          <a:xfrm>
            <a:off x="479576" y="1435100"/>
            <a:ext cx="8043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 sz="1800" u="none" cap="none" strike="noStrike">
                <a:solidFill>
                  <a:srgbClr val="F63D27"/>
                </a:solidFill>
                <a:latin typeface="Arvo"/>
                <a:ea typeface="Arvo"/>
                <a:cs typeface="Arvo"/>
                <a:sym typeface="Arvo"/>
              </a:rPr>
              <a:t>30</a:t>
            </a:r>
            <a:r>
              <a:rPr b="1" i="0" lang="en" sz="1600" u="none" cap="none" strike="noStrike">
                <a:solidFill>
                  <a:srgbClr val="F63D27"/>
                </a:solidFill>
                <a:latin typeface="Arvo"/>
                <a:ea typeface="Arvo"/>
                <a:cs typeface="Arvo"/>
                <a:sym typeface="Arvo"/>
              </a:rPr>
              <a:t>%</a:t>
            </a:r>
            <a:endParaRPr b="1" i="0" sz="1600" u="none" cap="none" strike="noStrike">
              <a:solidFill>
                <a:srgbClr val="F63D27"/>
              </a:solidFill>
              <a:latin typeface="Arvo"/>
              <a:ea typeface="Arvo"/>
              <a:cs typeface="Arvo"/>
              <a:sym typeface="Arvo"/>
            </a:endParaRPr>
          </a:p>
        </p:txBody>
      </p:sp>
      <p:sp>
        <p:nvSpPr>
          <p:cNvPr id="398" name="Google Shape;398;p29"/>
          <p:cNvSpPr txBox="1"/>
          <p:nvPr/>
        </p:nvSpPr>
        <p:spPr>
          <a:xfrm>
            <a:off x="450997" y="1924050"/>
            <a:ext cx="1219200" cy="769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sp>
        <p:nvSpPr>
          <p:cNvPr id="399" name="Google Shape;399;p29"/>
          <p:cNvSpPr txBox="1"/>
          <p:nvPr/>
        </p:nvSpPr>
        <p:spPr>
          <a:xfrm>
            <a:off x="5880247" y="1066800"/>
            <a:ext cx="1219200" cy="769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sp>
        <p:nvSpPr>
          <p:cNvPr id="400" name="Google Shape;400;p29"/>
          <p:cNvSpPr txBox="1"/>
          <p:nvPr/>
        </p:nvSpPr>
        <p:spPr>
          <a:xfrm>
            <a:off x="7489972" y="1876425"/>
            <a:ext cx="1219200" cy="769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grpSp>
        <p:nvGrpSpPr>
          <p:cNvPr id="401" name="Google Shape;401;p29"/>
          <p:cNvGrpSpPr/>
          <p:nvPr/>
        </p:nvGrpSpPr>
        <p:grpSpPr>
          <a:xfrm>
            <a:off x="3193415" y="1544231"/>
            <a:ext cx="2640300" cy="2642994"/>
            <a:chOff x="3188500" y="1682056"/>
            <a:chExt cx="2640300" cy="2642994"/>
          </a:xfrm>
        </p:grpSpPr>
        <p:sp>
          <p:nvSpPr>
            <p:cNvPr id="402" name="Google Shape;402;p29"/>
            <p:cNvSpPr/>
            <p:nvPr/>
          </p:nvSpPr>
          <p:spPr>
            <a:xfrm>
              <a:off x="3188500" y="1684750"/>
              <a:ext cx="2628900" cy="2640300"/>
            </a:xfrm>
            <a:prstGeom prst="ellipse">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03" name="Google Shape;403;p29"/>
            <p:cNvSpPr/>
            <p:nvPr/>
          </p:nvSpPr>
          <p:spPr>
            <a:xfrm>
              <a:off x="3188500" y="1682056"/>
              <a:ext cx="2640300" cy="2640300"/>
            </a:xfrm>
            <a:prstGeom prst="pie">
              <a:avLst>
                <a:gd fmla="val 16187296" name="adj1"/>
                <a:gd fmla="val 12695290" name="adj2"/>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404" name="Google Shape;404;p29"/>
          <p:cNvGrpSpPr/>
          <p:nvPr/>
        </p:nvGrpSpPr>
        <p:grpSpPr>
          <a:xfrm>
            <a:off x="6123605" y="2446539"/>
            <a:ext cx="1738902" cy="1740676"/>
            <a:chOff x="3188500" y="1682056"/>
            <a:chExt cx="2640300" cy="2642994"/>
          </a:xfrm>
        </p:grpSpPr>
        <p:sp>
          <p:nvSpPr>
            <p:cNvPr id="405" name="Google Shape;405;p29"/>
            <p:cNvSpPr/>
            <p:nvPr/>
          </p:nvSpPr>
          <p:spPr>
            <a:xfrm>
              <a:off x="3188500" y="1684750"/>
              <a:ext cx="2628900" cy="2640300"/>
            </a:xfrm>
            <a:prstGeom prst="ellipse">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06" name="Google Shape;406;p29"/>
            <p:cNvSpPr/>
            <p:nvPr/>
          </p:nvSpPr>
          <p:spPr>
            <a:xfrm>
              <a:off x="3188500" y="1682056"/>
              <a:ext cx="2640300" cy="2640300"/>
            </a:xfrm>
            <a:prstGeom prst="pie">
              <a:avLst>
                <a:gd fmla="val 16187296" name="adj1"/>
                <a:gd fmla="val 7603520" name="adj2"/>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grpSp>
        <p:nvGrpSpPr>
          <p:cNvPr id="407" name="Google Shape;407;p29"/>
          <p:cNvGrpSpPr/>
          <p:nvPr/>
        </p:nvGrpSpPr>
        <p:grpSpPr>
          <a:xfrm>
            <a:off x="1156627" y="2446539"/>
            <a:ext cx="1746893" cy="1740676"/>
            <a:chOff x="3188500" y="1682056"/>
            <a:chExt cx="2652435" cy="2642994"/>
          </a:xfrm>
        </p:grpSpPr>
        <p:sp>
          <p:nvSpPr>
            <p:cNvPr id="408" name="Google Shape;408;p29"/>
            <p:cNvSpPr/>
            <p:nvPr/>
          </p:nvSpPr>
          <p:spPr>
            <a:xfrm>
              <a:off x="3212035" y="1684750"/>
              <a:ext cx="2628900" cy="2640300"/>
            </a:xfrm>
            <a:prstGeom prst="ellipse">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09" name="Google Shape;409;p29"/>
            <p:cNvSpPr/>
            <p:nvPr/>
          </p:nvSpPr>
          <p:spPr>
            <a:xfrm>
              <a:off x="3188500" y="1682056"/>
              <a:ext cx="2640300" cy="2640300"/>
            </a:xfrm>
            <a:prstGeom prst="pie">
              <a:avLst>
                <a:gd fmla="val 16187296" name="adj1"/>
                <a:gd fmla="val 1190101" name="adj2"/>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3" name="Shape 413"/>
        <p:cNvGrpSpPr/>
        <p:nvPr/>
      </p:nvGrpSpPr>
      <p:grpSpPr>
        <a:xfrm>
          <a:off x="0" y="0"/>
          <a:ext cx="0" cy="0"/>
          <a:chOff x="0" y="0"/>
          <a:chExt cx="0" cy="0"/>
        </a:xfrm>
      </p:grpSpPr>
      <p:sp>
        <p:nvSpPr>
          <p:cNvPr id="414" name="Google Shape;414;p30"/>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Editable</a:t>
            </a:r>
            <a:r>
              <a:rPr lang="en"/>
              <a:t> </a:t>
            </a:r>
            <a:r>
              <a:rPr b="1" lang="en">
                <a:solidFill>
                  <a:srgbClr val="F63D27"/>
                </a:solidFill>
              </a:rPr>
              <a:t>Bar Charts</a:t>
            </a:r>
            <a:endParaRPr b="1">
              <a:solidFill>
                <a:srgbClr val="F63D27"/>
              </a:solidFill>
            </a:endParaRPr>
          </a:p>
        </p:txBody>
      </p:sp>
      <p:grpSp>
        <p:nvGrpSpPr>
          <p:cNvPr id="415" name="Google Shape;415;p30"/>
          <p:cNvGrpSpPr/>
          <p:nvPr/>
        </p:nvGrpSpPr>
        <p:grpSpPr>
          <a:xfrm>
            <a:off x="5600698" y="1207350"/>
            <a:ext cx="2959071" cy="2654898"/>
            <a:chOff x="5519873" y="1409100"/>
            <a:chExt cx="2959071" cy="2654898"/>
          </a:xfrm>
        </p:grpSpPr>
        <p:sp>
          <p:nvSpPr>
            <p:cNvPr id="416" name="Google Shape;416;p30"/>
            <p:cNvSpPr txBox="1"/>
            <p:nvPr/>
          </p:nvSpPr>
          <p:spPr>
            <a:xfrm>
              <a:off x="6095269" y="1467000"/>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434343"/>
                  </a:solidFill>
                  <a:latin typeface="Open Sans"/>
                  <a:ea typeface="Open Sans"/>
                  <a:cs typeface="Open Sans"/>
                  <a:sym typeface="Open Sans"/>
                </a:rPr>
                <a:t>This is a sample text. Insert your desired text here</a:t>
              </a:r>
              <a:r>
                <a:rPr lang="en" sz="1200">
                  <a:solidFill>
                    <a:srgbClr val="434343"/>
                  </a:solidFill>
                  <a:latin typeface="Open Sans"/>
                  <a:ea typeface="Open Sans"/>
                  <a:cs typeface="Open Sans"/>
                  <a:sym typeface="Open Sans"/>
                </a:rPr>
                <a:t>.</a:t>
              </a:r>
              <a:endParaRPr b="0" i="0" sz="1100" u="none" cap="none" strike="noStrike">
                <a:solidFill>
                  <a:srgbClr val="434343"/>
                </a:solidFill>
                <a:latin typeface="Open Sans"/>
                <a:ea typeface="Open Sans"/>
                <a:cs typeface="Open Sans"/>
                <a:sym typeface="Open Sans"/>
              </a:endParaRPr>
            </a:p>
          </p:txBody>
        </p:sp>
        <p:sp>
          <p:nvSpPr>
            <p:cNvPr id="417" name="Google Shape;417;p30"/>
            <p:cNvSpPr/>
            <p:nvPr/>
          </p:nvSpPr>
          <p:spPr>
            <a:xfrm>
              <a:off x="5519873" y="1409100"/>
              <a:ext cx="575400" cy="533400"/>
            </a:xfrm>
            <a:prstGeom prst="rect">
              <a:avLst/>
            </a:prstGeom>
            <a:solidFill>
              <a:srgbClr val="F63D2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Arvo"/>
                  <a:ea typeface="Arvo"/>
                  <a:cs typeface="Arvo"/>
                  <a:sym typeface="Arvo"/>
                </a:rPr>
                <a:t>1</a:t>
              </a:r>
              <a:endParaRPr sz="3600">
                <a:solidFill>
                  <a:srgbClr val="FFFFFF"/>
                </a:solidFill>
                <a:latin typeface="Arvo"/>
                <a:ea typeface="Arvo"/>
                <a:cs typeface="Arvo"/>
                <a:sym typeface="Arvo"/>
              </a:endParaRPr>
            </a:p>
          </p:txBody>
        </p:sp>
        <p:sp>
          <p:nvSpPr>
            <p:cNvPr id="418" name="Google Shape;418;p30"/>
            <p:cNvSpPr txBox="1"/>
            <p:nvPr/>
          </p:nvSpPr>
          <p:spPr>
            <a:xfrm>
              <a:off x="6095269" y="2174166"/>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434343"/>
                  </a:solidFill>
                  <a:latin typeface="Open Sans"/>
                  <a:ea typeface="Open Sans"/>
                  <a:cs typeface="Open Sans"/>
                  <a:sym typeface="Open Sans"/>
                </a:rPr>
                <a:t>This is a sample text. Insert your desired text here</a:t>
              </a:r>
              <a:r>
                <a:rPr lang="en" sz="1200">
                  <a:solidFill>
                    <a:srgbClr val="434343"/>
                  </a:solidFill>
                  <a:latin typeface="Open Sans"/>
                  <a:ea typeface="Open Sans"/>
                  <a:cs typeface="Open Sans"/>
                  <a:sym typeface="Open Sans"/>
                </a:rPr>
                <a:t>.</a:t>
              </a:r>
              <a:endParaRPr b="0" i="0" sz="1100" u="none" cap="none" strike="noStrike">
                <a:solidFill>
                  <a:srgbClr val="434343"/>
                </a:solidFill>
                <a:latin typeface="Open Sans"/>
                <a:ea typeface="Open Sans"/>
                <a:cs typeface="Open Sans"/>
                <a:sym typeface="Open Sans"/>
              </a:endParaRPr>
            </a:p>
          </p:txBody>
        </p:sp>
        <p:sp>
          <p:nvSpPr>
            <p:cNvPr id="419" name="Google Shape;419;p30"/>
            <p:cNvSpPr/>
            <p:nvPr/>
          </p:nvSpPr>
          <p:spPr>
            <a:xfrm>
              <a:off x="5519875" y="2116266"/>
              <a:ext cx="575400" cy="533400"/>
            </a:xfrm>
            <a:prstGeom prst="rect">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3600">
                  <a:solidFill>
                    <a:srgbClr val="FFFFFF"/>
                  </a:solidFill>
                  <a:latin typeface="Arvo"/>
                  <a:ea typeface="Arvo"/>
                  <a:cs typeface="Arvo"/>
                  <a:sym typeface="Arvo"/>
                </a:rPr>
                <a:t>2</a:t>
              </a:r>
              <a:endParaRPr sz="3600">
                <a:solidFill>
                  <a:srgbClr val="FFFFFF"/>
                </a:solidFill>
                <a:latin typeface="Arvo"/>
                <a:ea typeface="Arvo"/>
                <a:cs typeface="Arvo"/>
                <a:sym typeface="Arvo"/>
              </a:endParaRPr>
            </a:p>
          </p:txBody>
        </p:sp>
        <p:sp>
          <p:nvSpPr>
            <p:cNvPr id="420" name="Google Shape;420;p30"/>
            <p:cNvSpPr txBox="1"/>
            <p:nvPr/>
          </p:nvSpPr>
          <p:spPr>
            <a:xfrm>
              <a:off x="6095269" y="2881332"/>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434343"/>
                  </a:solidFill>
                  <a:latin typeface="Open Sans"/>
                  <a:ea typeface="Open Sans"/>
                  <a:cs typeface="Open Sans"/>
                  <a:sym typeface="Open Sans"/>
                </a:rPr>
                <a:t>This is a sample text. Insert your desired text here</a:t>
              </a:r>
              <a:r>
                <a:rPr lang="en" sz="1200">
                  <a:solidFill>
                    <a:srgbClr val="434343"/>
                  </a:solidFill>
                  <a:latin typeface="Open Sans"/>
                  <a:ea typeface="Open Sans"/>
                  <a:cs typeface="Open Sans"/>
                  <a:sym typeface="Open Sans"/>
                </a:rPr>
                <a:t>.</a:t>
              </a:r>
              <a:endParaRPr b="0" i="0" sz="1100" u="none" cap="none" strike="noStrike">
                <a:solidFill>
                  <a:srgbClr val="434343"/>
                </a:solidFill>
                <a:latin typeface="Open Sans"/>
                <a:ea typeface="Open Sans"/>
                <a:cs typeface="Open Sans"/>
                <a:sym typeface="Open Sans"/>
              </a:endParaRPr>
            </a:p>
          </p:txBody>
        </p:sp>
        <p:sp>
          <p:nvSpPr>
            <p:cNvPr id="421" name="Google Shape;421;p30"/>
            <p:cNvSpPr/>
            <p:nvPr/>
          </p:nvSpPr>
          <p:spPr>
            <a:xfrm>
              <a:off x="5519875" y="2823432"/>
              <a:ext cx="575400" cy="533400"/>
            </a:xfrm>
            <a:prstGeom prst="rect">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3600">
                  <a:solidFill>
                    <a:srgbClr val="FFFFFF"/>
                  </a:solidFill>
                  <a:latin typeface="Arvo"/>
                  <a:ea typeface="Arvo"/>
                  <a:cs typeface="Arvo"/>
                  <a:sym typeface="Arvo"/>
                </a:rPr>
                <a:t>3</a:t>
              </a:r>
              <a:endParaRPr sz="3600">
                <a:solidFill>
                  <a:srgbClr val="FFFFFF"/>
                </a:solidFill>
                <a:latin typeface="Arvo"/>
                <a:ea typeface="Arvo"/>
                <a:cs typeface="Arvo"/>
                <a:sym typeface="Arvo"/>
              </a:endParaRPr>
            </a:p>
          </p:txBody>
        </p:sp>
        <p:sp>
          <p:nvSpPr>
            <p:cNvPr id="422" name="Google Shape;422;p30"/>
            <p:cNvSpPr txBox="1"/>
            <p:nvPr/>
          </p:nvSpPr>
          <p:spPr>
            <a:xfrm>
              <a:off x="6096044" y="3588498"/>
              <a:ext cx="2382900" cy="417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434343"/>
                  </a:solidFill>
                  <a:latin typeface="Open Sans"/>
                  <a:ea typeface="Open Sans"/>
                  <a:cs typeface="Open Sans"/>
                  <a:sym typeface="Open Sans"/>
                </a:rPr>
                <a:t>This is a sample text. Insert your desired text here</a:t>
              </a:r>
              <a:r>
                <a:rPr lang="en" sz="1200">
                  <a:solidFill>
                    <a:srgbClr val="434343"/>
                  </a:solidFill>
                  <a:latin typeface="Open Sans"/>
                  <a:ea typeface="Open Sans"/>
                  <a:cs typeface="Open Sans"/>
                  <a:sym typeface="Open Sans"/>
                </a:rPr>
                <a:t>.</a:t>
              </a:r>
              <a:endParaRPr b="0" i="0" sz="1100" u="none" cap="none" strike="noStrike">
                <a:solidFill>
                  <a:srgbClr val="434343"/>
                </a:solidFill>
                <a:latin typeface="Open Sans"/>
                <a:ea typeface="Open Sans"/>
                <a:cs typeface="Open Sans"/>
                <a:sym typeface="Open Sans"/>
              </a:endParaRPr>
            </a:p>
          </p:txBody>
        </p:sp>
        <p:sp>
          <p:nvSpPr>
            <p:cNvPr id="423" name="Google Shape;423;p30"/>
            <p:cNvSpPr/>
            <p:nvPr/>
          </p:nvSpPr>
          <p:spPr>
            <a:xfrm>
              <a:off x="5520650" y="3530598"/>
              <a:ext cx="575400" cy="533400"/>
            </a:xfrm>
            <a:prstGeom prst="rect">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3600">
                  <a:solidFill>
                    <a:srgbClr val="FFFFFF"/>
                  </a:solidFill>
                  <a:latin typeface="Arvo"/>
                  <a:ea typeface="Arvo"/>
                  <a:cs typeface="Arvo"/>
                  <a:sym typeface="Arvo"/>
                </a:rPr>
                <a:t>4</a:t>
              </a:r>
              <a:endParaRPr sz="3600">
                <a:solidFill>
                  <a:srgbClr val="FFFFFF"/>
                </a:solidFill>
                <a:latin typeface="Arvo"/>
                <a:ea typeface="Arvo"/>
                <a:cs typeface="Arvo"/>
                <a:sym typeface="Arvo"/>
              </a:endParaRPr>
            </a:p>
          </p:txBody>
        </p:sp>
      </p:grpSp>
      <p:sp>
        <p:nvSpPr>
          <p:cNvPr id="424" name="Google Shape;424;p30"/>
          <p:cNvSpPr/>
          <p:nvPr/>
        </p:nvSpPr>
        <p:spPr>
          <a:xfrm>
            <a:off x="2468622" y="2994654"/>
            <a:ext cx="210600" cy="2799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25" name="Google Shape;425;p30"/>
          <p:cNvSpPr/>
          <p:nvPr/>
        </p:nvSpPr>
        <p:spPr>
          <a:xfrm>
            <a:off x="847675" y="2167501"/>
            <a:ext cx="210600" cy="1107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26" name="Google Shape;426;p30"/>
          <p:cNvSpPr/>
          <p:nvPr/>
        </p:nvSpPr>
        <p:spPr>
          <a:xfrm>
            <a:off x="1386277" y="1626354"/>
            <a:ext cx="210600" cy="1648200"/>
          </a:xfrm>
          <a:prstGeom prst="rect">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27" name="Google Shape;427;p30"/>
          <p:cNvSpPr/>
          <p:nvPr/>
        </p:nvSpPr>
        <p:spPr>
          <a:xfrm>
            <a:off x="1924879" y="2167441"/>
            <a:ext cx="210600" cy="1107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28" name="Google Shape;428;p30"/>
          <p:cNvSpPr/>
          <p:nvPr/>
        </p:nvSpPr>
        <p:spPr>
          <a:xfrm>
            <a:off x="3012366" y="2167400"/>
            <a:ext cx="210600" cy="1107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29" name="Google Shape;429;p30"/>
          <p:cNvSpPr/>
          <p:nvPr/>
        </p:nvSpPr>
        <p:spPr>
          <a:xfrm>
            <a:off x="3556110" y="2708628"/>
            <a:ext cx="210600" cy="5661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30" name="Google Shape;430;p30"/>
          <p:cNvSpPr/>
          <p:nvPr/>
        </p:nvSpPr>
        <p:spPr>
          <a:xfrm>
            <a:off x="4099853" y="2461244"/>
            <a:ext cx="210600" cy="8133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431" name="Google Shape;431;p30"/>
          <p:cNvSpPr/>
          <p:nvPr/>
        </p:nvSpPr>
        <p:spPr>
          <a:xfrm>
            <a:off x="4643597" y="1626415"/>
            <a:ext cx="210600" cy="1648200"/>
          </a:xfrm>
          <a:prstGeom prst="rect">
            <a:avLst/>
          </a:prstGeom>
          <a:solidFill>
            <a:srgbClr val="43434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cxnSp>
        <p:nvCxnSpPr>
          <p:cNvPr id="432" name="Google Shape;432;p30"/>
          <p:cNvCxnSpPr/>
          <p:nvPr/>
        </p:nvCxnSpPr>
        <p:spPr>
          <a:xfrm>
            <a:off x="672628" y="3274639"/>
            <a:ext cx="4354200" cy="0"/>
          </a:xfrm>
          <a:prstGeom prst="straightConnector1">
            <a:avLst/>
          </a:prstGeom>
          <a:noFill/>
          <a:ln cap="flat" cmpd="sng" w="19050">
            <a:solidFill>
              <a:srgbClr val="434343"/>
            </a:solidFill>
            <a:prstDash val="solid"/>
            <a:round/>
            <a:headEnd len="med" w="med" type="none"/>
            <a:tailEnd len="med" w="med" type="none"/>
          </a:ln>
        </p:spPr>
      </p:cxnSp>
      <p:cxnSp>
        <p:nvCxnSpPr>
          <p:cNvPr id="433" name="Google Shape;433;p30"/>
          <p:cNvCxnSpPr/>
          <p:nvPr/>
        </p:nvCxnSpPr>
        <p:spPr>
          <a:xfrm>
            <a:off x="1762867"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34" name="Google Shape;434;p30"/>
          <p:cNvCxnSpPr/>
          <p:nvPr/>
        </p:nvCxnSpPr>
        <p:spPr>
          <a:xfrm>
            <a:off x="1220316"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35" name="Google Shape;435;p30"/>
          <p:cNvCxnSpPr/>
          <p:nvPr/>
        </p:nvCxnSpPr>
        <p:spPr>
          <a:xfrm>
            <a:off x="677765"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36" name="Google Shape;436;p30"/>
          <p:cNvCxnSpPr/>
          <p:nvPr/>
        </p:nvCxnSpPr>
        <p:spPr>
          <a:xfrm>
            <a:off x="2305418"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37" name="Google Shape;437;p30"/>
          <p:cNvCxnSpPr/>
          <p:nvPr/>
        </p:nvCxnSpPr>
        <p:spPr>
          <a:xfrm>
            <a:off x="2847968"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38" name="Google Shape;438;p30"/>
          <p:cNvCxnSpPr/>
          <p:nvPr/>
        </p:nvCxnSpPr>
        <p:spPr>
          <a:xfrm>
            <a:off x="3390519"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39" name="Google Shape;439;p30"/>
          <p:cNvCxnSpPr/>
          <p:nvPr/>
        </p:nvCxnSpPr>
        <p:spPr>
          <a:xfrm>
            <a:off x="3933070"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40" name="Google Shape;440;p30"/>
          <p:cNvCxnSpPr/>
          <p:nvPr/>
        </p:nvCxnSpPr>
        <p:spPr>
          <a:xfrm>
            <a:off x="4475621" y="3274639"/>
            <a:ext cx="0" cy="37800"/>
          </a:xfrm>
          <a:prstGeom prst="straightConnector1">
            <a:avLst/>
          </a:prstGeom>
          <a:noFill/>
          <a:ln cap="flat" cmpd="sng" w="19050">
            <a:solidFill>
              <a:srgbClr val="434343"/>
            </a:solidFill>
            <a:prstDash val="solid"/>
            <a:round/>
            <a:headEnd len="med" w="med" type="none"/>
            <a:tailEnd len="med" w="med" type="none"/>
          </a:ln>
        </p:spPr>
      </p:cxnSp>
      <p:cxnSp>
        <p:nvCxnSpPr>
          <p:cNvPr id="441" name="Google Shape;441;p30"/>
          <p:cNvCxnSpPr/>
          <p:nvPr/>
        </p:nvCxnSpPr>
        <p:spPr>
          <a:xfrm>
            <a:off x="5022021" y="3274639"/>
            <a:ext cx="0" cy="37800"/>
          </a:xfrm>
          <a:prstGeom prst="straightConnector1">
            <a:avLst/>
          </a:prstGeom>
          <a:noFill/>
          <a:ln cap="flat" cmpd="sng" w="19050">
            <a:solidFill>
              <a:srgbClr val="434343"/>
            </a:solidFill>
            <a:prstDash val="solid"/>
            <a:round/>
            <a:headEnd len="med" w="med" type="none"/>
            <a:tailEnd len="med" w="med" type="none"/>
          </a:ln>
        </p:spPr>
      </p:cxnSp>
      <p:grpSp>
        <p:nvGrpSpPr>
          <p:cNvPr id="442" name="Google Shape;442;p30"/>
          <p:cNvGrpSpPr/>
          <p:nvPr/>
        </p:nvGrpSpPr>
        <p:grpSpPr>
          <a:xfrm>
            <a:off x="677774" y="3326775"/>
            <a:ext cx="4285645" cy="279971"/>
            <a:chOff x="543284" y="4066038"/>
            <a:chExt cx="7959965" cy="345600"/>
          </a:xfrm>
        </p:grpSpPr>
        <p:sp>
          <p:nvSpPr>
            <p:cNvPr id="443" name="Google Shape;443;p30"/>
            <p:cNvSpPr txBox="1"/>
            <p:nvPr/>
          </p:nvSpPr>
          <p:spPr>
            <a:xfrm>
              <a:off x="543284" y="4066038"/>
              <a:ext cx="10077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2013</a:t>
              </a:r>
              <a:endParaRPr sz="1000">
                <a:solidFill>
                  <a:srgbClr val="434343"/>
                </a:solidFill>
                <a:latin typeface="Roboto"/>
                <a:ea typeface="Roboto"/>
                <a:cs typeface="Roboto"/>
                <a:sym typeface="Roboto"/>
              </a:endParaRPr>
            </a:p>
          </p:txBody>
        </p:sp>
        <p:sp>
          <p:nvSpPr>
            <p:cNvPr id="444" name="Google Shape;444;p30"/>
            <p:cNvSpPr txBox="1"/>
            <p:nvPr/>
          </p:nvSpPr>
          <p:spPr>
            <a:xfrm>
              <a:off x="161103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2014</a:t>
              </a:r>
              <a:endParaRPr sz="1000">
                <a:solidFill>
                  <a:srgbClr val="434343"/>
                </a:solidFill>
                <a:latin typeface="Roboto"/>
                <a:ea typeface="Roboto"/>
                <a:cs typeface="Roboto"/>
                <a:sym typeface="Roboto"/>
              </a:endParaRPr>
            </a:p>
          </p:txBody>
        </p:sp>
        <p:sp>
          <p:nvSpPr>
            <p:cNvPr id="445" name="Google Shape;445;p30"/>
            <p:cNvSpPr txBox="1"/>
            <p:nvPr/>
          </p:nvSpPr>
          <p:spPr>
            <a:xfrm>
              <a:off x="2617672"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2015</a:t>
              </a:r>
              <a:endParaRPr sz="1000">
                <a:solidFill>
                  <a:srgbClr val="434343"/>
                </a:solidFill>
                <a:latin typeface="Roboto"/>
                <a:ea typeface="Roboto"/>
                <a:cs typeface="Roboto"/>
                <a:sym typeface="Roboto"/>
              </a:endParaRPr>
            </a:p>
          </p:txBody>
        </p:sp>
        <p:sp>
          <p:nvSpPr>
            <p:cNvPr id="446" name="Google Shape;446;p30"/>
            <p:cNvSpPr txBox="1"/>
            <p:nvPr/>
          </p:nvSpPr>
          <p:spPr>
            <a:xfrm>
              <a:off x="3624307"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2016</a:t>
              </a:r>
              <a:endParaRPr sz="1000">
                <a:solidFill>
                  <a:srgbClr val="434343"/>
                </a:solidFill>
                <a:latin typeface="Roboto"/>
                <a:ea typeface="Roboto"/>
                <a:cs typeface="Roboto"/>
                <a:sym typeface="Roboto"/>
              </a:endParaRPr>
            </a:p>
          </p:txBody>
        </p:sp>
        <p:sp>
          <p:nvSpPr>
            <p:cNvPr id="447" name="Google Shape;447;p30"/>
            <p:cNvSpPr txBox="1"/>
            <p:nvPr/>
          </p:nvSpPr>
          <p:spPr>
            <a:xfrm>
              <a:off x="463100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2017</a:t>
              </a:r>
              <a:endParaRPr sz="1000">
                <a:solidFill>
                  <a:srgbClr val="434343"/>
                </a:solidFill>
                <a:latin typeface="Roboto"/>
                <a:ea typeface="Roboto"/>
                <a:cs typeface="Roboto"/>
                <a:sym typeface="Roboto"/>
              </a:endParaRPr>
            </a:p>
          </p:txBody>
        </p:sp>
        <p:sp>
          <p:nvSpPr>
            <p:cNvPr id="448" name="Google Shape;448;p30"/>
            <p:cNvSpPr txBox="1"/>
            <p:nvPr/>
          </p:nvSpPr>
          <p:spPr>
            <a:xfrm>
              <a:off x="5637645"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2018</a:t>
              </a:r>
              <a:endParaRPr sz="1000">
                <a:solidFill>
                  <a:srgbClr val="434343"/>
                </a:solidFill>
                <a:latin typeface="Roboto"/>
                <a:ea typeface="Roboto"/>
                <a:cs typeface="Roboto"/>
                <a:sym typeface="Roboto"/>
              </a:endParaRPr>
            </a:p>
          </p:txBody>
        </p:sp>
        <p:sp>
          <p:nvSpPr>
            <p:cNvPr id="449" name="Google Shape;449;p30"/>
            <p:cNvSpPr txBox="1"/>
            <p:nvPr/>
          </p:nvSpPr>
          <p:spPr>
            <a:xfrm>
              <a:off x="6694473" y="4066038"/>
              <a:ext cx="9027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2018</a:t>
              </a:r>
              <a:endParaRPr sz="1000">
                <a:solidFill>
                  <a:srgbClr val="434343"/>
                </a:solidFill>
                <a:latin typeface="Roboto"/>
                <a:ea typeface="Roboto"/>
                <a:cs typeface="Roboto"/>
                <a:sym typeface="Roboto"/>
              </a:endParaRPr>
            </a:p>
          </p:txBody>
        </p:sp>
        <p:sp>
          <p:nvSpPr>
            <p:cNvPr id="450" name="Google Shape;450;p30"/>
            <p:cNvSpPr txBox="1"/>
            <p:nvPr/>
          </p:nvSpPr>
          <p:spPr>
            <a:xfrm>
              <a:off x="7587948" y="4066038"/>
              <a:ext cx="915300" cy="34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rgbClr val="434343"/>
                  </a:solidFill>
                  <a:latin typeface="Roboto"/>
                  <a:ea typeface="Roboto"/>
                  <a:cs typeface="Roboto"/>
                  <a:sym typeface="Roboto"/>
                </a:rPr>
                <a:t>2020</a:t>
              </a:r>
              <a:endParaRPr sz="1000">
                <a:solidFill>
                  <a:srgbClr val="434343"/>
                </a:solidFill>
                <a:latin typeface="Roboto"/>
                <a:ea typeface="Roboto"/>
                <a:cs typeface="Roboto"/>
                <a:sym typeface="Roboto"/>
              </a:endParaRPr>
            </a:p>
          </p:txBody>
        </p:sp>
      </p:grpSp>
      <p:sp>
        <p:nvSpPr>
          <p:cNvPr id="451" name="Google Shape;451;p30"/>
          <p:cNvSpPr txBox="1"/>
          <p:nvPr/>
        </p:nvSpPr>
        <p:spPr>
          <a:xfrm>
            <a:off x="5600706" y="755364"/>
            <a:ext cx="2382900" cy="368400"/>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None/>
            </a:pPr>
            <a:r>
              <a:rPr b="1" lang="en" sz="1800">
                <a:solidFill>
                  <a:srgbClr val="F63D27"/>
                </a:solidFill>
                <a:latin typeface="Arvo"/>
                <a:ea typeface="Arvo"/>
                <a:cs typeface="Arvo"/>
                <a:sym typeface="Arvo"/>
              </a:rPr>
              <a:t>Sample Text</a:t>
            </a:r>
            <a:endParaRPr b="1" i="0" sz="1100" u="none" cap="none" strike="noStrike">
              <a:solidFill>
                <a:srgbClr val="F63D27"/>
              </a:solidFill>
              <a:latin typeface="Arvo"/>
              <a:ea typeface="Arvo"/>
              <a:cs typeface="Arvo"/>
              <a:sym typeface="Arv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5" name="Shape 455"/>
        <p:cNvGrpSpPr/>
        <p:nvPr/>
      </p:nvGrpSpPr>
      <p:grpSpPr>
        <a:xfrm>
          <a:off x="0" y="0"/>
          <a:ext cx="0" cy="0"/>
          <a:chOff x="0" y="0"/>
          <a:chExt cx="0" cy="0"/>
        </a:xfrm>
      </p:grpSpPr>
      <p:sp>
        <p:nvSpPr>
          <p:cNvPr id="456" name="Google Shape;456;p31"/>
          <p:cNvSpPr txBox="1"/>
          <p:nvPr>
            <p:ph type="title"/>
          </p:nvPr>
        </p:nvSpPr>
        <p:spPr>
          <a:xfrm>
            <a:off x="311700" y="1106125"/>
            <a:ext cx="8520600" cy="1963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63D27"/>
                </a:solidFill>
              </a:rPr>
              <a:t>99,000,123</a:t>
            </a:r>
            <a:endParaRPr>
              <a:solidFill>
                <a:srgbClr val="F63D27"/>
              </a:solidFill>
            </a:endParaRPr>
          </a:p>
        </p:txBody>
      </p:sp>
      <p:sp>
        <p:nvSpPr>
          <p:cNvPr id="457" name="Google Shape;457;p31"/>
          <p:cNvSpPr txBox="1"/>
          <p:nvPr>
            <p:ph idx="1" type="body"/>
          </p:nvPr>
        </p:nvSpPr>
        <p:spPr>
          <a:xfrm>
            <a:off x="311700" y="3152225"/>
            <a:ext cx="8520600" cy="13008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3600">
                <a:solidFill>
                  <a:srgbClr val="F63D27"/>
                </a:solidFill>
                <a:latin typeface="Arvo"/>
                <a:ea typeface="Arvo"/>
                <a:cs typeface="Arvo"/>
                <a:sym typeface="Arvo"/>
              </a:rPr>
              <a:t>Use Big Numbers for big impact.</a:t>
            </a:r>
            <a:endParaRPr>
              <a:solidFill>
                <a:srgbClr val="F63D27"/>
              </a:solidFill>
              <a:latin typeface="Arvo"/>
              <a:ea typeface="Arvo"/>
              <a:cs typeface="Arvo"/>
              <a:sym typeface="Arv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32"/>
          <p:cNvSpPr txBox="1"/>
          <p:nvPr>
            <p:ph type="title"/>
          </p:nvPr>
        </p:nvSpPr>
        <p:spPr>
          <a:xfrm>
            <a:off x="0" y="43625"/>
            <a:ext cx="4575300" cy="2352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Numbers</a:t>
            </a:r>
            <a:endParaRPr/>
          </a:p>
        </p:txBody>
      </p:sp>
      <p:sp>
        <p:nvSpPr>
          <p:cNvPr id="463" name="Google Shape;463;p32"/>
          <p:cNvSpPr txBox="1"/>
          <p:nvPr>
            <p:ph idx="1" type="body"/>
          </p:nvPr>
        </p:nvSpPr>
        <p:spPr>
          <a:xfrm>
            <a:off x="-25" y="1797325"/>
            <a:ext cx="4575300" cy="2352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800"/>
              <a:t>Briefly explain the numbers you are showing.</a:t>
            </a:r>
            <a:endParaRPr sz="1800"/>
          </a:p>
        </p:txBody>
      </p:sp>
      <p:sp>
        <p:nvSpPr>
          <p:cNvPr id="464" name="Google Shape;464;p32"/>
          <p:cNvSpPr txBox="1"/>
          <p:nvPr/>
        </p:nvSpPr>
        <p:spPr>
          <a:xfrm>
            <a:off x="5233375" y="55707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F63D27"/>
                </a:solidFill>
                <a:latin typeface="Arvo"/>
                <a:ea typeface="Arvo"/>
                <a:cs typeface="Arvo"/>
                <a:sym typeface="Arvo"/>
              </a:rPr>
              <a:t>95,000,312</a:t>
            </a:r>
            <a:endParaRPr sz="4800">
              <a:solidFill>
                <a:srgbClr val="F63D27"/>
              </a:solidFill>
              <a:latin typeface="Arvo"/>
              <a:ea typeface="Arvo"/>
              <a:cs typeface="Arvo"/>
              <a:sym typeface="Arvo"/>
            </a:endParaRPr>
          </a:p>
        </p:txBody>
      </p:sp>
      <p:sp>
        <p:nvSpPr>
          <p:cNvPr id="465" name="Google Shape;465;p32"/>
          <p:cNvSpPr txBox="1"/>
          <p:nvPr/>
        </p:nvSpPr>
        <p:spPr>
          <a:xfrm>
            <a:off x="5251850" y="1861450"/>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F63D27"/>
                </a:solidFill>
                <a:latin typeface="Arvo"/>
                <a:ea typeface="Arvo"/>
                <a:cs typeface="Arvo"/>
                <a:sym typeface="Arvo"/>
              </a:rPr>
              <a:t>35,000</a:t>
            </a:r>
            <a:endParaRPr sz="4800">
              <a:solidFill>
                <a:srgbClr val="F63D27"/>
              </a:solidFill>
              <a:latin typeface="Arvo"/>
              <a:ea typeface="Arvo"/>
              <a:cs typeface="Arvo"/>
              <a:sym typeface="Arvo"/>
            </a:endParaRPr>
          </a:p>
        </p:txBody>
      </p:sp>
      <p:sp>
        <p:nvSpPr>
          <p:cNvPr id="466" name="Google Shape;466;p32"/>
          <p:cNvSpPr txBox="1"/>
          <p:nvPr/>
        </p:nvSpPr>
        <p:spPr>
          <a:xfrm>
            <a:off x="4638175" y="427475"/>
            <a:ext cx="5952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F63D27"/>
                </a:solidFill>
                <a:latin typeface="Arvo"/>
                <a:ea typeface="Arvo"/>
                <a:cs typeface="Arvo"/>
                <a:sym typeface="Arvo"/>
              </a:rPr>
              <a:t>$</a:t>
            </a:r>
            <a:endParaRPr sz="6000">
              <a:solidFill>
                <a:srgbClr val="F63D27"/>
              </a:solidFill>
              <a:latin typeface="Arvo"/>
              <a:ea typeface="Arvo"/>
              <a:cs typeface="Arvo"/>
              <a:sym typeface="Arvo"/>
            </a:endParaRPr>
          </a:p>
        </p:txBody>
      </p:sp>
      <p:sp>
        <p:nvSpPr>
          <p:cNvPr id="467" name="Google Shape;467;p32"/>
          <p:cNvSpPr txBox="1"/>
          <p:nvPr/>
        </p:nvSpPr>
        <p:spPr>
          <a:xfrm>
            <a:off x="5306025" y="3165825"/>
            <a:ext cx="3910800" cy="89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F63D27"/>
                </a:solidFill>
                <a:latin typeface="Arvo"/>
                <a:ea typeface="Arvo"/>
                <a:cs typeface="Arvo"/>
                <a:sym typeface="Arvo"/>
              </a:rPr>
              <a:t>35%</a:t>
            </a:r>
            <a:endParaRPr sz="4800">
              <a:solidFill>
                <a:srgbClr val="F63D27"/>
              </a:solidFill>
              <a:latin typeface="Arvo"/>
              <a:ea typeface="Arvo"/>
              <a:cs typeface="Arvo"/>
              <a:sym typeface="Arvo"/>
            </a:endParaRPr>
          </a:p>
        </p:txBody>
      </p:sp>
      <p:sp>
        <p:nvSpPr>
          <p:cNvPr id="468" name="Google Shape;468;p32"/>
          <p:cNvSpPr/>
          <p:nvPr/>
        </p:nvSpPr>
        <p:spPr>
          <a:xfrm>
            <a:off x="4693213" y="3377455"/>
            <a:ext cx="494875" cy="494875"/>
          </a:xfrm>
          <a:custGeom>
            <a:rect b="b" l="l" r="r" t="t"/>
            <a:pathLst>
              <a:path extrusionOk="0" h="333" w="334">
                <a:moveTo>
                  <a:pt x="100" y="266"/>
                </a:moveTo>
                <a:cubicBezTo>
                  <a:pt x="82" y="266"/>
                  <a:pt x="67" y="281"/>
                  <a:pt x="67" y="300"/>
                </a:cubicBezTo>
                <a:cubicBezTo>
                  <a:pt x="67" y="318"/>
                  <a:pt x="82" y="333"/>
                  <a:pt x="100" y="333"/>
                </a:cubicBezTo>
                <a:cubicBezTo>
                  <a:pt x="119" y="333"/>
                  <a:pt x="134" y="318"/>
                  <a:pt x="134" y="300"/>
                </a:cubicBezTo>
                <a:cubicBezTo>
                  <a:pt x="134" y="281"/>
                  <a:pt x="119" y="266"/>
                  <a:pt x="100" y="266"/>
                </a:cubicBezTo>
                <a:close/>
                <a:moveTo>
                  <a:pt x="0" y="0"/>
                </a:moveTo>
                <a:cubicBezTo>
                  <a:pt x="0" y="33"/>
                  <a:pt x="0" y="33"/>
                  <a:pt x="0" y="33"/>
                </a:cubicBezTo>
                <a:cubicBezTo>
                  <a:pt x="34" y="33"/>
                  <a:pt x="34" y="33"/>
                  <a:pt x="34" y="33"/>
                </a:cubicBezTo>
                <a:cubicBezTo>
                  <a:pt x="94" y="160"/>
                  <a:pt x="94" y="160"/>
                  <a:pt x="94" y="160"/>
                </a:cubicBezTo>
                <a:cubicBezTo>
                  <a:pt x="70" y="201"/>
                  <a:pt x="70" y="201"/>
                  <a:pt x="70" y="201"/>
                </a:cubicBezTo>
                <a:cubicBezTo>
                  <a:pt x="67" y="206"/>
                  <a:pt x="67" y="211"/>
                  <a:pt x="67" y="218"/>
                </a:cubicBezTo>
                <a:cubicBezTo>
                  <a:pt x="67" y="236"/>
                  <a:pt x="82" y="251"/>
                  <a:pt x="100" y="251"/>
                </a:cubicBezTo>
                <a:cubicBezTo>
                  <a:pt x="300" y="251"/>
                  <a:pt x="300" y="251"/>
                  <a:pt x="300" y="251"/>
                </a:cubicBezTo>
                <a:cubicBezTo>
                  <a:pt x="300" y="218"/>
                  <a:pt x="300" y="218"/>
                  <a:pt x="300" y="218"/>
                </a:cubicBezTo>
                <a:cubicBezTo>
                  <a:pt x="107" y="218"/>
                  <a:pt x="107" y="218"/>
                  <a:pt x="107" y="218"/>
                </a:cubicBezTo>
                <a:cubicBezTo>
                  <a:pt x="105" y="218"/>
                  <a:pt x="104" y="216"/>
                  <a:pt x="104" y="215"/>
                </a:cubicBezTo>
                <a:cubicBezTo>
                  <a:pt x="104" y="213"/>
                  <a:pt x="104" y="213"/>
                  <a:pt x="104" y="213"/>
                </a:cubicBezTo>
                <a:cubicBezTo>
                  <a:pt x="119" y="186"/>
                  <a:pt x="119" y="186"/>
                  <a:pt x="119" y="186"/>
                </a:cubicBezTo>
                <a:cubicBezTo>
                  <a:pt x="242" y="186"/>
                  <a:pt x="242" y="186"/>
                  <a:pt x="242" y="186"/>
                </a:cubicBezTo>
                <a:cubicBezTo>
                  <a:pt x="255" y="186"/>
                  <a:pt x="265" y="180"/>
                  <a:pt x="272" y="170"/>
                </a:cubicBezTo>
                <a:cubicBezTo>
                  <a:pt x="332" y="61"/>
                  <a:pt x="332" y="61"/>
                  <a:pt x="332" y="61"/>
                </a:cubicBezTo>
                <a:cubicBezTo>
                  <a:pt x="334" y="60"/>
                  <a:pt x="334" y="56"/>
                  <a:pt x="334" y="53"/>
                </a:cubicBezTo>
                <a:cubicBezTo>
                  <a:pt x="334" y="45"/>
                  <a:pt x="325" y="36"/>
                  <a:pt x="317" y="36"/>
                </a:cubicBezTo>
                <a:cubicBezTo>
                  <a:pt x="70" y="36"/>
                  <a:pt x="70" y="36"/>
                  <a:pt x="70" y="36"/>
                </a:cubicBezTo>
                <a:cubicBezTo>
                  <a:pt x="55" y="3"/>
                  <a:pt x="55" y="3"/>
                  <a:pt x="55" y="3"/>
                </a:cubicBezTo>
                <a:cubicBezTo>
                  <a:pt x="55" y="0"/>
                  <a:pt x="0" y="0"/>
                  <a:pt x="0" y="0"/>
                </a:cubicBezTo>
                <a:close/>
                <a:moveTo>
                  <a:pt x="267" y="266"/>
                </a:moveTo>
                <a:cubicBezTo>
                  <a:pt x="249" y="266"/>
                  <a:pt x="234" y="281"/>
                  <a:pt x="234" y="300"/>
                </a:cubicBezTo>
                <a:cubicBezTo>
                  <a:pt x="234" y="318"/>
                  <a:pt x="249" y="333"/>
                  <a:pt x="267" y="333"/>
                </a:cubicBezTo>
                <a:cubicBezTo>
                  <a:pt x="285" y="333"/>
                  <a:pt x="300" y="318"/>
                  <a:pt x="300" y="300"/>
                </a:cubicBezTo>
                <a:cubicBezTo>
                  <a:pt x="300" y="281"/>
                  <a:pt x="285" y="266"/>
                  <a:pt x="267" y="266"/>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469" name="Google Shape;469;p32"/>
          <p:cNvGrpSpPr/>
          <p:nvPr/>
        </p:nvGrpSpPr>
        <p:grpSpPr>
          <a:xfrm>
            <a:off x="4688338" y="2104128"/>
            <a:ext cx="494875" cy="494875"/>
            <a:chOff x="4738500" y="2073351"/>
            <a:chExt cx="494875" cy="494875"/>
          </a:xfrm>
        </p:grpSpPr>
        <p:grpSp>
          <p:nvGrpSpPr>
            <p:cNvPr id="470" name="Google Shape;470;p32"/>
            <p:cNvGrpSpPr/>
            <p:nvPr/>
          </p:nvGrpSpPr>
          <p:grpSpPr>
            <a:xfrm>
              <a:off x="4738500" y="2073351"/>
              <a:ext cx="494875" cy="494875"/>
              <a:chOff x="4738500" y="2073351"/>
              <a:chExt cx="494875" cy="494875"/>
            </a:xfrm>
          </p:grpSpPr>
          <p:sp>
            <p:nvSpPr>
              <p:cNvPr id="471" name="Google Shape;471;p32"/>
              <p:cNvSpPr/>
              <p:nvPr/>
            </p:nvSpPr>
            <p:spPr>
              <a:xfrm>
                <a:off x="4912587" y="2421523"/>
                <a:ext cx="148658" cy="43033"/>
              </a:xfrm>
              <a:custGeom>
                <a:rect b="b" l="l" r="r" t="t"/>
                <a:pathLst>
                  <a:path extrusionOk="0" h="35" w="120">
                    <a:moveTo>
                      <a:pt x="105" y="4"/>
                    </a:moveTo>
                    <a:cubicBezTo>
                      <a:pt x="93" y="14"/>
                      <a:pt x="77" y="19"/>
                      <a:pt x="60" y="19"/>
                    </a:cubicBezTo>
                    <a:cubicBezTo>
                      <a:pt x="43" y="19"/>
                      <a:pt x="28" y="14"/>
                      <a:pt x="15" y="4"/>
                    </a:cubicBezTo>
                    <a:cubicBezTo>
                      <a:pt x="12" y="0"/>
                      <a:pt x="7" y="2"/>
                      <a:pt x="3" y="5"/>
                    </a:cubicBezTo>
                    <a:cubicBezTo>
                      <a:pt x="0" y="9"/>
                      <a:pt x="2" y="14"/>
                      <a:pt x="5" y="17"/>
                    </a:cubicBezTo>
                    <a:cubicBezTo>
                      <a:pt x="20" y="29"/>
                      <a:pt x="40" y="35"/>
                      <a:pt x="60" y="35"/>
                    </a:cubicBezTo>
                    <a:cubicBezTo>
                      <a:pt x="80" y="35"/>
                      <a:pt x="100" y="29"/>
                      <a:pt x="115" y="17"/>
                    </a:cubicBezTo>
                    <a:cubicBezTo>
                      <a:pt x="118" y="14"/>
                      <a:pt x="120" y="9"/>
                      <a:pt x="117" y="5"/>
                    </a:cubicBezTo>
                    <a:cubicBezTo>
                      <a:pt x="113" y="2"/>
                      <a:pt x="108" y="0"/>
                      <a:pt x="105" y="4"/>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472" name="Google Shape;472;p32"/>
              <p:cNvSpPr/>
              <p:nvPr/>
            </p:nvSpPr>
            <p:spPr>
              <a:xfrm>
                <a:off x="4893027" y="2310030"/>
                <a:ext cx="41100" cy="41100"/>
              </a:xfrm>
              <a:prstGeom prst="ellipse">
                <a:avLst/>
              </a:pr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473" name="Google Shape;473;p32"/>
              <p:cNvSpPr/>
              <p:nvPr/>
            </p:nvSpPr>
            <p:spPr>
              <a:xfrm>
                <a:off x="4738500" y="2073351"/>
                <a:ext cx="494875" cy="494875"/>
              </a:xfrm>
              <a:custGeom>
                <a:rect b="b" l="l" r="r" t="t"/>
                <a:pathLst>
                  <a:path extrusionOk="0" h="400" w="400">
                    <a:moveTo>
                      <a:pt x="200" y="0"/>
                    </a:moveTo>
                    <a:cubicBezTo>
                      <a:pt x="90" y="0"/>
                      <a:pt x="0" y="90"/>
                      <a:pt x="0" y="200"/>
                    </a:cubicBezTo>
                    <a:cubicBezTo>
                      <a:pt x="0" y="310"/>
                      <a:pt x="90" y="400"/>
                      <a:pt x="200" y="400"/>
                    </a:cubicBezTo>
                    <a:cubicBezTo>
                      <a:pt x="310" y="400"/>
                      <a:pt x="400" y="310"/>
                      <a:pt x="400" y="200"/>
                    </a:cubicBezTo>
                    <a:cubicBezTo>
                      <a:pt x="400" y="90"/>
                      <a:pt x="310" y="0"/>
                      <a:pt x="200" y="0"/>
                    </a:cubicBezTo>
                    <a:close/>
                    <a:moveTo>
                      <a:pt x="333" y="246"/>
                    </a:moveTo>
                    <a:cubicBezTo>
                      <a:pt x="315" y="308"/>
                      <a:pt x="262" y="355"/>
                      <a:pt x="200" y="355"/>
                    </a:cubicBezTo>
                    <a:cubicBezTo>
                      <a:pt x="137" y="355"/>
                      <a:pt x="83" y="310"/>
                      <a:pt x="67" y="246"/>
                    </a:cubicBezTo>
                    <a:cubicBezTo>
                      <a:pt x="47" y="245"/>
                      <a:pt x="32" y="226"/>
                      <a:pt x="32" y="205"/>
                    </a:cubicBezTo>
                    <a:cubicBezTo>
                      <a:pt x="32" y="183"/>
                      <a:pt x="47" y="166"/>
                      <a:pt x="65" y="163"/>
                    </a:cubicBezTo>
                    <a:cubicBezTo>
                      <a:pt x="100" y="138"/>
                      <a:pt x="128" y="105"/>
                      <a:pt x="133" y="80"/>
                    </a:cubicBezTo>
                    <a:cubicBezTo>
                      <a:pt x="157" y="123"/>
                      <a:pt x="238" y="166"/>
                      <a:pt x="330" y="165"/>
                    </a:cubicBezTo>
                    <a:cubicBezTo>
                      <a:pt x="335" y="165"/>
                      <a:pt x="335" y="165"/>
                      <a:pt x="335" y="165"/>
                    </a:cubicBezTo>
                    <a:cubicBezTo>
                      <a:pt x="357" y="165"/>
                      <a:pt x="373" y="183"/>
                      <a:pt x="373" y="206"/>
                    </a:cubicBezTo>
                    <a:cubicBezTo>
                      <a:pt x="370" y="228"/>
                      <a:pt x="353" y="246"/>
                      <a:pt x="333" y="246"/>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474" name="Google Shape;474;p32"/>
            <p:cNvSpPr/>
            <p:nvPr/>
          </p:nvSpPr>
          <p:spPr>
            <a:xfrm>
              <a:off x="5037772" y="2310030"/>
              <a:ext cx="41100" cy="41100"/>
            </a:xfrm>
            <a:prstGeom prst="ellipse">
              <a:avLst/>
            </a:pr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475" name="Google Shape;475;p32"/>
          <p:cNvSpPr txBox="1"/>
          <p:nvPr/>
        </p:nvSpPr>
        <p:spPr>
          <a:xfrm>
            <a:off x="5306025" y="1325675"/>
            <a:ext cx="14652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latin typeface="Open Sans"/>
                <a:ea typeface="Open Sans"/>
                <a:cs typeface="Open Sans"/>
                <a:sym typeface="Open Sans"/>
              </a:rPr>
              <a:t>Yearly Revenue</a:t>
            </a:r>
            <a:endParaRPr>
              <a:solidFill>
                <a:srgbClr val="434343"/>
              </a:solidFill>
              <a:latin typeface="Open Sans"/>
              <a:ea typeface="Open Sans"/>
              <a:cs typeface="Open Sans"/>
              <a:sym typeface="Open Sans"/>
            </a:endParaRPr>
          </a:p>
        </p:txBody>
      </p:sp>
      <p:sp>
        <p:nvSpPr>
          <p:cNvPr id="476" name="Google Shape;476;p32"/>
          <p:cNvSpPr txBox="1"/>
          <p:nvPr/>
        </p:nvSpPr>
        <p:spPr>
          <a:xfrm>
            <a:off x="5306025" y="2599000"/>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latin typeface="Open Sans"/>
                <a:ea typeface="Open Sans"/>
                <a:cs typeface="Open Sans"/>
                <a:sym typeface="Open Sans"/>
              </a:rPr>
              <a:t>Registered Users</a:t>
            </a:r>
            <a:endParaRPr>
              <a:solidFill>
                <a:srgbClr val="434343"/>
              </a:solidFill>
              <a:latin typeface="Open Sans"/>
              <a:ea typeface="Open Sans"/>
              <a:cs typeface="Open Sans"/>
              <a:sym typeface="Open Sans"/>
            </a:endParaRPr>
          </a:p>
        </p:txBody>
      </p:sp>
      <p:sp>
        <p:nvSpPr>
          <p:cNvPr id="477" name="Google Shape;477;p32"/>
          <p:cNvSpPr txBox="1"/>
          <p:nvPr/>
        </p:nvSpPr>
        <p:spPr>
          <a:xfrm>
            <a:off x="5306025" y="3872325"/>
            <a:ext cx="2030400" cy="29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latin typeface="Open Sans"/>
                <a:ea typeface="Open Sans"/>
                <a:cs typeface="Open Sans"/>
                <a:sym typeface="Open Sans"/>
              </a:rPr>
              <a:t>Conversion Rate</a:t>
            </a:r>
            <a:endParaRPr>
              <a:solidFill>
                <a:srgbClr val="434343"/>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1" name="Shape 481"/>
        <p:cNvGrpSpPr/>
        <p:nvPr/>
      </p:nvGrpSpPr>
      <p:grpSpPr>
        <a:xfrm>
          <a:off x="0" y="0"/>
          <a:ext cx="0" cy="0"/>
          <a:chOff x="0" y="0"/>
          <a:chExt cx="0" cy="0"/>
        </a:xfrm>
      </p:grpSpPr>
      <p:sp>
        <p:nvSpPr>
          <p:cNvPr id="482" name="Google Shape;482;p33"/>
          <p:cNvSpPr txBox="1"/>
          <p:nvPr>
            <p:ph idx="1" type="body"/>
          </p:nvPr>
        </p:nvSpPr>
        <p:spPr>
          <a:xfrm>
            <a:off x="311700" y="1389600"/>
            <a:ext cx="2808000" cy="839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In this section the presenter will show the application and its features.</a:t>
            </a:r>
            <a:endParaRPr/>
          </a:p>
        </p:txBody>
      </p:sp>
      <p:sp>
        <p:nvSpPr>
          <p:cNvPr id="483" name="Google Shape;483;p33"/>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This is a Demo</a:t>
            </a:r>
            <a:endParaRPr/>
          </a:p>
        </p:txBody>
      </p:sp>
      <p:sp>
        <p:nvSpPr>
          <p:cNvPr id="484" name="Google Shape;484;p33"/>
          <p:cNvSpPr/>
          <p:nvPr/>
        </p:nvSpPr>
        <p:spPr>
          <a:xfrm>
            <a:off x="6422934" y="3425731"/>
            <a:ext cx="839100" cy="419400"/>
          </a:xfrm>
          <a:custGeom>
            <a:rect b="b" l="l" r="r" t="t"/>
            <a:pathLst>
              <a:path extrusionOk="0" h="120000" w="120000">
                <a:moveTo>
                  <a:pt x="120000" y="120000"/>
                </a:moveTo>
                <a:lnTo>
                  <a:pt x="0" y="120000"/>
                </a:lnTo>
                <a:lnTo>
                  <a:pt x="9286" y="0"/>
                </a:lnTo>
                <a:lnTo>
                  <a:pt x="111441" y="0"/>
                </a:lnTo>
                <a:lnTo>
                  <a:pt x="120000" y="120000"/>
                </a:lnTo>
                <a:close/>
              </a:path>
            </a:pathLst>
          </a:custGeom>
          <a:solidFill>
            <a:srgbClr val="B7B7B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5" name="Google Shape;485;p33"/>
          <p:cNvSpPr/>
          <p:nvPr/>
        </p:nvSpPr>
        <p:spPr>
          <a:xfrm>
            <a:off x="6355814" y="3999743"/>
            <a:ext cx="1258500" cy="0"/>
          </a:xfrm>
          <a:custGeom>
            <a:rect b="b" l="l" r="r" t="t"/>
            <a:pathLst>
              <a:path extrusionOk="0" h="120000" w="120000">
                <a:moveTo>
                  <a:pt x="117823" y="120000"/>
                </a:moveTo>
                <a:cubicBezTo>
                  <a:pt x="1865" y="120000"/>
                  <a:pt x="1865" y="120000"/>
                  <a:pt x="1865" y="120000"/>
                </a:cubicBezTo>
                <a:cubicBezTo>
                  <a:pt x="777" y="120000"/>
                  <a:pt x="0" y="113750"/>
                  <a:pt x="0" y="105000"/>
                </a:cubicBezTo>
                <a:cubicBezTo>
                  <a:pt x="0" y="102500"/>
                  <a:pt x="0" y="100000"/>
                  <a:pt x="310" y="97500"/>
                </a:cubicBezTo>
                <a:cubicBezTo>
                  <a:pt x="7461" y="6250"/>
                  <a:pt x="7461" y="6250"/>
                  <a:pt x="7461" y="6250"/>
                </a:cubicBezTo>
                <a:cubicBezTo>
                  <a:pt x="7772" y="2500"/>
                  <a:pt x="8393" y="0"/>
                  <a:pt x="9015" y="0"/>
                </a:cubicBezTo>
                <a:cubicBezTo>
                  <a:pt x="111139" y="0"/>
                  <a:pt x="111139" y="0"/>
                  <a:pt x="111139" y="0"/>
                </a:cubicBezTo>
                <a:cubicBezTo>
                  <a:pt x="111761" y="0"/>
                  <a:pt x="112383" y="2500"/>
                  <a:pt x="112694" y="7500"/>
                </a:cubicBezTo>
                <a:cubicBezTo>
                  <a:pt x="119378" y="97500"/>
                  <a:pt x="119378" y="97500"/>
                  <a:pt x="119378" y="97500"/>
                </a:cubicBezTo>
                <a:cubicBezTo>
                  <a:pt x="120000" y="105000"/>
                  <a:pt x="119689" y="113750"/>
                  <a:pt x="118756" y="118750"/>
                </a:cubicBezTo>
                <a:cubicBezTo>
                  <a:pt x="118445" y="120000"/>
                  <a:pt x="118134" y="120000"/>
                  <a:pt x="117823" y="120000"/>
                </a:cubicBezTo>
                <a:close/>
              </a:path>
            </a:pathLst>
          </a:custGeom>
          <a:solidFill>
            <a:srgbClr val="BFBDC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6" name="Google Shape;486;p33"/>
          <p:cNvSpPr/>
          <p:nvPr/>
        </p:nvSpPr>
        <p:spPr>
          <a:xfrm>
            <a:off x="4754700" y="555607"/>
            <a:ext cx="4194900" cy="25596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000000"/>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7" name="Google Shape;487;p33"/>
          <p:cNvSpPr/>
          <p:nvPr/>
        </p:nvSpPr>
        <p:spPr>
          <a:xfrm>
            <a:off x="4756104" y="3115298"/>
            <a:ext cx="4194900" cy="419400"/>
          </a:xfrm>
          <a:custGeom>
            <a:rect b="b" l="l" r="r" t="t"/>
            <a:pathLst>
              <a:path extrusionOk="0" h="120000" w="120000">
                <a:moveTo>
                  <a:pt x="117957" y="120000"/>
                </a:moveTo>
                <a:cubicBezTo>
                  <a:pt x="2157" y="120000"/>
                  <a:pt x="2157" y="120000"/>
                  <a:pt x="2157" y="120000"/>
                </a:cubicBezTo>
                <a:cubicBezTo>
                  <a:pt x="963" y="120000"/>
                  <a:pt x="0" y="107804"/>
                  <a:pt x="0" y="92682"/>
                </a:cubicBezTo>
                <a:cubicBezTo>
                  <a:pt x="0" y="92682"/>
                  <a:pt x="0" y="2926"/>
                  <a:pt x="0" y="0"/>
                </a:cubicBezTo>
                <a:cubicBezTo>
                  <a:pt x="120000" y="0"/>
                  <a:pt x="120000" y="0"/>
                  <a:pt x="120000" y="0"/>
                </a:cubicBezTo>
                <a:cubicBezTo>
                  <a:pt x="120000" y="1463"/>
                  <a:pt x="120000" y="92682"/>
                  <a:pt x="120000" y="92682"/>
                </a:cubicBezTo>
                <a:cubicBezTo>
                  <a:pt x="120000" y="107804"/>
                  <a:pt x="119152" y="120000"/>
                  <a:pt x="117957" y="120000"/>
                </a:cubicBezTo>
                <a:close/>
              </a:path>
            </a:pathLst>
          </a:custGeom>
          <a:solidFill>
            <a:srgbClr val="D9D9D9"/>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8" name="Google Shape;488;p33"/>
          <p:cNvSpPr/>
          <p:nvPr/>
        </p:nvSpPr>
        <p:spPr>
          <a:xfrm>
            <a:off x="6818666" y="3293577"/>
            <a:ext cx="0" cy="0"/>
          </a:xfrm>
          <a:prstGeom prst="ellipse">
            <a:avLst/>
          </a:prstGeom>
          <a:solidFill>
            <a:srgbClr val="D5D3D7"/>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89" name="Google Shape;489;p33"/>
          <p:cNvSpPr/>
          <p:nvPr/>
        </p:nvSpPr>
        <p:spPr>
          <a:xfrm>
            <a:off x="6857820" y="640912"/>
            <a:ext cx="0" cy="0"/>
          </a:xfrm>
          <a:prstGeom prst="ellipse">
            <a:avLst/>
          </a:prstGeom>
          <a:solidFill>
            <a:srgbClr val="626263"/>
          </a:solidFill>
          <a:ln>
            <a:noFill/>
          </a:ln>
        </p:spPr>
        <p:txBody>
          <a:bodyPr anchorCtr="0" anchor="t" bIns="45675" lIns="91375" spcFirstLastPara="1" rIns="91375" wrap="square" tIns="45675">
            <a:noAutofit/>
          </a:bodyPr>
          <a:lstStyle/>
          <a:p>
            <a:pPr indent="0" lvl="0" marL="0" marR="0" rtl="0" algn="ctr">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490" name="Google Shape;490;p33"/>
          <p:cNvSpPr/>
          <p:nvPr/>
        </p:nvSpPr>
        <p:spPr>
          <a:xfrm>
            <a:off x="4870282" y="679205"/>
            <a:ext cx="3944400" cy="2312400"/>
          </a:xfrm>
          <a:custGeom>
            <a:rect b="b" l="l" r="r" t="t"/>
            <a:pathLst>
              <a:path extrusionOk="0" h="120000" w="120000">
                <a:moveTo>
                  <a:pt x="117764" y="0"/>
                </a:moveTo>
                <a:cubicBezTo>
                  <a:pt x="2157" y="0"/>
                  <a:pt x="2157" y="0"/>
                  <a:pt x="2157" y="0"/>
                </a:cubicBezTo>
                <a:cubicBezTo>
                  <a:pt x="963" y="0"/>
                  <a:pt x="0" y="1618"/>
                  <a:pt x="0" y="3485"/>
                </a:cubicBezTo>
                <a:cubicBezTo>
                  <a:pt x="0" y="3485"/>
                  <a:pt x="0" y="118879"/>
                  <a:pt x="0" y="120000"/>
                </a:cubicBezTo>
                <a:cubicBezTo>
                  <a:pt x="120000" y="120000"/>
                  <a:pt x="120000" y="120000"/>
                  <a:pt x="120000" y="120000"/>
                </a:cubicBezTo>
                <a:cubicBezTo>
                  <a:pt x="120000" y="118008"/>
                  <a:pt x="119922" y="3485"/>
                  <a:pt x="119922" y="3485"/>
                </a:cubicBezTo>
                <a:cubicBezTo>
                  <a:pt x="119922" y="1618"/>
                  <a:pt x="118959" y="0"/>
                  <a:pt x="117764" y="0"/>
                </a:cubicBezTo>
                <a:close/>
              </a:path>
            </a:pathLst>
          </a:custGeom>
          <a:solidFill>
            <a:srgbClr val="434343"/>
          </a:solidFill>
          <a:ln cap="flat" cmpd="sng" w="9525">
            <a:solidFill>
              <a:srgbClr val="434343"/>
            </a:solidFill>
            <a:prstDash val="solid"/>
            <a:round/>
            <a:headEnd len="sm" w="sm" type="none"/>
            <a:tailEnd len="sm" w="sm" type="none"/>
          </a:ln>
        </p:spPr>
        <p:txBody>
          <a:bodyPr anchorCtr="0" anchor="t" bIns="45700" lIns="91400" spcFirstLastPara="1" rIns="91400" wrap="square" tIns="45700">
            <a:noAutofit/>
          </a:bodyPr>
          <a:lstStyle/>
          <a:p>
            <a:pPr indent="0" lvl="0" marL="0" marR="0" rtl="0" algn="l">
              <a:spcBef>
                <a:spcPts val="0"/>
              </a:spcBef>
              <a:spcAft>
                <a:spcPts val="0"/>
              </a:spcAft>
              <a:buNone/>
            </a:pPr>
            <a:r>
              <a:t/>
            </a:r>
            <a:endParaRPr b="0" i="0" sz="1100" u="none" cap="none" strike="noStrike">
              <a:solidFill>
                <a:srgbClr val="000000"/>
              </a:solidFill>
              <a:latin typeface="Calibri"/>
              <a:ea typeface="Calibri"/>
              <a:cs typeface="Calibri"/>
              <a:sym typeface="Calibri"/>
            </a:endParaRPr>
          </a:p>
        </p:txBody>
      </p:sp>
      <p:pic>
        <p:nvPicPr>
          <p:cNvPr descr="Outline-Browsers-Presentation.png" id="491" name="Google Shape;491;p33"/>
          <p:cNvPicPr preferRelativeResize="0"/>
          <p:nvPr/>
        </p:nvPicPr>
        <p:blipFill>
          <a:blip r:embed="rId3">
            <a:alphaModFix/>
          </a:blip>
          <a:stretch>
            <a:fillRect/>
          </a:stretch>
        </p:blipFill>
        <p:spPr>
          <a:xfrm>
            <a:off x="4883650" y="810525"/>
            <a:ext cx="3917650" cy="2135125"/>
          </a:xfrm>
          <a:prstGeom prst="rect">
            <a:avLst/>
          </a:prstGeom>
          <a:noFill/>
          <a:ln>
            <a:noFill/>
          </a:ln>
        </p:spPr>
      </p:pic>
      <p:sp>
        <p:nvSpPr>
          <p:cNvPr id="492" name="Google Shape;492;p33"/>
          <p:cNvSpPr txBox="1"/>
          <p:nvPr/>
        </p:nvSpPr>
        <p:spPr>
          <a:xfrm>
            <a:off x="5641900" y="1365625"/>
            <a:ext cx="2412300" cy="1025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This is your App Demo</a:t>
            </a:r>
            <a:endParaRPr>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16"/>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Instructions</a:t>
            </a:r>
            <a:endParaRPr b="1"/>
          </a:p>
        </p:txBody>
      </p:sp>
      <p:sp>
        <p:nvSpPr>
          <p:cNvPr id="126" name="Google Shape;126;p16"/>
          <p:cNvSpPr txBox="1"/>
          <p:nvPr>
            <p:ph idx="3" type="subTitle"/>
          </p:nvPr>
        </p:nvSpPr>
        <p:spPr>
          <a:xfrm>
            <a:off x="670800" y="1607775"/>
            <a:ext cx="39999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Open in Google Slides</a:t>
            </a:r>
            <a:endParaRPr/>
          </a:p>
        </p:txBody>
      </p:sp>
      <p:sp>
        <p:nvSpPr>
          <p:cNvPr id="127" name="Google Shape;127;p16"/>
          <p:cNvSpPr txBox="1"/>
          <p:nvPr>
            <p:ph idx="4" type="subTitle"/>
          </p:nvPr>
        </p:nvSpPr>
        <p:spPr>
          <a:xfrm>
            <a:off x="5169925" y="1607775"/>
            <a:ext cx="39999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Open in PowerPoint</a:t>
            </a:r>
            <a:r>
              <a:rPr lang="en">
                <a:latin typeface="Open Sans"/>
                <a:ea typeface="Open Sans"/>
                <a:cs typeface="Open Sans"/>
                <a:sym typeface="Open Sans"/>
              </a:rPr>
              <a:t>®</a:t>
            </a:r>
            <a:endParaRPr>
              <a:latin typeface="Open Sans"/>
              <a:ea typeface="Open Sans"/>
              <a:cs typeface="Open Sans"/>
              <a:sym typeface="Open Sans"/>
            </a:endParaRPr>
          </a:p>
        </p:txBody>
      </p:sp>
      <p:sp>
        <p:nvSpPr>
          <p:cNvPr id="128" name="Google Shape;128;p16"/>
          <p:cNvSpPr txBox="1"/>
          <p:nvPr/>
        </p:nvSpPr>
        <p:spPr>
          <a:xfrm>
            <a:off x="311700" y="660438"/>
            <a:ext cx="8520600" cy="10536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b="1" lang="en">
                <a:solidFill>
                  <a:srgbClr val="434343"/>
                </a:solidFill>
                <a:latin typeface="Open Sans"/>
                <a:ea typeface="Open Sans"/>
                <a:cs typeface="Open Sans"/>
                <a:sym typeface="Open Sans"/>
              </a:rPr>
              <a:t>How to work with this template?</a:t>
            </a:r>
            <a:endParaRPr b="1">
              <a:solidFill>
                <a:srgbClr val="434343"/>
              </a:solidFill>
              <a:latin typeface="Open Sans"/>
              <a:ea typeface="Open Sans"/>
              <a:cs typeface="Open Sans"/>
              <a:sym typeface="Open Sans"/>
            </a:endParaRPr>
          </a:p>
          <a:p>
            <a:pPr indent="0" lvl="0" marL="0" rtl="0" algn="l">
              <a:lnSpc>
                <a:spcPct val="100000"/>
              </a:lnSpc>
              <a:spcBef>
                <a:spcPts val="0"/>
              </a:spcBef>
              <a:spcAft>
                <a:spcPts val="0"/>
              </a:spcAft>
              <a:buNone/>
            </a:pPr>
            <a:r>
              <a:rPr lang="en" sz="1200">
                <a:solidFill>
                  <a:srgbClr val="434343"/>
                </a:solidFill>
                <a:latin typeface="Open Sans"/>
                <a:ea typeface="Open Sans"/>
                <a:cs typeface="Open Sans"/>
                <a:sym typeface="Open Sans"/>
              </a:rPr>
              <a:t>Open the presentation from the Google Slides Viewer (gear icon) or press the button below. </a:t>
            </a:r>
            <a:r>
              <a:rPr b="1" lang="en" sz="1200">
                <a:solidFill>
                  <a:srgbClr val="434343"/>
                </a:solidFill>
                <a:latin typeface="Open Sans"/>
                <a:ea typeface="Open Sans"/>
                <a:cs typeface="Open Sans"/>
                <a:sym typeface="Open Sans"/>
              </a:rPr>
              <a:t>In order to be able to edit the presentation in Google Slides, you must own a Google® Account and be logged in.</a:t>
            </a:r>
            <a:endParaRPr sz="1200">
              <a:solidFill>
                <a:srgbClr val="434343"/>
              </a:solidFill>
              <a:latin typeface="Open Sans"/>
              <a:ea typeface="Open Sans"/>
              <a:cs typeface="Open Sans"/>
              <a:sym typeface="Open Sans"/>
            </a:endParaRPr>
          </a:p>
        </p:txBody>
      </p:sp>
      <p:sp>
        <p:nvSpPr>
          <p:cNvPr id="129" name="Google Shape;129;p16"/>
          <p:cNvSpPr txBox="1"/>
          <p:nvPr>
            <p:ph idx="1" type="body"/>
          </p:nvPr>
        </p:nvSpPr>
        <p:spPr>
          <a:xfrm>
            <a:off x="311700" y="2062200"/>
            <a:ext cx="3999900" cy="200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Please navigate to the </a:t>
            </a:r>
            <a:r>
              <a:rPr b="1" lang="en" sz="1200"/>
              <a:t>File</a:t>
            </a:r>
            <a:r>
              <a:rPr lang="en" sz="1200"/>
              <a:t> menu and select </a:t>
            </a:r>
            <a:r>
              <a:rPr b="1" lang="en" sz="1200"/>
              <a:t>Make a copy</a:t>
            </a:r>
            <a:r>
              <a:rPr lang="en" sz="1200"/>
              <a:t>. </a:t>
            </a:r>
            <a:endParaRPr sz="1200"/>
          </a:p>
          <a:p>
            <a:pPr indent="0" lvl="0" marL="0" rtl="0" algn="l">
              <a:spcBef>
                <a:spcPts val="1600"/>
              </a:spcBef>
              <a:spcAft>
                <a:spcPts val="1600"/>
              </a:spcAft>
              <a:buClr>
                <a:schemeClr val="dk1"/>
              </a:buClr>
              <a:buSzPts val="1100"/>
              <a:buFont typeface="Arial"/>
              <a:buNone/>
            </a:pPr>
            <a:r>
              <a:rPr lang="en" sz="1200"/>
              <a:t>A new Google Slides Editor will open with an editable copy of the template. This copy will be created in your Google Drive® account.</a:t>
            </a:r>
            <a:endParaRPr/>
          </a:p>
        </p:txBody>
      </p:sp>
      <p:sp>
        <p:nvSpPr>
          <p:cNvPr id="130" name="Google Shape;130;p16"/>
          <p:cNvSpPr txBox="1"/>
          <p:nvPr>
            <p:ph idx="2" type="body"/>
          </p:nvPr>
        </p:nvSpPr>
        <p:spPr>
          <a:xfrm>
            <a:off x="4832400" y="2062200"/>
            <a:ext cx="3999900" cy="200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t>Navigate to the </a:t>
            </a:r>
            <a:r>
              <a:rPr b="1" lang="en" sz="1200"/>
              <a:t>File</a:t>
            </a:r>
            <a:r>
              <a:rPr lang="en" sz="1200"/>
              <a:t> menu and select </a:t>
            </a:r>
            <a:r>
              <a:rPr b="1" lang="en" sz="1200"/>
              <a:t>Download as Microsoft PowerPoint.</a:t>
            </a:r>
            <a:r>
              <a:rPr lang="en" sz="1200"/>
              <a:t> You will download a .</a:t>
            </a:r>
            <a:r>
              <a:rPr b="1" lang="en" sz="1200"/>
              <a:t>pptx</a:t>
            </a:r>
            <a:r>
              <a:rPr lang="en" sz="1200"/>
              <a:t> file that you can open in PowerPoint.</a:t>
            </a:r>
            <a:endParaRPr sz="1200"/>
          </a:p>
          <a:p>
            <a:pPr indent="0" lvl="0" marL="0" rtl="0" algn="l">
              <a:spcBef>
                <a:spcPts val="1600"/>
              </a:spcBef>
              <a:spcAft>
                <a:spcPts val="1600"/>
              </a:spcAft>
              <a:buClr>
                <a:schemeClr val="dk1"/>
              </a:buClr>
              <a:buSzPts val="1100"/>
              <a:buFont typeface="Arial"/>
              <a:buNone/>
            </a:pPr>
            <a:r>
              <a:rPr b="1" lang="en" sz="1200"/>
              <a:t>Note</a:t>
            </a:r>
            <a:r>
              <a:rPr lang="en" sz="1200"/>
              <a:t>: You will need to install the fonts used in this presentation. Links to the fonts are provided at the end of this presentation.</a:t>
            </a:r>
            <a:endParaRPr sz="1200"/>
          </a:p>
        </p:txBody>
      </p:sp>
      <p:grpSp>
        <p:nvGrpSpPr>
          <p:cNvPr id="131" name="Google Shape;131;p16"/>
          <p:cNvGrpSpPr/>
          <p:nvPr/>
        </p:nvGrpSpPr>
        <p:grpSpPr>
          <a:xfrm>
            <a:off x="986076" y="3631746"/>
            <a:ext cx="7171848" cy="720300"/>
            <a:chOff x="1183250" y="3784146"/>
            <a:chExt cx="7171848" cy="720300"/>
          </a:xfrm>
        </p:grpSpPr>
        <p:pic>
          <p:nvPicPr>
            <p:cNvPr descr="by.png" id="132" name="Google Shape;132;p16"/>
            <p:cNvPicPr preferRelativeResize="0"/>
            <p:nvPr/>
          </p:nvPicPr>
          <p:blipFill>
            <a:blip r:embed="rId3">
              <a:alphaModFix/>
            </a:blip>
            <a:stretch>
              <a:fillRect/>
            </a:stretch>
          </p:blipFill>
          <p:spPr>
            <a:xfrm>
              <a:off x="1183250" y="3971871"/>
              <a:ext cx="952635" cy="333356"/>
            </a:xfrm>
            <a:prstGeom prst="rect">
              <a:avLst/>
            </a:prstGeom>
            <a:noFill/>
            <a:ln cap="flat" cmpd="sng" w="19050">
              <a:solidFill>
                <a:srgbClr val="434343"/>
              </a:solidFill>
              <a:prstDash val="solid"/>
              <a:round/>
              <a:headEnd len="sm" w="sm" type="none"/>
              <a:tailEnd len="sm" w="sm" type="none"/>
            </a:ln>
          </p:spPr>
        </p:pic>
        <p:sp>
          <p:nvSpPr>
            <p:cNvPr id="133" name="Google Shape;133;p16"/>
            <p:cNvSpPr txBox="1"/>
            <p:nvPr/>
          </p:nvSpPr>
          <p:spPr>
            <a:xfrm>
              <a:off x="2213798" y="3784146"/>
              <a:ext cx="61413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n" sz="900">
                  <a:solidFill>
                    <a:srgbClr val="434343"/>
                  </a:solidFill>
                  <a:latin typeface="Open Sans"/>
                  <a:ea typeface="Open Sans"/>
                  <a:cs typeface="Open Sans"/>
                  <a:sym typeface="Open Sans"/>
                </a:rPr>
                <a:t>Important:</a:t>
              </a:r>
              <a:r>
                <a:rPr lang="en" sz="900">
                  <a:solidFill>
                    <a:srgbClr val="434343"/>
                  </a:solidFill>
                  <a:latin typeface="Open Sans"/>
                  <a:ea typeface="Open Sans"/>
                  <a:cs typeface="Open Sans"/>
                  <a:sym typeface="Open Sans"/>
                </a:rPr>
                <a:t> All our templates are free to use under </a:t>
              </a:r>
              <a:r>
                <a:rPr lang="en" sz="900" u="sng">
                  <a:solidFill>
                    <a:srgbClr val="434343"/>
                  </a:solidFill>
                  <a:latin typeface="Open Sans"/>
                  <a:ea typeface="Open Sans"/>
                  <a:cs typeface="Open Sans"/>
                  <a:sym typeface="Open Sans"/>
                  <a:hlinkClick r:id="rId4"/>
                </a:rPr>
                <a:t>Creative Commons Attribution License</a:t>
              </a:r>
              <a:r>
                <a:rPr lang="en" sz="900">
                  <a:solidFill>
                    <a:srgbClr val="434343"/>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900">
                <a:solidFill>
                  <a:srgbClr val="434343"/>
                </a:solidFill>
                <a:latin typeface="Open Sans"/>
                <a:ea typeface="Open Sans"/>
                <a:cs typeface="Open Sans"/>
                <a:sym typeface="Open Sans"/>
              </a:endParaRPr>
            </a:p>
            <a:p>
              <a:pPr indent="0" lvl="0" marL="0" marR="0" rtl="0" algn="just">
                <a:lnSpc>
                  <a:spcPct val="130000"/>
                </a:lnSpc>
                <a:spcBef>
                  <a:spcPts val="1000"/>
                </a:spcBef>
                <a:spcAft>
                  <a:spcPts val="0"/>
                </a:spcAft>
                <a:buNone/>
              </a:pPr>
              <a:r>
                <a:t/>
              </a:r>
              <a:endParaRPr sz="1000">
                <a:solidFill>
                  <a:srgbClr val="434343"/>
                </a:solidFill>
                <a:latin typeface="Open Sans"/>
                <a:ea typeface="Open Sans"/>
                <a:cs typeface="Open Sans"/>
                <a:sym typeface="Open Sans"/>
              </a:endParaRPr>
            </a:p>
          </p:txBody>
        </p:sp>
      </p:grpSp>
      <p:pic>
        <p:nvPicPr>
          <p:cNvPr id="134" name="Google Shape;134;p16"/>
          <p:cNvPicPr preferRelativeResize="0"/>
          <p:nvPr/>
        </p:nvPicPr>
        <p:blipFill>
          <a:blip r:embed="rId5">
            <a:alphaModFix/>
          </a:blip>
          <a:stretch>
            <a:fillRect/>
          </a:stretch>
        </p:blipFill>
        <p:spPr>
          <a:xfrm>
            <a:off x="311700" y="1619100"/>
            <a:ext cx="359092" cy="354648"/>
          </a:xfrm>
          <a:prstGeom prst="rect">
            <a:avLst/>
          </a:prstGeom>
          <a:noFill/>
          <a:ln>
            <a:noFill/>
          </a:ln>
        </p:spPr>
      </p:pic>
      <p:pic>
        <p:nvPicPr>
          <p:cNvPr id="135" name="Google Shape;135;p16"/>
          <p:cNvPicPr preferRelativeResize="0"/>
          <p:nvPr/>
        </p:nvPicPr>
        <p:blipFill>
          <a:blip r:embed="rId6">
            <a:alphaModFix/>
          </a:blip>
          <a:stretch>
            <a:fillRect/>
          </a:stretch>
        </p:blipFill>
        <p:spPr>
          <a:xfrm>
            <a:off x="4832400" y="1619100"/>
            <a:ext cx="337533" cy="33335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sp>
        <p:nvSpPr>
          <p:cNvPr id="497" name="Google Shape;497;p34"/>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Contact</a:t>
            </a:r>
            <a:r>
              <a:rPr lang="en"/>
              <a:t> </a:t>
            </a:r>
            <a:r>
              <a:rPr b="1" lang="en">
                <a:solidFill>
                  <a:srgbClr val="F33901"/>
                </a:solidFill>
              </a:rPr>
              <a:t>Info</a:t>
            </a:r>
            <a:endParaRPr b="1">
              <a:solidFill>
                <a:srgbClr val="F33901"/>
              </a:solidFill>
            </a:endParaRPr>
          </a:p>
        </p:txBody>
      </p:sp>
      <p:sp>
        <p:nvSpPr>
          <p:cNvPr id="498" name="Google Shape;498;p34"/>
          <p:cNvSpPr/>
          <p:nvPr/>
        </p:nvSpPr>
        <p:spPr>
          <a:xfrm>
            <a:off x="311700" y="1019175"/>
            <a:ext cx="3888900" cy="2038500"/>
          </a:xfrm>
          <a:prstGeom prst="rect">
            <a:avLst/>
          </a:prstGeom>
          <a:solidFill>
            <a:srgbClr val="F339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latin typeface="Open Sans"/>
              <a:ea typeface="Open Sans"/>
              <a:cs typeface="Open Sans"/>
              <a:sym typeface="Open Sans"/>
            </a:endParaRPr>
          </a:p>
        </p:txBody>
      </p:sp>
      <p:cxnSp>
        <p:nvCxnSpPr>
          <p:cNvPr id="499" name="Google Shape;499;p34"/>
          <p:cNvCxnSpPr/>
          <p:nvPr/>
        </p:nvCxnSpPr>
        <p:spPr>
          <a:xfrm>
            <a:off x="4572000" y="1019175"/>
            <a:ext cx="0" cy="3066900"/>
          </a:xfrm>
          <a:prstGeom prst="straightConnector1">
            <a:avLst/>
          </a:prstGeom>
          <a:noFill/>
          <a:ln cap="flat" cmpd="sng" w="28575">
            <a:solidFill>
              <a:srgbClr val="F33901"/>
            </a:solidFill>
            <a:prstDash val="solid"/>
            <a:round/>
            <a:headEnd len="med" w="med" type="none"/>
            <a:tailEnd len="med" w="med" type="none"/>
          </a:ln>
        </p:spPr>
      </p:cxnSp>
      <p:sp>
        <p:nvSpPr>
          <p:cNvPr id="500" name="Google Shape;500;p34"/>
          <p:cNvSpPr/>
          <p:nvPr/>
        </p:nvSpPr>
        <p:spPr>
          <a:xfrm>
            <a:off x="360600" y="1089075"/>
            <a:ext cx="3791100" cy="1898700"/>
          </a:xfrm>
          <a:prstGeom prst="rect">
            <a:avLst/>
          </a:prstGeom>
          <a:solidFill>
            <a:srgbClr val="43434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pen Sans"/>
                <a:ea typeface="Open Sans"/>
                <a:cs typeface="Open Sans"/>
                <a:sym typeface="Open Sans"/>
              </a:rPr>
              <a:t>Your Map Goes Here.</a:t>
            </a:r>
            <a:endParaRPr sz="2400">
              <a:solidFill>
                <a:srgbClr val="FFFFFF"/>
              </a:solidFill>
              <a:latin typeface="Open Sans"/>
              <a:ea typeface="Open Sans"/>
              <a:cs typeface="Open Sans"/>
              <a:sym typeface="Open Sans"/>
            </a:endParaRPr>
          </a:p>
        </p:txBody>
      </p:sp>
      <p:sp>
        <p:nvSpPr>
          <p:cNvPr id="501" name="Google Shape;501;p34"/>
          <p:cNvSpPr txBox="1"/>
          <p:nvPr/>
        </p:nvSpPr>
        <p:spPr>
          <a:xfrm>
            <a:off x="311700" y="3525075"/>
            <a:ext cx="1917300" cy="67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Open Sans"/>
                <a:ea typeface="Open Sans"/>
                <a:cs typeface="Open Sans"/>
                <a:sym typeface="Open Sans"/>
              </a:rPr>
              <a:t>1234 This is Your Street</a:t>
            </a:r>
            <a:endParaRPr sz="1000">
              <a:solidFill>
                <a:srgbClr val="434343"/>
              </a:solidFill>
              <a:latin typeface="Open Sans"/>
              <a:ea typeface="Open Sans"/>
              <a:cs typeface="Open Sans"/>
              <a:sym typeface="Open Sans"/>
            </a:endParaRPr>
          </a:p>
          <a:p>
            <a:pPr indent="0" lvl="0" marL="0" rtl="0" algn="l">
              <a:spcBef>
                <a:spcPts val="0"/>
              </a:spcBef>
              <a:spcAft>
                <a:spcPts val="0"/>
              </a:spcAft>
              <a:buNone/>
            </a:pPr>
            <a:r>
              <a:rPr lang="en" sz="1000">
                <a:solidFill>
                  <a:srgbClr val="434343"/>
                </a:solidFill>
                <a:latin typeface="Open Sans"/>
                <a:ea typeface="Open Sans"/>
                <a:cs typeface="Open Sans"/>
                <a:sym typeface="Open Sans"/>
              </a:rPr>
              <a:t>Your City, Your State</a:t>
            </a:r>
            <a:endParaRPr sz="1000">
              <a:solidFill>
                <a:srgbClr val="434343"/>
              </a:solidFill>
              <a:latin typeface="Open Sans"/>
              <a:ea typeface="Open Sans"/>
              <a:cs typeface="Open Sans"/>
              <a:sym typeface="Open Sans"/>
            </a:endParaRPr>
          </a:p>
          <a:p>
            <a:pPr indent="0" lvl="0" marL="0" rtl="0" algn="l">
              <a:spcBef>
                <a:spcPts val="0"/>
              </a:spcBef>
              <a:spcAft>
                <a:spcPts val="0"/>
              </a:spcAft>
              <a:buNone/>
            </a:pPr>
            <a:r>
              <a:rPr lang="en" sz="1000">
                <a:solidFill>
                  <a:srgbClr val="434343"/>
                </a:solidFill>
                <a:latin typeface="Open Sans"/>
                <a:ea typeface="Open Sans"/>
                <a:cs typeface="Open Sans"/>
                <a:sym typeface="Open Sans"/>
              </a:rPr>
              <a:t>56789 (US)</a:t>
            </a:r>
            <a:endParaRPr sz="1000">
              <a:solidFill>
                <a:srgbClr val="434343"/>
              </a:solidFill>
              <a:latin typeface="Open Sans"/>
              <a:ea typeface="Open Sans"/>
              <a:cs typeface="Open Sans"/>
              <a:sym typeface="Open Sans"/>
            </a:endParaRPr>
          </a:p>
        </p:txBody>
      </p:sp>
      <p:sp>
        <p:nvSpPr>
          <p:cNvPr id="502" name="Google Shape;502;p34"/>
          <p:cNvSpPr txBox="1"/>
          <p:nvPr/>
        </p:nvSpPr>
        <p:spPr>
          <a:xfrm>
            <a:off x="311700" y="32461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F33901"/>
                </a:solidFill>
                <a:latin typeface="Open Sans"/>
                <a:ea typeface="Open Sans"/>
                <a:cs typeface="Open Sans"/>
                <a:sym typeface="Open Sans"/>
              </a:rPr>
              <a:t>Address</a:t>
            </a:r>
            <a:endParaRPr b="1" sz="1200">
              <a:solidFill>
                <a:srgbClr val="F33901"/>
              </a:solidFill>
              <a:latin typeface="Open Sans"/>
              <a:ea typeface="Open Sans"/>
              <a:cs typeface="Open Sans"/>
              <a:sym typeface="Open Sans"/>
            </a:endParaRPr>
          </a:p>
        </p:txBody>
      </p:sp>
      <p:sp>
        <p:nvSpPr>
          <p:cNvPr id="503" name="Google Shape;503;p34"/>
          <p:cNvSpPr txBox="1"/>
          <p:nvPr/>
        </p:nvSpPr>
        <p:spPr>
          <a:xfrm>
            <a:off x="2302350" y="3525075"/>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Open Sans"/>
                <a:ea typeface="Open Sans"/>
                <a:cs typeface="Open Sans"/>
                <a:sym typeface="Open Sans"/>
              </a:rPr>
              <a:t>+1 123-654-0987</a:t>
            </a:r>
            <a:endParaRPr sz="1000">
              <a:solidFill>
                <a:srgbClr val="434343"/>
              </a:solidFill>
              <a:latin typeface="Open Sans"/>
              <a:ea typeface="Open Sans"/>
              <a:cs typeface="Open Sans"/>
              <a:sym typeface="Open Sans"/>
            </a:endParaRPr>
          </a:p>
        </p:txBody>
      </p:sp>
      <p:sp>
        <p:nvSpPr>
          <p:cNvPr id="504" name="Google Shape;504;p34"/>
          <p:cNvSpPr txBox="1"/>
          <p:nvPr/>
        </p:nvSpPr>
        <p:spPr>
          <a:xfrm>
            <a:off x="2302350" y="32461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F33901"/>
                </a:solidFill>
                <a:latin typeface="Open Sans"/>
                <a:ea typeface="Open Sans"/>
                <a:cs typeface="Open Sans"/>
                <a:sym typeface="Open Sans"/>
              </a:rPr>
              <a:t>Phone</a:t>
            </a:r>
            <a:endParaRPr b="1" sz="1200">
              <a:solidFill>
                <a:srgbClr val="F33901"/>
              </a:solidFill>
              <a:latin typeface="Open Sans"/>
              <a:ea typeface="Open Sans"/>
              <a:cs typeface="Open Sans"/>
              <a:sym typeface="Open Sans"/>
            </a:endParaRPr>
          </a:p>
        </p:txBody>
      </p:sp>
      <p:sp>
        <p:nvSpPr>
          <p:cNvPr id="505" name="Google Shape;505;p34"/>
          <p:cNvSpPr txBox="1"/>
          <p:nvPr/>
        </p:nvSpPr>
        <p:spPr>
          <a:xfrm>
            <a:off x="2302350" y="4023075"/>
            <a:ext cx="1917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434343"/>
                </a:solidFill>
                <a:latin typeface="Open Sans"/>
                <a:ea typeface="Open Sans"/>
                <a:cs typeface="Open Sans"/>
                <a:sym typeface="Open Sans"/>
              </a:rPr>
              <a:t>yourmail@domain.com</a:t>
            </a:r>
            <a:endParaRPr sz="1000">
              <a:solidFill>
                <a:srgbClr val="434343"/>
              </a:solidFill>
              <a:latin typeface="Open Sans"/>
              <a:ea typeface="Open Sans"/>
              <a:cs typeface="Open Sans"/>
              <a:sym typeface="Open Sans"/>
            </a:endParaRPr>
          </a:p>
        </p:txBody>
      </p:sp>
      <p:sp>
        <p:nvSpPr>
          <p:cNvPr id="506" name="Google Shape;506;p34"/>
          <p:cNvSpPr txBox="1"/>
          <p:nvPr/>
        </p:nvSpPr>
        <p:spPr>
          <a:xfrm>
            <a:off x="2302350" y="3744175"/>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200">
                <a:solidFill>
                  <a:srgbClr val="F33901"/>
                </a:solidFill>
                <a:latin typeface="Open Sans"/>
                <a:ea typeface="Open Sans"/>
                <a:cs typeface="Open Sans"/>
                <a:sym typeface="Open Sans"/>
              </a:rPr>
              <a:t>Email</a:t>
            </a:r>
            <a:endParaRPr b="1" sz="1200">
              <a:solidFill>
                <a:srgbClr val="F33901"/>
              </a:solidFill>
              <a:latin typeface="Open Sans"/>
              <a:ea typeface="Open Sans"/>
              <a:cs typeface="Open Sans"/>
              <a:sym typeface="Open Sans"/>
            </a:endParaRPr>
          </a:p>
        </p:txBody>
      </p:sp>
      <p:sp>
        <p:nvSpPr>
          <p:cNvPr id="507" name="Google Shape;507;p34"/>
          <p:cNvSpPr txBox="1"/>
          <p:nvPr/>
        </p:nvSpPr>
        <p:spPr>
          <a:xfrm>
            <a:off x="4943400" y="1019175"/>
            <a:ext cx="3981600" cy="857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chemeClr val="dk1"/>
                </a:solidFill>
                <a:latin typeface="Open Sans"/>
                <a:ea typeface="Open Sans"/>
                <a:cs typeface="Open Sans"/>
                <a:sym typeface="Open Sans"/>
              </a:rPr>
              <a:t>Lorem ipsum dolor sit amet, consectetur adipiscing elit. Aliquam varius ullamcorper nunc, eu pharetra quam pellentesque at. Phasellus eleifend augue sit amet elit mattis suscipit.</a:t>
            </a:r>
            <a:endParaRPr sz="1200">
              <a:solidFill>
                <a:srgbClr val="434343"/>
              </a:solidFill>
              <a:latin typeface="Open Sans"/>
              <a:ea typeface="Open Sans"/>
              <a:cs typeface="Open Sans"/>
              <a:sym typeface="Open Sans"/>
            </a:endParaRPr>
          </a:p>
        </p:txBody>
      </p:sp>
      <p:grpSp>
        <p:nvGrpSpPr>
          <p:cNvPr id="508" name="Google Shape;508;p34"/>
          <p:cNvGrpSpPr/>
          <p:nvPr/>
        </p:nvGrpSpPr>
        <p:grpSpPr>
          <a:xfrm>
            <a:off x="5203346" y="3125328"/>
            <a:ext cx="417727" cy="417727"/>
            <a:chOff x="5122875" y="3525086"/>
            <a:chExt cx="572700" cy="572700"/>
          </a:xfrm>
        </p:grpSpPr>
        <p:sp>
          <p:nvSpPr>
            <p:cNvPr id="509" name="Google Shape;509;p34"/>
            <p:cNvSpPr/>
            <p:nvPr/>
          </p:nvSpPr>
          <p:spPr>
            <a:xfrm>
              <a:off x="5122875" y="3525086"/>
              <a:ext cx="572700" cy="572700"/>
            </a:xfrm>
            <a:custGeom>
              <a:rect b="b" l="l" r="r" t="t"/>
              <a:pathLst>
                <a:path extrusionOk="0" h="120000" w="120000">
                  <a:moveTo>
                    <a:pt x="59955" y="4981"/>
                  </a:moveTo>
                  <a:cubicBezTo>
                    <a:pt x="90378" y="4981"/>
                    <a:pt x="114929" y="29621"/>
                    <a:pt x="114929" y="59955"/>
                  </a:cubicBezTo>
                  <a:cubicBezTo>
                    <a:pt x="114929" y="90378"/>
                    <a:pt x="90378" y="114929"/>
                    <a:pt x="59955" y="114929"/>
                  </a:cubicBezTo>
                  <a:cubicBezTo>
                    <a:pt x="29621" y="114929"/>
                    <a:pt x="4981" y="90378"/>
                    <a:pt x="4981" y="59955"/>
                  </a:cubicBezTo>
                  <a:cubicBezTo>
                    <a:pt x="4714" y="29621"/>
                    <a:pt x="29621" y="4981"/>
                    <a:pt x="59955" y="4981"/>
                  </a:cubicBezTo>
                  <a:moveTo>
                    <a:pt x="59955" y="0"/>
                  </a:moveTo>
                  <a:cubicBezTo>
                    <a:pt x="26864" y="0"/>
                    <a:pt x="0" y="26864"/>
                    <a:pt x="0" y="59955"/>
                  </a:cubicBezTo>
                  <a:cubicBezTo>
                    <a:pt x="0" y="93135"/>
                    <a:pt x="26864" y="120000"/>
                    <a:pt x="59955" y="120000"/>
                  </a:cubicBezTo>
                  <a:cubicBezTo>
                    <a:pt x="93135" y="120000"/>
                    <a:pt x="120000" y="93135"/>
                    <a:pt x="120000" y="59955"/>
                  </a:cubicBezTo>
                  <a:cubicBezTo>
                    <a:pt x="120000" y="26864"/>
                    <a:pt x="93135" y="0"/>
                    <a:pt x="59955" y="0"/>
                  </a:cubicBezTo>
                  <a:lnTo>
                    <a:pt x="59955" y="0"/>
                  </a:lnTo>
                  <a:close/>
                </a:path>
              </a:pathLst>
            </a:custGeom>
            <a:solidFill>
              <a:srgbClr val="3C5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10" name="Google Shape;510;p34"/>
            <p:cNvSpPr/>
            <p:nvPr/>
          </p:nvSpPr>
          <p:spPr>
            <a:xfrm>
              <a:off x="5326942" y="3640825"/>
              <a:ext cx="164700" cy="335100"/>
            </a:xfrm>
            <a:custGeom>
              <a:rect b="b" l="l" r="r" t="t"/>
              <a:pathLst>
                <a:path extrusionOk="0" h="120000" w="120000">
                  <a:moveTo>
                    <a:pt x="27786" y="120000"/>
                  </a:moveTo>
                  <a:lnTo>
                    <a:pt x="77557" y="120000"/>
                  </a:lnTo>
                  <a:lnTo>
                    <a:pt x="77557" y="60075"/>
                  </a:lnTo>
                  <a:lnTo>
                    <a:pt x="115725" y="60075"/>
                  </a:lnTo>
                  <a:lnTo>
                    <a:pt x="120000" y="38988"/>
                  </a:lnTo>
                  <a:lnTo>
                    <a:pt x="76946" y="38988"/>
                  </a:lnTo>
                  <a:lnTo>
                    <a:pt x="76946" y="25790"/>
                  </a:lnTo>
                  <a:cubicBezTo>
                    <a:pt x="76946" y="21087"/>
                    <a:pt x="81221" y="20632"/>
                    <a:pt x="85496" y="20632"/>
                  </a:cubicBezTo>
                  <a:lnTo>
                    <a:pt x="119083" y="20632"/>
                  </a:lnTo>
                  <a:lnTo>
                    <a:pt x="119083" y="0"/>
                  </a:lnTo>
                  <a:lnTo>
                    <a:pt x="79389" y="0"/>
                  </a:lnTo>
                  <a:cubicBezTo>
                    <a:pt x="35419" y="0"/>
                    <a:pt x="27786" y="15474"/>
                    <a:pt x="27786" y="24879"/>
                  </a:cubicBezTo>
                  <a:lnTo>
                    <a:pt x="27786" y="38533"/>
                  </a:lnTo>
                  <a:lnTo>
                    <a:pt x="0" y="38533"/>
                  </a:lnTo>
                  <a:lnTo>
                    <a:pt x="0" y="59620"/>
                  </a:lnTo>
                  <a:lnTo>
                    <a:pt x="27786" y="59620"/>
                  </a:lnTo>
                  <a:lnTo>
                    <a:pt x="27786" y="120000"/>
                  </a:lnTo>
                  <a:close/>
                </a:path>
              </a:pathLst>
            </a:custGeom>
            <a:solidFill>
              <a:srgbClr val="3C5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11" name="Google Shape;511;p34"/>
          <p:cNvGrpSpPr/>
          <p:nvPr/>
        </p:nvGrpSpPr>
        <p:grpSpPr>
          <a:xfrm>
            <a:off x="5203346" y="3653851"/>
            <a:ext cx="417727" cy="417727"/>
            <a:chOff x="5122886" y="2829061"/>
            <a:chExt cx="572700" cy="572700"/>
          </a:xfrm>
        </p:grpSpPr>
        <p:sp>
          <p:nvSpPr>
            <p:cNvPr id="512" name="Google Shape;512;p34"/>
            <p:cNvSpPr/>
            <p:nvPr/>
          </p:nvSpPr>
          <p:spPr>
            <a:xfrm>
              <a:off x="5122886" y="2829061"/>
              <a:ext cx="572700" cy="572700"/>
            </a:xfrm>
            <a:custGeom>
              <a:rect b="b" l="l" r="r" t="t"/>
              <a:pathLst>
                <a:path extrusionOk="0" h="120000" w="120000">
                  <a:moveTo>
                    <a:pt x="60044" y="4981"/>
                  </a:moveTo>
                  <a:cubicBezTo>
                    <a:pt x="90378" y="4981"/>
                    <a:pt x="115018" y="29621"/>
                    <a:pt x="115018" y="59955"/>
                  </a:cubicBezTo>
                  <a:cubicBezTo>
                    <a:pt x="115018" y="90378"/>
                    <a:pt x="90378" y="114929"/>
                    <a:pt x="60044" y="114929"/>
                  </a:cubicBezTo>
                  <a:cubicBezTo>
                    <a:pt x="29621" y="114929"/>
                    <a:pt x="5070" y="90378"/>
                    <a:pt x="5070" y="59955"/>
                  </a:cubicBezTo>
                  <a:cubicBezTo>
                    <a:pt x="4803" y="29621"/>
                    <a:pt x="29621" y="4981"/>
                    <a:pt x="60044" y="4981"/>
                  </a:cubicBezTo>
                  <a:moveTo>
                    <a:pt x="60044" y="0"/>
                  </a:moveTo>
                  <a:cubicBezTo>
                    <a:pt x="26864" y="0"/>
                    <a:pt x="0" y="26864"/>
                    <a:pt x="0" y="59955"/>
                  </a:cubicBezTo>
                  <a:cubicBezTo>
                    <a:pt x="0" y="93135"/>
                    <a:pt x="26864" y="120000"/>
                    <a:pt x="60044" y="120000"/>
                  </a:cubicBezTo>
                  <a:cubicBezTo>
                    <a:pt x="93135" y="120000"/>
                    <a:pt x="120000" y="93135"/>
                    <a:pt x="120000" y="59955"/>
                  </a:cubicBezTo>
                  <a:cubicBezTo>
                    <a:pt x="120000" y="26864"/>
                    <a:pt x="93135" y="0"/>
                    <a:pt x="60044" y="0"/>
                  </a:cubicBezTo>
                  <a:lnTo>
                    <a:pt x="60044" y="0"/>
                  </a:lnTo>
                  <a:close/>
                </a:path>
              </a:pathLst>
            </a:custGeom>
            <a:solidFill>
              <a:srgbClr val="2DAA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13" name="Google Shape;513;p34"/>
            <p:cNvSpPr/>
            <p:nvPr/>
          </p:nvSpPr>
          <p:spPr>
            <a:xfrm>
              <a:off x="5287357" y="2947845"/>
              <a:ext cx="240600" cy="335100"/>
            </a:xfrm>
            <a:custGeom>
              <a:rect b="b" l="l" r="r" t="t"/>
              <a:pathLst>
                <a:path extrusionOk="0" h="120000" w="120000">
                  <a:moveTo>
                    <a:pt x="425" y="40405"/>
                  </a:moveTo>
                  <a:lnTo>
                    <a:pt x="425" y="57417"/>
                  </a:lnTo>
                  <a:lnTo>
                    <a:pt x="425" y="75949"/>
                  </a:lnTo>
                  <a:cubicBezTo>
                    <a:pt x="425" y="109822"/>
                    <a:pt x="43191" y="119696"/>
                    <a:pt x="51489" y="119696"/>
                  </a:cubicBezTo>
                  <a:cubicBezTo>
                    <a:pt x="60000" y="119696"/>
                    <a:pt x="91702" y="120000"/>
                    <a:pt x="97872" y="120000"/>
                  </a:cubicBezTo>
                  <a:cubicBezTo>
                    <a:pt x="103829" y="120000"/>
                    <a:pt x="120000" y="118784"/>
                    <a:pt x="120000" y="106784"/>
                  </a:cubicBezTo>
                  <a:cubicBezTo>
                    <a:pt x="120000" y="94784"/>
                    <a:pt x="108085" y="90075"/>
                    <a:pt x="100212" y="90075"/>
                  </a:cubicBezTo>
                  <a:lnTo>
                    <a:pt x="68297" y="90075"/>
                  </a:lnTo>
                  <a:cubicBezTo>
                    <a:pt x="45531" y="90075"/>
                    <a:pt x="41914" y="82784"/>
                    <a:pt x="41914" y="75949"/>
                  </a:cubicBezTo>
                  <a:cubicBezTo>
                    <a:pt x="41914" y="72911"/>
                    <a:pt x="41914" y="67291"/>
                    <a:pt x="42553" y="60911"/>
                  </a:cubicBezTo>
                  <a:lnTo>
                    <a:pt x="95957" y="60911"/>
                  </a:lnTo>
                  <a:cubicBezTo>
                    <a:pt x="103829" y="60911"/>
                    <a:pt x="119361" y="58329"/>
                    <a:pt x="119361" y="48000"/>
                  </a:cubicBezTo>
                  <a:cubicBezTo>
                    <a:pt x="119361" y="37367"/>
                    <a:pt x="112127" y="30531"/>
                    <a:pt x="103191" y="30531"/>
                  </a:cubicBezTo>
                  <a:lnTo>
                    <a:pt x="43829" y="30531"/>
                  </a:lnTo>
                  <a:cubicBezTo>
                    <a:pt x="43829" y="15037"/>
                    <a:pt x="42553" y="0"/>
                    <a:pt x="21489" y="0"/>
                  </a:cubicBezTo>
                  <a:cubicBezTo>
                    <a:pt x="13191" y="0"/>
                    <a:pt x="5957" y="2582"/>
                    <a:pt x="3617" y="9113"/>
                  </a:cubicBezTo>
                  <a:cubicBezTo>
                    <a:pt x="0" y="17164"/>
                    <a:pt x="425" y="27037"/>
                    <a:pt x="425" y="35696"/>
                  </a:cubicBezTo>
                  <a:lnTo>
                    <a:pt x="425" y="40405"/>
                  </a:lnTo>
                  <a:close/>
                </a:path>
              </a:pathLst>
            </a:custGeom>
            <a:solidFill>
              <a:srgbClr val="2DAA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14" name="Google Shape;514;p34"/>
          <p:cNvGrpSpPr/>
          <p:nvPr/>
        </p:nvGrpSpPr>
        <p:grpSpPr>
          <a:xfrm>
            <a:off x="5203346" y="2613012"/>
            <a:ext cx="401520" cy="401520"/>
            <a:chOff x="5122950" y="2182049"/>
            <a:chExt cx="572700" cy="572700"/>
          </a:xfrm>
        </p:grpSpPr>
        <p:sp>
          <p:nvSpPr>
            <p:cNvPr id="515" name="Google Shape;515;p34"/>
            <p:cNvSpPr/>
            <p:nvPr/>
          </p:nvSpPr>
          <p:spPr>
            <a:xfrm>
              <a:off x="5122950" y="2182049"/>
              <a:ext cx="572700" cy="572700"/>
            </a:xfrm>
            <a:custGeom>
              <a:rect b="b" l="l" r="r" t="t"/>
              <a:pathLst>
                <a:path extrusionOk="0" h="120000" w="120000">
                  <a:moveTo>
                    <a:pt x="59955" y="5070"/>
                  </a:moveTo>
                  <a:cubicBezTo>
                    <a:pt x="90378" y="5070"/>
                    <a:pt x="114929" y="29621"/>
                    <a:pt x="114929" y="60044"/>
                  </a:cubicBezTo>
                  <a:cubicBezTo>
                    <a:pt x="114929" y="90378"/>
                    <a:pt x="90378" y="115018"/>
                    <a:pt x="59955" y="115018"/>
                  </a:cubicBezTo>
                  <a:cubicBezTo>
                    <a:pt x="29621" y="115018"/>
                    <a:pt x="4981" y="90378"/>
                    <a:pt x="4981" y="60044"/>
                  </a:cubicBezTo>
                  <a:cubicBezTo>
                    <a:pt x="4714" y="29621"/>
                    <a:pt x="29621" y="5070"/>
                    <a:pt x="59955" y="5070"/>
                  </a:cubicBezTo>
                  <a:moveTo>
                    <a:pt x="59955" y="0"/>
                  </a:moveTo>
                  <a:cubicBezTo>
                    <a:pt x="26864" y="0"/>
                    <a:pt x="0" y="26864"/>
                    <a:pt x="0" y="60044"/>
                  </a:cubicBezTo>
                  <a:cubicBezTo>
                    <a:pt x="0" y="93135"/>
                    <a:pt x="26864" y="120000"/>
                    <a:pt x="59955" y="120000"/>
                  </a:cubicBezTo>
                  <a:cubicBezTo>
                    <a:pt x="93135" y="120000"/>
                    <a:pt x="120000" y="93135"/>
                    <a:pt x="120000" y="60044"/>
                  </a:cubicBezTo>
                  <a:cubicBezTo>
                    <a:pt x="120000" y="26864"/>
                    <a:pt x="93135" y="0"/>
                    <a:pt x="59955" y="0"/>
                  </a:cubicBezTo>
                  <a:lnTo>
                    <a:pt x="59955"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16" name="Google Shape;516;p34"/>
            <p:cNvSpPr/>
            <p:nvPr/>
          </p:nvSpPr>
          <p:spPr>
            <a:xfrm>
              <a:off x="5433527" y="2386054"/>
              <a:ext cx="143400" cy="143400"/>
            </a:xfrm>
            <a:custGeom>
              <a:rect b="b" l="l" r="r" t="t"/>
              <a:pathLst>
                <a:path extrusionOk="0" h="120000" w="120000">
                  <a:moveTo>
                    <a:pt x="54159" y="120000"/>
                  </a:moveTo>
                  <a:lnTo>
                    <a:pt x="66194" y="120000"/>
                  </a:lnTo>
                  <a:cubicBezTo>
                    <a:pt x="69026" y="120000"/>
                    <a:pt x="72212" y="117159"/>
                    <a:pt x="72212" y="114319"/>
                  </a:cubicBezTo>
                  <a:lnTo>
                    <a:pt x="72212" y="72071"/>
                  </a:lnTo>
                  <a:lnTo>
                    <a:pt x="113982" y="72071"/>
                  </a:lnTo>
                  <a:cubicBezTo>
                    <a:pt x="117168" y="72071"/>
                    <a:pt x="120000" y="69230"/>
                    <a:pt x="120000" y="66035"/>
                  </a:cubicBezTo>
                  <a:lnTo>
                    <a:pt x="120000" y="53964"/>
                  </a:lnTo>
                  <a:cubicBezTo>
                    <a:pt x="120000" y="51124"/>
                    <a:pt x="117168" y="47928"/>
                    <a:pt x="113982" y="47928"/>
                  </a:cubicBezTo>
                  <a:lnTo>
                    <a:pt x="72212" y="47928"/>
                  </a:lnTo>
                  <a:lnTo>
                    <a:pt x="72212" y="6035"/>
                  </a:lnTo>
                  <a:cubicBezTo>
                    <a:pt x="72212" y="2840"/>
                    <a:pt x="69026" y="0"/>
                    <a:pt x="66194" y="0"/>
                  </a:cubicBezTo>
                  <a:lnTo>
                    <a:pt x="54159" y="0"/>
                  </a:lnTo>
                  <a:cubicBezTo>
                    <a:pt x="50973" y="0"/>
                    <a:pt x="48141" y="2840"/>
                    <a:pt x="48141" y="6035"/>
                  </a:cubicBezTo>
                  <a:lnTo>
                    <a:pt x="48141" y="47928"/>
                  </a:lnTo>
                  <a:lnTo>
                    <a:pt x="6017" y="47928"/>
                  </a:lnTo>
                  <a:cubicBezTo>
                    <a:pt x="3185" y="47928"/>
                    <a:pt x="0" y="51124"/>
                    <a:pt x="0" y="53964"/>
                  </a:cubicBezTo>
                  <a:lnTo>
                    <a:pt x="0" y="66035"/>
                  </a:lnTo>
                  <a:cubicBezTo>
                    <a:pt x="0" y="69230"/>
                    <a:pt x="3185" y="72071"/>
                    <a:pt x="6017" y="72071"/>
                  </a:cubicBezTo>
                  <a:lnTo>
                    <a:pt x="48141" y="72071"/>
                  </a:lnTo>
                  <a:lnTo>
                    <a:pt x="48141" y="114319"/>
                  </a:lnTo>
                  <a:cubicBezTo>
                    <a:pt x="48141" y="118224"/>
                    <a:pt x="50265" y="120000"/>
                    <a:pt x="54159" y="120000"/>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17" name="Google Shape;517;p34"/>
            <p:cNvSpPr/>
            <p:nvPr/>
          </p:nvSpPr>
          <p:spPr>
            <a:xfrm>
              <a:off x="5244745" y="2325157"/>
              <a:ext cx="197700" cy="298500"/>
            </a:xfrm>
            <a:custGeom>
              <a:rect b="b" l="l" r="r" t="t"/>
              <a:pathLst>
                <a:path extrusionOk="0" h="120000" w="120000">
                  <a:moveTo>
                    <a:pt x="33846" y="117951"/>
                  </a:moveTo>
                  <a:cubicBezTo>
                    <a:pt x="41794" y="119487"/>
                    <a:pt x="49743" y="120000"/>
                    <a:pt x="58461" y="120000"/>
                  </a:cubicBezTo>
                  <a:cubicBezTo>
                    <a:pt x="66410" y="120000"/>
                    <a:pt x="73846" y="119487"/>
                    <a:pt x="80256" y="117951"/>
                  </a:cubicBezTo>
                  <a:cubicBezTo>
                    <a:pt x="101282" y="114196"/>
                    <a:pt x="114871" y="103613"/>
                    <a:pt x="114871" y="91493"/>
                  </a:cubicBezTo>
                  <a:cubicBezTo>
                    <a:pt x="114871" y="80056"/>
                    <a:pt x="109230" y="73229"/>
                    <a:pt x="94615" y="66059"/>
                  </a:cubicBezTo>
                  <a:cubicBezTo>
                    <a:pt x="88205" y="63157"/>
                    <a:pt x="82307" y="58719"/>
                    <a:pt x="82307" y="57354"/>
                  </a:cubicBezTo>
                  <a:cubicBezTo>
                    <a:pt x="82307" y="54964"/>
                    <a:pt x="82307" y="53428"/>
                    <a:pt x="91025" y="49672"/>
                  </a:cubicBezTo>
                  <a:cubicBezTo>
                    <a:pt x="102051" y="43869"/>
                    <a:pt x="107692" y="36699"/>
                    <a:pt x="107692" y="28847"/>
                  </a:cubicBezTo>
                  <a:cubicBezTo>
                    <a:pt x="107692" y="21678"/>
                    <a:pt x="104102" y="15362"/>
                    <a:pt x="98974" y="11095"/>
                  </a:cubicBezTo>
                  <a:lnTo>
                    <a:pt x="103333" y="11095"/>
                  </a:lnTo>
                  <a:cubicBezTo>
                    <a:pt x="104102" y="11095"/>
                    <a:pt x="104871" y="11095"/>
                    <a:pt x="105641" y="10583"/>
                  </a:cubicBezTo>
                  <a:lnTo>
                    <a:pt x="117948" y="4779"/>
                  </a:lnTo>
                  <a:cubicBezTo>
                    <a:pt x="119230" y="4267"/>
                    <a:pt x="120000" y="2901"/>
                    <a:pt x="119230" y="1877"/>
                  </a:cubicBezTo>
                  <a:cubicBezTo>
                    <a:pt x="118717" y="1024"/>
                    <a:pt x="117179" y="0"/>
                    <a:pt x="114871" y="0"/>
                  </a:cubicBezTo>
                  <a:lnTo>
                    <a:pt x="61538" y="0"/>
                  </a:lnTo>
                  <a:cubicBezTo>
                    <a:pt x="55641" y="0"/>
                    <a:pt x="49743" y="512"/>
                    <a:pt x="44102" y="1877"/>
                  </a:cubicBezTo>
                  <a:cubicBezTo>
                    <a:pt x="24615" y="6315"/>
                    <a:pt x="10769" y="17411"/>
                    <a:pt x="10769" y="28847"/>
                  </a:cubicBezTo>
                  <a:cubicBezTo>
                    <a:pt x="10769" y="44893"/>
                    <a:pt x="29487" y="56842"/>
                    <a:pt x="54871" y="57354"/>
                  </a:cubicBezTo>
                  <a:cubicBezTo>
                    <a:pt x="54102" y="58719"/>
                    <a:pt x="54102" y="59743"/>
                    <a:pt x="54102" y="61109"/>
                  </a:cubicBezTo>
                  <a:cubicBezTo>
                    <a:pt x="54102" y="63669"/>
                    <a:pt x="54871" y="66059"/>
                    <a:pt x="57179" y="68449"/>
                  </a:cubicBezTo>
                  <a:lnTo>
                    <a:pt x="56410" y="68449"/>
                  </a:lnTo>
                  <a:cubicBezTo>
                    <a:pt x="32564" y="68449"/>
                    <a:pt x="10769" y="76130"/>
                    <a:pt x="2820" y="87738"/>
                  </a:cubicBezTo>
                  <a:cubicBezTo>
                    <a:pt x="769" y="90640"/>
                    <a:pt x="0" y="93883"/>
                    <a:pt x="0" y="96785"/>
                  </a:cubicBezTo>
                  <a:cubicBezTo>
                    <a:pt x="0" y="99687"/>
                    <a:pt x="1282" y="102588"/>
                    <a:pt x="3589" y="104978"/>
                  </a:cubicBezTo>
                  <a:cubicBezTo>
                    <a:pt x="7948" y="110782"/>
                    <a:pt x="18717" y="115561"/>
                    <a:pt x="33846" y="117951"/>
                  </a:cubicBezTo>
                  <a:close/>
                  <a:moveTo>
                    <a:pt x="38205" y="28506"/>
                  </a:moveTo>
                  <a:cubicBezTo>
                    <a:pt x="36923" y="22702"/>
                    <a:pt x="38974" y="17411"/>
                    <a:pt x="43333" y="13997"/>
                  </a:cubicBezTo>
                  <a:cubicBezTo>
                    <a:pt x="46153" y="12119"/>
                    <a:pt x="49743" y="10583"/>
                    <a:pt x="54102" y="10583"/>
                  </a:cubicBezTo>
                  <a:lnTo>
                    <a:pt x="54871" y="10583"/>
                  </a:lnTo>
                  <a:cubicBezTo>
                    <a:pt x="66410" y="10583"/>
                    <a:pt x="78205" y="19800"/>
                    <a:pt x="80256" y="29871"/>
                  </a:cubicBezTo>
                  <a:cubicBezTo>
                    <a:pt x="81794" y="35675"/>
                    <a:pt x="79487" y="41479"/>
                    <a:pt x="75128" y="44893"/>
                  </a:cubicBezTo>
                  <a:cubicBezTo>
                    <a:pt x="72307" y="46770"/>
                    <a:pt x="68717" y="48136"/>
                    <a:pt x="64358" y="48136"/>
                  </a:cubicBezTo>
                  <a:lnTo>
                    <a:pt x="64358" y="48136"/>
                  </a:lnTo>
                  <a:lnTo>
                    <a:pt x="64358" y="48136"/>
                  </a:lnTo>
                  <a:cubicBezTo>
                    <a:pt x="52051" y="48136"/>
                    <a:pt x="40512" y="39089"/>
                    <a:pt x="38205" y="28506"/>
                  </a:cubicBezTo>
                  <a:close/>
                  <a:moveTo>
                    <a:pt x="61538" y="77155"/>
                  </a:moveTo>
                  <a:lnTo>
                    <a:pt x="61538" y="77155"/>
                  </a:lnTo>
                  <a:cubicBezTo>
                    <a:pt x="65897" y="77155"/>
                    <a:pt x="70256" y="77496"/>
                    <a:pt x="73846" y="78008"/>
                  </a:cubicBezTo>
                  <a:cubicBezTo>
                    <a:pt x="75128" y="78520"/>
                    <a:pt x="75897" y="79032"/>
                    <a:pt x="77435" y="79544"/>
                  </a:cubicBezTo>
                  <a:cubicBezTo>
                    <a:pt x="86153" y="83300"/>
                    <a:pt x="91025" y="85689"/>
                    <a:pt x="93333" y="89615"/>
                  </a:cubicBezTo>
                  <a:cubicBezTo>
                    <a:pt x="94102" y="90640"/>
                    <a:pt x="94102" y="91493"/>
                    <a:pt x="94102" y="92517"/>
                  </a:cubicBezTo>
                  <a:cubicBezTo>
                    <a:pt x="94102" y="103100"/>
                    <a:pt x="82307" y="107880"/>
                    <a:pt x="59230" y="107880"/>
                  </a:cubicBezTo>
                  <a:cubicBezTo>
                    <a:pt x="41794" y="107880"/>
                    <a:pt x="28205" y="100711"/>
                    <a:pt x="28205" y="91493"/>
                  </a:cubicBezTo>
                  <a:cubicBezTo>
                    <a:pt x="26666" y="84324"/>
                    <a:pt x="43333" y="77155"/>
                    <a:pt x="61538" y="77155"/>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518" name="Google Shape;518;p34"/>
          <p:cNvSpPr txBox="1"/>
          <p:nvPr/>
        </p:nvSpPr>
        <p:spPr>
          <a:xfrm>
            <a:off x="5781675" y="2636375"/>
            <a:ext cx="20478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rPr>
              <a:t>google.com/</a:t>
            </a:r>
            <a:r>
              <a:rPr b="1" lang="en" sz="1200">
                <a:solidFill>
                  <a:srgbClr val="F33901"/>
                </a:solidFill>
              </a:rPr>
              <a:t>+youruser</a:t>
            </a:r>
            <a:endParaRPr b="1" sz="1200">
              <a:solidFill>
                <a:srgbClr val="F33901"/>
              </a:solidFill>
            </a:endParaRPr>
          </a:p>
        </p:txBody>
      </p:sp>
      <p:sp>
        <p:nvSpPr>
          <p:cNvPr id="519" name="Google Shape;519;p34"/>
          <p:cNvSpPr txBox="1"/>
          <p:nvPr/>
        </p:nvSpPr>
        <p:spPr>
          <a:xfrm>
            <a:off x="5781675" y="3180075"/>
            <a:ext cx="20478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rPr>
              <a:t>twitter.com/</a:t>
            </a:r>
            <a:r>
              <a:rPr b="1" lang="en" sz="1200">
                <a:solidFill>
                  <a:srgbClr val="F33901"/>
                </a:solidFill>
              </a:rPr>
              <a:t>youruser</a:t>
            </a:r>
            <a:endParaRPr b="1" sz="1200">
              <a:solidFill>
                <a:srgbClr val="F33901"/>
              </a:solidFill>
            </a:endParaRPr>
          </a:p>
        </p:txBody>
      </p:sp>
      <p:sp>
        <p:nvSpPr>
          <p:cNvPr id="520" name="Google Shape;520;p34"/>
          <p:cNvSpPr txBox="1"/>
          <p:nvPr/>
        </p:nvSpPr>
        <p:spPr>
          <a:xfrm>
            <a:off x="5781675" y="3667975"/>
            <a:ext cx="21336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rPr>
              <a:t>facebook.com/</a:t>
            </a:r>
            <a:r>
              <a:rPr b="1" lang="en" sz="1200">
                <a:solidFill>
                  <a:srgbClr val="F33901"/>
                </a:solidFill>
              </a:rPr>
              <a:t>youruser</a:t>
            </a:r>
            <a:endParaRPr b="1" sz="1200">
              <a:solidFill>
                <a:srgbClr val="F33901"/>
              </a:solidFill>
            </a:endParaRPr>
          </a:p>
        </p:txBody>
      </p:sp>
      <p:grpSp>
        <p:nvGrpSpPr>
          <p:cNvPr id="521" name="Google Shape;521;p34"/>
          <p:cNvGrpSpPr/>
          <p:nvPr/>
        </p:nvGrpSpPr>
        <p:grpSpPr>
          <a:xfrm>
            <a:off x="5203346" y="2084489"/>
            <a:ext cx="417727" cy="417727"/>
            <a:chOff x="6498338" y="1794074"/>
            <a:chExt cx="572700" cy="572700"/>
          </a:xfrm>
        </p:grpSpPr>
        <p:sp>
          <p:nvSpPr>
            <p:cNvPr id="522" name="Google Shape;522;p34"/>
            <p:cNvSpPr/>
            <p:nvPr/>
          </p:nvSpPr>
          <p:spPr>
            <a:xfrm>
              <a:off x="6618000" y="1912938"/>
              <a:ext cx="333375" cy="334963"/>
            </a:xfrm>
            <a:custGeom>
              <a:rect b="b" l="l" r="r" t="t"/>
              <a:pathLst>
                <a:path extrusionOk="0" h="333" w="333">
                  <a:moveTo>
                    <a:pt x="166" y="0"/>
                  </a:moveTo>
                  <a:cubicBezTo>
                    <a:pt x="75" y="0"/>
                    <a:pt x="0" y="75"/>
                    <a:pt x="0" y="166"/>
                  </a:cubicBezTo>
                  <a:cubicBezTo>
                    <a:pt x="0" y="258"/>
                    <a:pt x="75" y="333"/>
                    <a:pt x="166" y="333"/>
                  </a:cubicBezTo>
                  <a:cubicBezTo>
                    <a:pt x="258" y="333"/>
                    <a:pt x="333" y="258"/>
                    <a:pt x="333" y="166"/>
                  </a:cubicBezTo>
                  <a:cubicBezTo>
                    <a:pt x="333" y="75"/>
                    <a:pt x="258" y="0"/>
                    <a:pt x="166" y="0"/>
                  </a:cubicBezTo>
                  <a:close/>
                  <a:moveTo>
                    <a:pt x="281" y="100"/>
                  </a:moveTo>
                  <a:cubicBezTo>
                    <a:pt x="231" y="100"/>
                    <a:pt x="231" y="100"/>
                    <a:pt x="231" y="100"/>
                  </a:cubicBezTo>
                  <a:cubicBezTo>
                    <a:pt x="226" y="80"/>
                    <a:pt x="218" y="60"/>
                    <a:pt x="208" y="40"/>
                  </a:cubicBezTo>
                  <a:cubicBezTo>
                    <a:pt x="240" y="51"/>
                    <a:pt x="266" y="73"/>
                    <a:pt x="281" y="100"/>
                  </a:cubicBezTo>
                  <a:close/>
                  <a:moveTo>
                    <a:pt x="166" y="35"/>
                  </a:moveTo>
                  <a:cubicBezTo>
                    <a:pt x="180" y="55"/>
                    <a:pt x="191" y="76"/>
                    <a:pt x="198" y="101"/>
                  </a:cubicBezTo>
                  <a:cubicBezTo>
                    <a:pt x="135" y="101"/>
                    <a:pt x="135" y="101"/>
                    <a:pt x="135" y="101"/>
                  </a:cubicBezTo>
                  <a:cubicBezTo>
                    <a:pt x="141" y="76"/>
                    <a:pt x="153" y="55"/>
                    <a:pt x="166" y="35"/>
                  </a:cubicBezTo>
                  <a:close/>
                  <a:moveTo>
                    <a:pt x="38" y="200"/>
                  </a:moveTo>
                  <a:cubicBezTo>
                    <a:pt x="35" y="190"/>
                    <a:pt x="33" y="178"/>
                    <a:pt x="33" y="166"/>
                  </a:cubicBezTo>
                  <a:cubicBezTo>
                    <a:pt x="33" y="155"/>
                    <a:pt x="35" y="143"/>
                    <a:pt x="38" y="133"/>
                  </a:cubicBezTo>
                  <a:cubicBezTo>
                    <a:pt x="95" y="133"/>
                    <a:pt x="95" y="133"/>
                    <a:pt x="95" y="133"/>
                  </a:cubicBezTo>
                  <a:cubicBezTo>
                    <a:pt x="93" y="145"/>
                    <a:pt x="93" y="155"/>
                    <a:pt x="93" y="166"/>
                  </a:cubicBezTo>
                  <a:cubicBezTo>
                    <a:pt x="93" y="178"/>
                    <a:pt x="95" y="188"/>
                    <a:pt x="95" y="200"/>
                  </a:cubicBezTo>
                  <a:lnTo>
                    <a:pt x="38" y="200"/>
                  </a:lnTo>
                  <a:close/>
                  <a:moveTo>
                    <a:pt x="51" y="233"/>
                  </a:moveTo>
                  <a:cubicBezTo>
                    <a:pt x="101" y="233"/>
                    <a:pt x="101" y="233"/>
                    <a:pt x="101" y="233"/>
                  </a:cubicBezTo>
                  <a:cubicBezTo>
                    <a:pt x="106" y="253"/>
                    <a:pt x="115" y="275"/>
                    <a:pt x="125" y="293"/>
                  </a:cubicBezTo>
                  <a:cubicBezTo>
                    <a:pt x="93" y="281"/>
                    <a:pt x="66" y="261"/>
                    <a:pt x="51" y="233"/>
                  </a:cubicBezTo>
                  <a:close/>
                  <a:moveTo>
                    <a:pt x="100" y="100"/>
                  </a:moveTo>
                  <a:cubicBezTo>
                    <a:pt x="50" y="100"/>
                    <a:pt x="50" y="100"/>
                    <a:pt x="50" y="100"/>
                  </a:cubicBezTo>
                  <a:cubicBezTo>
                    <a:pt x="66" y="71"/>
                    <a:pt x="91" y="51"/>
                    <a:pt x="121" y="40"/>
                  </a:cubicBezTo>
                  <a:cubicBezTo>
                    <a:pt x="113" y="60"/>
                    <a:pt x="106" y="80"/>
                    <a:pt x="100" y="100"/>
                  </a:cubicBezTo>
                  <a:close/>
                  <a:moveTo>
                    <a:pt x="166" y="300"/>
                  </a:moveTo>
                  <a:cubicBezTo>
                    <a:pt x="153" y="280"/>
                    <a:pt x="141" y="258"/>
                    <a:pt x="135" y="233"/>
                  </a:cubicBezTo>
                  <a:cubicBezTo>
                    <a:pt x="198" y="233"/>
                    <a:pt x="198" y="233"/>
                    <a:pt x="198" y="233"/>
                  </a:cubicBezTo>
                  <a:cubicBezTo>
                    <a:pt x="191" y="256"/>
                    <a:pt x="180" y="280"/>
                    <a:pt x="166" y="300"/>
                  </a:cubicBezTo>
                  <a:close/>
                  <a:moveTo>
                    <a:pt x="205" y="200"/>
                  </a:moveTo>
                  <a:cubicBezTo>
                    <a:pt x="126" y="200"/>
                    <a:pt x="126" y="200"/>
                    <a:pt x="126" y="200"/>
                  </a:cubicBezTo>
                  <a:cubicBezTo>
                    <a:pt x="125" y="188"/>
                    <a:pt x="123" y="178"/>
                    <a:pt x="123" y="166"/>
                  </a:cubicBezTo>
                  <a:cubicBezTo>
                    <a:pt x="123" y="155"/>
                    <a:pt x="125" y="143"/>
                    <a:pt x="126" y="133"/>
                  </a:cubicBezTo>
                  <a:cubicBezTo>
                    <a:pt x="205" y="133"/>
                    <a:pt x="205" y="133"/>
                    <a:pt x="205" y="133"/>
                  </a:cubicBezTo>
                  <a:cubicBezTo>
                    <a:pt x="206" y="143"/>
                    <a:pt x="208" y="155"/>
                    <a:pt x="208" y="166"/>
                  </a:cubicBezTo>
                  <a:cubicBezTo>
                    <a:pt x="208" y="178"/>
                    <a:pt x="206" y="190"/>
                    <a:pt x="205" y="200"/>
                  </a:cubicBezTo>
                  <a:close/>
                  <a:moveTo>
                    <a:pt x="210" y="293"/>
                  </a:moveTo>
                  <a:cubicBezTo>
                    <a:pt x="220" y="275"/>
                    <a:pt x="228" y="255"/>
                    <a:pt x="233" y="233"/>
                  </a:cubicBezTo>
                  <a:cubicBezTo>
                    <a:pt x="283" y="233"/>
                    <a:pt x="283" y="233"/>
                    <a:pt x="283" y="233"/>
                  </a:cubicBezTo>
                  <a:cubicBezTo>
                    <a:pt x="266" y="261"/>
                    <a:pt x="240" y="281"/>
                    <a:pt x="210" y="293"/>
                  </a:cubicBezTo>
                  <a:close/>
                  <a:moveTo>
                    <a:pt x="240" y="200"/>
                  </a:moveTo>
                  <a:cubicBezTo>
                    <a:pt x="241" y="188"/>
                    <a:pt x="241" y="178"/>
                    <a:pt x="241" y="166"/>
                  </a:cubicBezTo>
                  <a:cubicBezTo>
                    <a:pt x="241" y="155"/>
                    <a:pt x="240" y="145"/>
                    <a:pt x="240" y="133"/>
                  </a:cubicBezTo>
                  <a:cubicBezTo>
                    <a:pt x="296" y="133"/>
                    <a:pt x="296" y="133"/>
                    <a:pt x="296" y="133"/>
                  </a:cubicBezTo>
                  <a:cubicBezTo>
                    <a:pt x="300" y="143"/>
                    <a:pt x="301" y="155"/>
                    <a:pt x="301" y="166"/>
                  </a:cubicBezTo>
                  <a:cubicBezTo>
                    <a:pt x="301" y="178"/>
                    <a:pt x="300" y="190"/>
                    <a:pt x="296" y="200"/>
                  </a:cubicBezTo>
                  <a:lnTo>
                    <a:pt x="240" y="20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434343"/>
                </a:solidFill>
                <a:latin typeface="Calibri"/>
                <a:ea typeface="Calibri"/>
                <a:cs typeface="Calibri"/>
                <a:sym typeface="Calibri"/>
              </a:endParaRPr>
            </a:p>
          </p:txBody>
        </p:sp>
        <p:sp>
          <p:nvSpPr>
            <p:cNvPr id="523" name="Google Shape;523;p34"/>
            <p:cNvSpPr/>
            <p:nvPr/>
          </p:nvSpPr>
          <p:spPr>
            <a:xfrm>
              <a:off x="6498338" y="1794074"/>
              <a:ext cx="572700" cy="572700"/>
            </a:xfrm>
            <a:custGeom>
              <a:rect b="b" l="l" r="r" t="t"/>
              <a:pathLst>
                <a:path extrusionOk="0" h="120000" w="120000">
                  <a:moveTo>
                    <a:pt x="59955" y="5070"/>
                  </a:moveTo>
                  <a:cubicBezTo>
                    <a:pt x="90378" y="5070"/>
                    <a:pt x="114929" y="29621"/>
                    <a:pt x="114929" y="60044"/>
                  </a:cubicBezTo>
                  <a:cubicBezTo>
                    <a:pt x="114929" y="90378"/>
                    <a:pt x="90378" y="115018"/>
                    <a:pt x="59955" y="115018"/>
                  </a:cubicBezTo>
                  <a:cubicBezTo>
                    <a:pt x="29621" y="115018"/>
                    <a:pt x="4981" y="90378"/>
                    <a:pt x="4981" y="60044"/>
                  </a:cubicBezTo>
                  <a:cubicBezTo>
                    <a:pt x="4714" y="29621"/>
                    <a:pt x="29621" y="5070"/>
                    <a:pt x="59955" y="5070"/>
                  </a:cubicBezTo>
                  <a:moveTo>
                    <a:pt x="59955" y="0"/>
                  </a:moveTo>
                  <a:cubicBezTo>
                    <a:pt x="26864" y="0"/>
                    <a:pt x="0" y="26864"/>
                    <a:pt x="0" y="60044"/>
                  </a:cubicBezTo>
                  <a:cubicBezTo>
                    <a:pt x="0" y="93135"/>
                    <a:pt x="26864" y="120000"/>
                    <a:pt x="59955" y="120000"/>
                  </a:cubicBezTo>
                  <a:cubicBezTo>
                    <a:pt x="93135" y="120000"/>
                    <a:pt x="120000" y="93135"/>
                    <a:pt x="120000" y="60044"/>
                  </a:cubicBezTo>
                  <a:cubicBezTo>
                    <a:pt x="120000" y="26864"/>
                    <a:pt x="93135" y="0"/>
                    <a:pt x="59955" y="0"/>
                  </a:cubicBezTo>
                  <a:lnTo>
                    <a:pt x="59955" y="0"/>
                  </a:ln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sp>
        <p:nvSpPr>
          <p:cNvPr id="524" name="Google Shape;524;p34"/>
          <p:cNvSpPr txBox="1"/>
          <p:nvPr/>
        </p:nvSpPr>
        <p:spPr>
          <a:xfrm>
            <a:off x="5781675" y="2092675"/>
            <a:ext cx="3233700" cy="40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rPr>
              <a:t>http://</a:t>
            </a:r>
            <a:r>
              <a:rPr b="1" lang="en" sz="1200">
                <a:solidFill>
                  <a:srgbClr val="F33901"/>
                </a:solidFill>
              </a:rPr>
              <a:t>freegoogleslidestemplates.com</a:t>
            </a:r>
            <a:endParaRPr b="1" sz="1200">
              <a:solidFill>
                <a:srgbClr val="F3390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8" name="Shape 528"/>
        <p:cNvGrpSpPr/>
        <p:nvPr/>
      </p:nvGrpSpPr>
      <p:grpSpPr>
        <a:xfrm>
          <a:off x="0" y="0"/>
          <a:ext cx="0" cy="0"/>
          <a:chOff x="0" y="0"/>
          <a:chExt cx="0" cy="0"/>
        </a:xfrm>
      </p:grpSpPr>
      <p:sp>
        <p:nvSpPr>
          <p:cNvPr id="529" name="Google Shape;529;p35"/>
          <p:cNvSpPr txBox="1"/>
          <p:nvPr>
            <p:ph type="title"/>
          </p:nvPr>
        </p:nvSpPr>
        <p:spPr>
          <a:xfrm>
            <a:off x="490250" y="450150"/>
            <a:ext cx="6367800" cy="3662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9600"/>
              <a:t>Thank</a:t>
            </a:r>
            <a:r>
              <a:rPr lang="en" sz="9600"/>
              <a:t> </a:t>
            </a:r>
            <a:endParaRPr sz="9600"/>
          </a:p>
          <a:p>
            <a:pPr indent="0" lvl="0" marL="0" rtl="0" algn="l">
              <a:spcBef>
                <a:spcPts val="0"/>
              </a:spcBef>
              <a:spcAft>
                <a:spcPts val="0"/>
              </a:spcAft>
              <a:buNone/>
            </a:pPr>
            <a:r>
              <a:rPr lang="en" sz="9600"/>
              <a:t>You !</a:t>
            </a:r>
            <a:endParaRPr sz="96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3" name="Shape 533"/>
        <p:cNvGrpSpPr/>
        <p:nvPr/>
      </p:nvGrpSpPr>
      <p:grpSpPr>
        <a:xfrm>
          <a:off x="0" y="0"/>
          <a:ext cx="0" cy="0"/>
          <a:chOff x="0" y="0"/>
          <a:chExt cx="0" cy="0"/>
        </a:xfrm>
      </p:grpSpPr>
      <p:sp>
        <p:nvSpPr>
          <p:cNvPr id="534" name="Google Shape;534;p36"/>
          <p:cNvSpPr txBox="1"/>
          <p:nvPr>
            <p:ph idx="5" type="body"/>
          </p:nvPr>
        </p:nvSpPr>
        <p:spPr>
          <a:xfrm>
            <a:off x="5986000" y="2732725"/>
            <a:ext cx="2716800" cy="1613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900"/>
              <a:t>Microsoft® and PowerPoint® are trademarks or registered trademarks of Microsoft Corporation.</a:t>
            </a:r>
            <a:endParaRPr sz="900"/>
          </a:p>
          <a:p>
            <a:pPr indent="0" lvl="0" marL="0" rtl="0" algn="l">
              <a:lnSpc>
                <a:spcPct val="100000"/>
              </a:lnSpc>
              <a:spcBef>
                <a:spcPts val="0"/>
              </a:spcBef>
              <a:spcAft>
                <a:spcPts val="0"/>
              </a:spcAft>
              <a:buClr>
                <a:schemeClr val="dk1"/>
              </a:buClr>
              <a:buSzPts val="1100"/>
              <a:buFont typeface="Arial"/>
              <a:buNone/>
            </a:pPr>
            <a:r>
              <a:t/>
            </a:r>
            <a:endParaRPr sz="900"/>
          </a:p>
          <a:p>
            <a:pPr indent="0" lvl="0" marL="0" rtl="0" algn="l">
              <a:lnSpc>
                <a:spcPct val="100000"/>
              </a:lnSpc>
              <a:spcBef>
                <a:spcPts val="0"/>
              </a:spcBef>
              <a:spcAft>
                <a:spcPts val="0"/>
              </a:spcAft>
              <a:buClr>
                <a:schemeClr val="dk1"/>
              </a:buClr>
              <a:buSzPts val="1100"/>
              <a:buFont typeface="Arial"/>
              <a:buNone/>
            </a:pPr>
            <a:r>
              <a:rPr lang="en" sz="900"/>
              <a:t>© 2015 Google Inc, used with permission. Google and the Google logo are registered trademarks of Google Inc.</a:t>
            </a:r>
            <a:endParaRPr sz="900"/>
          </a:p>
          <a:p>
            <a:pPr indent="0" lvl="0" marL="0" rtl="0" algn="l">
              <a:lnSpc>
                <a:spcPct val="100000"/>
              </a:lnSpc>
              <a:spcBef>
                <a:spcPts val="0"/>
              </a:spcBef>
              <a:spcAft>
                <a:spcPts val="0"/>
              </a:spcAft>
              <a:buClr>
                <a:schemeClr val="dk1"/>
              </a:buClr>
              <a:buSzPts val="1100"/>
              <a:buFont typeface="Arial"/>
              <a:buNone/>
            </a:pPr>
            <a:r>
              <a:t/>
            </a:r>
            <a:endParaRPr sz="900"/>
          </a:p>
          <a:p>
            <a:pPr indent="0" lvl="0" marL="0" rtl="0" algn="l">
              <a:lnSpc>
                <a:spcPct val="100000"/>
              </a:lnSpc>
              <a:spcBef>
                <a:spcPts val="0"/>
              </a:spcBef>
              <a:spcAft>
                <a:spcPts val="0"/>
              </a:spcAft>
              <a:buClr>
                <a:schemeClr val="dk1"/>
              </a:buClr>
              <a:buSzPts val="1100"/>
              <a:buFont typeface="Arial"/>
              <a:buNone/>
            </a:pPr>
            <a:r>
              <a:rPr lang="en" sz="900"/>
              <a:t>Google Drive® is a registered trademark of Google Inc.</a:t>
            </a:r>
            <a:endParaRPr sz="900"/>
          </a:p>
          <a:p>
            <a:pPr indent="0" lvl="0" marL="0" rtl="0" algn="just">
              <a:spcBef>
                <a:spcPts val="0"/>
              </a:spcBef>
              <a:spcAft>
                <a:spcPts val="1600"/>
              </a:spcAft>
              <a:buNone/>
            </a:pPr>
            <a:r>
              <a:t/>
            </a:r>
            <a:endParaRPr/>
          </a:p>
        </p:txBody>
      </p:sp>
      <p:sp>
        <p:nvSpPr>
          <p:cNvPr id="535" name="Google Shape;535;p36"/>
          <p:cNvSpPr txBox="1"/>
          <p:nvPr>
            <p:ph idx="5" type="body"/>
          </p:nvPr>
        </p:nvSpPr>
        <p:spPr>
          <a:xfrm>
            <a:off x="5985975" y="1300200"/>
            <a:ext cx="2716800" cy="1139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900"/>
              <a:t>Photos in this template were downloaded from </a:t>
            </a:r>
            <a:r>
              <a:rPr b="1" lang="en" sz="900"/>
              <a:t>pixabay.com</a:t>
            </a:r>
            <a:r>
              <a:rPr lang="en" sz="900"/>
              <a:t>. Attribution is located in each slide notes and the Credits slide.</a:t>
            </a:r>
            <a:endParaRPr sz="900"/>
          </a:p>
        </p:txBody>
      </p:sp>
      <p:sp>
        <p:nvSpPr>
          <p:cNvPr id="536" name="Google Shape;536;p36"/>
          <p:cNvSpPr txBox="1"/>
          <p:nvPr>
            <p:ph idx="3" type="body"/>
          </p:nvPr>
        </p:nvSpPr>
        <p:spPr>
          <a:xfrm>
            <a:off x="3148875" y="2732724"/>
            <a:ext cx="2716800" cy="775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sz="900"/>
              <a:t>The Template provides a theme with four basic colors:</a:t>
            </a:r>
            <a:endParaRPr/>
          </a:p>
        </p:txBody>
      </p:sp>
      <p:sp>
        <p:nvSpPr>
          <p:cNvPr id="537" name="Google Shape;537;p36"/>
          <p:cNvSpPr txBox="1"/>
          <p:nvPr>
            <p:ph idx="3" type="body"/>
          </p:nvPr>
        </p:nvSpPr>
        <p:spPr>
          <a:xfrm>
            <a:off x="3148850" y="1300207"/>
            <a:ext cx="2716800" cy="11391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800"/>
              </a:spcAft>
              <a:buClr>
                <a:schemeClr val="dk1"/>
              </a:buClr>
              <a:buSzPts val="1100"/>
              <a:buFont typeface="Arial"/>
              <a:buNone/>
            </a:pPr>
            <a:r>
              <a:rPr lang="en" sz="900"/>
              <a:t>The backgrounds were created by </a:t>
            </a:r>
            <a:r>
              <a:rPr b="1" lang="en" sz="900"/>
              <a:t>Free Google Slides Templates</a:t>
            </a:r>
            <a:r>
              <a:rPr lang="en" sz="900"/>
              <a:t>.</a:t>
            </a:r>
            <a:endParaRPr sz="900"/>
          </a:p>
        </p:txBody>
      </p:sp>
      <p:sp>
        <p:nvSpPr>
          <p:cNvPr id="538" name="Google Shape;538;p36"/>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Credits</a:t>
            </a:r>
            <a:r>
              <a:rPr lang="en"/>
              <a:t> </a:t>
            </a:r>
            <a:r>
              <a:rPr b="1" lang="en"/>
              <a:t>Slide</a:t>
            </a:r>
            <a:endParaRPr b="1"/>
          </a:p>
        </p:txBody>
      </p:sp>
      <p:sp>
        <p:nvSpPr>
          <p:cNvPr id="539" name="Google Shape;539;p36"/>
          <p:cNvSpPr txBox="1"/>
          <p:nvPr>
            <p:ph idx="1" type="body"/>
          </p:nvPr>
        </p:nvSpPr>
        <p:spPr>
          <a:xfrm>
            <a:off x="311700" y="1300207"/>
            <a:ext cx="2716800" cy="11391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lang="en" sz="900"/>
              <a:t>Vectorial Shapes in this Template were created by </a:t>
            </a:r>
            <a:r>
              <a:rPr b="1" lang="en" sz="900"/>
              <a:t>Free Google Slides Templates</a:t>
            </a:r>
            <a:r>
              <a:rPr lang="en" sz="900"/>
              <a:t> and downloaded from </a:t>
            </a:r>
            <a:r>
              <a:rPr b="1" lang="en" sz="900"/>
              <a:t>FreePik.com</a:t>
            </a:r>
            <a:r>
              <a:rPr lang="en" sz="900"/>
              <a:t>.</a:t>
            </a:r>
            <a:endParaRPr sz="900"/>
          </a:p>
          <a:p>
            <a:pPr indent="0" lvl="0" marL="0" rtl="0" algn="just">
              <a:lnSpc>
                <a:spcPct val="100000"/>
              </a:lnSpc>
              <a:spcBef>
                <a:spcPts val="800"/>
              </a:spcBef>
              <a:spcAft>
                <a:spcPts val="0"/>
              </a:spcAft>
              <a:buClr>
                <a:schemeClr val="dk1"/>
              </a:buClr>
              <a:buSzPts val="1100"/>
              <a:buFont typeface="Arial"/>
              <a:buNone/>
            </a:pPr>
            <a:r>
              <a:rPr lang="en" sz="900"/>
              <a:t>Icons in this Template are part of Google® Material Icons and </a:t>
            </a:r>
            <a:r>
              <a:rPr b="1" lang="en" sz="900"/>
              <a:t>flaticons.com</a:t>
            </a:r>
            <a:r>
              <a:rPr lang="en" sz="900"/>
              <a:t>.</a:t>
            </a:r>
            <a:endParaRPr sz="900"/>
          </a:p>
          <a:p>
            <a:pPr indent="0" lvl="0" marL="0" rtl="0" algn="just">
              <a:spcBef>
                <a:spcPts val="800"/>
              </a:spcBef>
              <a:spcAft>
                <a:spcPts val="1600"/>
              </a:spcAft>
              <a:buNone/>
            </a:pPr>
            <a:r>
              <a:t/>
            </a:r>
            <a:endParaRPr/>
          </a:p>
        </p:txBody>
      </p:sp>
      <p:sp>
        <p:nvSpPr>
          <p:cNvPr id="540" name="Google Shape;540;p36"/>
          <p:cNvSpPr txBox="1"/>
          <p:nvPr>
            <p:ph idx="2" type="subTitle"/>
          </p:nvPr>
        </p:nvSpPr>
        <p:spPr>
          <a:xfrm>
            <a:off x="311700" y="8571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Shapes &amp; Icons</a:t>
            </a:r>
            <a:endParaRPr/>
          </a:p>
        </p:txBody>
      </p:sp>
      <p:sp>
        <p:nvSpPr>
          <p:cNvPr id="541" name="Google Shape;541;p36"/>
          <p:cNvSpPr txBox="1"/>
          <p:nvPr>
            <p:ph idx="4" type="subTitle"/>
          </p:nvPr>
        </p:nvSpPr>
        <p:spPr>
          <a:xfrm>
            <a:off x="3148838" y="8571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Backgrounds</a:t>
            </a:r>
            <a:endParaRPr/>
          </a:p>
        </p:txBody>
      </p:sp>
      <p:sp>
        <p:nvSpPr>
          <p:cNvPr id="542" name="Google Shape;542;p36"/>
          <p:cNvSpPr txBox="1"/>
          <p:nvPr>
            <p:ph idx="6" type="subTitle"/>
          </p:nvPr>
        </p:nvSpPr>
        <p:spPr>
          <a:xfrm>
            <a:off x="5985975" y="8571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Images</a:t>
            </a:r>
            <a:endParaRPr/>
          </a:p>
        </p:txBody>
      </p:sp>
      <p:sp>
        <p:nvSpPr>
          <p:cNvPr id="543" name="Google Shape;543;p36"/>
          <p:cNvSpPr txBox="1"/>
          <p:nvPr>
            <p:ph idx="2" type="subTitle"/>
          </p:nvPr>
        </p:nvSpPr>
        <p:spPr>
          <a:xfrm>
            <a:off x="311713" y="2289625"/>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Fonts</a:t>
            </a:r>
            <a:endParaRPr/>
          </a:p>
        </p:txBody>
      </p:sp>
      <p:sp>
        <p:nvSpPr>
          <p:cNvPr id="544" name="Google Shape;544;p36"/>
          <p:cNvSpPr txBox="1"/>
          <p:nvPr>
            <p:ph idx="4" type="subTitle"/>
          </p:nvPr>
        </p:nvSpPr>
        <p:spPr>
          <a:xfrm>
            <a:off x="3148850" y="2289625"/>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Color Palette</a:t>
            </a:r>
            <a:endParaRPr/>
          </a:p>
        </p:txBody>
      </p:sp>
      <p:sp>
        <p:nvSpPr>
          <p:cNvPr id="545" name="Google Shape;545;p36"/>
          <p:cNvSpPr txBox="1"/>
          <p:nvPr>
            <p:ph idx="6" type="subTitle"/>
          </p:nvPr>
        </p:nvSpPr>
        <p:spPr>
          <a:xfrm>
            <a:off x="5985988" y="2289625"/>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Trademarks</a:t>
            </a:r>
            <a:endParaRPr/>
          </a:p>
        </p:txBody>
      </p:sp>
      <p:sp>
        <p:nvSpPr>
          <p:cNvPr id="546" name="Google Shape;546;p36"/>
          <p:cNvSpPr txBox="1"/>
          <p:nvPr>
            <p:ph idx="1" type="body"/>
          </p:nvPr>
        </p:nvSpPr>
        <p:spPr>
          <a:xfrm>
            <a:off x="311725" y="2732722"/>
            <a:ext cx="2716800" cy="1613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900"/>
              <a:t>The fonts used in this template are taken from </a:t>
            </a:r>
            <a:r>
              <a:rPr b="1" lang="en" sz="900"/>
              <a:t>Google </a:t>
            </a:r>
            <a:r>
              <a:rPr lang="en" sz="900"/>
              <a:t>fonts. ( Arvo, Open Sans )</a:t>
            </a:r>
            <a:endParaRPr sz="900"/>
          </a:p>
          <a:p>
            <a:pPr indent="0" lvl="0" marL="0" rtl="0" algn="l">
              <a:spcBef>
                <a:spcPts val="0"/>
              </a:spcBef>
              <a:spcAft>
                <a:spcPts val="0"/>
              </a:spcAft>
              <a:buClr>
                <a:schemeClr val="dk1"/>
              </a:buClr>
              <a:buSzPts val="1100"/>
              <a:buFont typeface="Arial"/>
              <a:buNone/>
            </a:pPr>
            <a:r>
              <a:rPr lang="en" sz="900"/>
              <a:t>You can download the fonts from the following url: </a:t>
            </a:r>
            <a:r>
              <a:rPr lang="en" sz="900" u="sng">
                <a:hlinkClick r:id="rId3"/>
              </a:rPr>
              <a:t>https://www.google.com/fonts/</a:t>
            </a:r>
            <a:endParaRPr sz="900"/>
          </a:p>
        </p:txBody>
      </p:sp>
      <p:sp>
        <p:nvSpPr>
          <p:cNvPr id="547" name="Google Shape;547;p36"/>
          <p:cNvSpPr/>
          <p:nvPr/>
        </p:nvSpPr>
        <p:spPr>
          <a:xfrm>
            <a:off x="3421764" y="3277538"/>
            <a:ext cx="1113600" cy="273900"/>
          </a:xfrm>
          <a:prstGeom prst="rect">
            <a:avLst/>
          </a:prstGeom>
          <a:solidFill>
            <a:srgbClr val="F63D2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#f63d27ff</a:t>
            </a:r>
            <a:endParaRPr b="1">
              <a:solidFill>
                <a:srgbClr val="FFFFFF"/>
              </a:solidFill>
              <a:latin typeface="Roboto"/>
              <a:ea typeface="Roboto"/>
              <a:cs typeface="Roboto"/>
              <a:sym typeface="Roboto"/>
            </a:endParaRPr>
          </a:p>
        </p:txBody>
      </p:sp>
      <p:sp>
        <p:nvSpPr>
          <p:cNvPr id="548" name="Google Shape;548;p36"/>
          <p:cNvSpPr/>
          <p:nvPr/>
        </p:nvSpPr>
        <p:spPr>
          <a:xfrm>
            <a:off x="4608714" y="3277538"/>
            <a:ext cx="1113600" cy="273900"/>
          </a:xfrm>
          <a:prstGeom prst="rect">
            <a:avLst/>
          </a:prstGeom>
          <a:solidFill>
            <a:srgbClr val="43434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#434343ff</a:t>
            </a:r>
            <a:endParaRPr b="1">
              <a:solidFill>
                <a:srgbClr val="FFFFFF"/>
              </a:solidFill>
              <a:latin typeface="Roboto"/>
              <a:ea typeface="Roboto"/>
              <a:cs typeface="Roboto"/>
              <a:sym typeface="Roboto"/>
            </a:endParaRPr>
          </a:p>
        </p:txBody>
      </p:sp>
      <p:sp>
        <p:nvSpPr>
          <p:cNvPr id="549" name="Google Shape;549;p36"/>
          <p:cNvSpPr/>
          <p:nvPr/>
        </p:nvSpPr>
        <p:spPr>
          <a:xfrm>
            <a:off x="3421677" y="3620263"/>
            <a:ext cx="1113600" cy="273900"/>
          </a:xfrm>
          <a:prstGeom prst="rect">
            <a:avLst/>
          </a:prstGeom>
          <a:solidFill>
            <a:srgbClr val="ECB88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Roboto"/>
                <a:ea typeface="Roboto"/>
                <a:cs typeface="Roboto"/>
                <a:sym typeface="Roboto"/>
              </a:rPr>
              <a:t>#ecb883</a:t>
            </a:r>
            <a:endParaRPr b="1">
              <a:solidFill>
                <a:srgbClr val="FFFFFF"/>
              </a:solidFill>
              <a:latin typeface="Roboto"/>
              <a:ea typeface="Roboto"/>
              <a:cs typeface="Roboto"/>
              <a:sym typeface="Roboto"/>
            </a:endParaRPr>
          </a:p>
        </p:txBody>
      </p:sp>
      <p:sp>
        <p:nvSpPr>
          <p:cNvPr id="550" name="Google Shape;550;p36"/>
          <p:cNvSpPr/>
          <p:nvPr/>
        </p:nvSpPr>
        <p:spPr>
          <a:xfrm>
            <a:off x="4608727" y="3620263"/>
            <a:ext cx="1113600" cy="273900"/>
          </a:xfrm>
          <a:prstGeom prst="rect">
            <a:avLst/>
          </a:prstGeom>
          <a:solidFill>
            <a:srgbClr val="EEEEE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666666"/>
                </a:solidFill>
                <a:latin typeface="Roboto"/>
                <a:ea typeface="Roboto"/>
                <a:cs typeface="Roboto"/>
                <a:sym typeface="Roboto"/>
              </a:rPr>
              <a:t>#eeeeeeff</a:t>
            </a:r>
            <a:endParaRPr b="1">
              <a:solidFill>
                <a:srgbClr val="666666"/>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4" name="Shape 554"/>
        <p:cNvGrpSpPr/>
        <p:nvPr/>
      </p:nvGrpSpPr>
      <p:grpSpPr>
        <a:xfrm>
          <a:off x="0" y="0"/>
          <a:ext cx="0" cy="0"/>
          <a:chOff x="0" y="0"/>
          <a:chExt cx="0" cy="0"/>
        </a:xfrm>
      </p:grpSpPr>
      <p:sp>
        <p:nvSpPr>
          <p:cNvPr id="555" name="Google Shape;555;p37"/>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Icons &amp;</a:t>
            </a:r>
            <a:r>
              <a:rPr lang="en"/>
              <a:t> </a:t>
            </a:r>
            <a:r>
              <a:rPr b="1" lang="en"/>
              <a:t>Shapes</a:t>
            </a:r>
            <a:endParaRPr b="1"/>
          </a:p>
        </p:txBody>
      </p:sp>
      <p:sp>
        <p:nvSpPr>
          <p:cNvPr id="556" name="Google Shape;556;p37"/>
          <p:cNvSpPr txBox="1"/>
          <p:nvPr>
            <p:ph idx="2" type="subTitle"/>
          </p:nvPr>
        </p:nvSpPr>
        <p:spPr>
          <a:xfrm>
            <a:off x="311700" y="10095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Vector Icons</a:t>
            </a:r>
            <a:endParaRPr/>
          </a:p>
        </p:txBody>
      </p:sp>
      <p:sp>
        <p:nvSpPr>
          <p:cNvPr id="557" name="Google Shape;557;p37"/>
          <p:cNvSpPr txBox="1"/>
          <p:nvPr>
            <p:ph idx="4" type="subTitle"/>
          </p:nvPr>
        </p:nvSpPr>
        <p:spPr>
          <a:xfrm>
            <a:off x="3148838" y="10095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Resize the Icons</a:t>
            </a:r>
            <a:endParaRPr/>
          </a:p>
        </p:txBody>
      </p:sp>
      <p:sp>
        <p:nvSpPr>
          <p:cNvPr id="558" name="Google Shape;558;p37"/>
          <p:cNvSpPr txBox="1"/>
          <p:nvPr>
            <p:ph idx="6" type="subTitle"/>
          </p:nvPr>
        </p:nvSpPr>
        <p:spPr>
          <a:xfrm>
            <a:off x="5985975" y="1009500"/>
            <a:ext cx="2716800" cy="408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Edit the colors</a:t>
            </a:r>
            <a:endParaRPr/>
          </a:p>
        </p:txBody>
      </p:sp>
      <p:sp>
        <p:nvSpPr>
          <p:cNvPr id="559" name="Google Shape;559;p37"/>
          <p:cNvSpPr txBox="1"/>
          <p:nvPr>
            <p:ph idx="1" type="body"/>
          </p:nvPr>
        </p:nvSpPr>
        <p:spPr>
          <a:xfrm>
            <a:off x="311700" y="1452611"/>
            <a:ext cx="2716800" cy="2895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b="1" lang="en"/>
              <a:t>Free Google Slides Templates</a:t>
            </a:r>
            <a:r>
              <a:rPr lang="en"/>
              <a:t> uses Vectorial Icons from the most popular Free Sources.</a:t>
            </a:r>
            <a:endParaRPr/>
          </a:p>
        </p:txBody>
      </p:sp>
      <p:sp>
        <p:nvSpPr>
          <p:cNvPr id="560" name="Google Shape;560;p37"/>
          <p:cNvSpPr txBox="1"/>
          <p:nvPr>
            <p:ph idx="3" type="body"/>
          </p:nvPr>
        </p:nvSpPr>
        <p:spPr>
          <a:xfrm>
            <a:off x="3148838" y="1452611"/>
            <a:ext cx="2716800" cy="2895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All Icons are resizable. Change the icons size without losing resolution.</a:t>
            </a:r>
            <a:endParaRPr/>
          </a:p>
        </p:txBody>
      </p:sp>
      <p:sp>
        <p:nvSpPr>
          <p:cNvPr id="561" name="Google Shape;561;p37"/>
          <p:cNvSpPr txBox="1"/>
          <p:nvPr>
            <p:ph idx="5" type="body"/>
          </p:nvPr>
        </p:nvSpPr>
        <p:spPr>
          <a:xfrm>
            <a:off x="5985975" y="1452611"/>
            <a:ext cx="2716800" cy="2895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en"/>
              <a:t>All Icons are editable. Change the color fill and lines without affecting the shape.</a:t>
            </a:r>
            <a:endParaRPr/>
          </a:p>
        </p:txBody>
      </p:sp>
      <p:sp>
        <p:nvSpPr>
          <p:cNvPr id="562" name="Google Shape;562;p37"/>
          <p:cNvSpPr/>
          <p:nvPr/>
        </p:nvSpPr>
        <p:spPr>
          <a:xfrm>
            <a:off x="1087483" y="2393213"/>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3" name="Google Shape;563;p37"/>
          <p:cNvSpPr/>
          <p:nvPr/>
        </p:nvSpPr>
        <p:spPr>
          <a:xfrm>
            <a:off x="1060142" y="277897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4" name="Google Shape;564;p37"/>
          <p:cNvSpPr/>
          <p:nvPr/>
        </p:nvSpPr>
        <p:spPr>
          <a:xfrm>
            <a:off x="311700" y="2477350"/>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5" name="Google Shape;565;p37"/>
          <p:cNvSpPr/>
          <p:nvPr/>
        </p:nvSpPr>
        <p:spPr>
          <a:xfrm>
            <a:off x="327575" y="2778975"/>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6" name="Google Shape;566;p37"/>
          <p:cNvSpPr/>
          <p:nvPr/>
        </p:nvSpPr>
        <p:spPr>
          <a:xfrm>
            <a:off x="2705725" y="2409101"/>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7" name="Google Shape;567;p37"/>
          <p:cNvSpPr/>
          <p:nvPr/>
        </p:nvSpPr>
        <p:spPr>
          <a:xfrm>
            <a:off x="2676088" y="2802788"/>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8" name="Google Shape;568;p37"/>
          <p:cNvSpPr/>
          <p:nvPr/>
        </p:nvSpPr>
        <p:spPr>
          <a:xfrm>
            <a:off x="1863267" y="2409088"/>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69" name="Google Shape;569;p37"/>
          <p:cNvSpPr/>
          <p:nvPr/>
        </p:nvSpPr>
        <p:spPr>
          <a:xfrm>
            <a:off x="1843509" y="2802788"/>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70" name="Google Shape;570;p37"/>
          <p:cNvSpPr/>
          <p:nvPr/>
        </p:nvSpPr>
        <p:spPr>
          <a:xfrm>
            <a:off x="3832701" y="2451839"/>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71" name="Google Shape;571;p37"/>
          <p:cNvSpPr/>
          <p:nvPr/>
        </p:nvSpPr>
        <p:spPr>
          <a:xfrm>
            <a:off x="4841760" y="2199701"/>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72" name="Google Shape;572;p37"/>
          <p:cNvSpPr/>
          <p:nvPr/>
        </p:nvSpPr>
        <p:spPr>
          <a:xfrm>
            <a:off x="3590312" y="3093321"/>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73" name="Google Shape;573;p37"/>
          <p:cNvSpPr/>
          <p:nvPr/>
        </p:nvSpPr>
        <p:spPr>
          <a:xfrm>
            <a:off x="4581394" y="2801664"/>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63D2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nvGrpSpPr>
          <p:cNvPr id="574" name="Google Shape;574;p37"/>
          <p:cNvGrpSpPr/>
          <p:nvPr/>
        </p:nvGrpSpPr>
        <p:grpSpPr>
          <a:xfrm>
            <a:off x="7382785" y="2405831"/>
            <a:ext cx="560066" cy="560066"/>
            <a:chOff x="7148172" y="3888038"/>
            <a:chExt cx="648300" cy="648300"/>
          </a:xfrm>
        </p:grpSpPr>
        <p:sp>
          <p:nvSpPr>
            <p:cNvPr id="575" name="Google Shape;575;p37"/>
            <p:cNvSpPr/>
            <p:nvPr/>
          </p:nvSpPr>
          <p:spPr>
            <a:xfrm>
              <a:off x="7148172" y="3888038"/>
              <a:ext cx="648300" cy="648300"/>
            </a:xfrm>
            <a:prstGeom prst="ellipse">
              <a:avLst/>
            </a:prstGeom>
            <a:solidFill>
              <a:srgbClr val="FFFFFF"/>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576" name="Google Shape;576;p37"/>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AB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577" name="Google Shape;577;p37"/>
          <p:cNvGrpSpPr/>
          <p:nvPr/>
        </p:nvGrpSpPr>
        <p:grpSpPr>
          <a:xfrm>
            <a:off x="6108992" y="2405871"/>
            <a:ext cx="560066" cy="560066"/>
            <a:chOff x="6181322" y="2962926"/>
            <a:chExt cx="648300" cy="648300"/>
          </a:xfrm>
        </p:grpSpPr>
        <p:sp>
          <p:nvSpPr>
            <p:cNvPr id="578" name="Google Shape;578;p37"/>
            <p:cNvSpPr/>
            <p:nvPr/>
          </p:nvSpPr>
          <p:spPr>
            <a:xfrm>
              <a:off x="6181322"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37"/>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cap="flat" cmpd="sng" w="9525">
              <a:solidFill>
                <a:srgbClr val="999999">
                  <a:alpha val="0"/>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nvGrpSpPr>
          <p:cNvPr id="580" name="Google Shape;580;p37"/>
          <p:cNvGrpSpPr/>
          <p:nvPr/>
        </p:nvGrpSpPr>
        <p:grpSpPr>
          <a:xfrm>
            <a:off x="6745888" y="2405871"/>
            <a:ext cx="560066" cy="560066"/>
            <a:chOff x="7148030" y="2962926"/>
            <a:chExt cx="648300" cy="648300"/>
          </a:xfrm>
        </p:grpSpPr>
        <p:sp>
          <p:nvSpPr>
            <p:cNvPr id="581" name="Google Shape;581;p37"/>
            <p:cNvSpPr/>
            <p:nvPr/>
          </p:nvSpPr>
          <p:spPr>
            <a:xfrm>
              <a:off x="7148030" y="2962926"/>
              <a:ext cx="648300" cy="648300"/>
            </a:xfrm>
            <a:prstGeom prst="ellipse">
              <a:avLst/>
            </a:prstGeom>
            <a:solidFill>
              <a:srgbClr val="D8D8D8"/>
            </a:solidFill>
            <a:ln cap="flat" cmpd="sng" w="9525">
              <a:solidFill>
                <a:srgbClr val="9999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Open Sans"/>
                <a:ea typeface="Open Sans"/>
                <a:cs typeface="Open Sans"/>
                <a:sym typeface="Open Sans"/>
              </a:endParaRPr>
            </a:p>
          </p:txBody>
        </p:sp>
        <p:sp>
          <p:nvSpPr>
            <p:cNvPr id="582" name="Google Shape;582;p37"/>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22D1B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grpSp>
        <p:nvGrpSpPr>
          <p:cNvPr id="583" name="Google Shape;583;p37"/>
          <p:cNvGrpSpPr/>
          <p:nvPr/>
        </p:nvGrpSpPr>
        <p:grpSpPr>
          <a:xfrm>
            <a:off x="8019682" y="2393229"/>
            <a:ext cx="560066" cy="560066"/>
            <a:chOff x="6181464" y="3888038"/>
            <a:chExt cx="648300" cy="648300"/>
          </a:xfrm>
        </p:grpSpPr>
        <p:sp>
          <p:nvSpPr>
            <p:cNvPr id="584" name="Google Shape;584;p37"/>
            <p:cNvSpPr/>
            <p:nvPr/>
          </p:nvSpPr>
          <p:spPr>
            <a:xfrm>
              <a:off x="6181464" y="3888038"/>
              <a:ext cx="648300" cy="648300"/>
            </a:xfrm>
            <a:prstGeom prst="ellipse">
              <a:avLst/>
            </a:prstGeom>
            <a:solidFill>
              <a:srgbClr val="F63D27"/>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Roboto"/>
                <a:ea typeface="Roboto"/>
                <a:cs typeface="Roboto"/>
                <a:sym typeface="Roboto"/>
              </a:endParaRPr>
            </a:p>
          </p:txBody>
        </p:sp>
        <p:sp>
          <p:nvSpPr>
            <p:cNvPr id="585" name="Google Shape;585;p37"/>
            <p:cNvSpPr/>
            <p:nvPr/>
          </p:nvSpPr>
          <p:spPr>
            <a:xfrm>
              <a:off x="6346064"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4343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Roboto"/>
                <a:ea typeface="Roboto"/>
                <a:cs typeface="Roboto"/>
                <a:sym typeface="Roboto"/>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FFF0B3"/>
            </a:gs>
            <a:gs pos="50000">
              <a:srgbClr val="EBC034"/>
            </a:gs>
            <a:gs pos="100000">
              <a:srgbClr val="D79E00"/>
            </a:gs>
          </a:gsLst>
          <a:path path="circle">
            <a:fillToRect b="50%" l="50%" r="50%" t="50%"/>
          </a:path>
          <a:tileRect/>
        </a:gradFill>
      </p:bgPr>
    </p:bg>
    <p:spTree>
      <p:nvGrpSpPr>
        <p:cNvPr id="590" name="Shape 590"/>
        <p:cNvGrpSpPr/>
        <p:nvPr/>
      </p:nvGrpSpPr>
      <p:grpSpPr>
        <a:xfrm>
          <a:off x="0" y="0"/>
          <a:ext cx="0" cy="0"/>
          <a:chOff x="0" y="0"/>
          <a:chExt cx="0" cy="0"/>
        </a:xfrm>
      </p:grpSpPr>
      <p:grpSp>
        <p:nvGrpSpPr>
          <p:cNvPr id="591" name="Google Shape;591;p38"/>
          <p:cNvGrpSpPr/>
          <p:nvPr/>
        </p:nvGrpSpPr>
        <p:grpSpPr>
          <a:xfrm>
            <a:off x="2149887" y="1949831"/>
            <a:ext cx="5148538" cy="1385900"/>
            <a:chOff x="2149887" y="1949831"/>
            <a:chExt cx="5148538" cy="1385900"/>
          </a:xfrm>
        </p:grpSpPr>
        <p:grpSp>
          <p:nvGrpSpPr>
            <p:cNvPr id="592" name="Google Shape;592;p38"/>
            <p:cNvGrpSpPr/>
            <p:nvPr/>
          </p:nvGrpSpPr>
          <p:grpSpPr>
            <a:xfrm>
              <a:off x="2149887" y="1949831"/>
              <a:ext cx="1127125" cy="1385900"/>
              <a:chOff x="3221037" y="1929606"/>
              <a:chExt cx="1127125" cy="1385900"/>
            </a:xfrm>
          </p:grpSpPr>
          <p:sp>
            <p:nvSpPr>
              <p:cNvPr id="593" name="Google Shape;593;p38"/>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94" name="Google Shape;594;p38"/>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95" name="Google Shape;595;p38"/>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596" name="Google Shape;596;p38"/>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FFFFFF"/>
                  </a:buClr>
                  <a:buFont typeface="Calibri"/>
                  <a:buNone/>
                </a:pPr>
                <a:r>
                  <a:rPr b="0" i="0" lang="en" sz="3600" u="none" cap="none" strike="noStrike">
                    <a:solidFill>
                      <a:srgbClr val="FFFFFF"/>
                    </a:solidFill>
                    <a:latin typeface="Open Sans"/>
                    <a:ea typeface="Open Sans"/>
                    <a:cs typeface="Open Sans"/>
                    <a:sym typeface="Open Sans"/>
                  </a:rPr>
                  <a:t>FGST</a:t>
                </a:r>
                <a:endParaRPr b="0" i="0" sz="3600" u="none" cap="none" strike="noStrike">
                  <a:solidFill>
                    <a:srgbClr val="000000"/>
                  </a:solidFill>
                  <a:latin typeface="Open Sans"/>
                  <a:ea typeface="Open Sans"/>
                  <a:cs typeface="Open Sans"/>
                  <a:sym typeface="Open Sans"/>
                </a:endParaRPr>
              </a:p>
            </p:txBody>
          </p:sp>
        </p:grpSp>
        <p:sp>
          <p:nvSpPr>
            <p:cNvPr id="597" name="Google Shape;597;p38"/>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2800" u="none" cap="none" strike="noStrike">
                  <a:solidFill>
                    <a:srgbClr val="595959"/>
                  </a:solidFill>
                  <a:latin typeface="Open Sans"/>
                  <a:ea typeface="Open Sans"/>
                  <a:cs typeface="Open Sans"/>
                  <a:sym typeface="Open Sans"/>
                </a:rPr>
                <a:t>Free Google</a:t>
              </a:r>
              <a:r>
                <a:rPr lang="en"/>
                <a:t> </a:t>
              </a:r>
              <a:r>
                <a:rPr b="0" i="0" lang="en"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598" name="Google Shape;598;p38"/>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7"/>
          <p:cNvSpPr txBox="1"/>
          <p:nvPr>
            <p:ph type="title"/>
          </p:nvPr>
        </p:nvSpPr>
        <p:spPr>
          <a:xfrm>
            <a:off x="285750" y="533400"/>
            <a:ext cx="3838500" cy="316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Agenda</a:t>
            </a:r>
            <a:endParaRPr b="1"/>
          </a:p>
        </p:txBody>
      </p:sp>
      <p:sp>
        <p:nvSpPr>
          <p:cNvPr id="141" name="Google Shape;141;p17"/>
          <p:cNvSpPr txBox="1"/>
          <p:nvPr>
            <p:ph idx="1" type="body"/>
          </p:nvPr>
        </p:nvSpPr>
        <p:spPr>
          <a:xfrm>
            <a:off x="285750" y="1790700"/>
            <a:ext cx="2808000" cy="2352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t>Include a brief sub-title.</a:t>
            </a:r>
            <a:endParaRPr sz="1400"/>
          </a:p>
        </p:txBody>
      </p:sp>
      <p:sp>
        <p:nvSpPr>
          <p:cNvPr id="142" name="Google Shape;142;p17"/>
          <p:cNvSpPr/>
          <p:nvPr/>
        </p:nvSpPr>
        <p:spPr>
          <a:xfrm rot="8047273">
            <a:off x="4828944" y="458194"/>
            <a:ext cx="428769" cy="409263"/>
          </a:xfrm>
          <a:prstGeom prst="halfFrame">
            <a:avLst>
              <a:gd fmla="val 33333" name="adj1"/>
              <a:gd fmla="val 33333" name="adj2"/>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7"/>
          <p:cNvSpPr/>
          <p:nvPr/>
        </p:nvSpPr>
        <p:spPr>
          <a:xfrm rot="8047273">
            <a:off x="4828944" y="1260256"/>
            <a:ext cx="428769" cy="409263"/>
          </a:xfrm>
          <a:prstGeom prst="halfFrame">
            <a:avLst>
              <a:gd fmla="val 33333" name="adj1"/>
              <a:gd fmla="val 33333" name="adj2"/>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7"/>
          <p:cNvSpPr/>
          <p:nvPr/>
        </p:nvSpPr>
        <p:spPr>
          <a:xfrm rot="8047273">
            <a:off x="4828944" y="2062319"/>
            <a:ext cx="428769" cy="409263"/>
          </a:xfrm>
          <a:prstGeom prst="halfFrame">
            <a:avLst>
              <a:gd fmla="val 33333" name="adj1"/>
              <a:gd fmla="val 33333" name="adj2"/>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7"/>
          <p:cNvSpPr/>
          <p:nvPr/>
        </p:nvSpPr>
        <p:spPr>
          <a:xfrm rot="8047273">
            <a:off x="4828944" y="2864381"/>
            <a:ext cx="428769" cy="409263"/>
          </a:xfrm>
          <a:prstGeom prst="halfFrame">
            <a:avLst>
              <a:gd fmla="val 33333" name="adj1"/>
              <a:gd fmla="val 33333" name="adj2"/>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7"/>
          <p:cNvSpPr/>
          <p:nvPr/>
        </p:nvSpPr>
        <p:spPr>
          <a:xfrm rot="8047273">
            <a:off x="4828944" y="3666444"/>
            <a:ext cx="428769" cy="409263"/>
          </a:xfrm>
          <a:prstGeom prst="halfFrame">
            <a:avLst>
              <a:gd fmla="val 33333" name="adj1"/>
              <a:gd fmla="val 33333" name="adj2"/>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7"/>
          <p:cNvSpPr txBox="1"/>
          <p:nvPr/>
        </p:nvSpPr>
        <p:spPr>
          <a:xfrm>
            <a:off x="5396875" y="431375"/>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Arvo"/>
                <a:ea typeface="Arvo"/>
                <a:cs typeface="Arvo"/>
                <a:sym typeface="Arvo"/>
              </a:rPr>
              <a:t>About Us</a:t>
            </a:r>
            <a:endParaRPr sz="3000">
              <a:solidFill>
                <a:srgbClr val="434343"/>
              </a:solidFill>
              <a:latin typeface="Arvo"/>
              <a:ea typeface="Arvo"/>
              <a:cs typeface="Arvo"/>
              <a:sym typeface="Arvo"/>
            </a:endParaRPr>
          </a:p>
        </p:txBody>
      </p:sp>
      <p:sp>
        <p:nvSpPr>
          <p:cNvPr id="148" name="Google Shape;148;p17"/>
          <p:cNvSpPr txBox="1"/>
          <p:nvPr/>
        </p:nvSpPr>
        <p:spPr>
          <a:xfrm>
            <a:off x="5396875" y="1233438"/>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Arvo"/>
                <a:ea typeface="Arvo"/>
                <a:cs typeface="Arvo"/>
                <a:sym typeface="Arvo"/>
              </a:rPr>
              <a:t>Section Title</a:t>
            </a:r>
            <a:endParaRPr sz="3000">
              <a:solidFill>
                <a:srgbClr val="434343"/>
              </a:solidFill>
              <a:latin typeface="Arvo"/>
              <a:ea typeface="Arvo"/>
              <a:cs typeface="Arvo"/>
              <a:sym typeface="Arvo"/>
            </a:endParaRPr>
          </a:p>
        </p:txBody>
      </p:sp>
      <p:sp>
        <p:nvSpPr>
          <p:cNvPr id="149" name="Google Shape;149;p17"/>
          <p:cNvSpPr txBox="1"/>
          <p:nvPr/>
        </p:nvSpPr>
        <p:spPr>
          <a:xfrm>
            <a:off x="5396875" y="2035500"/>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3000">
                <a:solidFill>
                  <a:srgbClr val="434343"/>
                </a:solidFill>
                <a:latin typeface="Arvo"/>
                <a:ea typeface="Arvo"/>
                <a:cs typeface="Arvo"/>
                <a:sym typeface="Arvo"/>
              </a:rPr>
              <a:t>Section Title</a:t>
            </a:r>
            <a:endParaRPr sz="3000">
              <a:solidFill>
                <a:srgbClr val="434343"/>
              </a:solidFill>
              <a:latin typeface="Arvo"/>
              <a:ea typeface="Arvo"/>
              <a:cs typeface="Arvo"/>
              <a:sym typeface="Arvo"/>
            </a:endParaRPr>
          </a:p>
        </p:txBody>
      </p:sp>
      <p:sp>
        <p:nvSpPr>
          <p:cNvPr id="150" name="Google Shape;150;p17"/>
          <p:cNvSpPr txBox="1"/>
          <p:nvPr/>
        </p:nvSpPr>
        <p:spPr>
          <a:xfrm>
            <a:off x="5396875" y="2837563"/>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Arvo"/>
                <a:ea typeface="Arvo"/>
                <a:cs typeface="Arvo"/>
                <a:sym typeface="Arvo"/>
              </a:rPr>
              <a:t>Section Title</a:t>
            </a:r>
            <a:endParaRPr sz="3000">
              <a:solidFill>
                <a:srgbClr val="434343"/>
              </a:solidFill>
              <a:latin typeface="Arvo"/>
              <a:ea typeface="Arvo"/>
              <a:cs typeface="Arvo"/>
              <a:sym typeface="Arvo"/>
            </a:endParaRPr>
          </a:p>
        </p:txBody>
      </p:sp>
      <p:sp>
        <p:nvSpPr>
          <p:cNvPr id="151" name="Google Shape;151;p17"/>
          <p:cNvSpPr txBox="1"/>
          <p:nvPr/>
        </p:nvSpPr>
        <p:spPr>
          <a:xfrm>
            <a:off x="5396875" y="3639625"/>
            <a:ext cx="3518400" cy="4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434343"/>
                </a:solidFill>
                <a:latin typeface="Arvo"/>
                <a:ea typeface="Arvo"/>
                <a:cs typeface="Arvo"/>
                <a:sym typeface="Arvo"/>
              </a:rPr>
              <a:t>Section Title</a:t>
            </a:r>
            <a:endParaRPr sz="3000">
              <a:solidFill>
                <a:srgbClr val="434343"/>
              </a:solidFill>
              <a:latin typeface="Arvo"/>
              <a:ea typeface="Arvo"/>
              <a:cs typeface="Arvo"/>
              <a:sym typeface="Arv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18"/>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000"/>
              <a:t>About Us</a:t>
            </a:r>
            <a:endParaRPr b="1" sz="3000"/>
          </a:p>
        </p:txBody>
      </p:sp>
      <p:sp>
        <p:nvSpPr>
          <p:cNvPr id="157" name="Google Shape;157;p18"/>
          <p:cNvSpPr txBox="1"/>
          <p:nvPr>
            <p:ph idx="1" type="body"/>
          </p:nvPr>
        </p:nvSpPr>
        <p:spPr>
          <a:xfrm>
            <a:off x="311700" y="1134325"/>
            <a:ext cx="2808000" cy="42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Tell the audience all about you.</a:t>
            </a:r>
            <a:endParaRPr/>
          </a:p>
        </p:txBody>
      </p:sp>
      <p:sp>
        <p:nvSpPr>
          <p:cNvPr id="158" name="Google Shape;158;p18"/>
          <p:cNvSpPr txBox="1"/>
          <p:nvPr>
            <p:ph idx="1" type="body"/>
          </p:nvPr>
        </p:nvSpPr>
        <p:spPr>
          <a:xfrm>
            <a:off x="4759875" y="1640115"/>
            <a:ext cx="2808000" cy="391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solidFill>
                  <a:srgbClr val="F33901"/>
                </a:solidFill>
                <a:latin typeface="Arvo"/>
                <a:ea typeface="Arvo"/>
                <a:cs typeface="Arvo"/>
                <a:sym typeface="Arvo"/>
              </a:rPr>
              <a:t>Why?</a:t>
            </a:r>
            <a:endParaRPr b="1" sz="2400">
              <a:solidFill>
                <a:srgbClr val="F33901"/>
              </a:solidFill>
              <a:latin typeface="Arvo"/>
              <a:ea typeface="Arvo"/>
              <a:cs typeface="Arvo"/>
              <a:sym typeface="Arvo"/>
            </a:endParaRPr>
          </a:p>
        </p:txBody>
      </p:sp>
      <p:sp>
        <p:nvSpPr>
          <p:cNvPr id="159" name="Google Shape;159;p18"/>
          <p:cNvSpPr txBox="1"/>
          <p:nvPr>
            <p:ph idx="1" type="body"/>
          </p:nvPr>
        </p:nvSpPr>
        <p:spPr>
          <a:xfrm>
            <a:off x="4759875" y="313275"/>
            <a:ext cx="2808000" cy="391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solidFill>
                  <a:srgbClr val="F33901"/>
                </a:solidFill>
                <a:latin typeface="Arvo"/>
                <a:ea typeface="Arvo"/>
                <a:cs typeface="Arvo"/>
                <a:sym typeface="Arvo"/>
              </a:rPr>
              <a:t>How?</a:t>
            </a:r>
            <a:endParaRPr b="1" sz="2400">
              <a:solidFill>
                <a:srgbClr val="F33901"/>
              </a:solidFill>
              <a:latin typeface="Arvo"/>
              <a:ea typeface="Arvo"/>
              <a:cs typeface="Arvo"/>
              <a:sym typeface="Arvo"/>
            </a:endParaRPr>
          </a:p>
        </p:txBody>
      </p:sp>
      <p:sp>
        <p:nvSpPr>
          <p:cNvPr id="160" name="Google Shape;160;p18"/>
          <p:cNvSpPr txBox="1"/>
          <p:nvPr>
            <p:ph idx="1" type="body"/>
          </p:nvPr>
        </p:nvSpPr>
        <p:spPr>
          <a:xfrm>
            <a:off x="4759875" y="2966955"/>
            <a:ext cx="2808000" cy="391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2400">
                <a:solidFill>
                  <a:srgbClr val="F33901"/>
                </a:solidFill>
                <a:latin typeface="Arvo"/>
                <a:ea typeface="Arvo"/>
                <a:cs typeface="Arvo"/>
                <a:sym typeface="Arvo"/>
              </a:rPr>
              <a:t>What?</a:t>
            </a:r>
            <a:endParaRPr b="1" sz="2400">
              <a:solidFill>
                <a:srgbClr val="F33901"/>
              </a:solidFill>
              <a:latin typeface="Arvo"/>
              <a:ea typeface="Arvo"/>
              <a:cs typeface="Arvo"/>
              <a:sym typeface="Arvo"/>
            </a:endParaRPr>
          </a:p>
        </p:txBody>
      </p:sp>
      <p:sp>
        <p:nvSpPr>
          <p:cNvPr id="161" name="Google Shape;161;p18"/>
          <p:cNvSpPr txBox="1"/>
          <p:nvPr>
            <p:ph idx="1" type="body"/>
          </p:nvPr>
        </p:nvSpPr>
        <p:spPr>
          <a:xfrm>
            <a:off x="4759875" y="2077335"/>
            <a:ext cx="2808000" cy="84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solidFill>
                  <a:srgbClr val="434343"/>
                </a:solidFill>
              </a:rPr>
              <a:t>Because we want to break the status-quo.</a:t>
            </a:r>
            <a:endParaRPr sz="1400">
              <a:solidFill>
                <a:srgbClr val="434343"/>
              </a:solidFill>
            </a:endParaRPr>
          </a:p>
        </p:txBody>
      </p:sp>
      <p:sp>
        <p:nvSpPr>
          <p:cNvPr id="162" name="Google Shape;162;p18"/>
          <p:cNvSpPr txBox="1"/>
          <p:nvPr>
            <p:ph idx="1" type="body"/>
          </p:nvPr>
        </p:nvSpPr>
        <p:spPr>
          <a:xfrm>
            <a:off x="4759875" y="750495"/>
            <a:ext cx="2808000" cy="84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solidFill>
                  <a:srgbClr val="434343"/>
                </a:solidFill>
              </a:rPr>
              <a:t>Our services are designed to serve </a:t>
            </a:r>
            <a:r>
              <a:rPr b="1" i="1" lang="en" sz="1400">
                <a:solidFill>
                  <a:srgbClr val="434343"/>
                </a:solidFill>
              </a:rPr>
              <a:t>people</a:t>
            </a:r>
            <a:r>
              <a:rPr lang="en" sz="1400">
                <a:solidFill>
                  <a:srgbClr val="434343"/>
                </a:solidFill>
              </a:rPr>
              <a:t> (providers and customers).</a:t>
            </a:r>
            <a:endParaRPr sz="1400">
              <a:solidFill>
                <a:srgbClr val="434343"/>
              </a:solidFill>
            </a:endParaRPr>
          </a:p>
        </p:txBody>
      </p:sp>
      <p:sp>
        <p:nvSpPr>
          <p:cNvPr id="163" name="Google Shape;163;p18"/>
          <p:cNvSpPr txBox="1"/>
          <p:nvPr>
            <p:ph idx="1" type="body"/>
          </p:nvPr>
        </p:nvSpPr>
        <p:spPr>
          <a:xfrm>
            <a:off x="4759875" y="3404175"/>
            <a:ext cx="2808000" cy="84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solidFill>
                  <a:srgbClr val="434343"/>
                </a:solidFill>
              </a:rPr>
              <a:t>We optimize processes through formal engineering.</a:t>
            </a:r>
            <a:endParaRPr sz="1400">
              <a:solidFill>
                <a:srgbClr val="434343"/>
              </a:solidFill>
            </a:endParaRPr>
          </a:p>
        </p:txBody>
      </p:sp>
      <p:sp>
        <p:nvSpPr>
          <p:cNvPr id="164" name="Google Shape;164;p18"/>
          <p:cNvSpPr txBox="1"/>
          <p:nvPr>
            <p:ph idx="1" type="body"/>
          </p:nvPr>
        </p:nvSpPr>
        <p:spPr>
          <a:xfrm>
            <a:off x="311700" y="1563925"/>
            <a:ext cx="4060200" cy="843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sz="1400">
                <a:solidFill>
                  <a:srgbClr val="FFFFFF"/>
                </a:solidFill>
                <a:latin typeface="Arvo"/>
                <a:ea typeface="Arvo"/>
                <a:cs typeface="Arvo"/>
                <a:sym typeface="Arvo"/>
              </a:rPr>
              <a:t>Lorem ipsum dolor sit amet, consectetur adipiscing elit. Aliquam varius ullamcorper nunc, eu pharetra quam pellentesque at. </a:t>
            </a:r>
            <a:endParaRPr b="1" sz="1400">
              <a:solidFill>
                <a:srgbClr val="FFFFFF"/>
              </a:solidFill>
              <a:latin typeface="Arvo"/>
              <a:ea typeface="Arvo"/>
              <a:cs typeface="Arvo"/>
              <a:sym typeface="Arv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8" name="Shape 168"/>
        <p:cNvGrpSpPr/>
        <p:nvPr/>
      </p:nvGrpSpPr>
      <p:grpSpPr>
        <a:xfrm>
          <a:off x="0" y="0"/>
          <a:ext cx="0" cy="0"/>
          <a:chOff x="0" y="0"/>
          <a:chExt cx="0" cy="0"/>
        </a:xfrm>
      </p:grpSpPr>
      <p:sp>
        <p:nvSpPr>
          <p:cNvPr id="169" name="Google Shape;169;p19"/>
          <p:cNvSpPr txBox="1"/>
          <p:nvPr>
            <p:ph idx="2" type="body"/>
          </p:nvPr>
        </p:nvSpPr>
        <p:spPr>
          <a:xfrm>
            <a:off x="4929975" y="1052200"/>
            <a:ext cx="3837000" cy="2600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Lorem ipsum dolor sit amet, consectetur adipiscing elit. </a:t>
            </a:r>
            <a:endParaRPr/>
          </a:p>
          <a:p>
            <a:pPr indent="0" lvl="0" marL="0" rtl="0" algn="l">
              <a:spcBef>
                <a:spcPts val="1600"/>
              </a:spcBef>
              <a:spcAft>
                <a:spcPts val="1600"/>
              </a:spcAft>
              <a:buNone/>
            </a:pPr>
            <a:r>
              <a:rPr lang="en"/>
              <a:t>Aliquam varius ullamcorper nunc, eu pharetra quam pellentesque at. Phasellus eleifend augue sit amet elit mattis suscipit.</a:t>
            </a:r>
            <a:endParaRPr/>
          </a:p>
        </p:txBody>
      </p:sp>
      <p:sp>
        <p:nvSpPr>
          <p:cNvPr id="170" name="Google Shape;170;p19"/>
          <p:cNvSpPr txBox="1"/>
          <p:nvPr>
            <p:ph type="title"/>
          </p:nvPr>
        </p:nvSpPr>
        <p:spPr>
          <a:xfrm>
            <a:off x="134850" y="1233175"/>
            <a:ext cx="4306500" cy="1482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4800">
                <a:solidFill>
                  <a:srgbClr val="434343"/>
                </a:solidFill>
              </a:rPr>
              <a:t>Section</a:t>
            </a:r>
            <a:endParaRPr sz="4800">
              <a:solidFill>
                <a:srgbClr val="434343"/>
              </a:solidFill>
            </a:endParaRPr>
          </a:p>
          <a:p>
            <a:pPr indent="0" lvl="0" marL="0" rtl="0" algn="l">
              <a:spcBef>
                <a:spcPts val="0"/>
              </a:spcBef>
              <a:spcAft>
                <a:spcPts val="0"/>
              </a:spcAft>
              <a:buNone/>
            </a:pPr>
            <a:r>
              <a:rPr b="1" lang="en" sz="4800">
                <a:solidFill>
                  <a:srgbClr val="F33901"/>
                </a:solidFill>
              </a:rPr>
              <a:t>Introduction</a:t>
            </a:r>
            <a:endParaRPr sz="4800">
              <a:solidFill>
                <a:srgbClr val="F33901"/>
              </a:solidFill>
            </a:endParaRPr>
          </a:p>
        </p:txBody>
      </p:sp>
      <p:sp>
        <p:nvSpPr>
          <p:cNvPr id="171" name="Google Shape;171;p19"/>
          <p:cNvSpPr txBox="1"/>
          <p:nvPr>
            <p:ph idx="1" type="subTitle"/>
          </p:nvPr>
        </p:nvSpPr>
        <p:spPr>
          <a:xfrm>
            <a:off x="134850" y="2715475"/>
            <a:ext cx="4045200" cy="56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Include your subtitle here.</a:t>
            </a:r>
            <a:endParaRPr>
              <a:solidFill>
                <a:srgbClr val="43434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0"/>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Our</a:t>
            </a:r>
            <a:r>
              <a:rPr lang="en"/>
              <a:t> </a:t>
            </a:r>
            <a:r>
              <a:rPr b="1" lang="en">
                <a:solidFill>
                  <a:srgbClr val="F33901"/>
                </a:solidFill>
              </a:rPr>
              <a:t>Team</a:t>
            </a:r>
            <a:endParaRPr b="1">
              <a:solidFill>
                <a:srgbClr val="F33901"/>
              </a:solidFill>
            </a:endParaRPr>
          </a:p>
        </p:txBody>
      </p:sp>
      <p:grpSp>
        <p:nvGrpSpPr>
          <p:cNvPr id="177" name="Google Shape;177;p20"/>
          <p:cNvGrpSpPr/>
          <p:nvPr/>
        </p:nvGrpSpPr>
        <p:grpSpPr>
          <a:xfrm>
            <a:off x="695326" y="1200150"/>
            <a:ext cx="1619100" cy="1619100"/>
            <a:chOff x="733425" y="1428750"/>
            <a:chExt cx="1619100" cy="1619100"/>
          </a:xfrm>
        </p:grpSpPr>
        <p:sp>
          <p:nvSpPr>
            <p:cNvPr id="178" name="Google Shape;178;p20"/>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79" name="Google Shape;179;p20"/>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80" name="Google Shape;180;p20"/>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181" name="Google Shape;181;p20"/>
          <p:cNvGrpSpPr/>
          <p:nvPr/>
        </p:nvGrpSpPr>
        <p:grpSpPr>
          <a:xfrm>
            <a:off x="2730501" y="1200150"/>
            <a:ext cx="1619100" cy="1619100"/>
            <a:chOff x="733425" y="1428750"/>
            <a:chExt cx="1619100" cy="1619100"/>
          </a:xfrm>
        </p:grpSpPr>
        <p:sp>
          <p:nvSpPr>
            <p:cNvPr id="182" name="Google Shape;182;p20"/>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83" name="Google Shape;183;p20"/>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84" name="Google Shape;184;p20"/>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185" name="Google Shape;185;p20"/>
          <p:cNvGrpSpPr/>
          <p:nvPr/>
        </p:nvGrpSpPr>
        <p:grpSpPr>
          <a:xfrm>
            <a:off x="4765675" y="1200150"/>
            <a:ext cx="1619100" cy="1619100"/>
            <a:chOff x="733425" y="1428750"/>
            <a:chExt cx="1619100" cy="1619100"/>
          </a:xfrm>
        </p:grpSpPr>
        <p:sp>
          <p:nvSpPr>
            <p:cNvPr id="186" name="Google Shape;186;p20"/>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87" name="Google Shape;187;p20"/>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88" name="Google Shape;188;p20"/>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grpSp>
        <p:nvGrpSpPr>
          <p:cNvPr id="189" name="Google Shape;189;p20"/>
          <p:cNvGrpSpPr/>
          <p:nvPr/>
        </p:nvGrpSpPr>
        <p:grpSpPr>
          <a:xfrm>
            <a:off x="6800850" y="1200150"/>
            <a:ext cx="1619100" cy="1619100"/>
            <a:chOff x="733425" y="1428750"/>
            <a:chExt cx="1619100" cy="1619100"/>
          </a:xfrm>
        </p:grpSpPr>
        <p:sp>
          <p:nvSpPr>
            <p:cNvPr id="190" name="Google Shape;190;p20"/>
            <p:cNvSpPr/>
            <p:nvPr/>
          </p:nvSpPr>
          <p:spPr>
            <a:xfrm>
              <a:off x="804863" y="1500188"/>
              <a:ext cx="1476300" cy="1476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91" name="Google Shape;191;p20"/>
            <p:cNvSpPr/>
            <p:nvPr/>
          </p:nvSpPr>
          <p:spPr>
            <a:xfrm>
              <a:off x="733425" y="1428750"/>
              <a:ext cx="1619100" cy="1619100"/>
            </a:xfrm>
            <a:prstGeom prst="ellipse">
              <a:avLst/>
            </a:prstGeom>
            <a:solidFill>
              <a:srgbClr val="FFFFFF"/>
            </a:solidFill>
            <a:ln cap="flat" cmpd="sng" w="19050">
              <a:solidFill>
                <a:srgbClr val="D8D8D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sp>
          <p:nvSpPr>
            <p:cNvPr id="192" name="Google Shape;192;p20"/>
            <p:cNvSpPr/>
            <p:nvPr/>
          </p:nvSpPr>
          <p:spPr>
            <a:xfrm>
              <a:off x="809625" y="1495425"/>
              <a:ext cx="1476300" cy="1476300"/>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Open Sans"/>
                <a:ea typeface="Open Sans"/>
                <a:cs typeface="Open Sans"/>
                <a:sym typeface="Open Sans"/>
              </a:endParaRPr>
            </a:p>
          </p:txBody>
        </p:sp>
      </p:grpSp>
      <p:sp>
        <p:nvSpPr>
          <p:cNvPr id="193" name="Google Shape;193;p20"/>
          <p:cNvSpPr txBox="1"/>
          <p:nvPr/>
        </p:nvSpPr>
        <p:spPr>
          <a:xfrm>
            <a:off x="595313" y="2912410"/>
            <a:ext cx="1905000" cy="1077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1600" u="none" cap="none" strike="noStrike">
                <a:solidFill>
                  <a:srgbClr val="F33901"/>
                </a:solidFill>
                <a:latin typeface="Arvo"/>
                <a:ea typeface="Arvo"/>
                <a:cs typeface="Arvo"/>
                <a:sym typeface="Arvo"/>
              </a:rPr>
              <a:t>Name</a:t>
            </a:r>
            <a:endParaRPr>
              <a:solidFill>
                <a:srgbClr val="F33901"/>
              </a:solidFill>
              <a:latin typeface="Arvo"/>
              <a:ea typeface="Arvo"/>
              <a:cs typeface="Arvo"/>
              <a:sym typeface="Arvo"/>
            </a:endParaRPr>
          </a:p>
          <a:p>
            <a:pPr indent="0" lvl="0" marL="0" marR="0" rtl="0" algn="ctr">
              <a:spcBef>
                <a:spcPts val="0"/>
              </a:spcBef>
              <a:spcAft>
                <a:spcPts val="0"/>
              </a:spcAft>
              <a:buNone/>
            </a:pPr>
            <a:r>
              <a:rPr b="0" i="0" lang="en" sz="1200" u="none" cap="none" strike="noStrike">
                <a:solidFill>
                  <a:srgbClr val="434343"/>
                </a:solidFill>
                <a:latin typeface="Open Sans"/>
                <a:ea typeface="Open Sans"/>
                <a:cs typeface="Open Sans"/>
                <a:sym typeface="Open Sans"/>
              </a:rPr>
              <a:t>Designation</a:t>
            </a:r>
            <a:endParaRPr>
              <a:solidFill>
                <a:srgbClr val="434343"/>
              </a:solidFill>
              <a:latin typeface="Open Sans"/>
              <a:ea typeface="Open Sans"/>
              <a:cs typeface="Open Sans"/>
              <a:sym typeface="Open Sans"/>
            </a:endParaRPr>
          </a:p>
          <a:p>
            <a:pPr indent="0" lvl="0" marL="0" marR="0" rtl="0" algn="ctr">
              <a:spcBef>
                <a:spcPts val="0"/>
              </a:spcBef>
              <a:spcAft>
                <a:spcPts val="0"/>
              </a:spcAft>
              <a:buNone/>
            </a:pPr>
            <a:r>
              <a:t/>
            </a:r>
            <a:endParaRPr b="0" i="0" sz="1200" u="none" cap="none" strike="noStrike">
              <a:solidFill>
                <a:srgbClr val="434343"/>
              </a:solidFill>
              <a:latin typeface="Open Sans"/>
              <a:ea typeface="Open Sans"/>
              <a:cs typeface="Open Sans"/>
              <a:sym typeface="Open Sans"/>
            </a:endParaRPr>
          </a:p>
          <a:p>
            <a:pPr indent="0" lvl="0" marL="0" marR="0" rtl="0" algn="ctr">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sp>
        <p:nvSpPr>
          <p:cNvPr id="194" name="Google Shape;194;p20"/>
          <p:cNvSpPr txBox="1"/>
          <p:nvPr/>
        </p:nvSpPr>
        <p:spPr>
          <a:xfrm>
            <a:off x="2624138" y="2912410"/>
            <a:ext cx="1905000" cy="1077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1600" u="none" cap="none" strike="noStrike">
                <a:solidFill>
                  <a:srgbClr val="F33901"/>
                </a:solidFill>
                <a:latin typeface="Arvo"/>
                <a:ea typeface="Arvo"/>
                <a:cs typeface="Arvo"/>
                <a:sym typeface="Arvo"/>
              </a:rPr>
              <a:t>Name</a:t>
            </a:r>
            <a:endParaRPr>
              <a:solidFill>
                <a:srgbClr val="F33901"/>
              </a:solidFill>
              <a:latin typeface="Arvo"/>
              <a:ea typeface="Arvo"/>
              <a:cs typeface="Arvo"/>
              <a:sym typeface="Arvo"/>
            </a:endParaRPr>
          </a:p>
          <a:p>
            <a:pPr indent="0" lvl="0" marL="0" marR="0" rtl="0" algn="ctr">
              <a:spcBef>
                <a:spcPts val="0"/>
              </a:spcBef>
              <a:spcAft>
                <a:spcPts val="0"/>
              </a:spcAft>
              <a:buNone/>
            </a:pPr>
            <a:r>
              <a:rPr b="0" i="0" lang="en" sz="1200" u="none" cap="none" strike="noStrike">
                <a:solidFill>
                  <a:srgbClr val="434343"/>
                </a:solidFill>
                <a:latin typeface="Open Sans"/>
                <a:ea typeface="Open Sans"/>
                <a:cs typeface="Open Sans"/>
                <a:sym typeface="Open Sans"/>
              </a:rPr>
              <a:t>Designation</a:t>
            </a:r>
            <a:endParaRPr>
              <a:solidFill>
                <a:srgbClr val="434343"/>
              </a:solidFill>
              <a:latin typeface="Open Sans"/>
              <a:ea typeface="Open Sans"/>
              <a:cs typeface="Open Sans"/>
              <a:sym typeface="Open Sans"/>
            </a:endParaRPr>
          </a:p>
          <a:p>
            <a:pPr indent="0" lvl="0" marL="0" marR="0" rtl="0" algn="ctr">
              <a:spcBef>
                <a:spcPts val="0"/>
              </a:spcBef>
              <a:spcAft>
                <a:spcPts val="0"/>
              </a:spcAft>
              <a:buNone/>
            </a:pPr>
            <a:r>
              <a:t/>
            </a:r>
            <a:endParaRPr b="0" i="0" sz="1200" u="none" cap="none" strike="noStrike">
              <a:solidFill>
                <a:srgbClr val="434343"/>
              </a:solidFill>
              <a:latin typeface="Open Sans"/>
              <a:ea typeface="Open Sans"/>
              <a:cs typeface="Open Sans"/>
              <a:sym typeface="Open Sans"/>
            </a:endParaRPr>
          </a:p>
          <a:p>
            <a:pPr indent="0" lvl="0" marL="0" marR="0" rtl="0" algn="ctr">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sp>
        <p:nvSpPr>
          <p:cNvPr id="195" name="Google Shape;195;p20"/>
          <p:cNvSpPr txBox="1"/>
          <p:nvPr/>
        </p:nvSpPr>
        <p:spPr>
          <a:xfrm>
            <a:off x="4633913" y="2912410"/>
            <a:ext cx="1905000" cy="1077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1600" u="none" cap="none" strike="noStrike">
                <a:solidFill>
                  <a:srgbClr val="F33901"/>
                </a:solidFill>
                <a:latin typeface="Arvo"/>
                <a:ea typeface="Arvo"/>
                <a:cs typeface="Arvo"/>
                <a:sym typeface="Arvo"/>
              </a:rPr>
              <a:t>Name</a:t>
            </a:r>
            <a:endParaRPr>
              <a:solidFill>
                <a:srgbClr val="F33901"/>
              </a:solidFill>
              <a:latin typeface="Arvo"/>
              <a:ea typeface="Arvo"/>
              <a:cs typeface="Arvo"/>
              <a:sym typeface="Arvo"/>
            </a:endParaRPr>
          </a:p>
          <a:p>
            <a:pPr indent="0" lvl="0" marL="0" marR="0" rtl="0" algn="ctr">
              <a:spcBef>
                <a:spcPts val="0"/>
              </a:spcBef>
              <a:spcAft>
                <a:spcPts val="0"/>
              </a:spcAft>
              <a:buNone/>
            </a:pPr>
            <a:r>
              <a:rPr b="0" i="0" lang="en" sz="1200" u="none" cap="none" strike="noStrike">
                <a:solidFill>
                  <a:srgbClr val="434343"/>
                </a:solidFill>
                <a:latin typeface="Open Sans"/>
                <a:ea typeface="Open Sans"/>
                <a:cs typeface="Open Sans"/>
                <a:sym typeface="Open Sans"/>
              </a:rPr>
              <a:t>Designation</a:t>
            </a:r>
            <a:endParaRPr>
              <a:solidFill>
                <a:srgbClr val="434343"/>
              </a:solidFill>
              <a:latin typeface="Open Sans"/>
              <a:ea typeface="Open Sans"/>
              <a:cs typeface="Open Sans"/>
              <a:sym typeface="Open Sans"/>
            </a:endParaRPr>
          </a:p>
          <a:p>
            <a:pPr indent="0" lvl="0" marL="0" marR="0" rtl="0" algn="ctr">
              <a:spcBef>
                <a:spcPts val="0"/>
              </a:spcBef>
              <a:spcAft>
                <a:spcPts val="0"/>
              </a:spcAft>
              <a:buNone/>
            </a:pPr>
            <a:r>
              <a:t/>
            </a:r>
            <a:endParaRPr b="0" i="0" sz="1200" u="none" cap="none" strike="noStrike">
              <a:solidFill>
                <a:srgbClr val="434343"/>
              </a:solidFill>
              <a:latin typeface="Open Sans"/>
              <a:ea typeface="Open Sans"/>
              <a:cs typeface="Open Sans"/>
              <a:sym typeface="Open Sans"/>
            </a:endParaRPr>
          </a:p>
          <a:p>
            <a:pPr indent="0" lvl="0" marL="0" marR="0" rtl="0" algn="ctr">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sp>
        <p:nvSpPr>
          <p:cNvPr id="196" name="Google Shape;196;p20"/>
          <p:cNvSpPr txBox="1"/>
          <p:nvPr/>
        </p:nvSpPr>
        <p:spPr>
          <a:xfrm>
            <a:off x="6643688" y="2912410"/>
            <a:ext cx="1905000" cy="1077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1600" u="none" cap="none" strike="noStrike">
                <a:solidFill>
                  <a:srgbClr val="F33901"/>
                </a:solidFill>
                <a:latin typeface="Arvo"/>
                <a:ea typeface="Arvo"/>
                <a:cs typeface="Arvo"/>
                <a:sym typeface="Arvo"/>
              </a:rPr>
              <a:t>Name</a:t>
            </a:r>
            <a:endParaRPr>
              <a:solidFill>
                <a:srgbClr val="F33901"/>
              </a:solidFill>
              <a:latin typeface="Arvo"/>
              <a:ea typeface="Arvo"/>
              <a:cs typeface="Arvo"/>
              <a:sym typeface="Arvo"/>
            </a:endParaRPr>
          </a:p>
          <a:p>
            <a:pPr indent="0" lvl="0" marL="0" marR="0" rtl="0" algn="ctr">
              <a:spcBef>
                <a:spcPts val="0"/>
              </a:spcBef>
              <a:spcAft>
                <a:spcPts val="0"/>
              </a:spcAft>
              <a:buNone/>
            </a:pPr>
            <a:r>
              <a:rPr b="0" i="0" lang="en" sz="1200" u="none" cap="none" strike="noStrike">
                <a:solidFill>
                  <a:srgbClr val="434343"/>
                </a:solidFill>
                <a:latin typeface="Open Sans"/>
                <a:ea typeface="Open Sans"/>
                <a:cs typeface="Open Sans"/>
                <a:sym typeface="Open Sans"/>
              </a:rPr>
              <a:t>Designation</a:t>
            </a:r>
            <a:endParaRPr>
              <a:solidFill>
                <a:srgbClr val="434343"/>
              </a:solidFill>
              <a:latin typeface="Open Sans"/>
              <a:ea typeface="Open Sans"/>
              <a:cs typeface="Open Sans"/>
              <a:sym typeface="Open Sans"/>
            </a:endParaRPr>
          </a:p>
          <a:p>
            <a:pPr indent="0" lvl="0" marL="0" marR="0" rtl="0" algn="ctr">
              <a:spcBef>
                <a:spcPts val="0"/>
              </a:spcBef>
              <a:spcAft>
                <a:spcPts val="0"/>
              </a:spcAft>
              <a:buNone/>
            </a:pPr>
            <a:r>
              <a:t/>
            </a:r>
            <a:endParaRPr b="0" i="0" sz="1200" u="none" cap="none" strike="noStrike">
              <a:solidFill>
                <a:srgbClr val="434343"/>
              </a:solidFill>
              <a:latin typeface="Open Sans"/>
              <a:ea typeface="Open Sans"/>
              <a:cs typeface="Open Sans"/>
              <a:sym typeface="Open Sans"/>
            </a:endParaRPr>
          </a:p>
          <a:p>
            <a:pPr indent="0" lvl="0" marL="0" marR="0" rtl="0" algn="ctr">
              <a:spcBef>
                <a:spcPts val="0"/>
              </a:spcBef>
              <a:spcAft>
                <a:spcPts val="0"/>
              </a:spcAft>
              <a:buNone/>
            </a:pPr>
            <a:r>
              <a:rPr b="0" i="0" lang="en" sz="1100" u="none" cap="none" strike="noStrike">
                <a:solidFill>
                  <a:srgbClr val="434343"/>
                </a:solidFill>
                <a:latin typeface="Open Sans"/>
                <a:ea typeface="Open Sans"/>
                <a:cs typeface="Open Sans"/>
                <a:sym typeface="Open Sans"/>
              </a:rPr>
              <a:t>This is a sample text. Insert your desired text here.</a:t>
            </a:r>
            <a:endParaRPr>
              <a:solidFill>
                <a:srgbClr val="434343"/>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21"/>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Our</a:t>
            </a:r>
            <a:r>
              <a:rPr lang="en"/>
              <a:t> </a:t>
            </a:r>
            <a:r>
              <a:rPr b="1" lang="en">
                <a:solidFill>
                  <a:srgbClr val="F33901"/>
                </a:solidFill>
              </a:rPr>
              <a:t>Services</a:t>
            </a:r>
            <a:endParaRPr b="1">
              <a:solidFill>
                <a:srgbClr val="F33901"/>
              </a:solidFill>
            </a:endParaRPr>
          </a:p>
        </p:txBody>
      </p:sp>
      <p:sp>
        <p:nvSpPr>
          <p:cNvPr id="202" name="Google Shape;202;p21"/>
          <p:cNvSpPr/>
          <p:nvPr/>
        </p:nvSpPr>
        <p:spPr>
          <a:xfrm>
            <a:off x="562000" y="1028700"/>
            <a:ext cx="2626800" cy="1468800"/>
          </a:xfrm>
          <a:prstGeom prst="rect">
            <a:avLst/>
          </a:prstGeom>
          <a:solidFill>
            <a:srgbClr val="F339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New innovative processes created over industry best practices.</a:t>
            </a:r>
            <a:endParaRPr>
              <a:solidFill>
                <a:srgbClr val="FFFFFF"/>
              </a:solidFill>
              <a:latin typeface="Open Sans"/>
              <a:ea typeface="Open Sans"/>
              <a:cs typeface="Open Sans"/>
              <a:sym typeface="Open Sans"/>
            </a:endParaRPr>
          </a:p>
        </p:txBody>
      </p:sp>
      <p:sp>
        <p:nvSpPr>
          <p:cNvPr id="203" name="Google Shape;203;p21"/>
          <p:cNvSpPr/>
          <p:nvPr/>
        </p:nvSpPr>
        <p:spPr>
          <a:xfrm>
            <a:off x="3258600" y="2572400"/>
            <a:ext cx="2626800" cy="1468800"/>
          </a:xfrm>
          <a:prstGeom prst="rect">
            <a:avLst/>
          </a:prstGeom>
          <a:solidFill>
            <a:srgbClr val="F339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Global solutions for the new interconnected world.</a:t>
            </a:r>
            <a:endParaRPr>
              <a:solidFill>
                <a:srgbClr val="FFFFFF"/>
              </a:solidFill>
              <a:latin typeface="Open Sans"/>
              <a:ea typeface="Open Sans"/>
              <a:cs typeface="Open Sans"/>
              <a:sym typeface="Open Sans"/>
            </a:endParaRPr>
          </a:p>
        </p:txBody>
      </p:sp>
      <p:sp>
        <p:nvSpPr>
          <p:cNvPr id="204" name="Google Shape;204;p21"/>
          <p:cNvSpPr/>
          <p:nvPr/>
        </p:nvSpPr>
        <p:spPr>
          <a:xfrm>
            <a:off x="5955200" y="1028700"/>
            <a:ext cx="2626800" cy="1468800"/>
          </a:xfrm>
          <a:prstGeom prst="rect">
            <a:avLst/>
          </a:prstGeom>
          <a:solidFill>
            <a:srgbClr val="F3390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pen Sans"/>
                <a:ea typeface="Open Sans"/>
                <a:cs typeface="Open Sans"/>
                <a:sym typeface="Open Sans"/>
              </a:rPr>
              <a:t>Professional consultancy services from top of the line resources.</a:t>
            </a:r>
            <a:endParaRPr>
              <a:solidFill>
                <a:srgbClr val="FFFFFF"/>
              </a:solidFill>
              <a:latin typeface="Open Sans"/>
              <a:ea typeface="Open Sans"/>
              <a:cs typeface="Open Sans"/>
              <a:sym typeface="Open Sans"/>
            </a:endParaRPr>
          </a:p>
        </p:txBody>
      </p:sp>
      <p:pic>
        <p:nvPicPr>
          <p:cNvPr descr="business-561388.jpg" id="205" name="Google Shape;205;p21"/>
          <p:cNvPicPr preferRelativeResize="0"/>
          <p:nvPr/>
        </p:nvPicPr>
        <p:blipFill rotWithShape="1">
          <a:blip r:embed="rId3">
            <a:alphaModFix/>
          </a:blip>
          <a:srcRect b="10449" l="5695" r="0" t="10449"/>
          <a:stretch/>
        </p:blipFill>
        <p:spPr>
          <a:xfrm>
            <a:off x="562000" y="2572400"/>
            <a:ext cx="2626800" cy="1468800"/>
          </a:xfrm>
          <a:prstGeom prst="rect">
            <a:avLst/>
          </a:prstGeom>
          <a:noFill/>
          <a:ln>
            <a:noFill/>
          </a:ln>
        </p:spPr>
      </p:pic>
      <p:pic>
        <p:nvPicPr>
          <p:cNvPr descr="city-984268_1920.jpg" id="206" name="Google Shape;206;p21"/>
          <p:cNvPicPr preferRelativeResize="0"/>
          <p:nvPr/>
        </p:nvPicPr>
        <p:blipFill rotWithShape="1">
          <a:blip r:embed="rId4">
            <a:alphaModFix/>
          </a:blip>
          <a:srcRect b="16128" l="0" r="0" t="0"/>
          <a:stretch/>
        </p:blipFill>
        <p:spPr>
          <a:xfrm>
            <a:off x="3258600" y="1028700"/>
            <a:ext cx="2626800" cy="1468800"/>
          </a:xfrm>
          <a:prstGeom prst="rect">
            <a:avLst/>
          </a:prstGeom>
          <a:noFill/>
          <a:ln>
            <a:noFill/>
          </a:ln>
        </p:spPr>
      </p:pic>
      <p:pic>
        <p:nvPicPr>
          <p:cNvPr descr="typing-690856.jpg" id="207" name="Google Shape;207;p21"/>
          <p:cNvPicPr preferRelativeResize="0"/>
          <p:nvPr/>
        </p:nvPicPr>
        <p:blipFill rotWithShape="1">
          <a:blip r:embed="rId5">
            <a:alphaModFix/>
          </a:blip>
          <a:srcRect b="16128" l="0" r="0" t="0"/>
          <a:stretch/>
        </p:blipFill>
        <p:spPr>
          <a:xfrm>
            <a:off x="5955200" y="2572400"/>
            <a:ext cx="2626798" cy="146880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22"/>
          <p:cNvSpPr/>
          <p:nvPr/>
        </p:nvSpPr>
        <p:spPr>
          <a:xfrm>
            <a:off x="5114925" y="1035825"/>
            <a:ext cx="3591000" cy="65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213" name="Google Shape;213;p22"/>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Success</a:t>
            </a:r>
            <a:r>
              <a:rPr lang="en"/>
              <a:t> </a:t>
            </a:r>
            <a:r>
              <a:rPr b="1" lang="en">
                <a:solidFill>
                  <a:srgbClr val="F33901"/>
                </a:solidFill>
              </a:rPr>
              <a:t>Case</a:t>
            </a:r>
            <a:endParaRPr b="1">
              <a:solidFill>
                <a:srgbClr val="F33901"/>
              </a:solidFill>
            </a:endParaRPr>
          </a:p>
        </p:txBody>
      </p:sp>
      <p:pic>
        <p:nvPicPr>
          <p:cNvPr descr="ipad-632394_1920.jpg" id="214" name="Google Shape;214;p22"/>
          <p:cNvPicPr preferRelativeResize="0"/>
          <p:nvPr/>
        </p:nvPicPr>
        <p:blipFill>
          <a:blip r:embed="rId3">
            <a:alphaModFix/>
          </a:blip>
          <a:stretch>
            <a:fillRect/>
          </a:stretch>
        </p:blipFill>
        <p:spPr>
          <a:xfrm>
            <a:off x="419134" y="1035825"/>
            <a:ext cx="4582915" cy="3043349"/>
          </a:xfrm>
          <a:prstGeom prst="rect">
            <a:avLst/>
          </a:prstGeom>
          <a:noFill/>
          <a:ln>
            <a:noFill/>
          </a:ln>
        </p:spPr>
      </p:pic>
      <p:sp>
        <p:nvSpPr>
          <p:cNvPr id="215" name="Google Shape;215;p22"/>
          <p:cNvSpPr/>
          <p:nvPr/>
        </p:nvSpPr>
        <p:spPr>
          <a:xfrm>
            <a:off x="5114925" y="1833575"/>
            <a:ext cx="3591000" cy="65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216" name="Google Shape;216;p22"/>
          <p:cNvSpPr/>
          <p:nvPr/>
        </p:nvSpPr>
        <p:spPr>
          <a:xfrm>
            <a:off x="5114925" y="2631325"/>
            <a:ext cx="3591000" cy="65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217" name="Google Shape;217;p22"/>
          <p:cNvSpPr/>
          <p:nvPr/>
        </p:nvSpPr>
        <p:spPr>
          <a:xfrm>
            <a:off x="5114925" y="3429075"/>
            <a:ext cx="3591000" cy="650100"/>
          </a:xfrm>
          <a:prstGeom prst="rect">
            <a:avLst/>
          </a:prstGeom>
          <a:solidFill>
            <a:srgbClr val="F33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Open Sans"/>
              <a:ea typeface="Open Sans"/>
              <a:cs typeface="Open Sans"/>
              <a:sym typeface="Open Sans"/>
            </a:endParaRPr>
          </a:p>
        </p:txBody>
      </p:sp>
      <p:sp>
        <p:nvSpPr>
          <p:cNvPr id="218" name="Google Shape;218;p22"/>
          <p:cNvSpPr/>
          <p:nvPr/>
        </p:nvSpPr>
        <p:spPr>
          <a:xfrm>
            <a:off x="5253054" y="1144975"/>
            <a:ext cx="433850" cy="431800"/>
          </a:xfrm>
          <a:custGeom>
            <a:rect b="b" l="l" r="r" t="t"/>
            <a:pathLst>
              <a:path extrusionOk="0" h="333" w="334">
                <a:moveTo>
                  <a:pt x="285" y="50"/>
                </a:moveTo>
                <a:cubicBezTo>
                  <a:pt x="262" y="73"/>
                  <a:pt x="262" y="73"/>
                  <a:pt x="262" y="73"/>
                </a:cubicBezTo>
                <a:cubicBezTo>
                  <a:pt x="285" y="96"/>
                  <a:pt x="300" y="130"/>
                  <a:pt x="300" y="168"/>
                </a:cubicBezTo>
                <a:cubicBezTo>
                  <a:pt x="300" y="241"/>
                  <a:pt x="240" y="301"/>
                  <a:pt x="167" y="301"/>
                </a:cubicBezTo>
                <a:cubicBezTo>
                  <a:pt x="94" y="301"/>
                  <a:pt x="34" y="241"/>
                  <a:pt x="34" y="168"/>
                </a:cubicBezTo>
                <a:cubicBezTo>
                  <a:pt x="34" y="100"/>
                  <a:pt x="85" y="45"/>
                  <a:pt x="150" y="36"/>
                </a:cubicBezTo>
                <a:cubicBezTo>
                  <a:pt x="150" y="70"/>
                  <a:pt x="150" y="70"/>
                  <a:pt x="150" y="70"/>
                </a:cubicBezTo>
                <a:cubicBezTo>
                  <a:pt x="104" y="78"/>
                  <a:pt x="67" y="118"/>
                  <a:pt x="67" y="168"/>
                </a:cubicBezTo>
                <a:cubicBezTo>
                  <a:pt x="67" y="223"/>
                  <a:pt x="112" y="268"/>
                  <a:pt x="167" y="268"/>
                </a:cubicBezTo>
                <a:cubicBezTo>
                  <a:pt x="222" y="268"/>
                  <a:pt x="267" y="223"/>
                  <a:pt x="267" y="168"/>
                </a:cubicBezTo>
                <a:cubicBezTo>
                  <a:pt x="267" y="140"/>
                  <a:pt x="255" y="115"/>
                  <a:pt x="237" y="98"/>
                </a:cubicBezTo>
                <a:cubicBezTo>
                  <a:pt x="214" y="121"/>
                  <a:pt x="214" y="121"/>
                  <a:pt x="214" y="121"/>
                </a:cubicBezTo>
                <a:cubicBezTo>
                  <a:pt x="225" y="133"/>
                  <a:pt x="234" y="150"/>
                  <a:pt x="234" y="168"/>
                </a:cubicBezTo>
                <a:cubicBezTo>
                  <a:pt x="234" y="205"/>
                  <a:pt x="204" y="235"/>
                  <a:pt x="167" y="235"/>
                </a:cubicBezTo>
                <a:cubicBezTo>
                  <a:pt x="130" y="235"/>
                  <a:pt x="100" y="205"/>
                  <a:pt x="100" y="168"/>
                </a:cubicBezTo>
                <a:cubicBezTo>
                  <a:pt x="100" y="136"/>
                  <a:pt x="122" y="111"/>
                  <a:pt x="150" y="103"/>
                </a:cubicBezTo>
                <a:cubicBezTo>
                  <a:pt x="150" y="138"/>
                  <a:pt x="150" y="138"/>
                  <a:pt x="150" y="138"/>
                </a:cubicBezTo>
                <a:cubicBezTo>
                  <a:pt x="140" y="145"/>
                  <a:pt x="134" y="155"/>
                  <a:pt x="134" y="166"/>
                </a:cubicBezTo>
                <a:cubicBezTo>
                  <a:pt x="134" y="185"/>
                  <a:pt x="149" y="200"/>
                  <a:pt x="167" y="200"/>
                </a:cubicBezTo>
                <a:cubicBezTo>
                  <a:pt x="185" y="200"/>
                  <a:pt x="200" y="185"/>
                  <a:pt x="200" y="166"/>
                </a:cubicBezTo>
                <a:cubicBezTo>
                  <a:pt x="200" y="155"/>
                  <a:pt x="194" y="143"/>
                  <a:pt x="184" y="138"/>
                </a:cubicBezTo>
                <a:cubicBezTo>
                  <a:pt x="184" y="0"/>
                  <a:pt x="184" y="0"/>
                  <a:pt x="184" y="0"/>
                </a:cubicBezTo>
                <a:cubicBezTo>
                  <a:pt x="167" y="0"/>
                  <a:pt x="167" y="0"/>
                  <a:pt x="167" y="0"/>
                </a:cubicBezTo>
                <a:cubicBezTo>
                  <a:pt x="75" y="0"/>
                  <a:pt x="0" y="75"/>
                  <a:pt x="0" y="166"/>
                </a:cubicBezTo>
                <a:cubicBezTo>
                  <a:pt x="0" y="258"/>
                  <a:pt x="75" y="333"/>
                  <a:pt x="167" y="333"/>
                </a:cubicBezTo>
                <a:cubicBezTo>
                  <a:pt x="259" y="333"/>
                  <a:pt x="334" y="258"/>
                  <a:pt x="334" y="166"/>
                </a:cubicBezTo>
                <a:cubicBezTo>
                  <a:pt x="334" y="121"/>
                  <a:pt x="315" y="80"/>
                  <a:pt x="285" y="5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19" name="Google Shape;219;p22"/>
          <p:cNvSpPr/>
          <p:nvPr/>
        </p:nvSpPr>
        <p:spPr>
          <a:xfrm>
            <a:off x="5319567" y="1942727"/>
            <a:ext cx="300823" cy="431800"/>
          </a:xfrm>
          <a:custGeom>
            <a:rect b="b" l="l" r="r" t="t"/>
            <a:pathLst>
              <a:path extrusionOk="0" h="334" w="233">
                <a:moveTo>
                  <a:pt x="116" y="0"/>
                </a:moveTo>
                <a:cubicBezTo>
                  <a:pt x="51" y="0"/>
                  <a:pt x="0" y="52"/>
                  <a:pt x="0" y="117"/>
                </a:cubicBezTo>
                <a:cubicBezTo>
                  <a:pt x="0" y="204"/>
                  <a:pt x="116" y="334"/>
                  <a:pt x="116" y="334"/>
                </a:cubicBezTo>
                <a:cubicBezTo>
                  <a:pt x="116" y="334"/>
                  <a:pt x="233" y="204"/>
                  <a:pt x="233" y="117"/>
                </a:cubicBezTo>
                <a:cubicBezTo>
                  <a:pt x="233" y="54"/>
                  <a:pt x="181" y="0"/>
                  <a:pt x="116" y="0"/>
                </a:cubicBezTo>
                <a:close/>
                <a:moveTo>
                  <a:pt x="116" y="159"/>
                </a:moveTo>
                <a:cubicBezTo>
                  <a:pt x="93" y="159"/>
                  <a:pt x="75" y="140"/>
                  <a:pt x="75" y="117"/>
                </a:cubicBezTo>
                <a:cubicBezTo>
                  <a:pt x="75" y="94"/>
                  <a:pt x="93" y="75"/>
                  <a:pt x="116" y="75"/>
                </a:cubicBezTo>
                <a:cubicBezTo>
                  <a:pt x="140" y="75"/>
                  <a:pt x="158" y="94"/>
                  <a:pt x="158" y="117"/>
                </a:cubicBezTo>
                <a:cubicBezTo>
                  <a:pt x="158" y="140"/>
                  <a:pt x="140" y="159"/>
                  <a:pt x="116" y="159"/>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20" name="Google Shape;220;p22"/>
          <p:cNvSpPr/>
          <p:nvPr/>
        </p:nvSpPr>
        <p:spPr>
          <a:xfrm>
            <a:off x="5268366" y="2822225"/>
            <a:ext cx="403225" cy="268288"/>
          </a:xfrm>
          <a:custGeom>
            <a:rect b="b" l="l" r="r" t="t"/>
            <a:pathLst>
              <a:path extrusionOk="0" h="267" w="400">
                <a:moveTo>
                  <a:pt x="323" y="100"/>
                </a:moveTo>
                <a:cubicBezTo>
                  <a:pt x="312" y="42"/>
                  <a:pt x="262" y="0"/>
                  <a:pt x="200" y="0"/>
                </a:cubicBezTo>
                <a:cubicBezTo>
                  <a:pt x="152" y="0"/>
                  <a:pt x="110" y="27"/>
                  <a:pt x="90" y="67"/>
                </a:cubicBezTo>
                <a:cubicBezTo>
                  <a:pt x="40" y="72"/>
                  <a:pt x="0" y="115"/>
                  <a:pt x="0" y="167"/>
                </a:cubicBezTo>
                <a:cubicBezTo>
                  <a:pt x="0" y="222"/>
                  <a:pt x="45" y="267"/>
                  <a:pt x="100" y="267"/>
                </a:cubicBezTo>
                <a:cubicBezTo>
                  <a:pt x="317" y="267"/>
                  <a:pt x="317" y="267"/>
                  <a:pt x="317" y="267"/>
                </a:cubicBezTo>
                <a:cubicBezTo>
                  <a:pt x="363" y="267"/>
                  <a:pt x="400" y="230"/>
                  <a:pt x="400" y="184"/>
                </a:cubicBezTo>
                <a:cubicBezTo>
                  <a:pt x="400" y="139"/>
                  <a:pt x="365" y="102"/>
                  <a:pt x="323" y="100"/>
                </a:cubicBezTo>
                <a:close/>
                <a:moveTo>
                  <a:pt x="233" y="149"/>
                </a:moveTo>
                <a:cubicBezTo>
                  <a:pt x="233" y="215"/>
                  <a:pt x="233" y="215"/>
                  <a:pt x="233" y="215"/>
                </a:cubicBezTo>
                <a:cubicBezTo>
                  <a:pt x="167" y="215"/>
                  <a:pt x="167" y="215"/>
                  <a:pt x="167" y="215"/>
                </a:cubicBezTo>
                <a:cubicBezTo>
                  <a:pt x="167" y="149"/>
                  <a:pt x="167" y="149"/>
                  <a:pt x="167" y="149"/>
                </a:cubicBezTo>
                <a:cubicBezTo>
                  <a:pt x="117" y="149"/>
                  <a:pt x="117" y="149"/>
                  <a:pt x="117" y="149"/>
                </a:cubicBezTo>
                <a:cubicBezTo>
                  <a:pt x="200" y="65"/>
                  <a:pt x="200" y="65"/>
                  <a:pt x="200" y="65"/>
                </a:cubicBezTo>
                <a:cubicBezTo>
                  <a:pt x="283" y="149"/>
                  <a:pt x="283" y="149"/>
                  <a:pt x="283" y="149"/>
                </a:cubicBezTo>
                <a:lnTo>
                  <a:pt x="233" y="149"/>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21" name="Google Shape;221;p22"/>
          <p:cNvSpPr/>
          <p:nvPr/>
        </p:nvSpPr>
        <p:spPr>
          <a:xfrm>
            <a:off x="5268366" y="3552550"/>
            <a:ext cx="403225" cy="403198"/>
          </a:xfrm>
          <a:custGeom>
            <a:rect b="b" l="l" r="r" t="t"/>
            <a:pathLst>
              <a:path extrusionOk="0" h="333" w="334">
                <a:moveTo>
                  <a:pt x="100" y="266"/>
                </a:moveTo>
                <a:cubicBezTo>
                  <a:pt x="82" y="266"/>
                  <a:pt x="67" y="281"/>
                  <a:pt x="67" y="300"/>
                </a:cubicBezTo>
                <a:cubicBezTo>
                  <a:pt x="67" y="318"/>
                  <a:pt x="82" y="333"/>
                  <a:pt x="100" y="333"/>
                </a:cubicBezTo>
                <a:cubicBezTo>
                  <a:pt x="119" y="333"/>
                  <a:pt x="134" y="318"/>
                  <a:pt x="134" y="300"/>
                </a:cubicBezTo>
                <a:cubicBezTo>
                  <a:pt x="134" y="281"/>
                  <a:pt x="119" y="266"/>
                  <a:pt x="100" y="266"/>
                </a:cubicBezTo>
                <a:close/>
                <a:moveTo>
                  <a:pt x="0" y="0"/>
                </a:moveTo>
                <a:cubicBezTo>
                  <a:pt x="0" y="33"/>
                  <a:pt x="0" y="33"/>
                  <a:pt x="0" y="33"/>
                </a:cubicBezTo>
                <a:cubicBezTo>
                  <a:pt x="34" y="33"/>
                  <a:pt x="34" y="33"/>
                  <a:pt x="34" y="33"/>
                </a:cubicBezTo>
                <a:cubicBezTo>
                  <a:pt x="94" y="160"/>
                  <a:pt x="94" y="160"/>
                  <a:pt x="94" y="160"/>
                </a:cubicBezTo>
                <a:cubicBezTo>
                  <a:pt x="70" y="201"/>
                  <a:pt x="70" y="201"/>
                  <a:pt x="70" y="201"/>
                </a:cubicBezTo>
                <a:cubicBezTo>
                  <a:pt x="67" y="206"/>
                  <a:pt x="67" y="211"/>
                  <a:pt x="67" y="218"/>
                </a:cubicBezTo>
                <a:cubicBezTo>
                  <a:pt x="67" y="236"/>
                  <a:pt x="82" y="251"/>
                  <a:pt x="100" y="251"/>
                </a:cubicBezTo>
                <a:cubicBezTo>
                  <a:pt x="300" y="251"/>
                  <a:pt x="300" y="251"/>
                  <a:pt x="300" y="251"/>
                </a:cubicBezTo>
                <a:cubicBezTo>
                  <a:pt x="300" y="218"/>
                  <a:pt x="300" y="218"/>
                  <a:pt x="300" y="218"/>
                </a:cubicBezTo>
                <a:cubicBezTo>
                  <a:pt x="107" y="218"/>
                  <a:pt x="107" y="218"/>
                  <a:pt x="107" y="218"/>
                </a:cubicBezTo>
                <a:cubicBezTo>
                  <a:pt x="105" y="218"/>
                  <a:pt x="104" y="216"/>
                  <a:pt x="104" y="215"/>
                </a:cubicBezTo>
                <a:cubicBezTo>
                  <a:pt x="104" y="213"/>
                  <a:pt x="104" y="213"/>
                  <a:pt x="104" y="213"/>
                </a:cubicBezTo>
                <a:cubicBezTo>
                  <a:pt x="119" y="186"/>
                  <a:pt x="119" y="186"/>
                  <a:pt x="119" y="186"/>
                </a:cubicBezTo>
                <a:cubicBezTo>
                  <a:pt x="242" y="186"/>
                  <a:pt x="242" y="186"/>
                  <a:pt x="242" y="186"/>
                </a:cubicBezTo>
                <a:cubicBezTo>
                  <a:pt x="255" y="186"/>
                  <a:pt x="265" y="180"/>
                  <a:pt x="272" y="170"/>
                </a:cubicBezTo>
                <a:cubicBezTo>
                  <a:pt x="332" y="61"/>
                  <a:pt x="332" y="61"/>
                  <a:pt x="332" y="61"/>
                </a:cubicBezTo>
                <a:cubicBezTo>
                  <a:pt x="334" y="60"/>
                  <a:pt x="334" y="56"/>
                  <a:pt x="334" y="53"/>
                </a:cubicBezTo>
                <a:cubicBezTo>
                  <a:pt x="334" y="45"/>
                  <a:pt x="325" y="36"/>
                  <a:pt x="317" y="36"/>
                </a:cubicBezTo>
                <a:cubicBezTo>
                  <a:pt x="70" y="36"/>
                  <a:pt x="70" y="36"/>
                  <a:pt x="70" y="36"/>
                </a:cubicBezTo>
                <a:cubicBezTo>
                  <a:pt x="55" y="3"/>
                  <a:pt x="55" y="3"/>
                  <a:pt x="55" y="3"/>
                </a:cubicBezTo>
                <a:cubicBezTo>
                  <a:pt x="55" y="0"/>
                  <a:pt x="0" y="0"/>
                  <a:pt x="0" y="0"/>
                </a:cubicBezTo>
                <a:close/>
                <a:moveTo>
                  <a:pt x="267" y="266"/>
                </a:moveTo>
                <a:cubicBezTo>
                  <a:pt x="249" y="266"/>
                  <a:pt x="234" y="281"/>
                  <a:pt x="234" y="300"/>
                </a:cubicBezTo>
                <a:cubicBezTo>
                  <a:pt x="234" y="318"/>
                  <a:pt x="249" y="333"/>
                  <a:pt x="267" y="333"/>
                </a:cubicBezTo>
                <a:cubicBezTo>
                  <a:pt x="285" y="333"/>
                  <a:pt x="300" y="318"/>
                  <a:pt x="300" y="300"/>
                </a:cubicBezTo>
                <a:cubicBezTo>
                  <a:pt x="300" y="281"/>
                  <a:pt x="285" y="266"/>
                  <a:pt x="267" y="2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22" name="Google Shape;222;p22"/>
          <p:cNvSpPr txBox="1"/>
          <p:nvPr/>
        </p:nvSpPr>
        <p:spPr>
          <a:xfrm>
            <a:off x="5762625" y="1203375"/>
            <a:ext cx="25908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
        <p:nvSpPr>
          <p:cNvPr id="223" name="Google Shape;223;p22"/>
          <p:cNvSpPr txBox="1"/>
          <p:nvPr/>
        </p:nvSpPr>
        <p:spPr>
          <a:xfrm>
            <a:off x="5762625" y="2001125"/>
            <a:ext cx="25908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
        <p:nvSpPr>
          <p:cNvPr id="224" name="Google Shape;224;p22"/>
          <p:cNvSpPr txBox="1"/>
          <p:nvPr/>
        </p:nvSpPr>
        <p:spPr>
          <a:xfrm>
            <a:off x="5762625" y="2798875"/>
            <a:ext cx="25908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
        <p:nvSpPr>
          <p:cNvPr id="225" name="Google Shape;225;p22"/>
          <p:cNvSpPr txBox="1"/>
          <p:nvPr/>
        </p:nvSpPr>
        <p:spPr>
          <a:xfrm>
            <a:off x="5762625" y="3596625"/>
            <a:ext cx="2590800" cy="31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Open Sans"/>
                <a:ea typeface="Open Sans"/>
                <a:cs typeface="Open Sans"/>
                <a:sym typeface="Open Sans"/>
              </a:rPr>
              <a:t>This is a text placeholder.</a:t>
            </a:r>
            <a:endParaRPr sz="1200">
              <a:solidFill>
                <a:srgbClr val="FFFFFF"/>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23"/>
          <p:cNvSpPr txBox="1"/>
          <p:nvPr>
            <p:ph type="title"/>
          </p:nvPr>
        </p:nvSpPr>
        <p:spPr>
          <a:xfrm>
            <a:off x="311700" y="1826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Our</a:t>
            </a:r>
            <a:r>
              <a:rPr lang="en"/>
              <a:t> </a:t>
            </a:r>
            <a:r>
              <a:rPr b="1" lang="en">
                <a:solidFill>
                  <a:srgbClr val="F33901"/>
                </a:solidFill>
              </a:rPr>
              <a:t>Process</a:t>
            </a:r>
            <a:endParaRPr b="1">
              <a:solidFill>
                <a:srgbClr val="F33901"/>
              </a:solidFill>
            </a:endParaRPr>
          </a:p>
        </p:txBody>
      </p:sp>
      <p:sp>
        <p:nvSpPr>
          <p:cNvPr id="231" name="Google Shape;231;p23"/>
          <p:cNvSpPr/>
          <p:nvPr/>
        </p:nvSpPr>
        <p:spPr>
          <a:xfrm rot="-5400000">
            <a:off x="633863" y="1445575"/>
            <a:ext cx="1389525" cy="1938600"/>
          </a:xfrm>
          <a:prstGeom prst="flowChartOffpageConnector">
            <a:avLst/>
          </a:prstGeom>
          <a:solidFill>
            <a:srgbClr val="F33901"/>
          </a:solidFill>
          <a:ln cap="flat" cmpd="sng" w="9525">
            <a:solidFill>
              <a:srgbClr val="F339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3"/>
          <p:cNvSpPr/>
          <p:nvPr/>
        </p:nvSpPr>
        <p:spPr>
          <a:xfrm>
            <a:off x="6822524" y="1714800"/>
            <a:ext cx="1962150" cy="1400175"/>
          </a:xfrm>
          <a:custGeom>
            <a:rect b="b" l="l" r="r" t="t"/>
            <a:pathLst>
              <a:path extrusionOk="0" h="56007" w="78486">
                <a:moveTo>
                  <a:pt x="0" y="56007"/>
                </a:moveTo>
                <a:lnTo>
                  <a:pt x="16383" y="27813"/>
                </a:lnTo>
                <a:lnTo>
                  <a:pt x="762" y="0"/>
                </a:lnTo>
                <a:lnTo>
                  <a:pt x="78486" y="0"/>
                </a:lnTo>
                <a:lnTo>
                  <a:pt x="78486" y="56007"/>
                </a:lnTo>
                <a:close/>
              </a:path>
            </a:pathLst>
          </a:custGeom>
          <a:solidFill>
            <a:srgbClr val="434343"/>
          </a:solidFill>
          <a:ln cap="flat" cmpd="sng" w="9525">
            <a:solidFill>
              <a:srgbClr val="434343"/>
            </a:solidFill>
            <a:prstDash val="solid"/>
            <a:round/>
            <a:headEnd len="med" w="med" type="none"/>
            <a:tailEnd len="med" w="med" type="none"/>
          </a:ln>
        </p:spPr>
      </p:sp>
      <p:sp>
        <p:nvSpPr>
          <p:cNvPr id="233" name="Google Shape;233;p23"/>
          <p:cNvSpPr/>
          <p:nvPr/>
        </p:nvSpPr>
        <p:spPr>
          <a:xfrm>
            <a:off x="2297924" y="17100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434343"/>
          </a:solidFill>
          <a:ln cap="flat" cmpd="sng" w="9525">
            <a:solidFill>
              <a:srgbClr val="434343"/>
            </a:solidFill>
            <a:prstDash val="solid"/>
            <a:round/>
            <a:headEnd len="med" w="med" type="none"/>
            <a:tailEnd len="med" w="med" type="none"/>
          </a:ln>
        </p:spPr>
      </p:sp>
      <p:sp>
        <p:nvSpPr>
          <p:cNvPr id="234" name="Google Shape;234;p23"/>
          <p:cNvSpPr/>
          <p:nvPr/>
        </p:nvSpPr>
        <p:spPr>
          <a:xfrm>
            <a:off x="4551475" y="1710025"/>
            <a:ext cx="2253550" cy="1409725"/>
          </a:xfrm>
          <a:custGeom>
            <a:rect b="b" l="l" r="r" t="t"/>
            <a:pathLst>
              <a:path extrusionOk="0" h="56389" w="90142">
                <a:moveTo>
                  <a:pt x="0" y="0"/>
                </a:moveTo>
                <a:lnTo>
                  <a:pt x="73914" y="0"/>
                </a:lnTo>
                <a:lnTo>
                  <a:pt x="90142" y="28107"/>
                </a:lnTo>
                <a:lnTo>
                  <a:pt x="73813" y="56389"/>
                </a:lnTo>
                <a:lnTo>
                  <a:pt x="0" y="56389"/>
                </a:lnTo>
                <a:lnTo>
                  <a:pt x="16140" y="28434"/>
                </a:lnTo>
                <a:close/>
              </a:path>
            </a:pathLst>
          </a:custGeom>
          <a:solidFill>
            <a:srgbClr val="F33901"/>
          </a:solidFill>
          <a:ln cap="flat" cmpd="sng" w="9525">
            <a:solidFill>
              <a:srgbClr val="F33901"/>
            </a:solidFill>
            <a:prstDash val="solid"/>
            <a:round/>
            <a:headEnd len="med" w="med" type="none"/>
            <a:tailEnd len="med" w="med" type="none"/>
          </a:ln>
        </p:spPr>
      </p:sp>
      <p:grpSp>
        <p:nvGrpSpPr>
          <p:cNvPr id="235" name="Google Shape;235;p23"/>
          <p:cNvGrpSpPr/>
          <p:nvPr/>
        </p:nvGrpSpPr>
        <p:grpSpPr>
          <a:xfrm>
            <a:off x="357075" y="967000"/>
            <a:ext cx="1638300" cy="541500"/>
            <a:chOff x="1362075" y="961950"/>
            <a:chExt cx="1638300" cy="541500"/>
          </a:xfrm>
        </p:grpSpPr>
        <p:sp>
          <p:nvSpPr>
            <p:cNvPr id="236" name="Google Shape;236;p23"/>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Open Sans"/>
                  <a:ea typeface="Open Sans"/>
                  <a:cs typeface="Open Sans"/>
                  <a:sym typeface="Open Sans"/>
                </a:rPr>
                <a:t>T</a:t>
              </a:r>
              <a:r>
                <a:rPr lang="en" sz="1200">
                  <a:solidFill>
                    <a:srgbClr val="434343"/>
                  </a:solidFill>
                  <a:latin typeface="Open Sans"/>
                  <a:ea typeface="Open Sans"/>
                  <a:cs typeface="Open Sans"/>
                  <a:sym typeface="Open Sans"/>
                </a:rPr>
                <a:t>his is a placeholder</a:t>
              </a:r>
              <a:endParaRPr sz="1200">
                <a:solidFill>
                  <a:srgbClr val="434343"/>
                </a:solidFill>
                <a:latin typeface="Open Sans"/>
                <a:ea typeface="Open Sans"/>
                <a:cs typeface="Open Sans"/>
                <a:sym typeface="Open Sans"/>
              </a:endParaRPr>
            </a:p>
          </p:txBody>
        </p:sp>
        <p:sp>
          <p:nvSpPr>
            <p:cNvPr id="237" name="Google Shape;237;p23"/>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33901"/>
                  </a:solidFill>
                  <a:latin typeface="Open Sans"/>
                  <a:ea typeface="Open Sans"/>
                  <a:cs typeface="Open Sans"/>
                  <a:sym typeface="Open Sans"/>
                </a:rPr>
                <a:t>Title Text</a:t>
              </a:r>
              <a:endParaRPr b="1">
                <a:solidFill>
                  <a:srgbClr val="F33901"/>
                </a:solidFill>
                <a:latin typeface="Open Sans"/>
                <a:ea typeface="Open Sans"/>
                <a:cs typeface="Open Sans"/>
                <a:sym typeface="Open Sans"/>
              </a:endParaRPr>
            </a:p>
          </p:txBody>
        </p:sp>
      </p:grpSp>
      <p:grpSp>
        <p:nvGrpSpPr>
          <p:cNvPr id="238" name="Google Shape;238;p23"/>
          <p:cNvGrpSpPr/>
          <p:nvPr/>
        </p:nvGrpSpPr>
        <p:grpSpPr>
          <a:xfrm>
            <a:off x="2297925" y="3333675"/>
            <a:ext cx="1638300" cy="541500"/>
            <a:chOff x="1362075" y="961950"/>
            <a:chExt cx="1638300" cy="541500"/>
          </a:xfrm>
        </p:grpSpPr>
        <p:sp>
          <p:nvSpPr>
            <p:cNvPr id="239" name="Google Shape;239;p23"/>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Open Sans"/>
                  <a:ea typeface="Open Sans"/>
                  <a:cs typeface="Open Sans"/>
                  <a:sym typeface="Open Sans"/>
                </a:rPr>
                <a:t>This is a placeholder</a:t>
              </a:r>
              <a:endParaRPr sz="1200">
                <a:solidFill>
                  <a:srgbClr val="434343"/>
                </a:solidFill>
                <a:latin typeface="Open Sans"/>
                <a:ea typeface="Open Sans"/>
                <a:cs typeface="Open Sans"/>
                <a:sym typeface="Open Sans"/>
              </a:endParaRPr>
            </a:p>
          </p:txBody>
        </p:sp>
        <p:sp>
          <p:nvSpPr>
            <p:cNvPr id="240" name="Google Shape;240;p23"/>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33901"/>
                  </a:solidFill>
                  <a:latin typeface="Open Sans"/>
                  <a:ea typeface="Open Sans"/>
                  <a:cs typeface="Open Sans"/>
                  <a:sym typeface="Open Sans"/>
                </a:rPr>
                <a:t>Title Text</a:t>
              </a:r>
              <a:endParaRPr b="1">
                <a:solidFill>
                  <a:srgbClr val="F33901"/>
                </a:solidFill>
                <a:latin typeface="Open Sans"/>
                <a:ea typeface="Open Sans"/>
                <a:cs typeface="Open Sans"/>
                <a:sym typeface="Open Sans"/>
              </a:endParaRPr>
            </a:p>
          </p:txBody>
        </p:sp>
      </p:grpSp>
      <p:grpSp>
        <p:nvGrpSpPr>
          <p:cNvPr id="241" name="Google Shape;241;p23"/>
          <p:cNvGrpSpPr/>
          <p:nvPr/>
        </p:nvGrpSpPr>
        <p:grpSpPr>
          <a:xfrm>
            <a:off x="4551475" y="961950"/>
            <a:ext cx="1638300" cy="541500"/>
            <a:chOff x="1362075" y="961950"/>
            <a:chExt cx="1638300" cy="541500"/>
          </a:xfrm>
        </p:grpSpPr>
        <p:sp>
          <p:nvSpPr>
            <p:cNvPr id="242" name="Google Shape;242;p23"/>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Open Sans"/>
                  <a:ea typeface="Open Sans"/>
                  <a:cs typeface="Open Sans"/>
                  <a:sym typeface="Open Sans"/>
                </a:rPr>
                <a:t>This is a placeholder</a:t>
              </a:r>
              <a:endParaRPr sz="1200">
                <a:solidFill>
                  <a:srgbClr val="434343"/>
                </a:solidFill>
                <a:latin typeface="Open Sans"/>
                <a:ea typeface="Open Sans"/>
                <a:cs typeface="Open Sans"/>
                <a:sym typeface="Open Sans"/>
              </a:endParaRPr>
            </a:p>
          </p:txBody>
        </p:sp>
        <p:sp>
          <p:nvSpPr>
            <p:cNvPr id="243" name="Google Shape;243;p23"/>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33901"/>
                  </a:solidFill>
                  <a:latin typeface="Open Sans"/>
                  <a:ea typeface="Open Sans"/>
                  <a:cs typeface="Open Sans"/>
                  <a:sym typeface="Open Sans"/>
                </a:rPr>
                <a:t>Title Text</a:t>
              </a:r>
              <a:endParaRPr b="1">
                <a:solidFill>
                  <a:srgbClr val="F33901"/>
                </a:solidFill>
                <a:latin typeface="Open Sans"/>
                <a:ea typeface="Open Sans"/>
                <a:cs typeface="Open Sans"/>
                <a:sym typeface="Open Sans"/>
              </a:endParaRPr>
            </a:p>
          </p:txBody>
        </p:sp>
      </p:grpSp>
      <p:sp>
        <p:nvSpPr>
          <p:cNvPr id="244" name="Google Shape;244;p23"/>
          <p:cNvSpPr txBox="1"/>
          <p:nvPr/>
        </p:nvSpPr>
        <p:spPr>
          <a:xfrm>
            <a:off x="566626" y="21322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rvo"/>
                <a:ea typeface="Arvo"/>
                <a:cs typeface="Arvo"/>
                <a:sym typeface="Arvo"/>
              </a:rPr>
              <a:t>Step 1</a:t>
            </a:r>
            <a:endParaRPr b="1" sz="2400">
              <a:solidFill>
                <a:srgbClr val="FFFFFF"/>
              </a:solidFill>
              <a:latin typeface="Arvo"/>
              <a:ea typeface="Arvo"/>
              <a:cs typeface="Arvo"/>
              <a:sym typeface="Arvo"/>
            </a:endParaRPr>
          </a:p>
        </p:txBody>
      </p:sp>
      <p:sp>
        <p:nvSpPr>
          <p:cNvPr id="245" name="Google Shape;245;p23"/>
          <p:cNvSpPr txBox="1"/>
          <p:nvPr/>
        </p:nvSpPr>
        <p:spPr>
          <a:xfrm>
            <a:off x="2859901" y="21322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rvo"/>
                <a:ea typeface="Arvo"/>
                <a:cs typeface="Arvo"/>
                <a:sym typeface="Arvo"/>
              </a:rPr>
              <a:t>Step 2</a:t>
            </a:r>
            <a:endParaRPr b="1" sz="2400">
              <a:solidFill>
                <a:srgbClr val="FFFFFF"/>
              </a:solidFill>
              <a:latin typeface="Arvo"/>
              <a:ea typeface="Arvo"/>
              <a:cs typeface="Arvo"/>
              <a:sym typeface="Arvo"/>
            </a:endParaRPr>
          </a:p>
        </p:txBody>
      </p:sp>
      <p:sp>
        <p:nvSpPr>
          <p:cNvPr id="246" name="Google Shape;246;p23"/>
          <p:cNvSpPr txBox="1"/>
          <p:nvPr/>
        </p:nvSpPr>
        <p:spPr>
          <a:xfrm>
            <a:off x="5077400" y="21322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rvo"/>
                <a:ea typeface="Arvo"/>
                <a:cs typeface="Arvo"/>
                <a:sym typeface="Arvo"/>
              </a:rPr>
              <a:t>Step 3</a:t>
            </a:r>
            <a:endParaRPr b="1" sz="2400">
              <a:solidFill>
                <a:srgbClr val="FFFFFF"/>
              </a:solidFill>
              <a:latin typeface="Arvo"/>
              <a:ea typeface="Arvo"/>
              <a:cs typeface="Arvo"/>
              <a:sym typeface="Arvo"/>
            </a:endParaRPr>
          </a:p>
        </p:txBody>
      </p:sp>
      <p:sp>
        <p:nvSpPr>
          <p:cNvPr id="247" name="Google Shape;247;p23"/>
          <p:cNvSpPr txBox="1"/>
          <p:nvPr/>
        </p:nvSpPr>
        <p:spPr>
          <a:xfrm>
            <a:off x="7429501" y="2132225"/>
            <a:ext cx="1219200" cy="572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400">
                <a:solidFill>
                  <a:srgbClr val="FFFFFF"/>
                </a:solidFill>
                <a:latin typeface="Arvo"/>
                <a:ea typeface="Arvo"/>
                <a:cs typeface="Arvo"/>
                <a:sym typeface="Arvo"/>
              </a:rPr>
              <a:t>Step 4</a:t>
            </a:r>
            <a:endParaRPr b="1" sz="2400">
              <a:solidFill>
                <a:srgbClr val="FFFFFF"/>
              </a:solidFill>
              <a:latin typeface="Arvo"/>
              <a:ea typeface="Arvo"/>
              <a:cs typeface="Arvo"/>
              <a:sym typeface="Arvo"/>
            </a:endParaRPr>
          </a:p>
        </p:txBody>
      </p:sp>
      <p:grpSp>
        <p:nvGrpSpPr>
          <p:cNvPr id="248" name="Google Shape;248;p23"/>
          <p:cNvGrpSpPr/>
          <p:nvPr/>
        </p:nvGrpSpPr>
        <p:grpSpPr>
          <a:xfrm>
            <a:off x="6822525" y="3333663"/>
            <a:ext cx="1638300" cy="541500"/>
            <a:chOff x="1362075" y="961950"/>
            <a:chExt cx="1638300" cy="541500"/>
          </a:xfrm>
        </p:grpSpPr>
        <p:sp>
          <p:nvSpPr>
            <p:cNvPr id="249" name="Google Shape;249;p23"/>
            <p:cNvSpPr txBox="1"/>
            <p:nvPr/>
          </p:nvSpPr>
          <p:spPr>
            <a:xfrm>
              <a:off x="1362075" y="11578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434343"/>
                  </a:solidFill>
                  <a:latin typeface="Open Sans"/>
                  <a:ea typeface="Open Sans"/>
                  <a:cs typeface="Open Sans"/>
                  <a:sym typeface="Open Sans"/>
                </a:rPr>
                <a:t>This is a placeholder</a:t>
              </a:r>
              <a:endParaRPr sz="1200">
                <a:solidFill>
                  <a:srgbClr val="434343"/>
                </a:solidFill>
                <a:latin typeface="Open Sans"/>
                <a:ea typeface="Open Sans"/>
                <a:cs typeface="Open Sans"/>
                <a:sym typeface="Open Sans"/>
              </a:endParaRPr>
            </a:p>
          </p:txBody>
        </p:sp>
        <p:sp>
          <p:nvSpPr>
            <p:cNvPr id="250" name="Google Shape;250;p23"/>
            <p:cNvSpPr txBox="1"/>
            <p:nvPr/>
          </p:nvSpPr>
          <p:spPr>
            <a:xfrm>
              <a:off x="1362075" y="961950"/>
              <a:ext cx="1638300" cy="3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33901"/>
                  </a:solidFill>
                  <a:latin typeface="Open Sans"/>
                  <a:ea typeface="Open Sans"/>
                  <a:cs typeface="Open Sans"/>
                  <a:sym typeface="Open Sans"/>
                </a:rPr>
                <a:t>Title Text</a:t>
              </a:r>
              <a:endParaRPr b="1">
                <a:solidFill>
                  <a:srgbClr val="F33901"/>
                </a:solidFill>
                <a:latin typeface="Open Sans"/>
                <a:ea typeface="Open Sans"/>
                <a:cs typeface="Open Sans"/>
                <a:sym typeface="Open Sans"/>
              </a:endParaRPr>
            </a:p>
          </p:txBody>
        </p:sp>
      </p:gr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