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freegoogleslidestemplates.com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e099aaf5d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e099aaf5d_0_1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e0da47e59_3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e0da47e59_3_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92309191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c92309191_0_1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c92309191_0_1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9" name="Google Shape;669;gc9230919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safely remove this slide. This slide design was provided by Free Google Slides Templates – You can download more templates, shapes and elements for PowerPoint from </a:t>
            </a:r>
            <a:r>
              <a:rPr b="0" i="0" lang="en-PH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http://freegoogleslidestemplates.com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gc92309191_0_10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e099aaf5d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e099aaf5d_0_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457200" y="3114675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sz="4000" u="none" cap="none" strike="noStrike">
                <a:solidFill>
                  <a:schemeClr val="lt1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457200" y="3943350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538CD5"/>
              </a:buClr>
              <a:buSzPts val="1400"/>
              <a:buNone/>
              <a:defRPr b="0" i="0" sz="2400" u="none" cap="none" strike="noStrike">
                <a:solidFill>
                  <a:srgbClr val="538CD5"/>
                </a:solidFill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3pPr>
            <a:lvl4pPr indent="0" lvl="3" marL="13716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600" u="none" cap="none" strike="noStrike">
                <a:solidFill>
                  <a:srgbClr val="888888"/>
                </a:solidFill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600" u="none" cap="none" strike="noStrike">
                <a:solidFill>
                  <a:srgbClr val="888888"/>
                </a:solidFill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wo Content">
  <p:cSld name="5_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572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1"/>
          <p:cNvSpPr txBox="1"/>
          <p:nvPr>
            <p:ph idx="2" type="body"/>
          </p:nvPr>
        </p:nvSpPr>
        <p:spPr>
          <a:xfrm>
            <a:off x="32385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457201" y="819150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2" name="Google Shape;72;p13"/>
          <p:cNvSpPr txBox="1"/>
          <p:nvPr>
            <p:ph idx="1" type="body"/>
          </p:nvPr>
        </p:nvSpPr>
        <p:spPr>
          <a:xfrm>
            <a:off x="3575050" y="819150"/>
            <a:ext cx="5111700" cy="37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20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6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6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9pPr>
          </a:lstStyle>
          <a:p/>
        </p:txBody>
      </p:sp>
      <p:sp>
        <p:nvSpPr>
          <p:cNvPr id="73" name="Google Shape;73;p13"/>
          <p:cNvSpPr txBox="1"/>
          <p:nvPr>
            <p:ph idx="2" type="body"/>
          </p:nvPr>
        </p:nvSpPr>
        <p:spPr>
          <a:xfrm>
            <a:off x="457201" y="1733550"/>
            <a:ext cx="30084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  <p:sp>
        <p:nvSpPr>
          <p:cNvPr id="74" name="Google Shape;74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9" name="Google Shape;79;p14"/>
          <p:cNvSpPr/>
          <p:nvPr>
            <p:ph idx="2" type="pic"/>
          </p:nvPr>
        </p:nvSpPr>
        <p:spPr>
          <a:xfrm>
            <a:off x="1792288" y="895349"/>
            <a:ext cx="5486400" cy="26502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 rot="5400000">
            <a:off x="2760450" y="-1331700"/>
            <a:ext cx="3623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type="title"/>
          </p:nvPr>
        </p:nvSpPr>
        <p:spPr>
          <a:xfrm rot="5400000">
            <a:off x="5884650" y="1792499"/>
            <a:ext cx="35469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D9B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2" name="Google Shape;92;p16"/>
          <p:cNvSpPr txBox="1"/>
          <p:nvPr>
            <p:ph idx="1" type="body"/>
          </p:nvPr>
        </p:nvSpPr>
        <p:spPr>
          <a:xfrm rot="5400000">
            <a:off x="1693650" y="-188701"/>
            <a:ext cx="35469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3" name="Google Shape;93;p1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1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1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971550"/>
            <a:ext cx="8229600" cy="36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Only">
  <p:cSld name="3_Title Only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0563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/>
          <p:nvPr>
            <p:ph type="title"/>
          </p:nvPr>
        </p:nvSpPr>
        <p:spPr>
          <a:xfrm>
            <a:off x="457200" y="348854"/>
            <a:ext cx="2971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457200" y="2038350"/>
            <a:ext cx="2971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1400"/>
              <a:buNone/>
              <a:defRPr sz="1400">
                <a:solidFill>
                  <a:srgbClr val="D8D8D8"/>
                </a:solidFill>
              </a:defRPr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9715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648200" y="9715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wo Content">
  <p:cSld name="4_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4572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32385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3" type="body"/>
          </p:nvPr>
        </p:nvSpPr>
        <p:spPr>
          <a:xfrm>
            <a:off x="60198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>
  <p:cSld name="1_Title Slide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ctrTitle"/>
          </p:nvPr>
        </p:nvSpPr>
        <p:spPr>
          <a:xfrm>
            <a:off x="533400" y="1581150"/>
            <a:ext cx="8153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sz="6000" u="none" cap="none" strike="noStrike">
                <a:solidFill>
                  <a:schemeClr val="lt1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subTitle"/>
          </p:nvPr>
        </p:nvSpPr>
        <p:spPr>
          <a:xfrm>
            <a:off x="533400" y="2419350"/>
            <a:ext cx="8153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b="0" i="0" sz="2400" u="none" cap="none" strike="noStrike">
                <a:solidFill>
                  <a:srgbClr val="002060"/>
                </a:solidFill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lidemodel2">
  <p:cSld name="1_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2414004" y="2152975"/>
            <a:ext cx="4449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200" cap="none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None/>
              <a:defRPr b="1" i="0" sz="2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971550"/>
            <a:ext cx="8229600" cy="36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–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–"/>
              <a:defRPr b="0" i="0" sz="1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»"/>
              <a:defRPr b="0" i="0" sz="1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freegoogleslidestemplates.com/" TargetMode="External"/><Relationship Id="rId4" Type="http://schemas.openxmlformats.org/officeDocument/2006/relationships/hyperlink" Target="http://freegoogleslidestemplates.com/" TargetMode="External"/><Relationship Id="rId5" Type="http://schemas.openxmlformats.org/officeDocument/2006/relationships/hyperlink" Target="https://www.google.com/fonts/specimen/Open+Sans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freegoogleslidestemplates.com/" TargetMode="External"/><Relationship Id="rId4" Type="http://schemas.openxmlformats.org/officeDocument/2006/relationships/hyperlink" Target="http://freegoogleslidestemplates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type="ctrTitle"/>
          </p:nvPr>
        </p:nvSpPr>
        <p:spPr>
          <a:xfrm>
            <a:off x="241505" y="3114675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4000" u="none" cap="none" strike="noStrike">
                <a:solidFill>
                  <a:schemeClr val="lt1"/>
                </a:solidFill>
              </a:rPr>
              <a:t>Business Techno</a:t>
            </a:r>
            <a:r>
              <a:rPr lang="en-PH"/>
              <a:t>l</a:t>
            </a:r>
            <a:r>
              <a:rPr b="1" i="0" lang="en-PH" sz="4000" u="none" cap="none" strike="noStrike">
                <a:solidFill>
                  <a:schemeClr val="lt1"/>
                </a:solidFill>
              </a:rPr>
              <a:t>ogy </a:t>
            </a:r>
            <a:br>
              <a:rPr b="1" i="0" lang="en-PH" sz="4000" u="none" cap="none" strike="noStrike">
                <a:solidFill>
                  <a:schemeClr val="lt1"/>
                </a:solidFill>
              </a:rPr>
            </a:br>
            <a:r>
              <a:rPr b="1" i="0" lang="en-PH" sz="4000" u="none" cap="none" strike="noStrike">
                <a:solidFill>
                  <a:schemeClr val="lt1"/>
                </a:solidFill>
              </a:rPr>
              <a:t>Presentation</a:t>
            </a:r>
            <a:endParaRPr b="1" i="0" sz="4000" u="none" cap="none" strike="noStrike">
              <a:solidFill>
                <a:schemeClr val="lt1"/>
              </a:solidFill>
            </a:endParaRPr>
          </a:p>
        </p:txBody>
      </p:sp>
      <p:sp>
        <p:nvSpPr>
          <p:cNvPr id="101" name="Google Shape;101;p17"/>
          <p:cNvSpPr txBox="1"/>
          <p:nvPr>
            <p:ph idx="1" type="subTitle"/>
          </p:nvPr>
        </p:nvSpPr>
        <p:spPr>
          <a:xfrm>
            <a:off x="241505" y="4095750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Font typeface="Arial"/>
              <a:buNone/>
            </a:pPr>
            <a:r>
              <a:rPr b="0" i="0" lang="en-PH" sz="2400" u="none" cap="none" strike="noStrike">
                <a:solidFill>
                  <a:srgbClr val="538CD5"/>
                </a:solidFill>
              </a:rPr>
              <a:t>Company Name</a:t>
            </a:r>
            <a:endParaRPr b="0" i="0" sz="2400" u="none" cap="none" strike="noStrike">
              <a:solidFill>
                <a:srgbClr val="538CD5"/>
              </a:solidFill>
            </a:endParaRPr>
          </a:p>
        </p:txBody>
      </p:sp>
      <p:grpSp>
        <p:nvGrpSpPr>
          <p:cNvPr id="102" name="Google Shape;102;p17"/>
          <p:cNvGrpSpPr/>
          <p:nvPr/>
        </p:nvGrpSpPr>
        <p:grpSpPr>
          <a:xfrm>
            <a:off x="7109206" y="4017637"/>
            <a:ext cx="2144342" cy="621953"/>
            <a:chOff x="1085370" y="852636"/>
            <a:chExt cx="2370486" cy="687545"/>
          </a:xfrm>
        </p:grpSpPr>
        <p:grpSp>
          <p:nvGrpSpPr>
            <p:cNvPr id="103" name="Google Shape;103;p17"/>
            <p:cNvGrpSpPr/>
            <p:nvPr/>
          </p:nvGrpSpPr>
          <p:grpSpPr>
            <a:xfrm>
              <a:off x="1088257" y="852636"/>
              <a:ext cx="559167" cy="687545"/>
              <a:chOff x="2662387" y="567331"/>
              <a:chExt cx="1127125" cy="1385900"/>
            </a:xfrm>
          </p:grpSpPr>
          <p:sp>
            <p:nvSpPr>
              <p:cNvPr id="104" name="Google Shape;104;p17"/>
              <p:cNvSpPr/>
              <p:nvPr/>
            </p:nvSpPr>
            <p:spPr>
              <a:xfrm>
                <a:off x="2662387" y="567331"/>
                <a:ext cx="1127125" cy="1385900"/>
              </a:xfrm>
              <a:custGeom>
                <a:rect b="b" l="l" r="r" t="t"/>
                <a:pathLst>
                  <a:path extrusionOk="0" h="10000" w="10000">
                    <a:moveTo>
                      <a:pt x="9786" y="4479"/>
                    </a:moveTo>
                    <a:cubicBezTo>
                      <a:pt x="9957" y="4549"/>
                      <a:pt x="9915" y="4653"/>
                      <a:pt x="10000" y="4792"/>
                    </a:cubicBezTo>
                    <a:lnTo>
                      <a:pt x="10000" y="9236"/>
                    </a:lnTo>
                    <a:cubicBezTo>
                      <a:pt x="10000" y="9653"/>
                      <a:pt x="9573" y="10000"/>
                      <a:pt x="9060" y="10000"/>
                    </a:cubicBezTo>
                    <a:lnTo>
                      <a:pt x="940" y="10000"/>
                    </a:lnTo>
                    <a:cubicBezTo>
                      <a:pt x="342" y="10000"/>
                      <a:pt x="0" y="9653"/>
                      <a:pt x="0" y="9236"/>
                    </a:cubicBezTo>
                    <a:lnTo>
                      <a:pt x="0" y="694"/>
                    </a:lnTo>
                    <a:cubicBezTo>
                      <a:pt x="0" y="278"/>
                      <a:pt x="342" y="0"/>
                      <a:pt x="855" y="0"/>
                    </a:cubicBezTo>
                    <a:lnTo>
                      <a:pt x="7009" y="0"/>
                    </a:lnTo>
                    <a:cubicBezTo>
                      <a:pt x="7179" y="139"/>
                      <a:pt x="7179" y="417"/>
                      <a:pt x="7179" y="625"/>
                    </a:cubicBezTo>
                    <a:lnTo>
                      <a:pt x="7179" y="2222"/>
                    </a:lnTo>
                    <a:cubicBezTo>
                      <a:pt x="7179" y="2431"/>
                      <a:pt x="7436" y="2569"/>
                      <a:pt x="7521" y="2708"/>
                    </a:cubicBezTo>
                    <a:cubicBezTo>
                      <a:pt x="8120" y="3125"/>
                      <a:pt x="8632" y="3542"/>
                      <a:pt x="9145" y="3958"/>
                    </a:cubicBezTo>
                    <a:cubicBezTo>
                      <a:pt x="9231" y="4097"/>
                      <a:pt x="9334" y="4062"/>
                      <a:pt x="9632" y="4312"/>
                    </a:cubicBezTo>
                  </a:path>
                </a:pathLst>
              </a:custGeom>
              <a:solidFill>
                <a:srgbClr val="F7B600"/>
              </a:solidFill>
              <a:ln cap="flat" cmpd="sng" w="12700">
                <a:solidFill>
                  <a:srgbClr val="FFC92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7"/>
              <p:cNvSpPr/>
              <p:nvPr/>
            </p:nvSpPr>
            <p:spPr>
              <a:xfrm>
                <a:off x="3452962" y="567331"/>
                <a:ext cx="336550" cy="374650"/>
              </a:xfrm>
              <a:custGeom>
                <a:rect b="b" l="l" r="r" t="t"/>
                <a:pathLst>
                  <a:path extrusionOk="0" h="39" w="35">
                    <a:moveTo>
                      <a:pt x="0" y="34"/>
                    </a:moveTo>
                    <a:cubicBezTo>
                      <a:pt x="0" y="23"/>
                      <a:pt x="0" y="11"/>
                      <a:pt x="0" y="0"/>
                    </a:cubicBezTo>
                    <a:cubicBezTo>
                      <a:pt x="12" y="11"/>
                      <a:pt x="24" y="22"/>
                      <a:pt x="35" y="34"/>
                    </a:cubicBezTo>
                    <a:cubicBezTo>
                      <a:pt x="33" y="36"/>
                      <a:pt x="32" y="36"/>
                      <a:pt x="30" y="36"/>
                    </a:cubicBezTo>
                    <a:cubicBezTo>
                      <a:pt x="20" y="36"/>
                      <a:pt x="10" y="39"/>
                      <a:pt x="0" y="34"/>
                    </a:cubicBezTo>
                    <a:close/>
                  </a:path>
                </a:pathLst>
              </a:custGeom>
              <a:solidFill>
                <a:srgbClr val="FEE0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7"/>
              <p:cNvSpPr/>
              <p:nvPr/>
            </p:nvSpPr>
            <p:spPr>
              <a:xfrm>
                <a:off x="3452962" y="894356"/>
                <a:ext cx="336550" cy="336550"/>
              </a:xfrm>
              <a:custGeom>
                <a:rect b="b" l="l" r="r" t="t"/>
                <a:pathLst>
                  <a:path extrusionOk="0" h="10000" w="10000">
                    <a:moveTo>
                      <a:pt x="0" y="0"/>
                    </a:moveTo>
                    <a:lnTo>
                      <a:pt x="10000" y="0"/>
                    </a:lnTo>
                    <a:lnTo>
                      <a:pt x="10000" y="10000"/>
                    </a:lnTo>
                    <a:cubicBezTo>
                      <a:pt x="9362" y="9057"/>
                      <a:pt x="1457" y="1924"/>
                      <a:pt x="0" y="0"/>
                    </a:cubicBezTo>
                    <a:close/>
                  </a:path>
                </a:pathLst>
              </a:custGeom>
              <a:solidFill>
                <a:srgbClr val="D59D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" name="Google Shape;107;p17"/>
            <p:cNvSpPr/>
            <p:nvPr/>
          </p:nvSpPr>
          <p:spPr>
            <a:xfrm>
              <a:off x="1085370" y="1099534"/>
              <a:ext cx="613800" cy="24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-PH" sz="16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b="0" i="0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8" name="Google Shape;108;p17"/>
            <p:cNvSpPr txBox="1"/>
            <p:nvPr/>
          </p:nvSpPr>
          <p:spPr>
            <a:xfrm>
              <a:off x="1918656" y="1010725"/>
              <a:ext cx="1537200" cy="48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PH" sz="11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Free Google</a:t>
              </a:r>
              <a:endParaRPr sz="1100"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PH" sz="11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Slides Templates</a:t>
              </a:r>
              <a:endParaRPr i="0" sz="1100" u="none" cap="none" strike="noStrik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109" name="Google Shape;109;p17"/>
          <p:cNvCxnSpPr/>
          <p:nvPr/>
        </p:nvCxnSpPr>
        <p:spPr>
          <a:xfrm rot="10800000">
            <a:off x="7805900" y="4251132"/>
            <a:ext cx="0" cy="2721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26"/>
          <p:cNvGrpSpPr/>
          <p:nvPr/>
        </p:nvGrpSpPr>
        <p:grpSpPr>
          <a:xfrm>
            <a:off x="990600" y="1323975"/>
            <a:ext cx="7162800" cy="2733675"/>
            <a:chOff x="990600" y="1323975"/>
            <a:chExt cx="7162800" cy="2733675"/>
          </a:xfrm>
        </p:grpSpPr>
        <p:cxnSp>
          <p:nvCxnSpPr>
            <p:cNvPr id="325" name="Google Shape;325;p26"/>
            <p:cNvCxnSpPr/>
            <p:nvPr/>
          </p:nvCxnSpPr>
          <p:spPr>
            <a:xfrm>
              <a:off x="1085850" y="2771775"/>
              <a:ext cx="6972300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6" name="Google Shape;326;p26"/>
            <p:cNvSpPr/>
            <p:nvPr/>
          </p:nvSpPr>
          <p:spPr>
            <a:xfrm>
              <a:off x="1419225" y="1485900"/>
              <a:ext cx="666750" cy="6667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2828925" y="3390900"/>
              <a:ext cx="666750" cy="6667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4238625" y="1476375"/>
              <a:ext cx="666750" cy="6667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058025" y="1476375"/>
              <a:ext cx="666750" cy="6667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1676400" y="2695575"/>
              <a:ext cx="152400" cy="15240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3086100" y="2695575"/>
              <a:ext cx="152400" cy="15240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4495800" y="2695575"/>
              <a:ext cx="152400" cy="15240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5905500" y="2695575"/>
              <a:ext cx="152400" cy="15240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315200" y="2695575"/>
              <a:ext cx="152400" cy="15240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6"/>
            <p:cNvSpPr txBox="1"/>
            <p:nvPr/>
          </p:nvSpPr>
          <p:spPr>
            <a:xfrm>
              <a:off x="2400300" y="1323975"/>
              <a:ext cx="1524000" cy="1031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4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Text </a:t>
              </a:r>
              <a:endParaRPr b="0" i="0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1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a sample text. Insert your desired text here.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6" name="Google Shape;336;p26"/>
            <p:cNvSpPr txBox="1"/>
            <p:nvPr/>
          </p:nvSpPr>
          <p:spPr>
            <a:xfrm>
              <a:off x="990600" y="3000375"/>
              <a:ext cx="1524000" cy="1031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4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Text </a:t>
              </a:r>
              <a:endParaRPr b="0" i="0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1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a sample text. Insert your desired text here.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337" name="Google Shape;337;p26"/>
            <p:cNvCxnSpPr/>
            <p:nvPr/>
          </p:nvCxnSpPr>
          <p:spPr>
            <a:xfrm rot="5400000">
              <a:off x="1519238" y="2424112"/>
              <a:ext cx="466725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8" name="Google Shape;338;p26"/>
            <p:cNvCxnSpPr/>
            <p:nvPr/>
          </p:nvCxnSpPr>
          <p:spPr>
            <a:xfrm rot="5400000">
              <a:off x="4338640" y="2424113"/>
              <a:ext cx="466725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9" name="Google Shape;339;p26"/>
            <p:cNvSpPr txBox="1"/>
            <p:nvPr/>
          </p:nvSpPr>
          <p:spPr>
            <a:xfrm>
              <a:off x="1457325" y="1666875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2013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0" name="Google Shape;340;p26"/>
            <p:cNvSpPr txBox="1"/>
            <p:nvPr/>
          </p:nvSpPr>
          <p:spPr>
            <a:xfrm>
              <a:off x="4286250" y="1666875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2015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1" name="Google Shape;341;p26"/>
            <p:cNvSpPr txBox="1"/>
            <p:nvPr/>
          </p:nvSpPr>
          <p:spPr>
            <a:xfrm>
              <a:off x="7096125" y="1666875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2017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342" name="Google Shape;342;p26"/>
            <p:cNvCxnSpPr/>
            <p:nvPr/>
          </p:nvCxnSpPr>
          <p:spPr>
            <a:xfrm rot="5400000">
              <a:off x="7158042" y="2424114"/>
              <a:ext cx="466725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3" name="Google Shape;343;p26"/>
            <p:cNvCxnSpPr/>
            <p:nvPr/>
          </p:nvCxnSpPr>
          <p:spPr>
            <a:xfrm rot="5400000">
              <a:off x="2919413" y="3118644"/>
              <a:ext cx="466725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4" name="Google Shape;344;p26"/>
            <p:cNvSpPr txBox="1"/>
            <p:nvPr/>
          </p:nvSpPr>
          <p:spPr>
            <a:xfrm>
              <a:off x="2867025" y="3571875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2014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5648325" y="3390900"/>
              <a:ext cx="666750" cy="6667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6" name="Google Shape;346;p26"/>
            <p:cNvCxnSpPr/>
            <p:nvPr/>
          </p:nvCxnSpPr>
          <p:spPr>
            <a:xfrm rot="5400000">
              <a:off x="5738813" y="3118644"/>
              <a:ext cx="466725" cy="1588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7" name="Google Shape;347;p26"/>
            <p:cNvSpPr txBox="1"/>
            <p:nvPr/>
          </p:nvSpPr>
          <p:spPr>
            <a:xfrm>
              <a:off x="5686425" y="3571875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2016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8" name="Google Shape;348;p26"/>
            <p:cNvSpPr txBox="1"/>
            <p:nvPr/>
          </p:nvSpPr>
          <p:spPr>
            <a:xfrm>
              <a:off x="3810000" y="3000375"/>
              <a:ext cx="1524000" cy="1031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4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Text </a:t>
              </a:r>
              <a:endParaRPr b="0" i="0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1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a sample text. Insert your desired text here.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9" name="Google Shape;349;p26"/>
            <p:cNvSpPr txBox="1"/>
            <p:nvPr/>
          </p:nvSpPr>
          <p:spPr>
            <a:xfrm>
              <a:off x="6629400" y="3000375"/>
              <a:ext cx="1524000" cy="1031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4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Text </a:t>
              </a:r>
              <a:endParaRPr b="0" i="0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1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a sample text. Insert your desired text here.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0" name="Google Shape;350;p26"/>
            <p:cNvSpPr txBox="1"/>
            <p:nvPr/>
          </p:nvSpPr>
          <p:spPr>
            <a:xfrm>
              <a:off x="5219700" y="1323975"/>
              <a:ext cx="1524000" cy="1031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4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Text </a:t>
              </a:r>
              <a:endParaRPr b="0" i="0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1100" u="none" cap="none" strike="noStrike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is a sample text. Insert your desired text here.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51" name="Google Shape;351;p2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2" name="Google Shape;352;p2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3" name="Google Shape;353;p2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4" name="Google Shape;354;p26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Timeline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28750"/>
            <a:ext cx="4800600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7"/>
          <p:cNvSpPr txBox="1"/>
          <p:nvPr/>
        </p:nvSpPr>
        <p:spPr>
          <a:xfrm>
            <a:off x="5791200" y="1242864"/>
            <a:ext cx="2971800" cy="3462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Sample Text</a:t>
            </a:r>
            <a:r>
              <a:rPr b="0" i="0" lang="en-PH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p27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Line Chart &amp; Text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362" name="Google Shape;362;p2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2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4" name="Google Shape;364;p2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28"/>
          <p:cNvGrpSpPr/>
          <p:nvPr/>
        </p:nvGrpSpPr>
        <p:grpSpPr>
          <a:xfrm>
            <a:off x="459573" y="1136025"/>
            <a:ext cx="475599" cy="3248950"/>
            <a:chOff x="459568" y="1136035"/>
            <a:chExt cx="617100" cy="3248950"/>
          </a:xfrm>
        </p:grpSpPr>
        <p:sp>
          <p:nvSpPr>
            <p:cNvPr id="370" name="Google Shape;370;p28"/>
            <p:cNvSpPr txBox="1"/>
            <p:nvPr/>
          </p:nvSpPr>
          <p:spPr>
            <a:xfrm>
              <a:off x="459568" y="113603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1" name="Google Shape;371;p28"/>
            <p:cNvSpPr txBox="1"/>
            <p:nvPr/>
          </p:nvSpPr>
          <p:spPr>
            <a:xfrm>
              <a:off x="459568" y="142637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4.5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2" name="Google Shape;372;p28"/>
            <p:cNvSpPr txBox="1"/>
            <p:nvPr/>
          </p:nvSpPr>
          <p:spPr>
            <a:xfrm>
              <a:off x="459568" y="171670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4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3" name="Google Shape;373;p28"/>
            <p:cNvSpPr txBox="1"/>
            <p:nvPr/>
          </p:nvSpPr>
          <p:spPr>
            <a:xfrm>
              <a:off x="459568" y="200704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3.5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4" name="Google Shape;374;p28"/>
            <p:cNvSpPr txBox="1"/>
            <p:nvPr/>
          </p:nvSpPr>
          <p:spPr>
            <a:xfrm>
              <a:off x="459568" y="229737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3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5" name="Google Shape;375;p28"/>
            <p:cNvSpPr txBox="1"/>
            <p:nvPr/>
          </p:nvSpPr>
          <p:spPr>
            <a:xfrm>
              <a:off x="459568" y="258771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2.5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6" name="Google Shape;376;p28"/>
            <p:cNvSpPr txBox="1"/>
            <p:nvPr/>
          </p:nvSpPr>
          <p:spPr>
            <a:xfrm>
              <a:off x="459568" y="287804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2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7" name="Google Shape;377;p28"/>
            <p:cNvSpPr txBox="1"/>
            <p:nvPr/>
          </p:nvSpPr>
          <p:spPr>
            <a:xfrm>
              <a:off x="459568" y="316838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1.5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8" name="Google Shape;378;p28"/>
            <p:cNvSpPr txBox="1"/>
            <p:nvPr/>
          </p:nvSpPr>
          <p:spPr>
            <a:xfrm>
              <a:off x="459568" y="345871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1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79" name="Google Shape;379;p28"/>
            <p:cNvSpPr txBox="1"/>
            <p:nvPr/>
          </p:nvSpPr>
          <p:spPr>
            <a:xfrm>
              <a:off x="459568" y="3749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0.5</a:t>
              </a:r>
              <a:endParaRPr sz="1000">
                <a:solidFill>
                  <a:srgbClr val="999999"/>
                </a:solidFill>
              </a:endParaRPr>
            </a:p>
          </p:txBody>
        </p:sp>
        <p:sp>
          <p:nvSpPr>
            <p:cNvPr id="380" name="Google Shape;380;p28"/>
            <p:cNvSpPr txBox="1"/>
            <p:nvPr/>
          </p:nvSpPr>
          <p:spPr>
            <a:xfrm>
              <a:off x="459568" y="4039385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000">
                  <a:solidFill>
                    <a:srgbClr val="999999"/>
                  </a:solidFill>
                </a:rPr>
                <a:t>0</a:t>
              </a:r>
              <a:endParaRPr sz="1000">
                <a:solidFill>
                  <a:srgbClr val="999999"/>
                </a:solidFill>
              </a:endParaRPr>
            </a:p>
          </p:txBody>
        </p:sp>
      </p:grpSp>
      <p:grpSp>
        <p:nvGrpSpPr>
          <p:cNvPr id="381" name="Google Shape;381;p28"/>
          <p:cNvGrpSpPr/>
          <p:nvPr/>
        </p:nvGrpSpPr>
        <p:grpSpPr>
          <a:xfrm>
            <a:off x="4610100" y="1981200"/>
            <a:ext cx="1524000" cy="381000"/>
            <a:chOff x="4495800" y="2343150"/>
            <a:chExt cx="1524000" cy="381000"/>
          </a:xfrm>
        </p:grpSpPr>
        <p:sp>
          <p:nvSpPr>
            <p:cNvPr id="382" name="Google Shape;382;p28"/>
            <p:cNvSpPr/>
            <p:nvPr/>
          </p:nvSpPr>
          <p:spPr>
            <a:xfrm>
              <a:off x="4495800" y="2419350"/>
              <a:ext cx="1524000" cy="304800"/>
            </a:xfrm>
            <a:prstGeom prst="roundRect">
              <a:avLst>
                <a:gd fmla="val 16667" name="adj"/>
              </a:avLst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 sz="12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  <a:r>
                <a:rPr b="0" i="0" lang="en-PH" sz="12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  <a:r>
                <a:rPr lang="en-PH" sz="12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45</a:t>
              </a:r>
              <a:endParaRPr b="0" i="0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3" name="Google Shape;383;p28"/>
            <p:cNvSpPr/>
            <p:nvPr/>
          </p:nvSpPr>
          <p:spPr>
            <a:xfrm>
              <a:off x="5181600" y="2343150"/>
              <a:ext cx="152400" cy="152400"/>
            </a:xfrm>
            <a:prstGeom prst="triangle">
              <a:avLst>
                <a:gd fmla="val 50000" name="adj"/>
              </a:avLst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4" name="Google Shape;384;p2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p2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6" name="Google Shape;386;p2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p28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Line Chart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cxnSp>
        <p:nvCxnSpPr>
          <p:cNvPr id="388" name="Google Shape;388;p28"/>
          <p:cNvCxnSpPr/>
          <p:nvPr/>
        </p:nvCxnSpPr>
        <p:spPr>
          <a:xfrm>
            <a:off x="848068" y="4191028"/>
            <a:ext cx="80871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9" name="Google Shape;389;p28"/>
          <p:cNvCxnSpPr/>
          <p:nvPr/>
        </p:nvCxnSpPr>
        <p:spPr>
          <a:xfrm>
            <a:off x="2873029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0" name="Google Shape;390;p28"/>
          <p:cNvCxnSpPr/>
          <p:nvPr/>
        </p:nvCxnSpPr>
        <p:spPr>
          <a:xfrm>
            <a:off x="1865320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1" name="Google Shape;391;p28"/>
          <p:cNvCxnSpPr/>
          <p:nvPr/>
        </p:nvCxnSpPr>
        <p:spPr>
          <a:xfrm>
            <a:off x="857610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2" name="Google Shape;392;p28"/>
          <p:cNvCxnSpPr/>
          <p:nvPr/>
        </p:nvCxnSpPr>
        <p:spPr>
          <a:xfrm>
            <a:off x="3880738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3" name="Google Shape;393;p28"/>
          <p:cNvCxnSpPr/>
          <p:nvPr/>
        </p:nvCxnSpPr>
        <p:spPr>
          <a:xfrm>
            <a:off x="4888448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4" name="Google Shape;394;p28"/>
          <p:cNvCxnSpPr/>
          <p:nvPr/>
        </p:nvCxnSpPr>
        <p:spPr>
          <a:xfrm>
            <a:off x="5896157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5" name="Google Shape;395;p28"/>
          <p:cNvCxnSpPr/>
          <p:nvPr/>
        </p:nvCxnSpPr>
        <p:spPr>
          <a:xfrm>
            <a:off x="6903866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6" name="Google Shape;396;p28"/>
          <p:cNvCxnSpPr/>
          <p:nvPr/>
        </p:nvCxnSpPr>
        <p:spPr>
          <a:xfrm>
            <a:off x="7911576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7" name="Google Shape;397;p28"/>
          <p:cNvCxnSpPr/>
          <p:nvPr/>
        </p:nvCxnSpPr>
        <p:spPr>
          <a:xfrm>
            <a:off x="8926435" y="4191028"/>
            <a:ext cx="0" cy="46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98" name="Google Shape;398;p28"/>
          <p:cNvGrpSpPr/>
          <p:nvPr/>
        </p:nvGrpSpPr>
        <p:grpSpPr>
          <a:xfrm>
            <a:off x="1060243" y="4161335"/>
            <a:ext cx="7663662" cy="345600"/>
            <a:chOff x="745900" y="4066050"/>
            <a:chExt cx="7663662" cy="345600"/>
          </a:xfrm>
        </p:grpSpPr>
        <p:sp>
          <p:nvSpPr>
            <p:cNvPr id="399" name="Google Shape;399;p28"/>
            <p:cNvSpPr txBox="1"/>
            <p:nvPr/>
          </p:nvSpPr>
          <p:spPr>
            <a:xfrm>
              <a:off x="745900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2013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0" name="Google Shape;400;p28"/>
            <p:cNvSpPr txBox="1"/>
            <p:nvPr/>
          </p:nvSpPr>
          <p:spPr>
            <a:xfrm>
              <a:off x="1752552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2014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1" name="Google Shape;401;p28"/>
            <p:cNvSpPr txBox="1"/>
            <p:nvPr/>
          </p:nvSpPr>
          <p:spPr>
            <a:xfrm>
              <a:off x="2759204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2015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2" name="Google Shape;402;p28"/>
            <p:cNvSpPr txBox="1"/>
            <p:nvPr/>
          </p:nvSpPr>
          <p:spPr>
            <a:xfrm>
              <a:off x="3765855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2016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3" name="Google Shape;403;p28"/>
            <p:cNvSpPr txBox="1"/>
            <p:nvPr/>
          </p:nvSpPr>
          <p:spPr>
            <a:xfrm>
              <a:off x="4772507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2017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4" name="Google Shape;404;p28"/>
            <p:cNvSpPr txBox="1"/>
            <p:nvPr/>
          </p:nvSpPr>
          <p:spPr>
            <a:xfrm>
              <a:off x="5779159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2018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5" name="Google Shape;405;p28"/>
            <p:cNvSpPr txBox="1"/>
            <p:nvPr/>
          </p:nvSpPr>
          <p:spPr>
            <a:xfrm>
              <a:off x="6785811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2018</a:t>
              </a:r>
              <a:endParaRPr>
                <a:solidFill>
                  <a:srgbClr val="999999"/>
                </a:solidFill>
              </a:endParaRPr>
            </a:p>
          </p:txBody>
        </p:sp>
        <p:sp>
          <p:nvSpPr>
            <p:cNvPr id="406" name="Google Shape;406;p28"/>
            <p:cNvSpPr txBox="1"/>
            <p:nvPr/>
          </p:nvSpPr>
          <p:spPr>
            <a:xfrm>
              <a:off x="7792463" y="4066050"/>
              <a:ext cx="617100" cy="34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PH">
                  <a:solidFill>
                    <a:srgbClr val="999999"/>
                  </a:solidFill>
                </a:rPr>
                <a:t>2020</a:t>
              </a:r>
              <a:endParaRPr>
                <a:solidFill>
                  <a:srgbClr val="999999"/>
                </a:solidFill>
              </a:endParaRPr>
            </a:p>
          </p:txBody>
        </p:sp>
      </p:grpSp>
      <p:cxnSp>
        <p:nvCxnSpPr>
          <p:cNvPr id="407" name="Google Shape;407;p28"/>
          <p:cNvCxnSpPr/>
          <p:nvPr/>
        </p:nvCxnSpPr>
        <p:spPr>
          <a:xfrm rot="10800000">
            <a:off x="857610" y="1288128"/>
            <a:ext cx="0" cy="29217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8" name="Google Shape;408;p28"/>
          <p:cNvSpPr/>
          <p:nvPr/>
        </p:nvSpPr>
        <p:spPr>
          <a:xfrm>
            <a:off x="1440943" y="2977318"/>
            <a:ext cx="122400" cy="143100"/>
          </a:xfrm>
          <a:prstGeom prst="diamond">
            <a:avLst/>
          </a:prstGeom>
          <a:solidFill>
            <a:srgbClr val="538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09" name="Google Shape;409;p28"/>
          <p:cNvCxnSpPr>
            <a:stCxn id="408" idx="3"/>
            <a:endCxn id="410" idx="1"/>
          </p:cNvCxnSpPr>
          <p:nvPr/>
        </p:nvCxnSpPr>
        <p:spPr>
          <a:xfrm flipH="1" rot="10800000">
            <a:off x="1563343" y="2760568"/>
            <a:ext cx="1194600" cy="288300"/>
          </a:xfrm>
          <a:prstGeom prst="straightConnector1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410" name="Google Shape;410;p28"/>
          <p:cNvSpPr/>
          <p:nvPr/>
        </p:nvSpPr>
        <p:spPr>
          <a:xfrm>
            <a:off x="2757943" y="2688943"/>
            <a:ext cx="122400" cy="143100"/>
          </a:xfrm>
          <a:prstGeom prst="diamond">
            <a:avLst/>
          </a:prstGeom>
          <a:solidFill>
            <a:srgbClr val="538CD5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1" name="Google Shape;411;p28"/>
          <p:cNvSpPr/>
          <p:nvPr/>
        </p:nvSpPr>
        <p:spPr>
          <a:xfrm>
            <a:off x="4007743" y="2156418"/>
            <a:ext cx="122400" cy="143100"/>
          </a:xfrm>
          <a:prstGeom prst="diamond">
            <a:avLst/>
          </a:prstGeom>
          <a:solidFill>
            <a:srgbClr val="538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2" name="Google Shape;412;p28"/>
          <p:cNvCxnSpPr>
            <a:stCxn id="410" idx="3"/>
            <a:endCxn id="411" idx="1"/>
          </p:cNvCxnSpPr>
          <p:nvPr/>
        </p:nvCxnSpPr>
        <p:spPr>
          <a:xfrm flipH="1" rot="10800000">
            <a:off x="2880343" y="2227993"/>
            <a:ext cx="1127400" cy="532500"/>
          </a:xfrm>
          <a:prstGeom prst="straightConnector1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413" name="Google Shape;413;p28"/>
          <p:cNvSpPr/>
          <p:nvPr/>
        </p:nvSpPr>
        <p:spPr>
          <a:xfrm>
            <a:off x="5310893" y="1535868"/>
            <a:ext cx="122400" cy="143100"/>
          </a:xfrm>
          <a:prstGeom prst="diamond">
            <a:avLst/>
          </a:prstGeom>
          <a:solidFill>
            <a:srgbClr val="538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4" name="Google Shape;414;p28"/>
          <p:cNvCxnSpPr>
            <a:stCxn id="411" idx="3"/>
            <a:endCxn id="413" idx="1"/>
          </p:cNvCxnSpPr>
          <p:nvPr/>
        </p:nvCxnSpPr>
        <p:spPr>
          <a:xfrm flipH="1" rot="10800000">
            <a:off x="4130143" y="1607568"/>
            <a:ext cx="1180800" cy="620400"/>
          </a:xfrm>
          <a:prstGeom prst="straightConnector1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415" name="Google Shape;415;p28"/>
          <p:cNvSpPr/>
          <p:nvPr/>
        </p:nvSpPr>
        <p:spPr>
          <a:xfrm>
            <a:off x="6553193" y="1678968"/>
            <a:ext cx="122400" cy="143100"/>
          </a:xfrm>
          <a:prstGeom prst="diamond">
            <a:avLst/>
          </a:prstGeom>
          <a:solidFill>
            <a:srgbClr val="538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6" name="Google Shape;416;p28"/>
          <p:cNvCxnSpPr>
            <a:stCxn id="413" idx="3"/>
            <a:endCxn id="415" idx="1"/>
          </p:cNvCxnSpPr>
          <p:nvPr/>
        </p:nvCxnSpPr>
        <p:spPr>
          <a:xfrm>
            <a:off x="5433293" y="1607418"/>
            <a:ext cx="1119900" cy="143100"/>
          </a:xfrm>
          <a:prstGeom prst="straightConnector1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417" name="Google Shape;417;p28"/>
          <p:cNvSpPr/>
          <p:nvPr/>
        </p:nvSpPr>
        <p:spPr>
          <a:xfrm>
            <a:off x="7850368" y="2683555"/>
            <a:ext cx="122400" cy="143100"/>
          </a:xfrm>
          <a:prstGeom prst="diamond">
            <a:avLst/>
          </a:prstGeom>
          <a:solidFill>
            <a:srgbClr val="538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8" name="Google Shape;418;p28"/>
          <p:cNvCxnSpPr>
            <a:stCxn id="415" idx="3"/>
            <a:endCxn id="417" idx="1"/>
          </p:cNvCxnSpPr>
          <p:nvPr/>
        </p:nvCxnSpPr>
        <p:spPr>
          <a:xfrm>
            <a:off x="6675593" y="1750518"/>
            <a:ext cx="1174800" cy="1004700"/>
          </a:xfrm>
          <a:prstGeom prst="straightConnector1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diamond"/>
            <a:tailEnd len="sm" w="sm" type="diamon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9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Pie Charts</a:t>
            </a: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9"/>
          <p:cNvSpPr txBox="1"/>
          <p:nvPr/>
        </p:nvSpPr>
        <p:spPr>
          <a:xfrm>
            <a:off x="6581775" y="752425"/>
            <a:ext cx="72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18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80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25" name="Google Shape;425;p29"/>
          <p:cNvGrpSpPr/>
          <p:nvPr/>
        </p:nvGrpSpPr>
        <p:grpSpPr>
          <a:xfrm>
            <a:off x="5346847" y="1149350"/>
            <a:ext cx="1752600" cy="685800"/>
            <a:chOff x="5410200" y="1149350"/>
            <a:chExt cx="1752600" cy="685800"/>
          </a:xfrm>
        </p:grpSpPr>
        <p:cxnSp>
          <p:nvCxnSpPr>
            <p:cNvPr id="426" name="Google Shape;426;p29"/>
            <p:cNvCxnSpPr/>
            <p:nvPr/>
          </p:nvCxnSpPr>
          <p:spPr>
            <a:xfrm rot="-5400000">
              <a:off x="5257800" y="1301750"/>
              <a:ext cx="685800" cy="381000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427" name="Google Shape;427;p29"/>
            <p:cNvCxnSpPr/>
            <p:nvPr/>
          </p:nvCxnSpPr>
          <p:spPr>
            <a:xfrm>
              <a:off x="5791200" y="1149350"/>
              <a:ext cx="1371600" cy="1588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grpSp>
        <p:nvGrpSpPr>
          <p:cNvPr id="428" name="Google Shape;428;p29"/>
          <p:cNvGrpSpPr/>
          <p:nvPr/>
        </p:nvGrpSpPr>
        <p:grpSpPr>
          <a:xfrm>
            <a:off x="546247" y="1987550"/>
            <a:ext cx="1524000" cy="533400"/>
            <a:chOff x="609600" y="1987550"/>
            <a:chExt cx="1524000" cy="533400"/>
          </a:xfrm>
        </p:grpSpPr>
        <p:cxnSp>
          <p:nvCxnSpPr>
            <p:cNvPr id="429" name="Google Shape;429;p29"/>
            <p:cNvCxnSpPr/>
            <p:nvPr/>
          </p:nvCxnSpPr>
          <p:spPr>
            <a:xfrm flipH="1" rot="5400000">
              <a:off x="1790700" y="2178050"/>
              <a:ext cx="533400" cy="152400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430" name="Google Shape;430;p29"/>
            <p:cNvCxnSpPr/>
            <p:nvPr/>
          </p:nvCxnSpPr>
          <p:spPr>
            <a:xfrm rot="10800000">
              <a:off x="609600" y="1987550"/>
              <a:ext cx="1371600" cy="1588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grpSp>
        <p:nvGrpSpPr>
          <p:cNvPr id="431" name="Google Shape;431;p29"/>
          <p:cNvGrpSpPr/>
          <p:nvPr/>
        </p:nvGrpSpPr>
        <p:grpSpPr>
          <a:xfrm>
            <a:off x="6947047" y="1911350"/>
            <a:ext cx="1752600" cy="685800"/>
            <a:chOff x="7010400" y="1911350"/>
            <a:chExt cx="1752600" cy="685800"/>
          </a:xfrm>
        </p:grpSpPr>
        <p:cxnSp>
          <p:nvCxnSpPr>
            <p:cNvPr id="432" name="Google Shape;432;p29"/>
            <p:cNvCxnSpPr/>
            <p:nvPr/>
          </p:nvCxnSpPr>
          <p:spPr>
            <a:xfrm rot="-5400000">
              <a:off x="6858000" y="2063750"/>
              <a:ext cx="685800" cy="381000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433" name="Google Shape;433;p29"/>
            <p:cNvCxnSpPr/>
            <p:nvPr/>
          </p:nvCxnSpPr>
          <p:spPr>
            <a:xfrm>
              <a:off x="7391400" y="1911350"/>
              <a:ext cx="1371600" cy="1588"/>
            </a:xfrm>
            <a:prstGeom prst="straightConnector1">
              <a:avLst/>
            </a:prstGeom>
            <a:noFill/>
            <a:ln cap="flat" cmpd="sng" w="9525">
              <a:solidFill>
                <a:srgbClr val="2F4200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434" name="Google Shape;434;p29"/>
          <p:cNvSpPr txBox="1"/>
          <p:nvPr/>
        </p:nvSpPr>
        <p:spPr>
          <a:xfrm>
            <a:off x="8175776" y="1511300"/>
            <a:ext cx="72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18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60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29"/>
          <p:cNvSpPr txBox="1"/>
          <p:nvPr/>
        </p:nvSpPr>
        <p:spPr>
          <a:xfrm>
            <a:off x="479576" y="1587500"/>
            <a:ext cx="80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18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30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6" name="Google Shape;436;p29"/>
          <p:cNvSpPr txBox="1"/>
          <p:nvPr/>
        </p:nvSpPr>
        <p:spPr>
          <a:xfrm>
            <a:off x="450997" y="2076450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7" name="Google Shape;437;p29"/>
          <p:cNvSpPr txBox="1"/>
          <p:nvPr/>
        </p:nvSpPr>
        <p:spPr>
          <a:xfrm>
            <a:off x="5880247" y="1219200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29"/>
          <p:cNvSpPr txBox="1"/>
          <p:nvPr/>
        </p:nvSpPr>
        <p:spPr>
          <a:xfrm>
            <a:off x="7489972" y="2028825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2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0" name="Google Shape;440;p2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441" name="Google Shape;441;p2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42" name="Google Shape;442;p29"/>
          <p:cNvGrpSpPr/>
          <p:nvPr/>
        </p:nvGrpSpPr>
        <p:grpSpPr>
          <a:xfrm>
            <a:off x="3193415" y="1696631"/>
            <a:ext cx="2640300" cy="2642994"/>
            <a:chOff x="3188500" y="1682056"/>
            <a:chExt cx="2640300" cy="2642994"/>
          </a:xfrm>
        </p:grpSpPr>
        <p:sp>
          <p:nvSpPr>
            <p:cNvPr id="443" name="Google Shape;443;p29"/>
            <p:cNvSpPr/>
            <p:nvPr/>
          </p:nvSpPr>
          <p:spPr>
            <a:xfrm>
              <a:off x="3188500" y="1684750"/>
              <a:ext cx="2628900" cy="26403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3188500" y="1682056"/>
              <a:ext cx="2640300" cy="2640300"/>
            </a:xfrm>
            <a:prstGeom prst="pie">
              <a:avLst>
                <a:gd fmla="val 16187296" name="adj1"/>
                <a:gd fmla="val 12695290" name="adj2"/>
              </a:avLst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45" name="Google Shape;445;p29"/>
          <p:cNvGrpSpPr/>
          <p:nvPr/>
        </p:nvGrpSpPr>
        <p:grpSpPr>
          <a:xfrm>
            <a:off x="6123605" y="2598939"/>
            <a:ext cx="1738902" cy="1740676"/>
            <a:chOff x="3188500" y="1682056"/>
            <a:chExt cx="2640300" cy="2642994"/>
          </a:xfrm>
        </p:grpSpPr>
        <p:sp>
          <p:nvSpPr>
            <p:cNvPr id="446" name="Google Shape;446;p29"/>
            <p:cNvSpPr/>
            <p:nvPr/>
          </p:nvSpPr>
          <p:spPr>
            <a:xfrm>
              <a:off x="3188500" y="1684750"/>
              <a:ext cx="2628900" cy="26403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3188500" y="1682056"/>
              <a:ext cx="2640300" cy="2640300"/>
            </a:xfrm>
            <a:prstGeom prst="pie">
              <a:avLst>
                <a:gd fmla="val 16187296" name="adj1"/>
                <a:gd fmla="val 7603520" name="adj2"/>
              </a:avLst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48" name="Google Shape;448;p29"/>
          <p:cNvGrpSpPr/>
          <p:nvPr/>
        </p:nvGrpSpPr>
        <p:grpSpPr>
          <a:xfrm>
            <a:off x="1156627" y="2598939"/>
            <a:ext cx="1746893" cy="1740676"/>
            <a:chOff x="3188500" y="1682056"/>
            <a:chExt cx="2652435" cy="2642994"/>
          </a:xfrm>
        </p:grpSpPr>
        <p:sp>
          <p:nvSpPr>
            <p:cNvPr id="449" name="Google Shape;449;p29"/>
            <p:cNvSpPr/>
            <p:nvPr/>
          </p:nvSpPr>
          <p:spPr>
            <a:xfrm>
              <a:off x="3212035" y="1684750"/>
              <a:ext cx="2628900" cy="26403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3188500" y="1682056"/>
              <a:ext cx="2640300" cy="2640300"/>
            </a:xfrm>
            <a:prstGeom prst="pie">
              <a:avLst>
                <a:gd fmla="val 16187296" name="adj1"/>
                <a:gd fmla="val 1190101" name="adj2"/>
              </a:avLst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3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3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8" name="Google Shape;458;p30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Bar Chart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grpSp>
        <p:nvGrpSpPr>
          <p:cNvPr id="459" name="Google Shape;459;p30"/>
          <p:cNvGrpSpPr/>
          <p:nvPr/>
        </p:nvGrpSpPr>
        <p:grpSpPr>
          <a:xfrm>
            <a:off x="533725" y="1984875"/>
            <a:ext cx="8087100" cy="2350575"/>
            <a:chOff x="533725" y="1984875"/>
            <a:chExt cx="8087100" cy="2350575"/>
          </a:xfrm>
        </p:grpSpPr>
        <p:sp>
          <p:nvSpPr>
            <p:cNvPr id="460" name="Google Shape;460;p30"/>
            <p:cNvSpPr/>
            <p:nvPr/>
          </p:nvSpPr>
          <p:spPr>
            <a:xfrm>
              <a:off x="3869525" y="3673925"/>
              <a:ext cx="391200" cy="3456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858850" y="2652875"/>
              <a:ext cx="391200" cy="13668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1859225" y="1984875"/>
              <a:ext cx="391200" cy="2034600"/>
            </a:xfrm>
            <a:prstGeom prst="rect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2859600" y="2652800"/>
              <a:ext cx="391200" cy="13668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4879450" y="2652750"/>
              <a:ext cx="391200" cy="13668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5889375" y="3320850"/>
              <a:ext cx="391200" cy="6987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6899300" y="3015475"/>
              <a:ext cx="391200" cy="10041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7909225" y="1984950"/>
              <a:ext cx="391200" cy="20346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468" name="Google Shape;468;p30"/>
            <p:cNvCxnSpPr/>
            <p:nvPr/>
          </p:nvCxnSpPr>
          <p:spPr>
            <a:xfrm>
              <a:off x="533725" y="4019543"/>
              <a:ext cx="8087100" cy="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9" name="Google Shape;469;p30"/>
            <p:cNvCxnSpPr/>
            <p:nvPr/>
          </p:nvCxnSpPr>
          <p:spPr>
            <a:xfrm>
              <a:off x="2558686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0" name="Google Shape;470;p30"/>
            <p:cNvCxnSpPr/>
            <p:nvPr/>
          </p:nvCxnSpPr>
          <p:spPr>
            <a:xfrm>
              <a:off x="1550977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1" name="Google Shape;471;p30"/>
            <p:cNvCxnSpPr/>
            <p:nvPr/>
          </p:nvCxnSpPr>
          <p:spPr>
            <a:xfrm>
              <a:off x="543268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2" name="Google Shape;472;p30"/>
            <p:cNvCxnSpPr/>
            <p:nvPr/>
          </p:nvCxnSpPr>
          <p:spPr>
            <a:xfrm>
              <a:off x="3566396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3" name="Google Shape;473;p30"/>
            <p:cNvCxnSpPr/>
            <p:nvPr/>
          </p:nvCxnSpPr>
          <p:spPr>
            <a:xfrm>
              <a:off x="4574105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4" name="Google Shape;474;p30"/>
            <p:cNvCxnSpPr/>
            <p:nvPr/>
          </p:nvCxnSpPr>
          <p:spPr>
            <a:xfrm>
              <a:off x="5581814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5" name="Google Shape;475;p30"/>
            <p:cNvCxnSpPr/>
            <p:nvPr/>
          </p:nvCxnSpPr>
          <p:spPr>
            <a:xfrm>
              <a:off x="6589524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6" name="Google Shape;476;p30"/>
            <p:cNvCxnSpPr/>
            <p:nvPr/>
          </p:nvCxnSpPr>
          <p:spPr>
            <a:xfrm>
              <a:off x="7597234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77" name="Google Shape;477;p30"/>
            <p:cNvCxnSpPr/>
            <p:nvPr/>
          </p:nvCxnSpPr>
          <p:spPr>
            <a:xfrm>
              <a:off x="8612092" y="4019543"/>
              <a:ext cx="0" cy="465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grpSp>
          <p:nvGrpSpPr>
            <p:cNvPr id="478" name="Google Shape;478;p30"/>
            <p:cNvGrpSpPr/>
            <p:nvPr/>
          </p:nvGrpSpPr>
          <p:grpSpPr>
            <a:xfrm>
              <a:off x="745900" y="3989850"/>
              <a:ext cx="7663662" cy="345600"/>
              <a:chOff x="745900" y="4066050"/>
              <a:chExt cx="7663662" cy="345600"/>
            </a:xfrm>
          </p:grpSpPr>
          <p:sp>
            <p:nvSpPr>
              <p:cNvPr id="479" name="Google Shape;479;p30"/>
              <p:cNvSpPr txBox="1"/>
              <p:nvPr/>
            </p:nvSpPr>
            <p:spPr>
              <a:xfrm>
                <a:off x="745900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2013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0" name="Google Shape;480;p30"/>
              <p:cNvSpPr txBox="1"/>
              <p:nvPr/>
            </p:nvSpPr>
            <p:spPr>
              <a:xfrm>
                <a:off x="1752552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2014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1" name="Google Shape;481;p30"/>
              <p:cNvSpPr txBox="1"/>
              <p:nvPr/>
            </p:nvSpPr>
            <p:spPr>
              <a:xfrm>
                <a:off x="2759204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2015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2" name="Google Shape;482;p30"/>
              <p:cNvSpPr txBox="1"/>
              <p:nvPr/>
            </p:nvSpPr>
            <p:spPr>
              <a:xfrm>
                <a:off x="3765855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2016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3" name="Google Shape;483;p30"/>
              <p:cNvSpPr txBox="1"/>
              <p:nvPr/>
            </p:nvSpPr>
            <p:spPr>
              <a:xfrm>
                <a:off x="4772507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2017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4" name="Google Shape;484;p30"/>
              <p:cNvSpPr txBox="1"/>
              <p:nvPr/>
            </p:nvSpPr>
            <p:spPr>
              <a:xfrm>
                <a:off x="5779159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2018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5" name="Google Shape;485;p30"/>
              <p:cNvSpPr txBox="1"/>
              <p:nvPr/>
            </p:nvSpPr>
            <p:spPr>
              <a:xfrm>
                <a:off x="6785811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2018</a:t>
                </a:r>
                <a:endParaRPr>
                  <a:solidFill>
                    <a:srgbClr val="999999"/>
                  </a:solidFill>
                </a:endParaRPr>
              </a:p>
            </p:txBody>
          </p:sp>
          <p:sp>
            <p:nvSpPr>
              <p:cNvPr id="486" name="Google Shape;486;p30"/>
              <p:cNvSpPr txBox="1"/>
              <p:nvPr/>
            </p:nvSpPr>
            <p:spPr>
              <a:xfrm>
                <a:off x="7792463" y="4066050"/>
                <a:ext cx="617100" cy="34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PH">
                    <a:solidFill>
                      <a:srgbClr val="999999"/>
                    </a:solidFill>
                  </a:rPr>
                  <a:t>2020</a:t>
                </a:r>
                <a:endParaRPr>
                  <a:solidFill>
                    <a:srgbClr val="999999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31"/>
          <p:cNvGrpSpPr/>
          <p:nvPr/>
        </p:nvGrpSpPr>
        <p:grpSpPr>
          <a:xfrm>
            <a:off x="1312433" y="1123950"/>
            <a:ext cx="6519134" cy="3156909"/>
            <a:chOff x="685800" y="1125538"/>
            <a:chExt cx="7156451" cy="3465512"/>
          </a:xfrm>
        </p:grpSpPr>
        <p:sp>
          <p:nvSpPr>
            <p:cNvPr id="492" name="Google Shape;492;p31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1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1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1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1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1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1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1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1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1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1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1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1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1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1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1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1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1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1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1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1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1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1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1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1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1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1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1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1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1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1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1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1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1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1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1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1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1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1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1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1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1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6" name="Google Shape;546;p31"/>
          <p:cNvSpPr/>
          <p:nvPr/>
        </p:nvSpPr>
        <p:spPr>
          <a:xfrm>
            <a:off x="2895600" y="2114550"/>
            <a:ext cx="266700" cy="2667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1"/>
          <p:cNvSpPr/>
          <p:nvPr/>
        </p:nvSpPr>
        <p:spPr>
          <a:xfrm>
            <a:off x="4933950" y="3248025"/>
            <a:ext cx="266700" cy="2667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1"/>
          <p:cNvSpPr/>
          <p:nvPr/>
        </p:nvSpPr>
        <p:spPr>
          <a:xfrm>
            <a:off x="5829300" y="2476500"/>
            <a:ext cx="266700" cy="2667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1"/>
          <p:cNvSpPr/>
          <p:nvPr/>
        </p:nvSpPr>
        <p:spPr>
          <a:xfrm>
            <a:off x="3352800" y="3638550"/>
            <a:ext cx="266700" cy="2667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1"/>
          <p:cNvSpPr txBox="1"/>
          <p:nvPr/>
        </p:nvSpPr>
        <p:spPr>
          <a:xfrm>
            <a:off x="3200400" y="2038350"/>
            <a:ext cx="1219200" cy="437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1" name="Google Shape;551;p31"/>
          <p:cNvSpPr txBox="1"/>
          <p:nvPr/>
        </p:nvSpPr>
        <p:spPr>
          <a:xfrm>
            <a:off x="1981200" y="3562350"/>
            <a:ext cx="1219200" cy="437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2" name="Google Shape;552;p31"/>
          <p:cNvSpPr txBox="1"/>
          <p:nvPr/>
        </p:nvSpPr>
        <p:spPr>
          <a:xfrm>
            <a:off x="3619500" y="3152775"/>
            <a:ext cx="1219200" cy="437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3" name="Google Shape;553;p31"/>
          <p:cNvSpPr txBox="1"/>
          <p:nvPr/>
        </p:nvSpPr>
        <p:spPr>
          <a:xfrm>
            <a:off x="5334000" y="2876550"/>
            <a:ext cx="1219200" cy="437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</a:t>
            </a:r>
            <a:endParaRPr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" name="Google Shape;554;p3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5" name="Google Shape;555;p3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6" name="Google Shape;556;p3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7" name="Google Shape;557;p31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Our Global Reach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2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</a:rPr>
              <a:t>Testimonial Sample Slide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563" name="Google Shape;563;p32"/>
          <p:cNvSpPr/>
          <p:nvPr/>
        </p:nvSpPr>
        <p:spPr>
          <a:xfrm>
            <a:off x="0" y="3181350"/>
            <a:ext cx="9144000" cy="838200"/>
          </a:xfrm>
          <a:prstGeom prst="rect">
            <a:avLst/>
          </a:prstGeom>
          <a:gradFill>
            <a:gsLst>
              <a:gs pos="0">
                <a:srgbClr val="5D9BFF"/>
              </a:gs>
              <a:gs pos="100000">
                <a:srgbClr val="150092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4" name="Google Shape;564;p32"/>
          <p:cNvSpPr txBox="1"/>
          <p:nvPr/>
        </p:nvSpPr>
        <p:spPr>
          <a:xfrm>
            <a:off x="2514600" y="1504950"/>
            <a:ext cx="594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5" name="Google Shape;565;p32"/>
          <p:cNvSpPr/>
          <p:nvPr/>
        </p:nvSpPr>
        <p:spPr>
          <a:xfrm>
            <a:off x="762000" y="3409950"/>
            <a:ext cx="614363" cy="403225"/>
          </a:xfrm>
          <a:custGeom>
            <a:rect b="b" l="l" r="r" t="t"/>
            <a:pathLst>
              <a:path extrusionOk="0" h="508" w="774">
                <a:moveTo>
                  <a:pt x="714" y="0"/>
                </a:moveTo>
                <a:lnTo>
                  <a:pt x="753" y="47"/>
                </a:lnTo>
                <a:lnTo>
                  <a:pt x="716" y="72"/>
                </a:lnTo>
                <a:lnTo>
                  <a:pt x="685" y="103"/>
                </a:lnTo>
                <a:lnTo>
                  <a:pt x="657" y="142"/>
                </a:lnTo>
                <a:lnTo>
                  <a:pt x="636" y="187"/>
                </a:lnTo>
                <a:lnTo>
                  <a:pt x="622" y="240"/>
                </a:lnTo>
                <a:lnTo>
                  <a:pt x="648" y="238"/>
                </a:lnTo>
                <a:lnTo>
                  <a:pt x="674" y="243"/>
                </a:lnTo>
                <a:lnTo>
                  <a:pt x="700" y="252"/>
                </a:lnTo>
                <a:lnTo>
                  <a:pt x="723" y="266"/>
                </a:lnTo>
                <a:lnTo>
                  <a:pt x="744" y="285"/>
                </a:lnTo>
                <a:lnTo>
                  <a:pt x="760" y="310"/>
                </a:lnTo>
                <a:lnTo>
                  <a:pt x="770" y="340"/>
                </a:lnTo>
                <a:lnTo>
                  <a:pt x="774" y="373"/>
                </a:lnTo>
                <a:lnTo>
                  <a:pt x="770" y="405"/>
                </a:lnTo>
                <a:lnTo>
                  <a:pt x="758" y="433"/>
                </a:lnTo>
                <a:lnTo>
                  <a:pt x="742" y="457"/>
                </a:lnTo>
                <a:lnTo>
                  <a:pt x="720" y="478"/>
                </a:lnTo>
                <a:lnTo>
                  <a:pt x="695" y="494"/>
                </a:lnTo>
                <a:lnTo>
                  <a:pt x="669" y="504"/>
                </a:lnTo>
                <a:lnTo>
                  <a:pt x="641" y="508"/>
                </a:lnTo>
                <a:lnTo>
                  <a:pt x="606" y="504"/>
                </a:lnTo>
                <a:lnTo>
                  <a:pt x="575" y="492"/>
                </a:lnTo>
                <a:lnTo>
                  <a:pt x="549" y="475"/>
                </a:lnTo>
                <a:lnTo>
                  <a:pt x="526" y="450"/>
                </a:lnTo>
                <a:lnTo>
                  <a:pt x="508" y="419"/>
                </a:lnTo>
                <a:lnTo>
                  <a:pt x="498" y="383"/>
                </a:lnTo>
                <a:lnTo>
                  <a:pt x="494" y="345"/>
                </a:lnTo>
                <a:lnTo>
                  <a:pt x="500" y="292"/>
                </a:lnTo>
                <a:lnTo>
                  <a:pt x="512" y="240"/>
                </a:lnTo>
                <a:lnTo>
                  <a:pt x="531" y="189"/>
                </a:lnTo>
                <a:lnTo>
                  <a:pt x="557" y="140"/>
                </a:lnTo>
                <a:lnTo>
                  <a:pt x="590" y="96"/>
                </a:lnTo>
                <a:lnTo>
                  <a:pt x="627" y="58"/>
                </a:lnTo>
                <a:lnTo>
                  <a:pt x="669" y="24"/>
                </a:lnTo>
                <a:lnTo>
                  <a:pt x="714" y="0"/>
                </a:lnTo>
                <a:close/>
                <a:moveTo>
                  <a:pt x="220" y="0"/>
                </a:moveTo>
                <a:lnTo>
                  <a:pt x="259" y="47"/>
                </a:lnTo>
                <a:lnTo>
                  <a:pt x="222" y="72"/>
                </a:lnTo>
                <a:lnTo>
                  <a:pt x="191" y="103"/>
                </a:lnTo>
                <a:lnTo>
                  <a:pt x="163" y="142"/>
                </a:lnTo>
                <a:lnTo>
                  <a:pt x="142" y="187"/>
                </a:lnTo>
                <a:lnTo>
                  <a:pt x="128" y="240"/>
                </a:lnTo>
                <a:lnTo>
                  <a:pt x="154" y="238"/>
                </a:lnTo>
                <a:lnTo>
                  <a:pt x="180" y="243"/>
                </a:lnTo>
                <a:lnTo>
                  <a:pt x="206" y="252"/>
                </a:lnTo>
                <a:lnTo>
                  <a:pt x="229" y="266"/>
                </a:lnTo>
                <a:lnTo>
                  <a:pt x="248" y="285"/>
                </a:lnTo>
                <a:lnTo>
                  <a:pt x="264" y="310"/>
                </a:lnTo>
                <a:lnTo>
                  <a:pt x="274" y="340"/>
                </a:lnTo>
                <a:lnTo>
                  <a:pt x="278" y="373"/>
                </a:lnTo>
                <a:lnTo>
                  <a:pt x="273" y="410"/>
                </a:lnTo>
                <a:lnTo>
                  <a:pt x="259" y="441"/>
                </a:lnTo>
                <a:lnTo>
                  <a:pt x="236" y="469"/>
                </a:lnTo>
                <a:lnTo>
                  <a:pt x="210" y="490"/>
                </a:lnTo>
                <a:lnTo>
                  <a:pt x="178" y="503"/>
                </a:lnTo>
                <a:lnTo>
                  <a:pt x="147" y="508"/>
                </a:lnTo>
                <a:lnTo>
                  <a:pt x="112" y="504"/>
                </a:lnTo>
                <a:lnTo>
                  <a:pt x="81" y="492"/>
                </a:lnTo>
                <a:lnTo>
                  <a:pt x="54" y="475"/>
                </a:lnTo>
                <a:lnTo>
                  <a:pt x="32" y="450"/>
                </a:lnTo>
                <a:lnTo>
                  <a:pt x="14" y="419"/>
                </a:lnTo>
                <a:lnTo>
                  <a:pt x="4" y="383"/>
                </a:lnTo>
                <a:lnTo>
                  <a:pt x="0" y="345"/>
                </a:lnTo>
                <a:lnTo>
                  <a:pt x="4" y="292"/>
                </a:lnTo>
                <a:lnTo>
                  <a:pt x="18" y="240"/>
                </a:lnTo>
                <a:lnTo>
                  <a:pt x="37" y="189"/>
                </a:lnTo>
                <a:lnTo>
                  <a:pt x="63" y="140"/>
                </a:lnTo>
                <a:lnTo>
                  <a:pt x="95" y="96"/>
                </a:lnTo>
                <a:lnTo>
                  <a:pt x="133" y="58"/>
                </a:lnTo>
                <a:lnTo>
                  <a:pt x="175" y="24"/>
                </a:lnTo>
                <a:lnTo>
                  <a:pt x="2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6" name="Google Shape;566;p32"/>
          <p:cNvSpPr txBox="1"/>
          <p:nvPr/>
        </p:nvSpPr>
        <p:spPr>
          <a:xfrm>
            <a:off x="1743075" y="3324225"/>
            <a:ext cx="6629401" cy="5475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Lorem Ipsum has been the industry's standard dummy text ever since the 1500s, when an unknown printer took a galley of type and scrambled it to make a type specimen book.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7" name="Google Shape;567;p3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8" name="Google Shape;568;p3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sp>
        <p:nvSpPr>
          <p:cNvPr id="569" name="Google Shape;569;p3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70" name="Google Shape;570;p32"/>
          <p:cNvGrpSpPr/>
          <p:nvPr/>
        </p:nvGrpSpPr>
        <p:grpSpPr>
          <a:xfrm>
            <a:off x="709635" y="1276392"/>
            <a:ext cx="1500096" cy="1500096"/>
            <a:chOff x="733425" y="1428750"/>
            <a:chExt cx="1619100" cy="1619100"/>
          </a:xfrm>
        </p:grpSpPr>
        <p:sp>
          <p:nvSpPr>
            <p:cNvPr id="571" name="Google Shape;571;p32"/>
            <p:cNvSpPr/>
            <p:nvPr/>
          </p:nvSpPr>
          <p:spPr>
            <a:xfrm>
              <a:off x="804863" y="1500188"/>
              <a:ext cx="1476300" cy="14763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2" name="Google Shape;572;p32"/>
            <p:cNvSpPr/>
            <p:nvPr/>
          </p:nvSpPr>
          <p:spPr>
            <a:xfrm>
              <a:off x="733425" y="1428750"/>
              <a:ext cx="1619100" cy="161910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3" name="Google Shape;573;p32"/>
            <p:cNvSpPr/>
            <p:nvPr/>
          </p:nvSpPr>
          <p:spPr>
            <a:xfrm>
              <a:off x="809625" y="1495425"/>
              <a:ext cx="1476300" cy="14763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3"/>
          <p:cNvSpPr txBox="1"/>
          <p:nvPr>
            <p:ph type="ctrTitle"/>
          </p:nvPr>
        </p:nvSpPr>
        <p:spPr>
          <a:xfrm>
            <a:off x="381000" y="1504950"/>
            <a:ext cx="80772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6000" u="none" cap="none" strike="noStrike">
                <a:solidFill>
                  <a:schemeClr val="lt1"/>
                </a:solidFill>
              </a:rPr>
              <a:t>Thank You</a:t>
            </a:r>
            <a:endParaRPr b="1" i="0" sz="6000" u="none" cap="none" strike="noStrike">
              <a:solidFill>
                <a:schemeClr val="lt1"/>
              </a:solidFill>
            </a:endParaRPr>
          </a:p>
        </p:txBody>
      </p:sp>
      <p:sp>
        <p:nvSpPr>
          <p:cNvPr id="579" name="Google Shape;579;p33"/>
          <p:cNvSpPr txBox="1"/>
          <p:nvPr>
            <p:ph idx="1" type="subTitle"/>
          </p:nvPr>
        </p:nvSpPr>
        <p:spPr>
          <a:xfrm>
            <a:off x="381000" y="2419350"/>
            <a:ext cx="8077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</a:pPr>
            <a:r>
              <a:rPr b="0" i="0" lang="en-PH" sz="2400" u="none" cap="none" strike="noStrike">
                <a:solidFill>
                  <a:srgbClr val="002060"/>
                </a:solidFill>
              </a:rPr>
              <a:t>Insert your contact information here</a:t>
            </a:r>
            <a:endParaRPr b="0" i="0" sz="2400" u="none" cap="none" strike="noStrike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4"/>
          <p:cNvSpPr/>
          <p:nvPr/>
        </p:nvSpPr>
        <p:spPr>
          <a:xfrm>
            <a:off x="399950" y="727575"/>
            <a:ext cx="8296800" cy="40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34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Credits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586" name="Google Shape;586;p3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7" name="Google Shape;587;p3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8" name="Google Shape;588;p3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freegoogleslidestemplates</a:t>
            </a:r>
            <a:r>
              <a:rPr b="0" i="0" lang="en-PH" sz="12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9" name="Google Shape;589;p34"/>
          <p:cNvSpPr txBox="1"/>
          <p:nvPr>
            <p:ph idx="1" type="body"/>
          </p:nvPr>
        </p:nvSpPr>
        <p:spPr>
          <a:xfrm>
            <a:off x="4572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The fonts used in this templates is </a:t>
            </a:r>
            <a:r>
              <a:rPr b="1" lang="en-PH" sz="1000">
                <a:solidFill>
                  <a:srgbClr val="7F7F7F"/>
                </a:solidFill>
              </a:rPr>
              <a:t>Open Sans </a:t>
            </a:r>
            <a:r>
              <a:rPr lang="en-PH" sz="1000">
                <a:solidFill>
                  <a:srgbClr val="7F7F7F"/>
                </a:solidFill>
              </a:rPr>
              <a:t>from </a:t>
            </a:r>
            <a:r>
              <a:rPr b="1" lang="en-PH" sz="1000">
                <a:solidFill>
                  <a:srgbClr val="7F7F7F"/>
                </a:solidFill>
              </a:rPr>
              <a:t>Google fonts.</a:t>
            </a:r>
            <a:r>
              <a:rPr lang="en-PH" sz="1000">
                <a:solidFill>
                  <a:srgbClr val="7F7F7F"/>
                </a:solidFill>
              </a:rPr>
              <a:t> You can download the font from the following url:</a:t>
            </a:r>
            <a:endParaRPr sz="1000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 u="sng">
                <a:solidFill>
                  <a:schemeClr val="hlink"/>
                </a:solidFill>
                <a:hlinkClick r:id="rId5"/>
              </a:rPr>
              <a:t>https://www.google.com/fonts/specimen/Open+Sans</a:t>
            </a:r>
            <a:endParaRPr sz="1000">
              <a:solidFill>
                <a:srgbClr val="7F7F7F"/>
              </a:solidFill>
            </a:endParaRPr>
          </a:p>
        </p:txBody>
      </p:sp>
      <p:sp>
        <p:nvSpPr>
          <p:cNvPr id="590" name="Google Shape;590;p34"/>
          <p:cNvSpPr txBox="1"/>
          <p:nvPr/>
        </p:nvSpPr>
        <p:spPr>
          <a:xfrm>
            <a:off x="4572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Fonts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1" name="Google Shape;591;p34"/>
          <p:cNvSpPr txBox="1"/>
          <p:nvPr/>
        </p:nvSpPr>
        <p:spPr>
          <a:xfrm>
            <a:off x="32385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Backgrounds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2" name="Google Shape;592;p34"/>
          <p:cNvSpPr txBox="1"/>
          <p:nvPr/>
        </p:nvSpPr>
        <p:spPr>
          <a:xfrm>
            <a:off x="60198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Images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3" name="Google Shape;593;p34"/>
          <p:cNvSpPr txBox="1"/>
          <p:nvPr>
            <p:ph idx="1" type="body"/>
          </p:nvPr>
        </p:nvSpPr>
        <p:spPr>
          <a:xfrm>
            <a:off x="32385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The backgrounds were created by </a:t>
            </a:r>
            <a:r>
              <a:rPr b="1" lang="en-PH" sz="1000">
                <a:solidFill>
                  <a:srgbClr val="7F7F7F"/>
                </a:solidFill>
              </a:rPr>
              <a:t>Free Google Slides Templates.</a:t>
            </a:r>
            <a:endParaRPr sz="1000" u="none" cap="none" strike="noStrike">
              <a:solidFill>
                <a:srgbClr val="7F7F7F"/>
              </a:solidFill>
            </a:endParaRPr>
          </a:p>
        </p:txBody>
      </p:sp>
      <p:sp>
        <p:nvSpPr>
          <p:cNvPr id="594" name="Google Shape;594;p34"/>
          <p:cNvSpPr txBox="1"/>
          <p:nvPr>
            <p:ph idx="1" type="body"/>
          </p:nvPr>
        </p:nvSpPr>
        <p:spPr>
          <a:xfrm>
            <a:off x="60198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Images in this Template were created by </a:t>
            </a:r>
            <a:r>
              <a:rPr b="1" lang="en-PH" sz="1000">
                <a:solidFill>
                  <a:srgbClr val="7F7F7F"/>
                </a:solidFill>
              </a:rPr>
              <a:t>Free Google Slides Templates.</a:t>
            </a:r>
            <a:endParaRPr sz="1000">
              <a:solidFill>
                <a:srgbClr val="7F7F7F"/>
              </a:solidFill>
            </a:endParaRPr>
          </a:p>
        </p:txBody>
      </p:sp>
      <p:sp>
        <p:nvSpPr>
          <p:cNvPr id="595" name="Google Shape;595;p34"/>
          <p:cNvSpPr txBox="1"/>
          <p:nvPr>
            <p:ph idx="1" type="body"/>
          </p:nvPr>
        </p:nvSpPr>
        <p:spPr>
          <a:xfrm>
            <a:off x="457200" y="2748150"/>
            <a:ext cx="266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The Template provides a theme with six basic colors:</a:t>
            </a:r>
            <a:endParaRPr sz="1000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7F7F7F"/>
              </a:solidFill>
            </a:endParaRPr>
          </a:p>
        </p:txBody>
      </p:sp>
      <p:sp>
        <p:nvSpPr>
          <p:cNvPr id="596" name="Google Shape;596;p34"/>
          <p:cNvSpPr txBox="1"/>
          <p:nvPr/>
        </p:nvSpPr>
        <p:spPr>
          <a:xfrm>
            <a:off x="457200" y="23641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Color Palette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7" name="Google Shape;597;p34"/>
          <p:cNvSpPr txBox="1"/>
          <p:nvPr/>
        </p:nvSpPr>
        <p:spPr>
          <a:xfrm>
            <a:off x="3238500" y="23641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Trademarks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8" name="Google Shape;598;p34"/>
          <p:cNvSpPr txBox="1"/>
          <p:nvPr/>
        </p:nvSpPr>
        <p:spPr>
          <a:xfrm>
            <a:off x="6019800" y="23641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Shapes &amp; Icons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9" name="Google Shape;599;p34"/>
          <p:cNvSpPr txBox="1"/>
          <p:nvPr>
            <p:ph idx="1" type="body"/>
          </p:nvPr>
        </p:nvSpPr>
        <p:spPr>
          <a:xfrm>
            <a:off x="6019800" y="27481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Vectorial Shapes in this Template were created by </a:t>
            </a:r>
            <a:r>
              <a:rPr b="1" lang="en-PH" sz="1000">
                <a:solidFill>
                  <a:srgbClr val="7F7F7F"/>
                </a:solidFill>
              </a:rPr>
              <a:t>Free Google Slides Templates.</a:t>
            </a:r>
            <a:endParaRPr b="1" sz="1000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000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000">
                <a:solidFill>
                  <a:srgbClr val="7F7F7F"/>
                </a:solidFill>
              </a:rPr>
              <a:t>Icons in this Template are part of Google® Material Icons.</a:t>
            </a:r>
            <a:endParaRPr sz="1000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rgbClr val="7F7F7F"/>
              </a:solidFill>
            </a:endParaRPr>
          </a:p>
        </p:txBody>
      </p:sp>
      <p:sp>
        <p:nvSpPr>
          <p:cNvPr id="600" name="Google Shape;600;p34"/>
          <p:cNvSpPr txBox="1"/>
          <p:nvPr>
            <p:ph idx="1" type="body"/>
          </p:nvPr>
        </p:nvSpPr>
        <p:spPr>
          <a:xfrm>
            <a:off x="3238500" y="2748150"/>
            <a:ext cx="26670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000">
                <a:solidFill>
                  <a:srgbClr val="7F7F7F"/>
                </a:solidFill>
              </a:rPr>
              <a:t>Microsoft® and PowerPoint® are trademarks or registered trademarks of Microsoft Corporation.</a:t>
            </a:r>
            <a:endParaRPr sz="1000">
              <a:solidFill>
                <a:srgbClr val="7F7F7F"/>
              </a:solidFill>
            </a:endParaRPr>
          </a:p>
          <a:p>
            <a:pPr indent="0" lvl="0" marL="0" marR="10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PH" sz="1000">
                <a:solidFill>
                  <a:srgbClr val="7F7F7F"/>
                </a:solidFill>
              </a:rPr>
              <a:t>© 2015 Google Inc, used with permission. Google and the Google logo are registered trademarks of Google Inc.</a:t>
            </a:r>
            <a:endParaRPr sz="1000">
              <a:solidFill>
                <a:srgbClr val="7F7F7F"/>
              </a:solidFill>
            </a:endParaRPr>
          </a:p>
          <a:p>
            <a:pPr indent="0" lvl="0" marL="0" marR="101600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-PH" sz="1000">
                <a:solidFill>
                  <a:srgbClr val="7F7F7F"/>
                </a:solidFill>
              </a:rPr>
              <a:t>Google Drive® is a registered trademark of Google Inc.</a:t>
            </a:r>
            <a:endParaRPr sz="1000">
              <a:solidFill>
                <a:srgbClr val="7F7F7F"/>
              </a:solidFill>
            </a:endParaRPr>
          </a:p>
        </p:txBody>
      </p:sp>
      <p:grpSp>
        <p:nvGrpSpPr>
          <p:cNvPr id="601" name="Google Shape;601;p34"/>
          <p:cNvGrpSpPr/>
          <p:nvPr/>
        </p:nvGrpSpPr>
        <p:grpSpPr>
          <a:xfrm>
            <a:off x="542940" y="3221563"/>
            <a:ext cx="2300650" cy="1119400"/>
            <a:chOff x="725400" y="3366750"/>
            <a:chExt cx="2300650" cy="1119400"/>
          </a:xfrm>
        </p:grpSpPr>
        <p:sp>
          <p:nvSpPr>
            <p:cNvPr id="602" name="Google Shape;602;p34"/>
            <p:cNvSpPr/>
            <p:nvPr/>
          </p:nvSpPr>
          <p:spPr>
            <a:xfrm>
              <a:off x="725500" y="3366750"/>
              <a:ext cx="1113600" cy="273900"/>
            </a:xfrm>
            <a:prstGeom prst="rect">
              <a:avLst/>
            </a:prstGeom>
            <a:solidFill>
              <a:srgbClr val="084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#084da4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3" name="Google Shape;603;p34"/>
            <p:cNvSpPr/>
            <p:nvPr/>
          </p:nvSpPr>
          <p:spPr>
            <a:xfrm>
              <a:off x="1912450" y="3789500"/>
              <a:ext cx="1113600" cy="273900"/>
            </a:xfrm>
            <a:prstGeom prst="rect">
              <a:avLst/>
            </a:prstGeom>
            <a:solidFill>
              <a:srgbClr val="B6D3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#b6d3f0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4" name="Google Shape;604;p34"/>
            <p:cNvSpPr/>
            <p:nvPr/>
          </p:nvSpPr>
          <p:spPr>
            <a:xfrm>
              <a:off x="725400" y="3789500"/>
              <a:ext cx="1113600" cy="273900"/>
            </a:xfrm>
            <a:prstGeom prst="rect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#538cd5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5" name="Google Shape;605;p34"/>
            <p:cNvSpPr/>
            <p:nvPr/>
          </p:nvSpPr>
          <p:spPr>
            <a:xfrm>
              <a:off x="1912450" y="3366750"/>
              <a:ext cx="1113600" cy="273900"/>
            </a:xfrm>
            <a:prstGeom prst="rect">
              <a:avLst/>
            </a:prstGeom>
            <a:solidFill>
              <a:srgbClr val="4A71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#4a71dc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6" name="Google Shape;606;p34"/>
            <p:cNvSpPr/>
            <p:nvPr/>
          </p:nvSpPr>
          <p:spPr>
            <a:xfrm>
              <a:off x="725400" y="4212250"/>
              <a:ext cx="1113600" cy="2739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#999999ff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7" name="Google Shape;607;p34"/>
            <p:cNvSpPr/>
            <p:nvPr/>
          </p:nvSpPr>
          <p:spPr>
            <a:xfrm>
              <a:off x="1912450" y="4212250"/>
              <a:ext cx="1113600" cy="2739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PH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#d8d8d8ff</a:t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5"/>
          <p:cNvSpPr/>
          <p:nvPr/>
        </p:nvSpPr>
        <p:spPr>
          <a:xfrm>
            <a:off x="399950" y="727575"/>
            <a:ext cx="8296800" cy="40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35"/>
          <p:cNvSpPr txBox="1"/>
          <p:nvPr>
            <p:ph idx="1" type="body"/>
          </p:nvPr>
        </p:nvSpPr>
        <p:spPr>
          <a:xfrm>
            <a:off x="457200" y="1276350"/>
            <a:ext cx="26670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PH" sz="1200">
                <a:solidFill>
                  <a:srgbClr val="7F7F7F"/>
                </a:solidFill>
              </a:rPr>
              <a:t>Free Google Slides Templates </a:t>
            </a:r>
            <a:r>
              <a:rPr lang="en-PH" sz="1200">
                <a:solidFill>
                  <a:srgbClr val="7F7F7F"/>
                </a:solidFill>
              </a:rPr>
              <a:t>uses Vectorial Icons from the most popular Free Sources.</a:t>
            </a:r>
            <a:endParaRPr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614" name="Google Shape;614;p3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5" name="Google Shape;615;p3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6" name="Google Shape;616;p3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freegoogleslidestemplates</a:t>
            </a:r>
            <a:r>
              <a:rPr b="0" i="0" lang="en-PH" sz="12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7" name="Google Shape;617;p35"/>
          <p:cNvSpPr txBox="1"/>
          <p:nvPr/>
        </p:nvSpPr>
        <p:spPr>
          <a:xfrm>
            <a:off x="4572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Vector Icons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8" name="Google Shape;618;p35"/>
          <p:cNvSpPr txBox="1"/>
          <p:nvPr/>
        </p:nvSpPr>
        <p:spPr>
          <a:xfrm>
            <a:off x="3238500" y="848250"/>
            <a:ext cx="248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Edit the Colors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9" name="Google Shape;619;p35"/>
          <p:cNvSpPr txBox="1"/>
          <p:nvPr/>
        </p:nvSpPr>
        <p:spPr>
          <a:xfrm>
            <a:off x="6019800" y="848250"/>
            <a:ext cx="248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Resize the Icons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0" name="Google Shape;620;p35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Icons &amp; Shapes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grpSp>
        <p:nvGrpSpPr>
          <p:cNvPr id="621" name="Google Shape;621;p35"/>
          <p:cNvGrpSpPr/>
          <p:nvPr/>
        </p:nvGrpSpPr>
        <p:grpSpPr>
          <a:xfrm>
            <a:off x="475451" y="2089363"/>
            <a:ext cx="2097087" cy="2344738"/>
            <a:chOff x="493713" y="2231038"/>
            <a:chExt cx="2097087" cy="2344738"/>
          </a:xfrm>
        </p:grpSpPr>
        <p:sp>
          <p:nvSpPr>
            <p:cNvPr id="622" name="Google Shape;622;p35"/>
            <p:cNvSpPr/>
            <p:nvPr/>
          </p:nvSpPr>
          <p:spPr>
            <a:xfrm>
              <a:off x="1069446" y="2231038"/>
              <a:ext cx="301625" cy="334963"/>
            </a:xfrm>
            <a:custGeom>
              <a:rect b="b" l="l" r="r" t="t"/>
              <a:pathLst>
                <a:path extrusionOk="0" h="333" w="300">
                  <a:moveTo>
                    <a:pt x="150" y="0"/>
                  </a:moveTo>
                  <a:cubicBezTo>
                    <a:pt x="168" y="0"/>
                    <a:pt x="183" y="15"/>
                    <a:pt x="183" y="33"/>
                  </a:cubicBezTo>
                  <a:cubicBezTo>
                    <a:pt x="183" y="51"/>
                    <a:pt x="168" y="66"/>
                    <a:pt x="150" y="66"/>
                  </a:cubicBezTo>
                  <a:cubicBezTo>
                    <a:pt x="131" y="66"/>
                    <a:pt x="116" y="51"/>
                    <a:pt x="116" y="33"/>
                  </a:cubicBezTo>
                  <a:cubicBezTo>
                    <a:pt x="116" y="15"/>
                    <a:pt x="131" y="0"/>
                    <a:pt x="150" y="0"/>
                  </a:cubicBezTo>
                  <a:close/>
                  <a:moveTo>
                    <a:pt x="300" y="116"/>
                  </a:moveTo>
                  <a:cubicBezTo>
                    <a:pt x="200" y="116"/>
                    <a:pt x="200" y="116"/>
                    <a:pt x="200" y="116"/>
                  </a:cubicBezTo>
                  <a:cubicBezTo>
                    <a:pt x="200" y="333"/>
                    <a:pt x="200" y="333"/>
                    <a:pt x="200" y="333"/>
                  </a:cubicBezTo>
                  <a:cubicBezTo>
                    <a:pt x="166" y="333"/>
                    <a:pt x="166" y="333"/>
                    <a:pt x="166" y="333"/>
                  </a:cubicBezTo>
                  <a:cubicBezTo>
                    <a:pt x="166" y="233"/>
                    <a:pt x="166" y="233"/>
                    <a:pt x="166" y="233"/>
                  </a:cubicBezTo>
                  <a:cubicBezTo>
                    <a:pt x="133" y="233"/>
                    <a:pt x="133" y="233"/>
                    <a:pt x="133" y="233"/>
                  </a:cubicBezTo>
                  <a:cubicBezTo>
                    <a:pt x="133" y="333"/>
                    <a:pt x="133" y="333"/>
                    <a:pt x="133" y="333"/>
                  </a:cubicBezTo>
                  <a:cubicBezTo>
                    <a:pt x="100" y="333"/>
                    <a:pt x="100" y="333"/>
                    <a:pt x="100" y="333"/>
                  </a:cubicBezTo>
                  <a:cubicBezTo>
                    <a:pt x="100" y="116"/>
                    <a:pt x="100" y="116"/>
                    <a:pt x="10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300" y="83"/>
                    <a:pt x="300" y="83"/>
                    <a:pt x="300" y="83"/>
                  </a:cubicBezTo>
                  <a:lnTo>
                    <a:pt x="300" y="11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1035050" y="2616800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1063625" y="3051775"/>
              <a:ext cx="317500" cy="301625"/>
            </a:xfrm>
            <a:custGeom>
              <a:rect b="b" l="l" r="r" t="t"/>
              <a:pathLst>
                <a:path extrusionOk="0" h="300" w="316">
                  <a:moveTo>
                    <a:pt x="300" y="250"/>
                  </a:moveTo>
                  <a:cubicBezTo>
                    <a:pt x="300" y="267"/>
                    <a:pt x="300" y="267"/>
                    <a:pt x="300" y="267"/>
                  </a:cubicBezTo>
                  <a:cubicBezTo>
                    <a:pt x="300" y="285"/>
                    <a:pt x="285" y="300"/>
                    <a:pt x="266" y="300"/>
                  </a:cubicBezTo>
                  <a:cubicBezTo>
                    <a:pt x="33" y="300"/>
                    <a:pt x="33" y="300"/>
                    <a:pt x="33" y="300"/>
                  </a:cubicBezTo>
                  <a:cubicBezTo>
                    <a:pt x="15" y="300"/>
                    <a:pt x="0" y="285"/>
                    <a:pt x="0" y="26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285" y="0"/>
                    <a:pt x="300" y="15"/>
                    <a:pt x="300" y="34"/>
                  </a:cubicBezTo>
                  <a:cubicBezTo>
                    <a:pt x="300" y="50"/>
                    <a:pt x="300" y="50"/>
                    <a:pt x="300" y="50"/>
                  </a:cubicBezTo>
                  <a:cubicBezTo>
                    <a:pt x="150" y="50"/>
                    <a:pt x="150" y="50"/>
                    <a:pt x="150" y="50"/>
                  </a:cubicBezTo>
                  <a:cubicBezTo>
                    <a:pt x="131" y="50"/>
                    <a:pt x="116" y="65"/>
                    <a:pt x="116" y="84"/>
                  </a:cubicBezTo>
                  <a:cubicBezTo>
                    <a:pt x="116" y="217"/>
                    <a:pt x="116" y="217"/>
                    <a:pt x="116" y="217"/>
                  </a:cubicBezTo>
                  <a:cubicBezTo>
                    <a:pt x="116" y="235"/>
                    <a:pt x="131" y="250"/>
                    <a:pt x="150" y="250"/>
                  </a:cubicBezTo>
                  <a:lnTo>
                    <a:pt x="300" y="250"/>
                  </a:lnTo>
                  <a:close/>
                  <a:moveTo>
                    <a:pt x="150" y="217"/>
                  </a:moveTo>
                  <a:cubicBezTo>
                    <a:pt x="316" y="217"/>
                    <a:pt x="316" y="217"/>
                    <a:pt x="316" y="217"/>
                  </a:cubicBezTo>
                  <a:cubicBezTo>
                    <a:pt x="316" y="84"/>
                    <a:pt x="316" y="84"/>
                    <a:pt x="316" y="84"/>
                  </a:cubicBezTo>
                  <a:cubicBezTo>
                    <a:pt x="150" y="84"/>
                    <a:pt x="150" y="84"/>
                    <a:pt x="150" y="84"/>
                  </a:cubicBezTo>
                  <a:lnTo>
                    <a:pt x="150" y="217"/>
                  </a:lnTo>
                  <a:close/>
                  <a:moveTo>
                    <a:pt x="216" y="175"/>
                  </a:moveTo>
                  <a:cubicBezTo>
                    <a:pt x="203" y="175"/>
                    <a:pt x="191" y="164"/>
                    <a:pt x="191" y="150"/>
                  </a:cubicBezTo>
                  <a:cubicBezTo>
                    <a:pt x="191" y="137"/>
                    <a:pt x="203" y="125"/>
                    <a:pt x="216" y="125"/>
                  </a:cubicBezTo>
                  <a:cubicBezTo>
                    <a:pt x="230" y="125"/>
                    <a:pt x="241" y="137"/>
                    <a:pt x="241" y="150"/>
                  </a:cubicBezTo>
                  <a:cubicBezTo>
                    <a:pt x="241" y="164"/>
                    <a:pt x="230" y="175"/>
                    <a:pt x="216" y="175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1108075" y="3453413"/>
              <a:ext cx="301625" cy="301625"/>
            </a:xfrm>
            <a:custGeom>
              <a:rect b="b" l="l" r="r" t="t"/>
              <a:pathLst>
                <a:path extrusionOk="0" h="300" w="300">
                  <a:moveTo>
                    <a:pt x="0" y="34"/>
                  </a:move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266" y="300"/>
                    <a:pt x="266" y="300"/>
                    <a:pt x="266" y="300"/>
                  </a:cubicBezTo>
                  <a:cubicBezTo>
                    <a:pt x="285" y="300"/>
                    <a:pt x="300" y="285"/>
                    <a:pt x="300" y="267"/>
                  </a:cubicBezTo>
                  <a:cubicBezTo>
                    <a:pt x="300" y="34"/>
                    <a:pt x="300" y="34"/>
                    <a:pt x="300" y="34"/>
                  </a:cubicBezTo>
                  <a:cubicBezTo>
                    <a:pt x="300" y="15"/>
                    <a:pt x="285" y="0"/>
                    <a:pt x="266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4"/>
                  </a:cubicBezTo>
                  <a:close/>
                  <a:moveTo>
                    <a:pt x="200" y="100"/>
                  </a:moveTo>
                  <a:cubicBezTo>
                    <a:pt x="200" y="129"/>
                    <a:pt x="178" y="150"/>
                    <a:pt x="150" y="150"/>
                  </a:cubicBezTo>
                  <a:cubicBezTo>
                    <a:pt x="121" y="150"/>
                    <a:pt x="100" y="129"/>
                    <a:pt x="100" y="100"/>
                  </a:cubicBezTo>
                  <a:cubicBezTo>
                    <a:pt x="100" y="72"/>
                    <a:pt x="121" y="50"/>
                    <a:pt x="150" y="50"/>
                  </a:cubicBezTo>
                  <a:cubicBezTo>
                    <a:pt x="178" y="50"/>
                    <a:pt x="200" y="72"/>
                    <a:pt x="200" y="100"/>
                  </a:cubicBezTo>
                  <a:close/>
                  <a:moveTo>
                    <a:pt x="50" y="234"/>
                  </a:moveTo>
                  <a:cubicBezTo>
                    <a:pt x="50" y="200"/>
                    <a:pt x="116" y="182"/>
                    <a:pt x="150" y="182"/>
                  </a:cubicBezTo>
                  <a:cubicBezTo>
                    <a:pt x="183" y="182"/>
                    <a:pt x="250" y="200"/>
                    <a:pt x="250" y="234"/>
                  </a:cubicBezTo>
                  <a:cubicBezTo>
                    <a:pt x="250" y="250"/>
                    <a:pt x="250" y="250"/>
                    <a:pt x="250" y="250"/>
                  </a:cubicBezTo>
                  <a:cubicBezTo>
                    <a:pt x="50" y="250"/>
                    <a:pt x="50" y="250"/>
                    <a:pt x="50" y="250"/>
                  </a:cubicBezTo>
                  <a:lnTo>
                    <a:pt x="50" y="234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1255713" y="4005863"/>
              <a:ext cx="50700" cy="50700"/>
            </a:xfrm>
            <a:prstGeom prst="ellipse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1063596" y="3839175"/>
              <a:ext cx="334963" cy="334963"/>
            </a:xfrm>
            <a:custGeom>
              <a:rect b="b" l="l" r="r" t="t"/>
              <a:pathLst>
                <a:path extrusionOk="0" h="333" w="333">
                  <a:moveTo>
                    <a:pt x="167" y="0"/>
                  </a:moveTo>
                  <a:cubicBezTo>
                    <a:pt x="75" y="0"/>
                    <a:pt x="0" y="75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8" y="333"/>
                    <a:pt x="333" y="258"/>
                    <a:pt x="333" y="166"/>
                  </a:cubicBezTo>
                  <a:cubicBezTo>
                    <a:pt x="333" y="75"/>
                    <a:pt x="258" y="0"/>
                    <a:pt x="167" y="0"/>
                  </a:cubicBezTo>
                  <a:close/>
                  <a:moveTo>
                    <a:pt x="167" y="41"/>
                  </a:moveTo>
                  <a:cubicBezTo>
                    <a:pt x="187" y="41"/>
                    <a:pt x="203" y="58"/>
                    <a:pt x="203" y="78"/>
                  </a:cubicBezTo>
                  <a:cubicBezTo>
                    <a:pt x="203" y="98"/>
                    <a:pt x="187" y="116"/>
                    <a:pt x="167" y="116"/>
                  </a:cubicBezTo>
                  <a:cubicBezTo>
                    <a:pt x="147" y="116"/>
                    <a:pt x="130" y="100"/>
                    <a:pt x="130" y="80"/>
                  </a:cubicBezTo>
                  <a:cubicBezTo>
                    <a:pt x="130" y="60"/>
                    <a:pt x="147" y="41"/>
                    <a:pt x="167" y="41"/>
                  </a:cubicBezTo>
                  <a:close/>
                  <a:moveTo>
                    <a:pt x="250" y="218"/>
                  </a:moveTo>
                  <a:cubicBezTo>
                    <a:pt x="250" y="260"/>
                    <a:pt x="250" y="260"/>
                    <a:pt x="250" y="260"/>
                  </a:cubicBezTo>
                  <a:cubicBezTo>
                    <a:pt x="242" y="266"/>
                    <a:pt x="233" y="273"/>
                    <a:pt x="225" y="278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5" y="261"/>
                    <a:pt x="222" y="255"/>
                    <a:pt x="217" y="251"/>
                  </a:cubicBezTo>
                  <a:cubicBezTo>
                    <a:pt x="205" y="241"/>
                    <a:pt x="185" y="235"/>
                    <a:pt x="167" y="235"/>
                  </a:cubicBezTo>
                  <a:cubicBezTo>
                    <a:pt x="150" y="235"/>
                    <a:pt x="133" y="240"/>
                    <a:pt x="122" y="246"/>
                  </a:cubicBezTo>
                  <a:cubicBezTo>
                    <a:pt x="118" y="248"/>
                    <a:pt x="118" y="248"/>
                    <a:pt x="118" y="248"/>
                  </a:cubicBezTo>
                  <a:cubicBezTo>
                    <a:pt x="117" y="250"/>
                    <a:pt x="117" y="250"/>
                    <a:pt x="117" y="250"/>
                  </a:cubicBezTo>
                  <a:cubicBezTo>
                    <a:pt x="130" y="258"/>
                    <a:pt x="143" y="261"/>
                    <a:pt x="158" y="263"/>
                  </a:cubicBezTo>
                  <a:cubicBezTo>
                    <a:pt x="180" y="265"/>
                    <a:pt x="180" y="265"/>
                    <a:pt x="180" y="265"/>
                  </a:cubicBezTo>
                  <a:cubicBezTo>
                    <a:pt x="187" y="265"/>
                    <a:pt x="192" y="271"/>
                    <a:pt x="192" y="278"/>
                  </a:cubicBezTo>
                  <a:cubicBezTo>
                    <a:pt x="192" y="283"/>
                    <a:pt x="188" y="286"/>
                    <a:pt x="185" y="290"/>
                  </a:cubicBezTo>
                  <a:cubicBezTo>
                    <a:pt x="180" y="293"/>
                    <a:pt x="175" y="291"/>
                    <a:pt x="170" y="291"/>
                  </a:cubicBezTo>
                  <a:cubicBezTo>
                    <a:pt x="163" y="291"/>
                    <a:pt x="158" y="291"/>
                    <a:pt x="153" y="291"/>
                  </a:cubicBezTo>
                  <a:cubicBezTo>
                    <a:pt x="145" y="290"/>
                    <a:pt x="137" y="288"/>
                    <a:pt x="128" y="286"/>
                  </a:cubicBezTo>
                  <a:cubicBezTo>
                    <a:pt x="120" y="283"/>
                    <a:pt x="112" y="280"/>
                    <a:pt x="105" y="276"/>
                  </a:cubicBezTo>
                  <a:cubicBezTo>
                    <a:pt x="102" y="275"/>
                    <a:pt x="98" y="271"/>
                    <a:pt x="93" y="270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3" y="191"/>
                    <a:pt x="83" y="191"/>
                    <a:pt x="83" y="191"/>
                  </a:cubicBezTo>
                  <a:cubicBezTo>
                    <a:pt x="83" y="165"/>
                    <a:pt x="127" y="145"/>
                    <a:pt x="167" y="145"/>
                  </a:cubicBezTo>
                  <a:cubicBezTo>
                    <a:pt x="207" y="145"/>
                    <a:pt x="250" y="165"/>
                    <a:pt x="250" y="191"/>
                  </a:cubicBezTo>
                  <a:lnTo>
                    <a:pt x="250" y="218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1056746" y="4240813"/>
              <a:ext cx="334963" cy="334963"/>
            </a:xfrm>
            <a:custGeom>
              <a:rect b="b" l="l" r="r" t="t"/>
              <a:pathLst>
                <a:path extrusionOk="0" h="333" w="333">
                  <a:moveTo>
                    <a:pt x="167" y="0"/>
                  </a:moveTo>
                  <a:cubicBezTo>
                    <a:pt x="75" y="0"/>
                    <a:pt x="0" y="75"/>
                    <a:pt x="0" y="166"/>
                  </a:cubicBezTo>
                  <a:cubicBezTo>
                    <a:pt x="0" y="258"/>
                    <a:pt x="75" y="333"/>
                    <a:pt x="167" y="333"/>
                  </a:cubicBezTo>
                  <a:cubicBezTo>
                    <a:pt x="258" y="333"/>
                    <a:pt x="333" y="258"/>
                    <a:pt x="333" y="166"/>
                  </a:cubicBezTo>
                  <a:cubicBezTo>
                    <a:pt x="333" y="75"/>
                    <a:pt x="258" y="0"/>
                    <a:pt x="167" y="0"/>
                  </a:cubicBezTo>
                  <a:close/>
                  <a:moveTo>
                    <a:pt x="167" y="50"/>
                  </a:moveTo>
                  <a:cubicBezTo>
                    <a:pt x="195" y="50"/>
                    <a:pt x="217" y="71"/>
                    <a:pt x="217" y="100"/>
                  </a:cubicBezTo>
                  <a:cubicBezTo>
                    <a:pt x="217" y="128"/>
                    <a:pt x="195" y="150"/>
                    <a:pt x="167" y="150"/>
                  </a:cubicBezTo>
                  <a:cubicBezTo>
                    <a:pt x="138" y="150"/>
                    <a:pt x="117" y="128"/>
                    <a:pt x="117" y="100"/>
                  </a:cubicBezTo>
                  <a:cubicBezTo>
                    <a:pt x="117" y="71"/>
                    <a:pt x="138" y="50"/>
                    <a:pt x="167" y="50"/>
                  </a:cubicBezTo>
                  <a:close/>
                  <a:moveTo>
                    <a:pt x="167" y="286"/>
                  </a:moveTo>
                  <a:cubicBezTo>
                    <a:pt x="125" y="286"/>
                    <a:pt x="88" y="265"/>
                    <a:pt x="67" y="233"/>
                  </a:cubicBezTo>
                  <a:cubicBezTo>
                    <a:pt x="67" y="200"/>
                    <a:pt x="133" y="181"/>
                    <a:pt x="167" y="181"/>
                  </a:cubicBezTo>
                  <a:cubicBezTo>
                    <a:pt x="200" y="181"/>
                    <a:pt x="267" y="200"/>
                    <a:pt x="267" y="233"/>
                  </a:cubicBezTo>
                  <a:cubicBezTo>
                    <a:pt x="245" y="265"/>
                    <a:pt x="208" y="286"/>
                    <a:pt x="167" y="28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511175" y="2315175"/>
              <a:ext cx="301625" cy="166688"/>
            </a:xfrm>
            <a:custGeom>
              <a:rect b="b" l="l" r="r" t="t"/>
              <a:pathLst>
                <a:path extrusionOk="0" h="105" w="190">
                  <a:moveTo>
                    <a:pt x="0" y="63"/>
                  </a:moveTo>
                  <a:lnTo>
                    <a:pt x="21" y="63"/>
                  </a:lnTo>
                  <a:lnTo>
                    <a:pt x="21" y="42"/>
                  </a:lnTo>
                  <a:lnTo>
                    <a:pt x="0" y="42"/>
                  </a:lnTo>
                  <a:lnTo>
                    <a:pt x="0" y="63"/>
                  </a:lnTo>
                  <a:close/>
                  <a:moveTo>
                    <a:pt x="0" y="105"/>
                  </a:moveTo>
                  <a:lnTo>
                    <a:pt x="21" y="105"/>
                  </a:lnTo>
                  <a:lnTo>
                    <a:pt x="21" y="84"/>
                  </a:lnTo>
                  <a:lnTo>
                    <a:pt x="0" y="84"/>
                  </a:lnTo>
                  <a:lnTo>
                    <a:pt x="0" y="105"/>
                  </a:lnTo>
                  <a:close/>
                  <a:moveTo>
                    <a:pt x="0" y="21"/>
                  </a:moveTo>
                  <a:lnTo>
                    <a:pt x="21" y="21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21"/>
                  </a:lnTo>
                  <a:close/>
                  <a:moveTo>
                    <a:pt x="42" y="63"/>
                  </a:moveTo>
                  <a:lnTo>
                    <a:pt x="190" y="63"/>
                  </a:lnTo>
                  <a:lnTo>
                    <a:pt x="190" y="42"/>
                  </a:lnTo>
                  <a:lnTo>
                    <a:pt x="42" y="42"/>
                  </a:lnTo>
                  <a:lnTo>
                    <a:pt x="42" y="63"/>
                  </a:lnTo>
                  <a:close/>
                  <a:moveTo>
                    <a:pt x="42" y="105"/>
                  </a:moveTo>
                  <a:lnTo>
                    <a:pt x="190" y="105"/>
                  </a:lnTo>
                  <a:lnTo>
                    <a:pt x="190" y="84"/>
                  </a:lnTo>
                  <a:lnTo>
                    <a:pt x="42" y="84"/>
                  </a:lnTo>
                  <a:lnTo>
                    <a:pt x="42" y="105"/>
                  </a:lnTo>
                  <a:close/>
                  <a:moveTo>
                    <a:pt x="42" y="0"/>
                  </a:moveTo>
                  <a:lnTo>
                    <a:pt x="42" y="21"/>
                  </a:lnTo>
                  <a:lnTo>
                    <a:pt x="190" y="21"/>
                  </a:lnTo>
                  <a:lnTo>
                    <a:pt x="19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527050" y="2616800"/>
              <a:ext cx="268288" cy="350838"/>
            </a:xfrm>
            <a:custGeom>
              <a:rect b="b" l="l" r="r" t="t"/>
              <a:pathLst>
                <a:path extrusionOk="0" h="350" w="266">
                  <a:moveTo>
                    <a:pt x="233" y="117"/>
                  </a:moveTo>
                  <a:cubicBezTo>
                    <a:pt x="216" y="117"/>
                    <a:pt x="216" y="117"/>
                    <a:pt x="216" y="117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6" y="37"/>
                    <a:pt x="180" y="0"/>
                    <a:pt x="133" y="0"/>
                  </a:cubicBezTo>
                  <a:cubicBezTo>
                    <a:pt x="86" y="0"/>
                    <a:pt x="50" y="37"/>
                    <a:pt x="50" y="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15" y="117"/>
                    <a:pt x="0" y="132"/>
                    <a:pt x="0" y="150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35"/>
                    <a:pt x="15" y="350"/>
                    <a:pt x="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51" y="350"/>
                    <a:pt x="266" y="335"/>
                    <a:pt x="266" y="317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6" y="132"/>
                    <a:pt x="251" y="117"/>
                    <a:pt x="233" y="117"/>
                  </a:cubicBezTo>
                  <a:close/>
                  <a:moveTo>
                    <a:pt x="133" y="267"/>
                  </a:moveTo>
                  <a:cubicBezTo>
                    <a:pt x="115" y="267"/>
                    <a:pt x="100" y="252"/>
                    <a:pt x="100" y="233"/>
                  </a:cubicBezTo>
                  <a:cubicBezTo>
                    <a:pt x="100" y="215"/>
                    <a:pt x="115" y="200"/>
                    <a:pt x="133" y="200"/>
                  </a:cubicBezTo>
                  <a:cubicBezTo>
                    <a:pt x="151" y="200"/>
                    <a:pt x="166" y="215"/>
                    <a:pt x="166" y="233"/>
                  </a:cubicBezTo>
                  <a:cubicBezTo>
                    <a:pt x="166" y="252"/>
                    <a:pt x="151" y="267"/>
                    <a:pt x="133" y="267"/>
                  </a:cubicBezTo>
                  <a:close/>
                  <a:moveTo>
                    <a:pt x="185" y="117"/>
                  </a:moveTo>
                  <a:cubicBezTo>
                    <a:pt x="81" y="117"/>
                    <a:pt x="81" y="117"/>
                    <a:pt x="81" y="117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55"/>
                    <a:pt x="105" y="32"/>
                    <a:pt x="133" y="32"/>
                  </a:cubicBezTo>
                  <a:cubicBezTo>
                    <a:pt x="161" y="32"/>
                    <a:pt x="185" y="55"/>
                    <a:pt x="185" y="83"/>
                  </a:cubicBezTo>
                  <a:lnTo>
                    <a:pt x="185" y="11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527050" y="3018438"/>
              <a:ext cx="268288" cy="350838"/>
            </a:xfrm>
            <a:custGeom>
              <a:rect b="b" l="l" r="r" t="t"/>
              <a:pathLst>
                <a:path extrusionOk="0" h="350" w="266">
                  <a:moveTo>
                    <a:pt x="133" y="267"/>
                  </a:moveTo>
                  <a:cubicBezTo>
                    <a:pt x="151" y="267"/>
                    <a:pt x="166" y="252"/>
                    <a:pt x="166" y="233"/>
                  </a:cubicBezTo>
                  <a:cubicBezTo>
                    <a:pt x="166" y="215"/>
                    <a:pt x="151" y="200"/>
                    <a:pt x="133" y="200"/>
                  </a:cubicBezTo>
                  <a:cubicBezTo>
                    <a:pt x="115" y="200"/>
                    <a:pt x="100" y="215"/>
                    <a:pt x="100" y="233"/>
                  </a:cubicBezTo>
                  <a:cubicBezTo>
                    <a:pt x="100" y="252"/>
                    <a:pt x="115" y="267"/>
                    <a:pt x="133" y="267"/>
                  </a:cubicBezTo>
                  <a:close/>
                  <a:moveTo>
                    <a:pt x="233" y="117"/>
                  </a:moveTo>
                  <a:cubicBezTo>
                    <a:pt x="216" y="117"/>
                    <a:pt x="216" y="117"/>
                    <a:pt x="216" y="117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6" y="37"/>
                    <a:pt x="180" y="0"/>
                    <a:pt x="133" y="0"/>
                  </a:cubicBezTo>
                  <a:cubicBezTo>
                    <a:pt x="86" y="0"/>
                    <a:pt x="50" y="37"/>
                    <a:pt x="50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55"/>
                    <a:pt x="105" y="32"/>
                    <a:pt x="133" y="32"/>
                  </a:cubicBezTo>
                  <a:cubicBezTo>
                    <a:pt x="161" y="32"/>
                    <a:pt x="185" y="55"/>
                    <a:pt x="185" y="83"/>
                  </a:cubicBezTo>
                  <a:cubicBezTo>
                    <a:pt x="185" y="117"/>
                    <a:pt x="185" y="117"/>
                    <a:pt x="185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15" y="117"/>
                    <a:pt x="0" y="132"/>
                    <a:pt x="0" y="150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35"/>
                    <a:pt x="15" y="350"/>
                    <a:pt x="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51" y="350"/>
                    <a:pt x="266" y="335"/>
                    <a:pt x="266" y="317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6" y="132"/>
                    <a:pt x="251" y="117"/>
                    <a:pt x="233" y="117"/>
                  </a:cubicBezTo>
                  <a:close/>
                  <a:moveTo>
                    <a:pt x="233" y="317"/>
                  </a:moveTo>
                  <a:cubicBezTo>
                    <a:pt x="33" y="317"/>
                    <a:pt x="33" y="317"/>
                    <a:pt x="33" y="317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233" y="150"/>
                    <a:pt x="233" y="150"/>
                    <a:pt x="233" y="150"/>
                  </a:cubicBezTo>
                  <a:lnTo>
                    <a:pt x="233" y="31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527050" y="3420075"/>
              <a:ext cx="268288" cy="352425"/>
            </a:xfrm>
            <a:custGeom>
              <a:rect b="b" l="l" r="r" t="t"/>
              <a:pathLst>
                <a:path extrusionOk="0" h="350" w="266">
                  <a:moveTo>
                    <a:pt x="233" y="117"/>
                  </a:moveTo>
                  <a:cubicBezTo>
                    <a:pt x="216" y="117"/>
                    <a:pt x="216" y="117"/>
                    <a:pt x="216" y="117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6" y="37"/>
                    <a:pt x="180" y="0"/>
                    <a:pt x="133" y="0"/>
                  </a:cubicBezTo>
                  <a:cubicBezTo>
                    <a:pt x="86" y="0"/>
                    <a:pt x="50" y="37"/>
                    <a:pt x="50" y="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15" y="117"/>
                    <a:pt x="0" y="132"/>
                    <a:pt x="0" y="150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35"/>
                    <a:pt x="15" y="350"/>
                    <a:pt x="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51" y="350"/>
                    <a:pt x="266" y="335"/>
                    <a:pt x="266" y="317"/>
                  </a:cubicBezTo>
                  <a:cubicBezTo>
                    <a:pt x="266" y="150"/>
                    <a:pt x="266" y="150"/>
                    <a:pt x="266" y="150"/>
                  </a:cubicBezTo>
                  <a:cubicBezTo>
                    <a:pt x="266" y="132"/>
                    <a:pt x="251" y="117"/>
                    <a:pt x="233" y="117"/>
                  </a:cubicBezTo>
                  <a:close/>
                  <a:moveTo>
                    <a:pt x="133" y="32"/>
                  </a:moveTo>
                  <a:cubicBezTo>
                    <a:pt x="161" y="32"/>
                    <a:pt x="185" y="55"/>
                    <a:pt x="185" y="83"/>
                  </a:cubicBezTo>
                  <a:cubicBezTo>
                    <a:pt x="185" y="117"/>
                    <a:pt x="185" y="117"/>
                    <a:pt x="185" y="117"/>
                  </a:cubicBezTo>
                  <a:cubicBezTo>
                    <a:pt x="83" y="117"/>
                    <a:pt x="83" y="117"/>
                    <a:pt x="83" y="117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55"/>
                    <a:pt x="105" y="32"/>
                    <a:pt x="133" y="32"/>
                  </a:cubicBezTo>
                  <a:close/>
                  <a:moveTo>
                    <a:pt x="233" y="317"/>
                  </a:moveTo>
                  <a:cubicBezTo>
                    <a:pt x="33" y="317"/>
                    <a:pt x="33" y="317"/>
                    <a:pt x="33" y="317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233" y="150"/>
                    <a:pt x="233" y="150"/>
                    <a:pt x="233" y="150"/>
                  </a:cubicBezTo>
                  <a:lnTo>
                    <a:pt x="233" y="317"/>
                  </a:lnTo>
                  <a:close/>
                  <a:moveTo>
                    <a:pt x="133" y="267"/>
                  </a:moveTo>
                  <a:cubicBezTo>
                    <a:pt x="151" y="267"/>
                    <a:pt x="166" y="252"/>
                    <a:pt x="166" y="233"/>
                  </a:cubicBezTo>
                  <a:cubicBezTo>
                    <a:pt x="166" y="215"/>
                    <a:pt x="151" y="200"/>
                    <a:pt x="133" y="200"/>
                  </a:cubicBezTo>
                  <a:cubicBezTo>
                    <a:pt x="115" y="200"/>
                    <a:pt x="100" y="215"/>
                    <a:pt x="100" y="233"/>
                  </a:cubicBezTo>
                  <a:cubicBezTo>
                    <a:pt x="100" y="252"/>
                    <a:pt x="115" y="267"/>
                    <a:pt x="133" y="267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502401" y="3839175"/>
              <a:ext cx="334963" cy="334963"/>
            </a:xfrm>
            <a:custGeom>
              <a:rect b="b" l="l" r="r" t="t"/>
              <a:pathLst>
                <a:path extrusionOk="0" h="333" w="334">
                  <a:moveTo>
                    <a:pt x="324" y="160"/>
                  </a:moveTo>
                  <a:cubicBezTo>
                    <a:pt x="174" y="10"/>
                    <a:pt x="174" y="10"/>
                    <a:pt x="174" y="10"/>
                  </a:cubicBezTo>
                  <a:cubicBezTo>
                    <a:pt x="169" y="3"/>
                    <a:pt x="160" y="0"/>
                    <a:pt x="15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0" y="160"/>
                    <a:pt x="4" y="168"/>
                    <a:pt x="10" y="173"/>
                  </a:cubicBezTo>
                  <a:cubicBezTo>
                    <a:pt x="160" y="323"/>
                    <a:pt x="160" y="323"/>
                    <a:pt x="160" y="323"/>
                  </a:cubicBezTo>
                  <a:cubicBezTo>
                    <a:pt x="167" y="330"/>
                    <a:pt x="175" y="333"/>
                    <a:pt x="184" y="333"/>
                  </a:cubicBezTo>
                  <a:cubicBezTo>
                    <a:pt x="192" y="333"/>
                    <a:pt x="202" y="330"/>
                    <a:pt x="207" y="323"/>
                  </a:cubicBezTo>
                  <a:cubicBezTo>
                    <a:pt x="324" y="206"/>
                    <a:pt x="324" y="206"/>
                    <a:pt x="324" y="206"/>
                  </a:cubicBezTo>
                  <a:cubicBezTo>
                    <a:pt x="330" y="200"/>
                    <a:pt x="334" y="191"/>
                    <a:pt x="334" y="183"/>
                  </a:cubicBezTo>
                  <a:cubicBezTo>
                    <a:pt x="334" y="175"/>
                    <a:pt x="330" y="165"/>
                    <a:pt x="324" y="160"/>
                  </a:cubicBezTo>
                  <a:close/>
                  <a:moveTo>
                    <a:pt x="59" y="83"/>
                  </a:moveTo>
                  <a:cubicBezTo>
                    <a:pt x="45" y="83"/>
                    <a:pt x="34" y="71"/>
                    <a:pt x="34" y="58"/>
                  </a:cubicBezTo>
                  <a:cubicBezTo>
                    <a:pt x="34" y="45"/>
                    <a:pt x="45" y="33"/>
                    <a:pt x="59" y="33"/>
                  </a:cubicBezTo>
                  <a:cubicBezTo>
                    <a:pt x="72" y="33"/>
                    <a:pt x="84" y="45"/>
                    <a:pt x="84" y="58"/>
                  </a:cubicBezTo>
                  <a:cubicBezTo>
                    <a:pt x="84" y="71"/>
                    <a:pt x="72" y="83"/>
                    <a:pt x="59" y="83"/>
                  </a:cubicBezTo>
                  <a:close/>
                  <a:moveTo>
                    <a:pt x="255" y="221"/>
                  </a:moveTo>
                  <a:cubicBezTo>
                    <a:pt x="184" y="291"/>
                    <a:pt x="184" y="291"/>
                    <a:pt x="184" y="291"/>
                  </a:cubicBezTo>
                  <a:cubicBezTo>
                    <a:pt x="112" y="220"/>
                    <a:pt x="112" y="220"/>
                    <a:pt x="112" y="220"/>
                  </a:cubicBezTo>
                  <a:cubicBezTo>
                    <a:pt x="105" y="213"/>
                    <a:pt x="100" y="203"/>
                    <a:pt x="100" y="191"/>
                  </a:cubicBezTo>
                  <a:cubicBezTo>
                    <a:pt x="100" y="168"/>
                    <a:pt x="119" y="150"/>
                    <a:pt x="142" y="150"/>
                  </a:cubicBezTo>
                  <a:cubicBezTo>
                    <a:pt x="154" y="150"/>
                    <a:pt x="164" y="155"/>
                    <a:pt x="172" y="161"/>
                  </a:cubicBezTo>
                  <a:cubicBezTo>
                    <a:pt x="184" y="173"/>
                    <a:pt x="184" y="173"/>
                    <a:pt x="184" y="173"/>
                  </a:cubicBezTo>
                  <a:cubicBezTo>
                    <a:pt x="195" y="161"/>
                    <a:pt x="195" y="161"/>
                    <a:pt x="195" y="161"/>
                  </a:cubicBezTo>
                  <a:cubicBezTo>
                    <a:pt x="202" y="155"/>
                    <a:pt x="214" y="150"/>
                    <a:pt x="225" y="150"/>
                  </a:cubicBezTo>
                  <a:cubicBezTo>
                    <a:pt x="249" y="150"/>
                    <a:pt x="267" y="168"/>
                    <a:pt x="267" y="191"/>
                  </a:cubicBezTo>
                  <a:cubicBezTo>
                    <a:pt x="267" y="203"/>
                    <a:pt x="262" y="213"/>
                    <a:pt x="255" y="22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493713" y="4207475"/>
              <a:ext cx="334963" cy="368300"/>
            </a:xfrm>
            <a:custGeom>
              <a:rect b="b" l="l" r="r" t="t"/>
              <a:pathLst>
                <a:path extrusionOk="0" h="367" w="334">
                  <a:moveTo>
                    <a:pt x="300" y="100"/>
                  </a:moveTo>
                  <a:cubicBezTo>
                    <a:pt x="134" y="100"/>
                    <a:pt x="134" y="100"/>
                    <a:pt x="134" y="1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00" y="200"/>
                    <a:pt x="100" y="200"/>
                    <a:pt x="100" y="200"/>
                  </a:cubicBezTo>
                  <a:cubicBezTo>
                    <a:pt x="100" y="67"/>
                    <a:pt x="100" y="67"/>
                    <a:pt x="100" y="67"/>
                  </a:cubicBezTo>
                  <a:cubicBezTo>
                    <a:pt x="200" y="67"/>
                    <a:pt x="200" y="67"/>
                    <a:pt x="200" y="67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15" y="100"/>
                    <a:pt x="0" y="115"/>
                    <a:pt x="0" y="134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52"/>
                    <a:pt x="15" y="367"/>
                    <a:pt x="34" y="367"/>
                  </a:cubicBezTo>
                  <a:cubicBezTo>
                    <a:pt x="300" y="367"/>
                    <a:pt x="300" y="367"/>
                    <a:pt x="300" y="367"/>
                  </a:cubicBezTo>
                  <a:cubicBezTo>
                    <a:pt x="319" y="367"/>
                    <a:pt x="334" y="352"/>
                    <a:pt x="334" y="334"/>
                  </a:cubicBezTo>
                  <a:cubicBezTo>
                    <a:pt x="334" y="134"/>
                    <a:pt x="334" y="134"/>
                    <a:pt x="334" y="134"/>
                  </a:cubicBezTo>
                  <a:cubicBezTo>
                    <a:pt x="334" y="115"/>
                    <a:pt x="319" y="100"/>
                    <a:pt x="300" y="10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2252663" y="2256438"/>
              <a:ext cx="301625" cy="301625"/>
            </a:xfrm>
            <a:custGeom>
              <a:rect b="b" l="l" r="r" t="t"/>
              <a:pathLst>
                <a:path extrusionOk="0" h="300" w="300">
                  <a:moveTo>
                    <a:pt x="150" y="116"/>
                  </a:moveTo>
                  <a:cubicBezTo>
                    <a:pt x="132" y="116"/>
                    <a:pt x="117" y="131"/>
                    <a:pt x="117" y="150"/>
                  </a:cubicBezTo>
                  <a:cubicBezTo>
                    <a:pt x="117" y="168"/>
                    <a:pt x="132" y="183"/>
                    <a:pt x="150" y="183"/>
                  </a:cubicBezTo>
                  <a:cubicBezTo>
                    <a:pt x="169" y="183"/>
                    <a:pt x="184" y="168"/>
                    <a:pt x="184" y="150"/>
                  </a:cubicBezTo>
                  <a:cubicBezTo>
                    <a:pt x="184" y="131"/>
                    <a:pt x="169" y="116"/>
                    <a:pt x="150" y="116"/>
                  </a:cubicBezTo>
                  <a:close/>
                  <a:moveTo>
                    <a:pt x="267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0" y="285"/>
                    <a:pt x="15" y="300"/>
                    <a:pt x="34" y="300"/>
                  </a:cubicBezTo>
                  <a:cubicBezTo>
                    <a:pt x="267" y="300"/>
                    <a:pt x="267" y="300"/>
                    <a:pt x="267" y="300"/>
                  </a:cubicBezTo>
                  <a:cubicBezTo>
                    <a:pt x="285" y="300"/>
                    <a:pt x="300" y="285"/>
                    <a:pt x="300" y="266"/>
                  </a:cubicBezTo>
                  <a:cubicBezTo>
                    <a:pt x="300" y="33"/>
                    <a:pt x="300" y="33"/>
                    <a:pt x="300" y="33"/>
                  </a:cubicBezTo>
                  <a:cubicBezTo>
                    <a:pt x="300" y="15"/>
                    <a:pt x="285" y="0"/>
                    <a:pt x="267" y="0"/>
                  </a:cubicBezTo>
                  <a:close/>
                  <a:moveTo>
                    <a:pt x="237" y="150"/>
                  </a:moveTo>
                  <a:cubicBezTo>
                    <a:pt x="237" y="153"/>
                    <a:pt x="237" y="158"/>
                    <a:pt x="235" y="161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62" y="183"/>
                    <a:pt x="264" y="186"/>
                    <a:pt x="262" y="188"/>
                  </a:cubicBezTo>
                  <a:cubicBezTo>
                    <a:pt x="239" y="228"/>
                    <a:pt x="239" y="228"/>
                    <a:pt x="239" y="228"/>
                  </a:cubicBezTo>
                  <a:cubicBezTo>
                    <a:pt x="237" y="230"/>
                    <a:pt x="234" y="231"/>
                    <a:pt x="232" y="230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197" y="223"/>
                    <a:pt x="190" y="226"/>
                    <a:pt x="184" y="230"/>
                  </a:cubicBezTo>
                  <a:cubicBezTo>
                    <a:pt x="179" y="261"/>
                    <a:pt x="179" y="261"/>
                    <a:pt x="179" y="261"/>
                  </a:cubicBezTo>
                  <a:cubicBezTo>
                    <a:pt x="179" y="265"/>
                    <a:pt x="175" y="266"/>
                    <a:pt x="174" y="266"/>
                  </a:cubicBezTo>
                  <a:cubicBezTo>
                    <a:pt x="127" y="266"/>
                    <a:pt x="127" y="266"/>
                    <a:pt x="127" y="266"/>
                  </a:cubicBezTo>
                  <a:cubicBezTo>
                    <a:pt x="124" y="266"/>
                    <a:pt x="122" y="265"/>
                    <a:pt x="122" y="261"/>
                  </a:cubicBezTo>
                  <a:cubicBezTo>
                    <a:pt x="117" y="231"/>
                    <a:pt x="117" y="231"/>
                    <a:pt x="117" y="231"/>
                  </a:cubicBezTo>
                  <a:cubicBezTo>
                    <a:pt x="110" y="228"/>
                    <a:pt x="104" y="225"/>
                    <a:pt x="97" y="220"/>
                  </a:cubicBezTo>
                  <a:cubicBezTo>
                    <a:pt x="69" y="231"/>
                    <a:pt x="69" y="231"/>
                    <a:pt x="69" y="231"/>
                  </a:cubicBezTo>
                  <a:cubicBezTo>
                    <a:pt x="65" y="233"/>
                    <a:pt x="64" y="231"/>
                    <a:pt x="62" y="23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7" y="188"/>
                    <a:pt x="39" y="185"/>
                    <a:pt x="40" y="183"/>
                  </a:cubicBezTo>
                  <a:cubicBezTo>
                    <a:pt x="65" y="163"/>
                    <a:pt x="65" y="163"/>
                    <a:pt x="65" y="163"/>
                  </a:cubicBezTo>
                  <a:cubicBezTo>
                    <a:pt x="65" y="160"/>
                    <a:pt x="65" y="155"/>
                    <a:pt x="65" y="151"/>
                  </a:cubicBezTo>
                  <a:cubicBezTo>
                    <a:pt x="65" y="148"/>
                    <a:pt x="65" y="143"/>
                    <a:pt x="65" y="14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39" y="118"/>
                    <a:pt x="37" y="115"/>
                    <a:pt x="39" y="11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4" y="70"/>
                    <a:pt x="67" y="70"/>
                    <a:pt x="69" y="70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104" y="76"/>
                    <a:pt x="110" y="73"/>
                    <a:pt x="117" y="70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5"/>
                    <a:pt x="125" y="33"/>
                    <a:pt x="127" y="33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7" y="33"/>
                    <a:pt x="179" y="35"/>
                    <a:pt x="179" y="38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90" y="73"/>
                    <a:pt x="197" y="76"/>
                    <a:pt x="204" y="81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5" y="68"/>
                    <a:pt x="237" y="70"/>
                    <a:pt x="239" y="73"/>
                  </a:cubicBezTo>
                  <a:cubicBezTo>
                    <a:pt x="262" y="113"/>
                    <a:pt x="262" y="113"/>
                    <a:pt x="262" y="113"/>
                  </a:cubicBezTo>
                  <a:cubicBezTo>
                    <a:pt x="264" y="115"/>
                    <a:pt x="262" y="118"/>
                    <a:pt x="260" y="120"/>
                  </a:cubicBezTo>
                  <a:cubicBezTo>
                    <a:pt x="235" y="140"/>
                    <a:pt x="235" y="140"/>
                    <a:pt x="235" y="140"/>
                  </a:cubicBezTo>
                  <a:cubicBezTo>
                    <a:pt x="237" y="141"/>
                    <a:pt x="237" y="146"/>
                    <a:pt x="237" y="15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2201863" y="2658075"/>
              <a:ext cx="352425" cy="301625"/>
            </a:xfrm>
            <a:custGeom>
              <a:rect b="b" l="l" r="r" t="t"/>
              <a:pathLst>
                <a:path extrusionOk="0" h="300" w="350">
                  <a:moveTo>
                    <a:pt x="234" y="150"/>
                  </a:moveTo>
                  <a:cubicBezTo>
                    <a:pt x="234" y="131"/>
                    <a:pt x="219" y="116"/>
                    <a:pt x="200" y="116"/>
                  </a:cubicBezTo>
                  <a:cubicBezTo>
                    <a:pt x="182" y="116"/>
                    <a:pt x="167" y="131"/>
                    <a:pt x="167" y="150"/>
                  </a:cubicBezTo>
                  <a:cubicBezTo>
                    <a:pt x="167" y="168"/>
                    <a:pt x="182" y="183"/>
                    <a:pt x="200" y="183"/>
                  </a:cubicBezTo>
                  <a:cubicBezTo>
                    <a:pt x="219" y="183"/>
                    <a:pt x="234" y="168"/>
                    <a:pt x="234" y="150"/>
                  </a:cubicBezTo>
                  <a:close/>
                  <a:moveTo>
                    <a:pt x="200" y="0"/>
                  </a:moveTo>
                  <a:cubicBezTo>
                    <a:pt x="117" y="0"/>
                    <a:pt x="50" y="66"/>
                    <a:pt x="50" y="150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67" y="216"/>
                    <a:pt x="67" y="216"/>
                    <a:pt x="67" y="216"/>
                  </a:cubicBezTo>
                  <a:cubicBezTo>
                    <a:pt x="134" y="150"/>
                    <a:pt x="134" y="150"/>
                    <a:pt x="134" y="150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4" y="85"/>
                    <a:pt x="135" y="33"/>
                    <a:pt x="200" y="33"/>
                  </a:cubicBezTo>
                  <a:cubicBezTo>
                    <a:pt x="265" y="33"/>
                    <a:pt x="317" y="85"/>
                    <a:pt x="317" y="150"/>
                  </a:cubicBezTo>
                  <a:cubicBezTo>
                    <a:pt x="317" y="215"/>
                    <a:pt x="265" y="266"/>
                    <a:pt x="200" y="266"/>
                  </a:cubicBezTo>
                  <a:cubicBezTo>
                    <a:pt x="175" y="266"/>
                    <a:pt x="152" y="258"/>
                    <a:pt x="132" y="245"/>
                  </a:cubicBezTo>
                  <a:cubicBezTo>
                    <a:pt x="109" y="268"/>
                    <a:pt x="109" y="268"/>
                    <a:pt x="109" y="268"/>
                  </a:cubicBezTo>
                  <a:cubicBezTo>
                    <a:pt x="134" y="288"/>
                    <a:pt x="165" y="300"/>
                    <a:pt x="200" y="300"/>
                  </a:cubicBezTo>
                  <a:cubicBezTo>
                    <a:pt x="284" y="300"/>
                    <a:pt x="350" y="233"/>
                    <a:pt x="350" y="150"/>
                  </a:cubicBezTo>
                  <a:cubicBezTo>
                    <a:pt x="350" y="66"/>
                    <a:pt x="284" y="0"/>
                    <a:pt x="200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2286000" y="3010500"/>
              <a:ext cx="212725" cy="401638"/>
            </a:xfrm>
            <a:custGeom>
              <a:rect b="b" l="l" r="r" t="t"/>
              <a:pathLst>
                <a:path extrusionOk="0" h="253" w="134">
                  <a:moveTo>
                    <a:pt x="63" y="253"/>
                  </a:moveTo>
                  <a:lnTo>
                    <a:pt x="84" y="253"/>
                  </a:lnTo>
                  <a:lnTo>
                    <a:pt x="84" y="231"/>
                  </a:lnTo>
                  <a:lnTo>
                    <a:pt x="63" y="231"/>
                  </a:lnTo>
                  <a:lnTo>
                    <a:pt x="63" y="253"/>
                  </a:lnTo>
                  <a:close/>
                  <a:moveTo>
                    <a:pt x="21" y="253"/>
                  </a:moveTo>
                  <a:lnTo>
                    <a:pt x="42" y="253"/>
                  </a:lnTo>
                  <a:lnTo>
                    <a:pt x="42" y="231"/>
                  </a:lnTo>
                  <a:lnTo>
                    <a:pt x="21" y="231"/>
                  </a:lnTo>
                  <a:lnTo>
                    <a:pt x="21" y="253"/>
                  </a:lnTo>
                  <a:close/>
                  <a:moveTo>
                    <a:pt x="105" y="253"/>
                  </a:moveTo>
                  <a:lnTo>
                    <a:pt x="127" y="253"/>
                  </a:lnTo>
                  <a:lnTo>
                    <a:pt x="127" y="231"/>
                  </a:lnTo>
                  <a:lnTo>
                    <a:pt x="105" y="231"/>
                  </a:lnTo>
                  <a:lnTo>
                    <a:pt x="105" y="253"/>
                  </a:lnTo>
                  <a:close/>
                  <a:moveTo>
                    <a:pt x="134" y="60"/>
                  </a:moveTo>
                  <a:lnTo>
                    <a:pt x="74" y="0"/>
                  </a:lnTo>
                  <a:lnTo>
                    <a:pt x="63" y="0"/>
                  </a:lnTo>
                  <a:lnTo>
                    <a:pt x="63" y="80"/>
                  </a:lnTo>
                  <a:lnTo>
                    <a:pt x="15" y="31"/>
                  </a:lnTo>
                  <a:lnTo>
                    <a:pt x="0" y="46"/>
                  </a:lnTo>
                  <a:lnTo>
                    <a:pt x="59" y="105"/>
                  </a:lnTo>
                  <a:lnTo>
                    <a:pt x="0" y="164"/>
                  </a:lnTo>
                  <a:lnTo>
                    <a:pt x="15" y="179"/>
                  </a:lnTo>
                  <a:lnTo>
                    <a:pt x="63" y="130"/>
                  </a:lnTo>
                  <a:lnTo>
                    <a:pt x="63" y="211"/>
                  </a:lnTo>
                  <a:lnTo>
                    <a:pt x="74" y="211"/>
                  </a:lnTo>
                  <a:lnTo>
                    <a:pt x="134" y="150"/>
                  </a:lnTo>
                  <a:lnTo>
                    <a:pt x="89" y="105"/>
                  </a:lnTo>
                  <a:lnTo>
                    <a:pt x="134" y="60"/>
                  </a:lnTo>
                  <a:close/>
                  <a:moveTo>
                    <a:pt x="84" y="40"/>
                  </a:moveTo>
                  <a:lnTo>
                    <a:pt x="105" y="60"/>
                  </a:lnTo>
                  <a:lnTo>
                    <a:pt x="84" y="80"/>
                  </a:lnTo>
                  <a:lnTo>
                    <a:pt x="84" y="40"/>
                  </a:lnTo>
                  <a:close/>
                  <a:moveTo>
                    <a:pt x="105" y="150"/>
                  </a:moveTo>
                  <a:lnTo>
                    <a:pt x="84" y="171"/>
                  </a:lnTo>
                  <a:lnTo>
                    <a:pt x="84" y="130"/>
                  </a:lnTo>
                  <a:lnTo>
                    <a:pt x="105" y="15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2301875" y="3412138"/>
              <a:ext cx="201613" cy="401638"/>
            </a:xfrm>
            <a:custGeom>
              <a:rect b="b" l="l" r="r" t="t"/>
              <a:pathLst>
                <a:path extrusionOk="0" h="400" w="200">
                  <a:moveTo>
                    <a:pt x="17" y="400"/>
                  </a:moveTo>
                  <a:cubicBezTo>
                    <a:pt x="50" y="400"/>
                    <a:pt x="50" y="400"/>
                    <a:pt x="50" y="400"/>
                  </a:cubicBezTo>
                  <a:cubicBezTo>
                    <a:pt x="50" y="366"/>
                    <a:pt x="50" y="366"/>
                    <a:pt x="50" y="366"/>
                  </a:cubicBezTo>
                  <a:cubicBezTo>
                    <a:pt x="17" y="366"/>
                    <a:pt x="17" y="366"/>
                    <a:pt x="17" y="366"/>
                  </a:cubicBezTo>
                  <a:lnTo>
                    <a:pt x="17" y="400"/>
                  </a:lnTo>
                  <a:close/>
                  <a:moveTo>
                    <a:pt x="84" y="400"/>
                  </a:moveTo>
                  <a:cubicBezTo>
                    <a:pt x="117" y="400"/>
                    <a:pt x="117" y="400"/>
                    <a:pt x="117" y="400"/>
                  </a:cubicBezTo>
                  <a:cubicBezTo>
                    <a:pt x="117" y="366"/>
                    <a:pt x="117" y="366"/>
                    <a:pt x="117" y="366"/>
                  </a:cubicBezTo>
                  <a:cubicBezTo>
                    <a:pt x="84" y="366"/>
                    <a:pt x="84" y="366"/>
                    <a:pt x="84" y="366"/>
                  </a:cubicBezTo>
                  <a:lnTo>
                    <a:pt x="84" y="400"/>
                  </a:lnTo>
                  <a:close/>
                  <a:moveTo>
                    <a:pt x="150" y="400"/>
                  </a:moveTo>
                  <a:cubicBezTo>
                    <a:pt x="184" y="400"/>
                    <a:pt x="184" y="400"/>
                    <a:pt x="184" y="400"/>
                  </a:cubicBezTo>
                  <a:cubicBezTo>
                    <a:pt x="184" y="366"/>
                    <a:pt x="184" y="366"/>
                    <a:pt x="184" y="366"/>
                  </a:cubicBezTo>
                  <a:cubicBezTo>
                    <a:pt x="150" y="366"/>
                    <a:pt x="150" y="366"/>
                    <a:pt x="150" y="366"/>
                  </a:cubicBezTo>
                  <a:lnTo>
                    <a:pt x="150" y="400"/>
                  </a:lnTo>
                  <a:close/>
                  <a:moveTo>
                    <a:pt x="167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18"/>
                    <a:pt x="15" y="333"/>
                    <a:pt x="34" y="333"/>
                  </a:cubicBezTo>
                  <a:cubicBezTo>
                    <a:pt x="167" y="333"/>
                    <a:pt x="167" y="333"/>
                    <a:pt x="167" y="333"/>
                  </a:cubicBezTo>
                  <a:cubicBezTo>
                    <a:pt x="185" y="333"/>
                    <a:pt x="200" y="318"/>
                    <a:pt x="200" y="300"/>
                  </a:cubicBezTo>
                  <a:cubicBezTo>
                    <a:pt x="200" y="33"/>
                    <a:pt x="200" y="33"/>
                    <a:pt x="200" y="33"/>
                  </a:cubicBezTo>
                  <a:cubicBezTo>
                    <a:pt x="200" y="15"/>
                    <a:pt x="185" y="0"/>
                    <a:pt x="167" y="0"/>
                  </a:cubicBezTo>
                  <a:close/>
                  <a:moveTo>
                    <a:pt x="167" y="266"/>
                  </a:moveTo>
                  <a:cubicBezTo>
                    <a:pt x="34" y="266"/>
                    <a:pt x="34" y="266"/>
                    <a:pt x="34" y="2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167" y="66"/>
                    <a:pt x="167" y="66"/>
                    <a:pt x="167" y="66"/>
                  </a:cubicBezTo>
                  <a:lnTo>
                    <a:pt x="167" y="26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2219325" y="3864575"/>
              <a:ext cx="368300" cy="301625"/>
            </a:xfrm>
            <a:custGeom>
              <a:rect b="b" l="l" r="r" t="t"/>
              <a:pathLst>
                <a:path extrusionOk="0" h="300" w="367">
                  <a:moveTo>
                    <a:pt x="3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52" y="300"/>
                    <a:pt x="367" y="285"/>
                    <a:pt x="367" y="266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67" y="15"/>
                    <a:pt x="352" y="0"/>
                    <a:pt x="333" y="0"/>
                  </a:cubicBezTo>
                  <a:close/>
                  <a:moveTo>
                    <a:pt x="333" y="266"/>
                  </a:moveTo>
                  <a:cubicBezTo>
                    <a:pt x="33" y="266"/>
                    <a:pt x="33" y="266"/>
                    <a:pt x="33" y="266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3" y="33"/>
                    <a:pt x="333" y="33"/>
                    <a:pt x="333" y="33"/>
                  </a:cubicBezTo>
                  <a:lnTo>
                    <a:pt x="333" y="266"/>
                  </a:lnTo>
                  <a:close/>
                  <a:moveTo>
                    <a:pt x="117" y="216"/>
                  </a:moveTo>
                  <a:cubicBezTo>
                    <a:pt x="158" y="216"/>
                    <a:pt x="158" y="216"/>
                    <a:pt x="158" y="216"/>
                  </a:cubicBezTo>
                  <a:cubicBezTo>
                    <a:pt x="183" y="241"/>
                    <a:pt x="183" y="241"/>
                    <a:pt x="183" y="241"/>
                  </a:cubicBezTo>
                  <a:cubicBezTo>
                    <a:pt x="208" y="216"/>
                    <a:pt x="208" y="216"/>
                    <a:pt x="208" y="216"/>
                  </a:cubicBezTo>
                  <a:cubicBezTo>
                    <a:pt x="250" y="216"/>
                    <a:pt x="250" y="216"/>
                    <a:pt x="250" y="216"/>
                  </a:cubicBezTo>
                  <a:cubicBezTo>
                    <a:pt x="250" y="175"/>
                    <a:pt x="250" y="175"/>
                    <a:pt x="250" y="175"/>
                  </a:cubicBezTo>
                  <a:cubicBezTo>
                    <a:pt x="275" y="150"/>
                    <a:pt x="275" y="150"/>
                    <a:pt x="275" y="150"/>
                  </a:cubicBezTo>
                  <a:cubicBezTo>
                    <a:pt x="250" y="125"/>
                    <a:pt x="250" y="125"/>
                    <a:pt x="250" y="125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08" y="83"/>
                    <a:pt x="208" y="83"/>
                    <a:pt x="208" y="83"/>
                  </a:cubicBezTo>
                  <a:cubicBezTo>
                    <a:pt x="183" y="58"/>
                    <a:pt x="183" y="58"/>
                    <a:pt x="183" y="58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17" y="83"/>
                    <a:pt x="117" y="83"/>
                    <a:pt x="117" y="83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92" y="150"/>
                    <a:pt x="92" y="150"/>
                    <a:pt x="92" y="150"/>
                  </a:cubicBezTo>
                  <a:cubicBezTo>
                    <a:pt x="117" y="175"/>
                    <a:pt x="117" y="175"/>
                    <a:pt x="117" y="175"/>
                  </a:cubicBezTo>
                  <a:lnTo>
                    <a:pt x="117" y="216"/>
                  </a:lnTo>
                  <a:close/>
                  <a:moveTo>
                    <a:pt x="183" y="100"/>
                  </a:moveTo>
                  <a:cubicBezTo>
                    <a:pt x="212" y="100"/>
                    <a:pt x="233" y="121"/>
                    <a:pt x="233" y="150"/>
                  </a:cubicBezTo>
                  <a:cubicBezTo>
                    <a:pt x="233" y="178"/>
                    <a:pt x="212" y="200"/>
                    <a:pt x="183" y="200"/>
                  </a:cubicBezTo>
                  <a:lnTo>
                    <a:pt x="183" y="1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2216150" y="4307488"/>
              <a:ext cx="374650" cy="217488"/>
            </a:xfrm>
            <a:custGeom>
              <a:rect b="b" l="l" r="r" t="t"/>
              <a:pathLst>
                <a:path extrusionOk="0" h="137" w="236">
                  <a:moveTo>
                    <a:pt x="73" y="14"/>
                  </a:moveTo>
                  <a:lnTo>
                    <a:pt x="57" y="0"/>
                  </a:lnTo>
                  <a:lnTo>
                    <a:pt x="0" y="69"/>
                  </a:lnTo>
                  <a:lnTo>
                    <a:pt x="57" y="137"/>
                  </a:lnTo>
                  <a:lnTo>
                    <a:pt x="73" y="123"/>
                  </a:lnTo>
                  <a:lnTo>
                    <a:pt x="28" y="69"/>
                  </a:lnTo>
                  <a:lnTo>
                    <a:pt x="73" y="14"/>
                  </a:lnTo>
                  <a:close/>
                  <a:moveTo>
                    <a:pt x="65" y="79"/>
                  </a:moveTo>
                  <a:lnTo>
                    <a:pt x="86" y="79"/>
                  </a:lnTo>
                  <a:lnTo>
                    <a:pt x="86" y="58"/>
                  </a:lnTo>
                  <a:lnTo>
                    <a:pt x="65" y="58"/>
                  </a:lnTo>
                  <a:lnTo>
                    <a:pt x="65" y="79"/>
                  </a:lnTo>
                  <a:close/>
                  <a:moveTo>
                    <a:pt x="171" y="58"/>
                  </a:moveTo>
                  <a:lnTo>
                    <a:pt x="149" y="58"/>
                  </a:lnTo>
                  <a:lnTo>
                    <a:pt x="149" y="79"/>
                  </a:lnTo>
                  <a:lnTo>
                    <a:pt x="171" y="79"/>
                  </a:lnTo>
                  <a:lnTo>
                    <a:pt x="171" y="58"/>
                  </a:lnTo>
                  <a:close/>
                  <a:moveTo>
                    <a:pt x="107" y="79"/>
                  </a:moveTo>
                  <a:lnTo>
                    <a:pt x="128" y="79"/>
                  </a:lnTo>
                  <a:lnTo>
                    <a:pt x="128" y="58"/>
                  </a:lnTo>
                  <a:lnTo>
                    <a:pt x="107" y="58"/>
                  </a:lnTo>
                  <a:lnTo>
                    <a:pt x="107" y="79"/>
                  </a:lnTo>
                  <a:close/>
                  <a:moveTo>
                    <a:pt x="179" y="0"/>
                  </a:moveTo>
                  <a:lnTo>
                    <a:pt x="163" y="14"/>
                  </a:lnTo>
                  <a:lnTo>
                    <a:pt x="209" y="69"/>
                  </a:lnTo>
                  <a:lnTo>
                    <a:pt x="163" y="123"/>
                  </a:lnTo>
                  <a:lnTo>
                    <a:pt x="179" y="137"/>
                  </a:lnTo>
                  <a:lnTo>
                    <a:pt x="236" y="6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1627717" y="2246913"/>
              <a:ext cx="368300" cy="301625"/>
            </a:xfrm>
            <a:custGeom>
              <a:rect b="b" l="l" r="r" t="t"/>
              <a:pathLst>
                <a:path extrusionOk="0" h="300" w="366">
                  <a:moveTo>
                    <a:pt x="183" y="217"/>
                  </a:moveTo>
                  <a:cubicBezTo>
                    <a:pt x="250" y="150"/>
                    <a:pt x="250" y="150"/>
                    <a:pt x="250" y="150"/>
                  </a:cubicBezTo>
                  <a:cubicBezTo>
                    <a:pt x="200" y="150"/>
                    <a:pt x="200" y="150"/>
                    <a:pt x="200" y="15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16" y="150"/>
                    <a:pt x="116" y="150"/>
                    <a:pt x="116" y="150"/>
                  </a:cubicBezTo>
                  <a:lnTo>
                    <a:pt x="183" y="217"/>
                  </a:lnTo>
                  <a:close/>
                  <a:moveTo>
                    <a:pt x="333" y="0"/>
                  </a:moveTo>
                  <a:cubicBezTo>
                    <a:pt x="233" y="0"/>
                    <a:pt x="233" y="0"/>
                    <a:pt x="233" y="0"/>
                  </a:cubicBezTo>
                  <a:cubicBezTo>
                    <a:pt x="233" y="34"/>
                    <a:pt x="233" y="34"/>
                    <a:pt x="233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3" y="267"/>
                    <a:pt x="333" y="267"/>
                    <a:pt x="333" y="267"/>
                  </a:cubicBezTo>
                  <a:cubicBezTo>
                    <a:pt x="33" y="267"/>
                    <a:pt x="33" y="267"/>
                    <a:pt x="33" y="267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51" y="300"/>
                    <a:pt x="366" y="285"/>
                    <a:pt x="366" y="267"/>
                  </a:cubicBezTo>
                  <a:cubicBezTo>
                    <a:pt x="366" y="34"/>
                    <a:pt x="366" y="34"/>
                    <a:pt x="366" y="34"/>
                  </a:cubicBezTo>
                  <a:cubicBezTo>
                    <a:pt x="366" y="15"/>
                    <a:pt x="351" y="0"/>
                    <a:pt x="333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1593850" y="2640613"/>
              <a:ext cx="368300" cy="301625"/>
            </a:xfrm>
            <a:custGeom>
              <a:rect b="b" l="l" r="r" t="t"/>
              <a:pathLst>
                <a:path extrusionOk="0" h="300" w="366">
                  <a:moveTo>
                    <a:pt x="3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51" y="300"/>
                    <a:pt x="366" y="285"/>
                    <a:pt x="366" y="267"/>
                  </a:cubicBezTo>
                  <a:cubicBezTo>
                    <a:pt x="366" y="33"/>
                    <a:pt x="366" y="33"/>
                    <a:pt x="366" y="33"/>
                  </a:cubicBezTo>
                  <a:cubicBezTo>
                    <a:pt x="366" y="15"/>
                    <a:pt x="351" y="0"/>
                    <a:pt x="333" y="0"/>
                  </a:cubicBezTo>
                  <a:close/>
                  <a:moveTo>
                    <a:pt x="333" y="267"/>
                  </a:moveTo>
                  <a:cubicBezTo>
                    <a:pt x="33" y="267"/>
                    <a:pt x="33" y="267"/>
                    <a:pt x="33" y="26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00" y="33"/>
                    <a:pt x="200" y="33"/>
                    <a:pt x="200" y="33"/>
                  </a:cubicBezTo>
                  <a:cubicBezTo>
                    <a:pt x="200" y="100"/>
                    <a:pt x="200" y="100"/>
                    <a:pt x="200" y="100"/>
                  </a:cubicBezTo>
                  <a:cubicBezTo>
                    <a:pt x="333" y="100"/>
                    <a:pt x="333" y="100"/>
                    <a:pt x="333" y="100"/>
                  </a:cubicBezTo>
                  <a:lnTo>
                    <a:pt x="333" y="26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1649413" y="3043838"/>
              <a:ext cx="368300" cy="301625"/>
            </a:xfrm>
            <a:custGeom>
              <a:rect b="b" l="l" r="r" t="t"/>
              <a:pathLst>
                <a:path extrusionOk="0" h="300" w="366">
                  <a:moveTo>
                    <a:pt x="0" y="100"/>
                  </a:moveTo>
                  <a:cubicBezTo>
                    <a:pt x="33" y="100"/>
                    <a:pt x="33" y="100"/>
                    <a:pt x="33" y="100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100"/>
                  </a:lnTo>
                  <a:close/>
                  <a:moveTo>
                    <a:pt x="0" y="167"/>
                  </a:moveTo>
                  <a:cubicBezTo>
                    <a:pt x="33" y="167"/>
                    <a:pt x="33" y="167"/>
                    <a:pt x="33" y="167"/>
                  </a:cubicBezTo>
                  <a:cubicBezTo>
                    <a:pt x="33" y="133"/>
                    <a:pt x="33" y="133"/>
                    <a:pt x="33" y="133"/>
                  </a:cubicBezTo>
                  <a:cubicBezTo>
                    <a:pt x="0" y="133"/>
                    <a:pt x="0" y="133"/>
                    <a:pt x="0" y="133"/>
                  </a:cubicBezTo>
                  <a:lnTo>
                    <a:pt x="0" y="167"/>
                  </a:lnTo>
                  <a:close/>
                  <a:moveTo>
                    <a:pt x="0" y="33"/>
                  </a:moveTo>
                  <a:cubicBezTo>
                    <a:pt x="33" y="33"/>
                    <a:pt x="33" y="33"/>
                    <a:pt x="33" y="33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lose/>
                  <a:moveTo>
                    <a:pt x="133" y="300"/>
                  </a:moveTo>
                  <a:cubicBezTo>
                    <a:pt x="166" y="300"/>
                    <a:pt x="166" y="300"/>
                    <a:pt x="166" y="300"/>
                  </a:cubicBezTo>
                  <a:cubicBezTo>
                    <a:pt x="166" y="267"/>
                    <a:pt x="166" y="267"/>
                    <a:pt x="166" y="267"/>
                  </a:cubicBezTo>
                  <a:cubicBezTo>
                    <a:pt x="133" y="267"/>
                    <a:pt x="133" y="267"/>
                    <a:pt x="133" y="267"/>
                  </a:cubicBezTo>
                  <a:lnTo>
                    <a:pt x="133" y="300"/>
                  </a:lnTo>
                  <a:close/>
                  <a:moveTo>
                    <a:pt x="0" y="233"/>
                  </a:moveTo>
                  <a:cubicBezTo>
                    <a:pt x="33" y="233"/>
                    <a:pt x="33" y="233"/>
                    <a:pt x="33" y="233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0" y="200"/>
                    <a:pt x="0" y="200"/>
                    <a:pt x="0" y="200"/>
                  </a:cubicBezTo>
                  <a:lnTo>
                    <a:pt x="0" y="233"/>
                  </a:lnTo>
                  <a:close/>
                  <a:moveTo>
                    <a:pt x="33" y="300"/>
                  </a:moveTo>
                  <a:cubicBezTo>
                    <a:pt x="33" y="267"/>
                    <a:pt x="33" y="267"/>
                    <a:pt x="33" y="267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85"/>
                    <a:pt x="15" y="300"/>
                    <a:pt x="33" y="300"/>
                  </a:cubicBezTo>
                  <a:close/>
                  <a:moveTo>
                    <a:pt x="333" y="0"/>
                  </a:moveTo>
                  <a:cubicBezTo>
                    <a:pt x="200" y="0"/>
                    <a:pt x="200" y="0"/>
                    <a:pt x="200" y="0"/>
                  </a:cubicBezTo>
                  <a:cubicBezTo>
                    <a:pt x="200" y="100"/>
                    <a:pt x="200" y="100"/>
                    <a:pt x="200" y="100"/>
                  </a:cubicBezTo>
                  <a:cubicBezTo>
                    <a:pt x="366" y="100"/>
                    <a:pt x="366" y="100"/>
                    <a:pt x="366" y="100"/>
                  </a:cubicBezTo>
                  <a:cubicBezTo>
                    <a:pt x="366" y="33"/>
                    <a:pt x="366" y="33"/>
                    <a:pt x="366" y="33"/>
                  </a:cubicBezTo>
                  <a:cubicBezTo>
                    <a:pt x="366" y="15"/>
                    <a:pt x="351" y="0"/>
                    <a:pt x="333" y="0"/>
                  </a:cubicBezTo>
                  <a:close/>
                  <a:moveTo>
                    <a:pt x="333" y="233"/>
                  </a:moveTo>
                  <a:cubicBezTo>
                    <a:pt x="366" y="233"/>
                    <a:pt x="366" y="233"/>
                    <a:pt x="366" y="233"/>
                  </a:cubicBezTo>
                  <a:cubicBezTo>
                    <a:pt x="366" y="200"/>
                    <a:pt x="366" y="200"/>
                    <a:pt x="366" y="200"/>
                  </a:cubicBezTo>
                  <a:cubicBezTo>
                    <a:pt x="333" y="200"/>
                    <a:pt x="333" y="200"/>
                    <a:pt x="333" y="200"/>
                  </a:cubicBezTo>
                  <a:lnTo>
                    <a:pt x="333" y="233"/>
                  </a:lnTo>
                  <a:close/>
                  <a:moveTo>
                    <a:pt x="133" y="33"/>
                  </a:moveTo>
                  <a:cubicBezTo>
                    <a:pt x="166" y="33"/>
                    <a:pt x="166" y="33"/>
                    <a:pt x="166" y="33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33" y="0"/>
                    <a:pt x="133" y="0"/>
                    <a:pt x="133" y="0"/>
                  </a:cubicBezTo>
                  <a:lnTo>
                    <a:pt x="133" y="33"/>
                  </a:lnTo>
                  <a:close/>
                  <a:moveTo>
                    <a:pt x="66" y="300"/>
                  </a:moveTo>
                  <a:cubicBezTo>
                    <a:pt x="100" y="300"/>
                    <a:pt x="100" y="300"/>
                    <a:pt x="100" y="300"/>
                  </a:cubicBezTo>
                  <a:cubicBezTo>
                    <a:pt x="100" y="267"/>
                    <a:pt x="100" y="267"/>
                    <a:pt x="100" y="267"/>
                  </a:cubicBezTo>
                  <a:cubicBezTo>
                    <a:pt x="66" y="267"/>
                    <a:pt x="66" y="267"/>
                    <a:pt x="66" y="267"/>
                  </a:cubicBezTo>
                  <a:lnTo>
                    <a:pt x="66" y="300"/>
                  </a:lnTo>
                  <a:close/>
                  <a:moveTo>
                    <a:pt x="66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66" y="0"/>
                    <a:pt x="66" y="0"/>
                    <a:pt x="66" y="0"/>
                  </a:cubicBezTo>
                  <a:lnTo>
                    <a:pt x="66" y="33"/>
                  </a:lnTo>
                  <a:close/>
                  <a:moveTo>
                    <a:pt x="333" y="300"/>
                  </a:moveTo>
                  <a:cubicBezTo>
                    <a:pt x="351" y="300"/>
                    <a:pt x="366" y="285"/>
                    <a:pt x="366" y="267"/>
                  </a:cubicBezTo>
                  <a:cubicBezTo>
                    <a:pt x="333" y="267"/>
                    <a:pt x="333" y="267"/>
                    <a:pt x="333" y="267"/>
                  </a:cubicBezTo>
                  <a:lnTo>
                    <a:pt x="333" y="300"/>
                  </a:lnTo>
                  <a:close/>
                  <a:moveTo>
                    <a:pt x="333" y="167"/>
                  </a:moveTo>
                  <a:cubicBezTo>
                    <a:pt x="366" y="167"/>
                    <a:pt x="366" y="167"/>
                    <a:pt x="366" y="167"/>
                  </a:cubicBezTo>
                  <a:cubicBezTo>
                    <a:pt x="366" y="133"/>
                    <a:pt x="366" y="133"/>
                    <a:pt x="366" y="133"/>
                  </a:cubicBezTo>
                  <a:cubicBezTo>
                    <a:pt x="333" y="133"/>
                    <a:pt x="333" y="133"/>
                    <a:pt x="333" y="133"/>
                  </a:cubicBezTo>
                  <a:lnTo>
                    <a:pt x="333" y="167"/>
                  </a:lnTo>
                  <a:close/>
                  <a:moveTo>
                    <a:pt x="200" y="300"/>
                  </a:moveTo>
                  <a:cubicBezTo>
                    <a:pt x="233" y="300"/>
                    <a:pt x="233" y="300"/>
                    <a:pt x="233" y="300"/>
                  </a:cubicBezTo>
                  <a:cubicBezTo>
                    <a:pt x="233" y="267"/>
                    <a:pt x="233" y="267"/>
                    <a:pt x="233" y="267"/>
                  </a:cubicBezTo>
                  <a:cubicBezTo>
                    <a:pt x="200" y="267"/>
                    <a:pt x="200" y="267"/>
                    <a:pt x="200" y="267"/>
                  </a:cubicBezTo>
                  <a:lnTo>
                    <a:pt x="200" y="300"/>
                  </a:lnTo>
                  <a:close/>
                  <a:moveTo>
                    <a:pt x="266" y="300"/>
                  </a:moveTo>
                  <a:cubicBezTo>
                    <a:pt x="300" y="300"/>
                    <a:pt x="300" y="300"/>
                    <a:pt x="300" y="300"/>
                  </a:cubicBezTo>
                  <a:cubicBezTo>
                    <a:pt x="300" y="267"/>
                    <a:pt x="300" y="267"/>
                    <a:pt x="300" y="267"/>
                  </a:cubicBezTo>
                  <a:cubicBezTo>
                    <a:pt x="266" y="267"/>
                    <a:pt x="266" y="267"/>
                    <a:pt x="266" y="267"/>
                  </a:cubicBezTo>
                  <a:lnTo>
                    <a:pt x="266" y="3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1722438" y="3445475"/>
              <a:ext cx="266700" cy="301625"/>
            </a:xfrm>
            <a:custGeom>
              <a:rect b="b" l="l" r="r" t="t"/>
              <a:pathLst>
                <a:path extrusionOk="0" h="190" w="168">
                  <a:moveTo>
                    <a:pt x="148" y="0"/>
                  </a:moveTo>
                  <a:lnTo>
                    <a:pt x="148" y="21"/>
                  </a:lnTo>
                  <a:lnTo>
                    <a:pt x="127" y="21"/>
                  </a:lnTo>
                  <a:lnTo>
                    <a:pt x="127" y="0"/>
                  </a:lnTo>
                  <a:lnTo>
                    <a:pt x="42" y="0"/>
                  </a:lnTo>
                  <a:lnTo>
                    <a:pt x="42" y="21"/>
                  </a:lnTo>
                  <a:lnTo>
                    <a:pt x="21" y="21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190"/>
                  </a:lnTo>
                  <a:lnTo>
                    <a:pt x="21" y="190"/>
                  </a:lnTo>
                  <a:lnTo>
                    <a:pt x="21" y="169"/>
                  </a:lnTo>
                  <a:lnTo>
                    <a:pt x="42" y="169"/>
                  </a:lnTo>
                  <a:lnTo>
                    <a:pt x="42" y="190"/>
                  </a:lnTo>
                  <a:lnTo>
                    <a:pt x="127" y="190"/>
                  </a:lnTo>
                  <a:lnTo>
                    <a:pt x="127" y="169"/>
                  </a:lnTo>
                  <a:lnTo>
                    <a:pt x="148" y="169"/>
                  </a:lnTo>
                  <a:lnTo>
                    <a:pt x="148" y="190"/>
                  </a:lnTo>
                  <a:lnTo>
                    <a:pt x="168" y="190"/>
                  </a:lnTo>
                  <a:lnTo>
                    <a:pt x="168" y="0"/>
                  </a:lnTo>
                  <a:lnTo>
                    <a:pt x="148" y="0"/>
                  </a:lnTo>
                  <a:close/>
                  <a:moveTo>
                    <a:pt x="42" y="147"/>
                  </a:moveTo>
                  <a:lnTo>
                    <a:pt x="21" y="147"/>
                  </a:lnTo>
                  <a:lnTo>
                    <a:pt x="21" y="126"/>
                  </a:lnTo>
                  <a:lnTo>
                    <a:pt x="42" y="126"/>
                  </a:lnTo>
                  <a:lnTo>
                    <a:pt x="42" y="147"/>
                  </a:lnTo>
                  <a:close/>
                  <a:moveTo>
                    <a:pt x="42" y="106"/>
                  </a:moveTo>
                  <a:lnTo>
                    <a:pt x="21" y="106"/>
                  </a:lnTo>
                  <a:lnTo>
                    <a:pt x="21" y="84"/>
                  </a:lnTo>
                  <a:lnTo>
                    <a:pt x="42" y="84"/>
                  </a:lnTo>
                  <a:lnTo>
                    <a:pt x="42" y="106"/>
                  </a:lnTo>
                  <a:close/>
                  <a:moveTo>
                    <a:pt x="42" y="63"/>
                  </a:moveTo>
                  <a:lnTo>
                    <a:pt x="21" y="63"/>
                  </a:lnTo>
                  <a:lnTo>
                    <a:pt x="21" y="42"/>
                  </a:lnTo>
                  <a:lnTo>
                    <a:pt x="42" y="42"/>
                  </a:lnTo>
                  <a:lnTo>
                    <a:pt x="42" y="63"/>
                  </a:lnTo>
                  <a:close/>
                  <a:moveTo>
                    <a:pt x="148" y="147"/>
                  </a:moveTo>
                  <a:lnTo>
                    <a:pt x="127" y="147"/>
                  </a:lnTo>
                  <a:lnTo>
                    <a:pt x="127" y="126"/>
                  </a:lnTo>
                  <a:lnTo>
                    <a:pt x="148" y="126"/>
                  </a:lnTo>
                  <a:lnTo>
                    <a:pt x="148" y="147"/>
                  </a:lnTo>
                  <a:close/>
                  <a:moveTo>
                    <a:pt x="148" y="106"/>
                  </a:moveTo>
                  <a:lnTo>
                    <a:pt x="127" y="106"/>
                  </a:lnTo>
                  <a:lnTo>
                    <a:pt x="127" y="84"/>
                  </a:lnTo>
                  <a:lnTo>
                    <a:pt x="148" y="84"/>
                  </a:lnTo>
                  <a:lnTo>
                    <a:pt x="148" y="106"/>
                  </a:lnTo>
                  <a:close/>
                  <a:moveTo>
                    <a:pt x="148" y="63"/>
                  </a:moveTo>
                  <a:lnTo>
                    <a:pt x="127" y="63"/>
                  </a:lnTo>
                  <a:lnTo>
                    <a:pt x="127" y="42"/>
                  </a:lnTo>
                  <a:lnTo>
                    <a:pt x="148" y="42"/>
                  </a:lnTo>
                  <a:lnTo>
                    <a:pt x="148" y="6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1624792" y="3847113"/>
              <a:ext cx="368300" cy="336550"/>
            </a:xfrm>
            <a:custGeom>
              <a:rect b="b" l="l" r="r" t="t"/>
              <a:pathLst>
                <a:path extrusionOk="0" h="335" w="366">
                  <a:moveTo>
                    <a:pt x="23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70" y="0"/>
                    <a:pt x="58" y="8"/>
                    <a:pt x="53" y="20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1" y="142"/>
                    <a:pt x="0" y="145"/>
                    <a:pt x="0" y="150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0" y="202"/>
                    <a:pt x="15" y="217"/>
                    <a:pt x="33" y="217"/>
                  </a:cubicBezTo>
                  <a:cubicBezTo>
                    <a:pt x="138" y="217"/>
                    <a:pt x="138" y="217"/>
                    <a:pt x="138" y="217"/>
                  </a:cubicBezTo>
                  <a:cubicBezTo>
                    <a:pt x="123" y="293"/>
                    <a:pt x="123" y="293"/>
                    <a:pt x="123" y="293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305"/>
                    <a:pt x="126" y="312"/>
                    <a:pt x="130" y="317"/>
                  </a:cubicBezTo>
                  <a:cubicBezTo>
                    <a:pt x="148" y="335"/>
                    <a:pt x="148" y="335"/>
                    <a:pt x="148" y="335"/>
                  </a:cubicBezTo>
                  <a:cubicBezTo>
                    <a:pt x="258" y="225"/>
                    <a:pt x="258" y="225"/>
                    <a:pt x="258" y="225"/>
                  </a:cubicBezTo>
                  <a:cubicBezTo>
                    <a:pt x="265" y="218"/>
                    <a:pt x="268" y="210"/>
                    <a:pt x="268" y="202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6" y="15"/>
                    <a:pt x="251" y="0"/>
                    <a:pt x="233" y="0"/>
                  </a:cubicBezTo>
                  <a:close/>
                  <a:moveTo>
                    <a:pt x="300" y="0"/>
                  </a:moveTo>
                  <a:cubicBezTo>
                    <a:pt x="300" y="200"/>
                    <a:pt x="300" y="200"/>
                    <a:pt x="300" y="200"/>
                  </a:cubicBezTo>
                  <a:cubicBezTo>
                    <a:pt x="366" y="200"/>
                    <a:pt x="366" y="200"/>
                    <a:pt x="366" y="200"/>
                  </a:cubicBezTo>
                  <a:cubicBezTo>
                    <a:pt x="366" y="0"/>
                    <a:pt x="366" y="0"/>
                    <a:pt x="366" y="0"/>
                  </a:cubicBezTo>
                  <a:lnTo>
                    <a:pt x="30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1619779" y="4213825"/>
              <a:ext cx="368300" cy="336550"/>
            </a:xfrm>
            <a:custGeom>
              <a:rect b="b" l="l" r="r" t="t"/>
              <a:pathLst>
                <a:path extrusionOk="0" h="335" w="366">
                  <a:moveTo>
                    <a:pt x="0" y="335"/>
                  </a:moveTo>
                  <a:cubicBezTo>
                    <a:pt x="66" y="335"/>
                    <a:pt x="66" y="335"/>
                    <a:pt x="66" y="335"/>
                  </a:cubicBezTo>
                  <a:cubicBezTo>
                    <a:pt x="66" y="135"/>
                    <a:pt x="66" y="135"/>
                    <a:pt x="66" y="135"/>
                  </a:cubicBezTo>
                  <a:cubicBezTo>
                    <a:pt x="0" y="135"/>
                    <a:pt x="0" y="135"/>
                    <a:pt x="0" y="135"/>
                  </a:cubicBezTo>
                  <a:lnTo>
                    <a:pt x="0" y="335"/>
                  </a:lnTo>
                  <a:close/>
                  <a:moveTo>
                    <a:pt x="366" y="152"/>
                  </a:moveTo>
                  <a:cubicBezTo>
                    <a:pt x="366" y="133"/>
                    <a:pt x="351" y="118"/>
                    <a:pt x="333" y="118"/>
                  </a:cubicBezTo>
                  <a:cubicBezTo>
                    <a:pt x="228" y="118"/>
                    <a:pt x="228" y="118"/>
                    <a:pt x="228" y="118"/>
                  </a:cubicBezTo>
                  <a:cubicBezTo>
                    <a:pt x="243" y="42"/>
                    <a:pt x="243" y="42"/>
                    <a:pt x="243" y="42"/>
                  </a:cubicBezTo>
                  <a:cubicBezTo>
                    <a:pt x="243" y="37"/>
                    <a:pt x="243" y="37"/>
                    <a:pt x="243" y="37"/>
                  </a:cubicBezTo>
                  <a:cubicBezTo>
                    <a:pt x="243" y="30"/>
                    <a:pt x="240" y="23"/>
                    <a:pt x="236" y="18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108" y="110"/>
                    <a:pt x="108" y="110"/>
                    <a:pt x="108" y="110"/>
                  </a:cubicBezTo>
                  <a:cubicBezTo>
                    <a:pt x="101" y="117"/>
                    <a:pt x="98" y="125"/>
                    <a:pt x="98" y="133"/>
                  </a:cubicBezTo>
                  <a:cubicBezTo>
                    <a:pt x="98" y="300"/>
                    <a:pt x="98" y="300"/>
                    <a:pt x="98" y="300"/>
                  </a:cubicBezTo>
                  <a:cubicBezTo>
                    <a:pt x="98" y="318"/>
                    <a:pt x="113" y="333"/>
                    <a:pt x="131" y="333"/>
                  </a:cubicBezTo>
                  <a:cubicBezTo>
                    <a:pt x="281" y="333"/>
                    <a:pt x="281" y="333"/>
                    <a:pt x="281" y="333"/>
                  </a:cubicBezTo>
                  <a:cubicBezTo>
                    <a:pt x="295" y="333"/>
                    <a:pt x="306" y="325"/>
                    <a:pt x="311" y="313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3"/>
                    <a:pt x="363" y="188"/>
                    <a:pt x="363" y="185"/>
                  </a:cubicBezTo>
                  <a:cubicBezTo>
                    <a:pt x="363" y="152"/>
                    <a:pt x="363" y="152"/>
                    <a:pt x="363" y="152"/>
                  </a:cubicBezTo>
                  <a:lnTo>
                    <a:pt x="366" y="15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5"/>
          <p:cNvGrpSpPr/>
          <p:nvPr/>
        </p:nvGrpSpPr>
        <p:grpSpPr>
          <a:xfrm>
            <a:off x="6223557" y="2263035"/>
            <a:ext cx="2167841" cy="1997393"/>
            <a:chOff x="6223557" y="2167932"/>
            <a:chExt cx="2167841" cy="1997393"/>
          </a:xfrm>
        </p:grpSpPr>
        <p:sp>
          <p:nvSpPr>
            <p:cNvPr id="648" name="Google Shape;648;p35"/>
            <p:cNvSpPr/>
            <p:nvPr/>
          </p:nvSpPr>
          <p:spPr>
            <a:xfrm>
              <a:off x="6491185" y="2446321"/>
              <a:ext cx="245410" cy="269829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7605313" y="2167932"/>
              <a:ext cx="498608" cy="548219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6223557" y="3306990"/>
              <a:ext cx="780666" cy="858335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7317836" y="2984968"/>
              <a:ext cx="1073562" cy="1180357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5"/>
          <p:cNvGrpSpPr/>
          <p:nvPr/>
        </p:nvGrpSpPr>
        <p:grpSpPr>
          <a:xfrm>
            <a:off x="3590472" y="2322626"/>
            <a:ext cx="1615150" cy="1878213"/>
            <a:chOff x="3764362" y="2222688"/>
            <a:chExt cx="1615150" cy="1878213"/>
          </a:xfrm>
        </p:grpSpPr>
        <p:grpSp>
          <p:nvGrpSpPr>
            <p:cNvPr id="653" name="Google Shape;653;p35"/>
            <p:cNvGrpSpPr/>
            <p:nvPr/>
          </p:nvGrpSpPr>
          <p:grpSpPr>
            <a:xfrm>
              <a:off x="4731212" y="3452600"/>
              <a:ext cx="648300" cy="648300"/>
              <a:chOff x="4856925" y="1228588"/>
              <a:chExt cx="648300" cy="648300"/>
            </a:xfrm>
          </p:grpSpPr>
          <p:sp>
            <p:nvSpPr>
              <p:cNvPr id="654" name="Google Shape;654;p35"/>
              <p:cNvSpPr/>
              <p:nvPr/>
            </p:nvSpPr>
            <p:spPr>
              <a:xfrm>
                <a:off x="4856925" y="1228588"/>
                <a:ext cx="648300" cy="648300"/>
              </a:xfrm>
              <a:prstGeom prst="ellipse">
                <a:avLst/>
              </a:prstGeom>
              <a:solidFill>
                <a:srgbClr val="B7B7B7"/>
              </a:solidFill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55" name="Google Shape;655;p35"/>
              <p:cNvSpPr/>
              <p:nvPr/>
            </p:nvSpPr>
            <p:spPr>
              <a:xfrm>
                <a:off x="5021525" y="1348684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538CD5"/>
              </a:solidFill>
              <a:ln cap="flat" cmpd="sng" w="9525">
                <a:solidFill>
                  <a:srgbClr val="999999">
                    <a:alpha val="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656" name="Google Shape;656;p35"/>
            <p:cNvGrpSpPr/>
            <p:nvPr/>
          </p:nvGrpSpPr>
          <p:grpSpPr>
            <a:xfrm>
              <a:off x="3764362" y="2222688"/>
              <a:ext cx="648300" cy="648300"/>
              <a:chOff x="3960200" y="1228600"/>
              <a:chExt cx="648300" cy="648300"/>
            </a:xfrm>
          </p:grpSpPr>
          <p:sp>
            <p:nvSpPr>
              <p:cNvPr id="657" name="Google Shape;657;p35"/>
              <p:cNvSpPr/>
              <p:nvPr/>
            </p:nvSpPr>
            <p:spPr>
              <a:xfrm>
                <a:off x="3960200" y="1228600"/>
                <a:ext cx="648300" cy="648300"/>
              </a:xfrm>
              <a:prstGeom prst="ellipse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8" name="Google Shape;658;p35"/>
              <p:cNvSpPr/>
              <p:nvPr/>
            </p:nvSpPr>
            <p:spPr>
              <a:xfrm>
                <a:off x="4124800" y="1348697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cmpd="sng" w="9525">
                <a:solidFill>
                  <a:srgbClr val="999999">
                    <a:alpha val="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9" name="Google Shape;659;p35"/>
            <p:cNvGrpSpPr/>
            <p:nvPr/>
          </p:nvGrpSpPr>
          <p:grpSpPr>
            <a:xfrm>
              <a:off x="4731071" y="2222688"/>
              <a:ext cx="648300" cy="648300"/>
              <a:chOff x="4856925" y="1228588"/>
              <a:chExt cx="648300" cy="648300"/>
            </a:xfrm>
          </p:grpSpPr>
          <p:sp>
            <p:nvSpPr>
              <p:cNvPr id="660" name="Google Shape;660;p35"/>
              <p:cNvSpPr/>
              <p:nvPr/>
            </p:nvSpPr>
            <p:spPr>
              <a:xfrm>
                <a:off x="4856925" y="1228588"/>
                <a:ext cx="648300" cy="648300"/>
              </a:xfrm>
              <a:prstGeom prst="ellipse">
                <a:avLst/>
              </a:prstGeom>
              <a:solidFill>
                <a:srgbClr val="D8D8D8"/>
              </a:solidFill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61" name="Google Shape;661;p35"/>
              <p:cNvSpPr/>
              <p:nvPr/>
            </p:nvSpPr>
            <p:spPr>
              <a:xfrm>
                <a:off x="5021525" y="1348684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084DA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662" name="Google Shape;662;p35"/>
            <p:cNvGrpSpPr/>
            <p:nvPr/>
          </p:nvGrpSpPr>
          <p:grpSpPr>
            <a:xfrm>
              <a:off x="3764504" y="3452600"/>
              <a:ext cx="648300" cy="648300"/>
              <a:chOff x="4856925" y="1228588"/>
              <a:chExt cx="648300" cy="648300"/>
            </a:xfrm>
          </p:grpSpPr>
          <p:sp>
            <p:nvSpPr>
              <p:cNvPr id="663" name="Google Shape;663;p35"/>
              <p:cNvSpPr/>
              <p:nvPr/>
            </p:nvSpPr>
            <p:spPr>
              <a:xfrm>
                <a:off x="4856925" y="1228588"/>
                <a:ext cx="648300" cy="648300"/>
              </a:xfrm>
              <a:prstGeom prst="ellipse">
                <a:avLst/>
              </a:prstGeom>
              <a:solidFill>
                <a:srgbClr val="084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64" name="Google Shape;664;p35"/>
              <p:cNvSpPr/>
              <p:nvPr/>
            </p:nvSpPr>
            <p:spPr>
              <a:xfrm>
                <a:off x="5021525" y="1348684"/>
                <a:ext cx="319088" cy="350838"/>
              </a:xfrm>
              <a:custGeom>
                <a:rect b="b" l="l" r="r" t="t"/>
                <a:pathLst>
                  <a:path extrusionOk="0" h="221" w="201">
                    <a:moveTo>
                      <a:pt x="21" y="95"/>
                    </a:moveTo>
                    <a:lnTo>
                      <a:pt x="21" y="169"/>
                    </a:lnTo>
                    <a:lnTo>
                      <a:pt x="53" y="169"/>
                    </a:lnTo>
                    <a:lnTo>
                      <a:pt x="53" y="95"/>
                    </a:lnTo>
                    <a:lnTo>
                      <a:pt x="21" y="95"/>
                    </a:lnTo>
                    <a:close/>
                    <a:moveTo>
                      <a:pt x="85" y="95"/>
                    </a:moveTo>
                    <a:lnTo>
                      <a:pt x="85" y="169"/>
                    </a:lnTo>
                    <a:lnTo>
                      <a:pt x="116" y="169"/>
                    </a:lnTo>
                    <a:lnTo>
                      <a:pt x="116" y="95"/>
                    </a:lnTo>
                    <a:lnTo>
                      <a:pt x="85" y="95"/>
                    </a:lnTo>
                    <a:close/>
                    <a:moveTo>
                      <a:pt x="0" y="221"/>
                    </a:moveTo>
                    <a:lnTo>
                      <a:pt x="201" y="221"/>
                    </a:lnTo>
                    <a:lnTo>
                      <a:pt x="201" y="190"/>
                    </a:lnTo>
                    <a:lnTo>
                      <a:pt x="0" y="190"/>
                    </a:lnTo>
                    <a:lnTo>
                      <a:pt x="0" y="221"/>
                    </a:lnTo>
                    <a:close/>
                    <a:moveTo>
                      <a:pt x="148" y="95"/>
                    </a:moveTo>
                    <a:lnTo>
                      <a:pt x="148" y="169"/>
                    </a:lnTo>
                    <a:lnTo>
                      <a:pt x="180" y="169"/>
                    </a:lnTo>
                    <a:lnTo>
                      <a:pt x="180" y="95"/>
                    </a:lnTo>
                    <a:lnTo>
                      <a:pt x="148" y="95"/>
                    </a:lnTo>
                    <a:close/>
                    <a:moveTo>
                      <a:pt x="100" y="0"/>
                    </a:moveTo>
                    <a:lnTo>
                      <a:pt x="0" y="52"/>
                    </a:lnTo>
                    <a:lnTo>
                      <a:pt x="0" y="74"/>
                    </a:lnTo>
                    <a:lnTo>
                      <a:pt x="201" y="74"/>
                    </a:lnTo>
                    <a:lnTo>
                      <a:pt x="201" y="5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100"/>
                  <a:buNone/>
                </a:pPr>
                <a:r>
                  <a:t/>
                </a:r>
                <a:endParaRPr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665" name="Google Shape;665;p35"/>
          <p:cNvSpPr txBox="1"/>
          <p:nvPr>
            <p:ph idx="1" type="body"/>
          </p:nvPr>
        </p:nvSpPr>
        <p:spPr>
          <a:xfrm>
            <a:off x="3238500" y="1276350"/>
            <a:ext cx="26670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200">
                <a:solidFill>
                  <a:srgbClr val="7F7F7F"/>
                </a:solidFill>
              </a:rPr>
              <a:t>All Icons are editable. Change the color fill and lines without affecting the shape.</a:t>
            </a:r>
            <a:endParaRPr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666" name="Google Shape;666;p35"/>
          <p:cNvSpPr txBox="1"/>
          <p:nvPr>
            <p:ph idx="1" type="body"/>
          </p:nvPr>
        </p:nvSpPr>
        <p:spPr>
          <a:xfrm>
            <a:off x="6019800" y="1276350"/>
            <a:ext cx="26670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 sz="1200">
                <a:solidFill>
                  <a:srgbClr val="7F7F7F"/>
                </a:solidFill>
              </a:rPr>
              <a:t>All Icons are resizable. Change the icons size without losing resolution.</a:t>
            </a:r>
            <a:endParaRPr i="0" sz="1200" u="none" cap="none" strike="noStrike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>
            <a:off x="399950" y="727575"/>
            <a:ext cx="8296800" cy="40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419875" y="3714750"/>
            <a:ext cx="8266500" cy="8382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4294967295" type="body"/>
          </p:nvPr>
        </p:nvSpPr>
        <p:spPr>
          <a:xfrm>
            <a:off x="457200" y="1783625"/>
            <a:ext cx="3700800" cy="18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PH" sz="1800">
                <a:solidFill>
                  <a:srgbClr val="000000"/>
                </a:solidFill>
              </a:rPr>
              <a:t>        </a:t>
            </a:r>
            <a:r>
              <a:rPr b="1" lang="en-PH" sz="1800">
                <a:solidFill>
                  <a:srgbClr val="538CD5"/>
                </a:solidFill>
              </a:rPr>
              <a:t>OPEN IN GOOGLE SLIDES</a:t>
            </a:r>
            <a:endParaRPr sz="1800">
              <a:solidFill>
                <a:srgbClr val="538CD5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PH" sz="1200">
                <a:solidFill>
                  <a:srgbClr val="666666"/>
                </a:solidFill>
              </a:rPr>
              <a:t>Please navigate to the </a:t>
            </a:r>
            <a:r>
              <a:rPr b="1" lang="en-PH" sz="1200">
                <a:solidFill>
                  <a:srgbClr val="666666"/>
                </a:solidFill>
              </a:rPr>
              <a:t>File</a:t>
            </a:r>
            <a:r>
              <a:rPr lang="en-PH" sz="1200">
                <a:solidFill>
                  <a:srgbClr val="666666"/>
                </a:solidFill>
              </a:rPr>
              <a:t> menu and select </a:t>
            </a:r>
            <a:r>
              <a:rPr b="1" lang="en-PH" sz="1200">
                <a:solidFill>
                  <a:srgbClr val="666666"/>
                </a:solidFill>
              </a:rPr>
              <a:t>Make a copy</a:t>
            </a:r>
            <a:r>
              <a:rPr lang="en-PH" sz="1200">
                <a:solidFill>
                  <a:srgbClr val="666666"/>
                </a:solidFill>
              </a:rPr>
              <a:t>. </a:t>
            </a:r>
            <a:endParaRPr sz="1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PH" sz="1200">
                <a:solidFill>
                  <a:srgbClr val="666666"/>
                </a:solidFill>
              </a:rPr>
              <a:t>A new Google Slides Editor will open with an editable copy of the template. This copy will be created in your Google Drive® account.</a:t>
            </a:r>
            <a:endParaRPr sz="1400">
              <a:solidFill>
                <a:srgbClr val="666666"/>
              </a:solidFill>
            </a:endParaRPr>
          </a:p>
        </p:txBody>
      </p:sp>
      <p:sp>
        <p:nvSpPr>
          <p:cNvPr id="117" name="Google Shape;117;p18"/>
          <p:cNvSpPr txBox="1"/>
          <p:nvPr>
            <p:ph type="title"/>
          </p:nvPr>
        </p:nvSpPr>
        <p:spPr>
          <a:xfrm>
            <a:off x="467300" y="742763"/>
            <a:ext cx="82296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666666"/>
              </a:solidFill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 sz="1400">
                <a:solidFill>
                  <a:srgbClr val="666666"/>
                </a:solidFill>
              </a:rPr>
              <a:t>How to work with this template?</a:t>
            </a:r>
            <a:endParaRPr sz="14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PH" sz="1100">
                <a:solidFill>
                  <a:srgbClr val="666666"/>
                </a:solidFill>
              </a:rPr>
              <a:t>Open the presentation from the Google Slides Viewer (gear icon) or press the button below. </a:t>
            </a:r>
            <a:endParaRPr b="0" sz="1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PH" sz="1100">
                <a:solidFill>
                  <a:srgbClr val="666666"/>
                </a:solidFill>
              </a:rPr>
              <a:t>In order to be able to edit the presentation in Google Slides, you must own a Google® Account and be logged in.</a:t>
            </a:r>
            <a:endParaRPr b="0" sz="1100">
              <a:solidFill>
                <a:srgbClr val="666666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sz="1400">
              <a:solidFill>
                <a:srgbClr val="666666"/>
              </a:solidFill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1776500" y="3714750"/>
            <a:ext cx="6920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PH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Important:</a:t>
            </a:r>
            <a:r>
              <a:rPr lang="en-PH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All our templates are </a:t>
            </a:r>
            <a:r>
              <a:rPr lang="en-PH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free to use under </a:t>
            </a:r>
            <a:r>
              <a:rPr lang="en-PH" sz="1000" u="sng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Creative Commons Attribution License</a:t>
            </a:r>
            <a:r>
              <a:rPr lang="en-PH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If you use the graphic assets (photos, icons and typographies) included in this Google Slides Templates you must keep the Credits slide or add all attributions in the last slide notes.</a:t>
            </a:r>
            <a:endParaRPr sz="1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5061" y="1732928"/>
            <a:ext cx="387875" cy="38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>
            <p:ph idx="4294967295" type="body"/>
          </p:nvPr>
        </p:nvSpPr>
        <p:spPr>
          <a:xfrm>
            <a:off x="4726975" y="1783625"/>
            <a:ext cx="3700800" cy="18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PH" sz="1800">
                <a:solidFill>
                  <a:srgbClr val="000000"/>
                </a:solidFill>
              </a:rPr>
              <a:t>        </a:t>
            </a:r>
            <a:r>
              <a:rPr b="1" lang="en-PH" sz="1800">
                <a:solidFill>
                  <a:srgbClr val="538CD5"/>
                </a:solidFill>
              </a:rPr>
              <a:t>OPEN IN POWERPOINT®</a:t>
            </a:r>
            <a:endParaRPr sz="1800">
              <a:solidFill>
                <a:srgbClr val="538CD5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PH" sz="1200">
                <a:solidFill>
                  <a:srgbClr val="666666"/>
                </a:solidFill>
              </a:rPr>
              <a:t>Navigate to the </a:t>
            </a:r>
            <a:r>
              <a:rPr b="1" lang="en-PH" sz="1200">
                <a:solidFill>
                  <a:srgbClr val="666666"/>
                </a:solidFill>
              </a:rPr>
              <a:t>File</a:t>
            </a:r>
            <a:r>
              <a:rPr lang="en-PH" sz="1200">
                <a:solidFill>
                  <a:srgbClr val="666666"/>
                </a:solidFill>
              </a:rPr>
              <a:t> menu and select </a:t>
            </a:r>
            <a:r>
              <a:rPr b="1" lang="en-PH" sz="1200">
                <a:solidFill>
                  <a:srgbClr val="666666"/>
                </a:solidFill>
              </a:rPr>
              <a:t>Download as Microsoft PowerPoint</a:t>
            </a:r>
            <a:r>
              <a:rPr lang="en-PH" sz="1200">
                <a:solidFill>
                  <a:srgbClr val="666666"/>
                </a:solidFill>
              </a:rPr>
              <a:t>. You will download a </a:t>
            </a:r>
            <a:r>
              <a:rPr b="1" lang="en-PH" sz="1200">
                <a:solidFill>
                  <a:srgbClr val="666666"/>
                </a:solidFill>
              </a:rPr>
              <a:t>.pptx</a:t>
            </a:r>
            <a:r>
              <a:rPr lang="en-PH" sz="1200">
                <a:solidFill>
                  <a:srgbClr val="666666"/>
                </a:solidFill>
              </a:rPr>
              <a:t> file that you can open in PowerPoint.</a:t>
            </a:r>
            <a:endParaRPr sz="1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PH" sz="900">
                <a:solidFill>
                  <a:srgbClr val="666666"/>
                </a:solidFill>
              </a:rPr>
              <a:t>Note:</a:t>
            </a:r>
            <a:r>
              <a:rPr lang="en-PH" sz="900">
                <a:solidFill>
                  <a:srgbClr val="666666"/>
                </a:solidFill>
              </a:rPr>
              <a:t> You will need to install the fonts used in this presentation. Links to the fonts are provided at the end of this presentation.</a:t>
            </a:r>
            <a:endParaRPr sz="900">
              <a:solidFill>
                <a:srgbClr val="666666"/>
              </a:solidFill>
            </a:endParaRPr>
          </a:p>
        </p:txBody>
      </p:sp>
      <p:pic>
        <p:nvPicPr>
          <p:cNvPr descr="by.png" id="121" name="Google Shape;12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025" y="3939902"/>
            <a:ext cx="1108601" cy="38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23;p1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p1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  <p:pic>
        <p:nvPicPr>
          <p:cNvPr id="125" name="Google Shape;12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750" y="1720530"/>
            <a:ext cx="412650" cy="41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/>
          <p:nvPr>
            <p:ph type="title"/>
          </p:nvPr>
        </p:nvSpPr>
        <p:spPr>
          <a:xfrm>
            <a:off x="457200" y="209549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Instructions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0B3"/>
            </a:gs>
            <a:gs pos="50000">
              <a:srgbClr val="EBC034"/>
            </a:gs>
            <a:gs pos="100000">
              <a:srgbClr val="D79E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36"/>
          <p:cNvGrpSpPr/>
          <p:nvPr/>
        </p:nvGrpSpPr>
        <p:grpSpPr>
          <a:xfrm>
            <a:off x="2149887" y="1949831"/>
            <a:ext cx="5148538" cy="1385900"/>
            <a:chOff x="2149887" y="1949831"/>
            <a:chExt cx="5148538" cy="1385900"/>
          </a:xfrm>
        </p:grpSpPr>
        <p:grpSp>
          <p:nvGrpSpPr>
            <p:cNvPr id="673" name="Google Shape;673;p36"/>
            <p:cNvGrpSpPr/>
            <p:nvPr/>
          </p:nvGrpSpPr>
          <p:grpSpPr>
            <a:xfrm>
              <a:off x="2149887" y="1949831"/>
              <a:ext cx="1127125" cy="1385900"/>
              <a:chOff x="3221037" y="1929606"/>
              <a:chExt cx="1127125" cy="1385900"/>
            </a:xfrm>
          </p:grpSpPr>
          <p:sp>
            <p:nvSpPr>
              <p:cNvPr id="674" name="Google Shape;674;p36"/>
              <p:cNvSpPr/>
              <p:nvPr/>
            </p:nvSpPr>
            <p:spPr>
              <a:xfrm>
                <a:off x="3221037" y="1929606"/>
                <a:ext cx="1127125" cy="1385900"/>
              </a:xfrm>
              <a:custGeom>
                <a:rect b="b" l="l" r="r" t="t"/>
                <a:pathLst>
                  <a:path extrusionOk="0" h="10000" w="10000">
                    <a:moveTo>
                      <a:pt x="9786" y="4479"/>
                    </a:moveTo>
                    <a:cubicBezTo>
                      <a:pt x="9957" y="4549"/>
                      <a:pt x="9915" y="4653"/>
                      <a:pt x="10000" y="4792"/>
                    </a:cubicBezTo>
                    <a:lnTo>
                      <a:pt x="10000" y="9236"/>
                    </a:lnTo>
                    <a:cubicBezTo>
                      <a:pt x="10000" y="9653"/>
                      <a:pt x="9573" y="10000"/>
                      <a:pt x="9060" y="10000"/>
                    </a:cubicBezTo>
                    <a:lnTo>
                      <a:pt x="940" y="10000"/>
                    </a:lnTo>
                    <a:cubicBezTo>
                      <a:pt x="342" y="10000"/>
                      <a:pt x="0" y="9653"/>
                      <a:pt x="0" y="9236"/>
                    </a:cubicBezTo>
                    <a:lnTo>
                      <a:pt x="0" y="694"/>
                    </a:lnTo>
                    <a:cubicBezTo>
                      <a:pt x="0" y="278"/>
                      <a:pt x="342" y="0"/>
                      <a:pt x="855" y="0"/>
                    </a:cubicBezTo>
                    <a:lnTo>
                      <a:pt x="7009" y="0"/>
                    </a:lnTo>
                    <a:cubicBezTo>
                      <a:pt x="7179" y="139"/>
                      <a:pt x="7179" y="417"/>
                      <a:pt x="7179" y="625"/>
                    </a:cubicBezTo>
                    <a:lnTo>
                      <a:pt x="7179" y="2222"/>
                    </a:lnTo>
                    <a:cubicBezTo>
                      <a:pt x="7179" y="2431"/>
                      <a:pt x="7436" y="2569"/>
                      <a:pt x="7521" y="2708"/>
                    </a:cubicBezTo>
                    <a:cubicBezTo>
                      <a:pt x="8120" y="3125"/>
                      <a:pt x="8632" y="3542"/>
                      <a:pt x="9145" y="3958"/>
                    </a:cubicBezTo>
                    <a:cubicBezTo>
                      <a:pt x="9231" y="4097"/>
                      <a:pt x="9334" y="4062"/>
                      <a:pt x="9632" y="4312"/>
                    </a:cubicBezTo>
                  </a:path>
                </a:pathLst>
              </a:custGeom>
              <a:solidFill>
                <a:srgbClr val="F7B600"/>
              </a:solidFill>
              <a:ln cap="flat" cmpd="sng" w="12700">
                <a:solidFill>
                  <a:srgbClr val="FFC92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36"/>
              <p:cNvSpPr/>
              <p:nvPr/>
            </p:nvSpPr>
            <p:spPr>
              <a:xfrm>
                <a:off x="4011612" y="1929606"/>
                <a:ext cx="336550" cy="374650"/>
              </a:xfrm>
              <a:custGeom>
                <a:rect b="b" l="l" r="r" t="t"/>
                <a:pathLst>
                  <a:path extrusionOk="0" h="39" w="35">
                    <a:moveTo>
                      <a:pt x="0" y="34"/>
                    </a:moveTo>
                    <a:cubicBezTo>
                      <a:pt x="0" y="23"/>
                      <a:pt x="0" y="11"/>
                      <a:pt x="0" y="0"/>
                    </a:cubicBezTo>
                    <a:cubicBezTo>
                      <a:pt x="12" y="11"/>
                      <a:pt x="24" y="22"/>
                      <a:pt x="35" y="34"/>
                    </a:cubicBezTo>
                    <a:cubicBezTo>
                      <a:pt x="33" y="36"/>
                      <a:pt x="32" y="36"/>
                      <a:pt x="30" y="36"/>
                    </a:cubicBezTo>
                    <a:cubicBezTo>
                      <a:pt x="20" y="36"/>
                      <a:pt x="10" y="39"/>
                      <a:pt x="0" y="34"/>
                    </a:cubicBezTo>
                    <a:close/>
                  </a:path>
                </a:pathLst>
              </a:custGeom>
              <a:solidFill>
                <a:srgbClr val="FEE0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36"/>
              <p:cNvSpPr/>
              <p:nvPr/>
            </p:nvSpPr>
            <p:spPr>
              <a:xfrm>
                <a:off x="4011612" y="2256631"/>
                <a:ext cx="336550" cy="336550"/>
              </a:xfrm>
              <a:custGeom>
                <a:rect b="b" l="l" r="r" t="t"/>
                <a:pathLst>
                  <a:path extrusionOk="0" h="10000" w="10000">
                    <a:moveTo>
                      <a:pt x="0" y="0"/>
                    </a:moveTo>
                    <a:lnTo>
                      <a:pt x="10000" y="0"/>
                    </a:lnTo>
                    <a:lnTo>
                      <a:pt x="10000" y="10000"/>
                    </a:lnTo>
                    <a:cubicBezTo>
                      <a:pt x="9362" y="9057"/>
                      <a:pt x="1457" y="1924"/>
                      <a:pt x="0" y="0"/>
                    </a:cubicBezTo>
                    <a:close/>
                  </a:path>
                </a:pathLst>
              </a:custGeom>
              <a:solidFill>
                <a:srgbClr val="D59D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36"/>
              <p:cNvSpPr/>
              <p:nvPr/>
            </p:nvSpPr>
            <p:spPr>
              <a:xfrm>
                <a:off x="3241040" y="2425894"/>
                <a:ext cx="10872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Calibri"/>
                  <a:buNone/>
                </a:pPr>
                <a:r>
                  <a:rPr b="0" i="0" lang="en-PH" sz="3600" u="none" cap="none" strike="noStrike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FGST</a:t>
                </a:r>
                <a:endParaRPr b="0" i="0" sz="36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678" name="Google Shape;678;p36"/>
            <p:cNvSpPr txBox="1"/>
            <p:nvPr/>
          </p:nvSpPr>
          <p:spPr>
            <a:xfrm>
              <a:off x="4098025" y="2210975"/>
              <a:ext cx="3200400" cy="9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PH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Free Google</a:t>
              </a:r>
              <a:r>
                <a:rPr lang="en-PH"/>
                <a:t> </a:t>
              </a:r>
              <a:r>
                <a:rPr b="0" i="0" lang="en-PH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Slides Templates</a:t>
              </a:r>
              <a:endParaRPr b="0" i="0" sz="2800" u="none" cap="none" strike="noStrik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679" name="Google Shape;679;p36"/>
            <p:cNvCxnSpPr/>
            <p:nvPr/>
          </p:nvCxnSpPr>
          <p:spPr>
            <a:xfrm>
              <a:off x="3809625" y="2334275"/>
              <a:ext cx="0" cy="737700"/>
            </a:xfrm>
            <a:prstGeom prst="straightConnector1">
              <a:avLst/>
            </a:prstGeom>
            <a:noFill/>
            <a:ln cap="flat" cmpd="sng" w="19050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  <mc:AlternateContent>
    <mc:Choice Requires="p14">
      <p:transition spd="slow" p14:dur="2500">
        <p14:flip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gradFill>
            <a:gsLst>
              <a:gs pos="0">
                <a:srgbClr val="5D9BFF"/>
              </a:gs>
              <a:gs pos="100000">
                <a:srgbClr val="15009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B05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19"/>
          <p:cNvSpPr txBox="1"/>
          <p:nvPr>
            <p:ph type="title"/>
          </p:nvPr>
        </p:nvSpPr>
        <p:spPr>
          <a:xfrm>
            <a:off x="457200" y="348854"/>
            <a:ext cx="2971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Introduction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457198" y="2773606"/>
            <a:ext cx="27432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Lorem Ipsum has been the industry's standard dummy text ever since the 1500s, when an unknown printer took a galley of type and scrambled it to make a type specimen book.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4" name="Google Shape;134;p19"/>
          <p:cNvGrpSpPr/>
          <p:nvPr/>
        </p:nvGrpSpPr>
        <p:grpSpPr>
          <a:xfrm>
            <a:off x="4750316" y="3032281"/>
            <a:ext cx="3792382" cy="1836472"/>
            <a:chOff x="685797" y="1125535"/>
            <a:chExt cx="7156436" cy="3465507"/>
          </a:xfrm>
        </p:grpSpPr>
        <p:sp>
          <p:nvSpPr>
            <p:cNvPr id="135" name="Google Shape;135;p19"/>
            <p:cNvSpPr/>
            <p:nvPr/>
          </p:nvSpPr>
          <p:spPr>
            <a:xfrm>
              <a:off x="808035" y="1968495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685797" y="2012946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841372" y="1830384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9"/>
            <p:cNvSpPr/>
            <p:nvPr/>
          </p:nvSpPr>
          <p:spPr>
            <a:xfrm>
              <a:off x="828672" y="1482722"/>
              <a:ext cx="2687632" cy="3108320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9"/>
            <p:cNvSpPr/>
            <p:nvPr/>
          </p:nvSpPr>
          <p:spPr>
            <a:xfrm>
              <a:off x="2528881" y="1765296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9"/>
            <p:cNvSpPr/>
            <p:nvPr/>
          </p:nvSpPr>
          <p:spPr>
            <a:xfrm>
              <a:off x="2587618" y="1785934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9"/>
            <p:cNvSpPr/>
            <p:nvPr/>
          </p:nvSpPr>
          <p:spPr>
            <a:xfrm>
              <a:off x="1744659" y="1409696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9"/>
            <p:cNvSpPr/>
            <p:nvPr/>
          </p:nvSpPr>
          <p:spPr>
            <a:xfrm>
              <a:off x="1931983" y="1377947"/>
              <a:ext cx="69850" cy="44449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9"/>
            <p:cNvSpPr/>
            <p:nvPr/>
          </p:nvSpPr>
          <p:spPr>
            <a:xfrm>
              <a:off x="2092319" y="1365247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9"/>
            <p:cNvSpPr/>
            <p:nvPr/>
          </p:nvSpPr>
          <p:spPr>
            <a:xfrm>
              <a:off x="2111369" y="1439860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9"/>
            <p:cNvSpPr/>
            <p:nvPr/>
          </p:nvSpPr>
          <p:spPr>
            <a:xfrm>
              <a:off x="2155818" y="1509710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9"/>
            <p:cNvSpPr/>
            <p:nvPr/>
          </p:nvSpPr>
          <p:spPr>
            <a:xfrm>
              <a:off x="2287582" y="1498596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2282818" y="1463671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2251069" y="1389059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3713154" y="1681160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2747955" y="1125535"/>
              <a:ext cx="1104898" cy="711199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2517768" y="2711445"/>
              <a:ext cx="182562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2632067" y="2670170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2641591" y="2838445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2867016" y="2816219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2722554" y="2787644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5089511" y="3557582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5816584" y="3038470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4373551" y="2282820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4262426" y="2305045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4462450" y="2347908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4006839" y="1941508"/>
              <a:ext cx="88899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067163" y="1862134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3859202" y="1409696"/>
              <a:ext cx="3976679" cy="2686046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6270609" y="1398586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5248262" y="1422396"/>
              <a:ext cx="352424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7021495" y="2189158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6818296" y="2265358"/>
              <a:ext cx="253999" cy="250824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6629384" y="2668583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7707294" y="4097330"/>
              <a:ext cx="95249" cy="153987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7569182" y="4230682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9"/>
            <p:cNvSpPr/>
            <p:nvPr/>
          </p:nvSpPr>
          <p:spPr>
            <a:xfrm>
              <a:off x="7123096" y="4233858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6470634" y="3516309"/>
              <a:ext cx="857248" cy="690562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7793020" y="3649658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>
              <a:off x="7524736" y="3757609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6129329" y="3133721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6189651" y="3025772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6340464" y="3402009"/>
              <a:ext cx="182562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9"/>
            <p:cNvSpPr/>
            <p:nvPr/>
          </p:nvSpPr>
          <p:spPr>
            <a:xfrm>
              <a:off x="6611927" y="3481384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6702414" y="3451221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9"/>
            <p:cNvSpPr/>
            <p:nvPr/>
          </p:nvSpPr>
          <p:spPr>
            <a:xfrm>
              <a:off x="6605577" y="3279771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9"/>
            <p:cNvSpPr/>
            <p:nvPr/>
          </p:nvSpPr>
          <p:spPr>
            <a:xfrm>
              <a:off x="6630977" y="3228971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6780202" y="3209922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6410311" y="3098796"/>
              <a:ext cx="198438" cy="257174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9"/>
            <p:cNvSpPr/>
            <p:nvPr/>
          </p:nvSpPr>
          <p:spPr>
            <a:xfrm>
              <a:off x="6618277" y="2817808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6665902" y="2994020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9"/>
            <p:cNvSpPr/>
            <p:nvPr/>
          </p:nvSpPr>
          <p:spPr>
            <a:xfrm>
              <a:off x="6718289" y="2963858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9"/>
            <p:cNvSpPr/>
            <p:nvPr/>
          </p:nvSpPr>
          <p:spPr>
            <a:xfrm>
              <a:off x="6659555" y="3038470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9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19"/>
          <p:cNvSpPr txBox="1"/>
          <p:nvPr>
            <p:ph idx="1" type="body"/>
          </p:nvPr>
        </p:nvSpPr>
        <p:spPr>
          <a:xfrm>
            <a:off x="457200" y="1962150"/>
            <a:ext cx="2971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D8D8D8"/>
                </a:solidFill>
              </a:rPr>
              <a:t>You can edit this subtitle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/>
          <p:nvPr>
            <p:ph type="title"/>
          </p:nvPr>
        </p:nvSpPr>
        <p:spPr>
          <a:xfrm>
            <a:off x="457200" y="209549"/>
            <a:ext cx="8229600" cy="457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</a:rPr>
              <a:t>Our Team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grpSp>
        <p:nvGrpSpPr>
          <p:cNvPr id="195" name="Google Shape;195;p20"/>
          <p:cNvGrpSpPr/>
          <p:nvPr/>
        </p:nvGrpSpPr>
        <p:grpSpPr>
          <a:xfrm>
            <a:off x="709613" y="1428750"/>
            <a:ext cx="1619250" cy="1619250"/>
            <a:chOff x="733425" y="1428750"/>
            <a:chExt cx="1619250" cy="1619250"/>
          </a:xfrm>
        </p:grpSpPr>
        <p:sp>
          <p:nvSpPr>
            <p:cNvPr id="196" name="Google Shape;196;p20"/>
            <p:cNvSpPr/>
            <p:nvPr/>
          </p:nvSpPr>
          <p:spPr>
            <a:xfrm>
              <a:off x="804863" y="1500188"/>
              <a:ext cx="1476375" cy="1476375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733425" y="1428750"/>
              <a:ext cx="1619250" cy="161925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8" name="Google Shape;198;p20"/>
            <p:cNvSpPr/>
            <p:nvPr/>
          </p:nvSpPr>
          <p:spPr>
            <a:xfrm>
              <a:off x="809625" y="1495425"/>
              <a:ext cx="1476375" cy="147637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9" name="Google Shape;199;p20"/>
          <p:cNvGrpSpPr/>
          <p:nvPr/>
        </p:nvGrpSpPr>
        <p:grpSpPr>
          <a:xfrm>
            <a:off x="2744788" y="1428750"/>
            <a:ext cx="1619250" cy="1619250"/>
            <a:chOff x="733425" y="1428750"/>
            <a:chExt cx="1619250" cy="1619250"/>
          </a:xfrm>
        </p:grpSpPr>
        <p:sp>
          <p:nvSpPr>
            <p:cNvPr id="200" name="Google Shape;200;p20"/>
            <p:cNvSpPr/>
            <p:nvPr/>
          </p:nvSpPr>
          <p:spPr>
            <a:xfrm>
              <a:off x="804863" y="1500188"/>
              <a:ext cx="1476375" cy="1476375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733425" y="1428750"/>
              <a:ext cx="1619250" cy="161925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809625" y="1495425"/>
              <a:ext cx="1476375" cy="147637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3" name="Google Shape;203;p20"/>
          <p:cNvGrpSpPr/>
          <p:nvPr/>
        </p:nvGrpSpPr>
        <p:grpSpPr>
          <a:xfrm>
            <a:off x="4779963" y="1428750"/>
            <a:ext cx="1619250" cy="1619250"/>
            <a:chOff x="733425" y="1428750"/>
            <a:chExt cx="1619250" cy="1619250"/>
          </a:xfrm>
        </p:grpSpPr>
        <p:sp>
          <p:nvSpPr>
            <p:cNvPr id="204" name="Google Shape;204;p20"/>
            <p:cNvSpPr/>
            <p:nvPr/>
          </p:nvSpPr>
          <p:spPr>
            <a:xfrm>
              <a:off x="804863" y="1500188"/>
              <a:ext cx="1476375" cy="1476375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733425" y="1428750"/>
              <a:ext cx="1619250" cy="161925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809625" y="1495425"/>
              <a:ext cx="1476375" cy="147637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7" name="Google Shape;207;p20"/>
          <p:cNvGrpSpPr/>
          <p:nvPr/>
        </p:nvGrpSpPr>
        <p:grpSpPr>
          <a:xfrm>
            <a:off x="6815138" y="1428750"/>
            <a:ext cx="1619250" cy="1619250"/>
            <a:chOff x="733425" y="1428750"/>
            <a:chExt cx="1619250" cy="1619250"/>
          </a:xfrm>
        </p:grpSpPr>
        <p:sp>
          <p:nvSpPr>
            <p:cNvPr id="208" name="Google Shape;208;p20"/>
            <p:cNvSpPr/>
            <p:nvPr/>
          </p:nvSpPr>
          <p:spPr>
            <a:xfrm>
              <a:off x="804863" y="1500188"/>
              <a:ext cx="1476375" cy="1476375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733425" y="1428750"/>
              <a:ext cx="1619250" cy="161925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0" name="Google Shape;210;p20"/>
            <p:cNvSpPr/>
            <p:nvPr/>
          </p:nvSpPr>
          <p:spPr>
            <a:xfrm>
              <a:off x="809625" y="1495425"/>
              <a:ext cx="1476375" cy="147637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11" name="Google Shape;211;p20"/>
          <p:cNvSpPr txBox="1"/>
          <p:nvPr/>
        </p:nvSpPr>
        <p:spPr>
          <a:xfrm>
            <a:off x="609600" y="3141010"/>
            <a:ext cx="1905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2638425" y="3141010"/>
            <a:ext cx="1905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" name="Google Shape;213;p20"/>
          <p:cNvSpPr txBox="1"/>
          <p:nvPr/>
        </p:nvSpPr>
        <p:spPr>
          <a:xfrm>
            <a:off x="4648200" y="3141010"/>
            <a:ext cx="1905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20"/>
          <p:cNvSpPr txBox="1"/>
          <p:nvPr/>
        </p:nvSpPr>
        <p:spPr>
          <a:xfrm>
            <a:off x="6657975" y="3141010"/>
            <a:ext cx="1905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" name="Google Shape;215;p2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" name="Google Shape;216;p2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" name="Google Shape;217;p2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</a:rPr>
              <a:t>Individual Skills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grpSp>
        <p:nvGrpSpPr>
          <p:cNvPr id="223" name="Google Shape;223;p21"/>
          <p:cNvGrpSpPr/>
          <p:nvPr/>
        </p:nvGrpSpPr>
        <p:grpSpPr>
          <a:xfrm>
            <a:off x="990600" y="1428750"/>
            <a:ext cx="2133600" cy="2133600"/>
            <a:chOff x="733425" y="1428750"/>
            <a:chExt cx="1619250" cy="1619250"/>
          </a:xfrm>
        </p:grpSpPr>
        <p:sp>
          <p:nvSpPr>
            <p:cNvPr id="224" name="Google Shape;224;p21"/>
            <p:cNvSpPr/>
            <p:nvPr/>
          </p:nvSpPr>
          <p:spPr>
            <a:xfrm>
              <a:off x="804863" y="1500188"/>
              <a:ext cx="1476375" cy="1476375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733425" y="1428750"/>
              <a:ext cx="1619250" cy="1619250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809625" y="1495425"/>
              <a:ext cx="1476375" cy="147637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21"/>
          <p:cNvSpPr txBox="1"/>
          <p:nvPr/>
        </p:nvSpPr>
        <p:spPr>
          <a:xfrm>
            <a:off x="1104900" y="3617952"/>
            <a:ext cx="19050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8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Designation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7581900" y="3629025"/>
            <a:ext cx="73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20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70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7581900" y="3238500"/>
            <a:ext cx="73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20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80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7581900" y="2847975"/>
            <a:ext cx="73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20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60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" name="Google Shape;231;p21"/>
          <p:cNvSpPr txBox="1"/>
          <p:nvPr/>
        </p:nvSpPr>
        <p:spPr>
          <a:xfrm>
            <a:off x="7581900" y="2476500"/>
            <a:ext cx="73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PH" sz="20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70</a:t>
            </a:r>
            <a:r>
              <a:rPr b="1" i="0" lang="en-PH" sz="16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  <a:endParaRPr b="1" i="0" sz="16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21"/>
          <p:cNvSpPr txBox="1"/>
          <p:nvPr/>
        </p:nvSpPr>
        <p:spPr>
          <a:xfrm>
            <a:off x="3552825" y="1662220"/>
            <a:ext cx="4524375" cy="757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Lorem Ipsum is simply dummy text of the printing and typesetting industry. Lorem Ipsum has been the industry's standard dummy</a:t>
            </a:r>
            <a:endParaRPr b="0" i="0" sz="1200" u="none" cap="none" strike="noStrike">
              <a:solidFill>
                <a:srgbClr val="7F7F7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3556747" y="1246095"/>
            <a:ext cx="13581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2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Skills</a:t>
            </a:r>
            <a:endParaRPr b="0" i="0" sz="2400" u="none" cap="none" strike="noStrike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4" name="Google Shape;234;p2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2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2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37" name="Google Shape;237;p21"/>
          <p:cNvGrpSpPr/>
          <p:nvPr/>
        </p:nvGrpSpPr>
        <p:grpSpPr>
          <a:xfrm>
            <a:off x="3637075" y="2555925"/>
            <a:ext cx="3944825" cy="1387712"/>
            <a:chOff x="3637075" y="2555925"/>
            <a:chExt cx="3944825" cy="1387712"/>
          </a:xfrm>
        </p:grpSpPr>
        <p:grpSp>
          <p:nvGrpSpPr>
            <p:cNvPr id="238" name="Google Shape;238;p21"/>
            <p:cNvGrpSpPr/>
            <p:nvPr/>
          </p:nvGrpSpPr>
          <p:grpSpPr>
            <a:xfrm>
              <a:off x="3637075" y="2555925"/>
              <a:ext cx="3944700" cy="241600"/>
              <a:chOff x="3637075" y="2555925"/>
              <a:chExt cx="3944700" cy="241600"/>
            </a:xfrm>
          </p:grpSpPr>
          <p:sp>
            <p:nvSpPr>
              <p:cNvPr id="239" name="Google Shape;239;p21"/>
              <p:cNvSpPr/>
              <p:nvPr/>
            </p:nvSpPr>
            <p:spPr>
              <a:xfrm>
                <a:off x="3637075" y="2556325"/>
                <a:ext cx="2750400" cy="241200"/>
              </a:xfrm>
              <a:prstGeom prst="rect">
                <a:avLst/>
              </a:prstGeom>
              <a:solidFill>
                <a:srgbClr val="538C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21"/>
              <p:cNvSpPr/>
              <p:nvPr/>
            </p:nvSpPr>
            <p:spPr>
              <a:xfrm>
                <a:off x="6387475" y="2555925"/>
                <a:ext cx="1194300" cy="241200"/>
              </a:xfrm>
              <a:prstGeom prst="rect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1" name="Google Shape;241;p21"/>
            <p:cNvGrpSpPr/>
            <p:nvPr/>
          </p:nvGrpSpPr>
          <p:grpSpPr>
            <a:xfrm>
              <a:off x="3637075" y="2936800"/>
              <a:ext cx="3944700" cy="241600"/>
              <a:chOff x="3637075" y="2936800"/>
              <a:chExt cx="3944700" cy="241600"/>
            </a:xfrm>
          </p:grpSpPr>
          <p:sp>
            <p:nvSpPr>
              <p:cNvPr id="242" name="Google Shape;242;p21"/>
              <p:cNvSpPr/>
              <p:nvPr/>
            </p:nvSpPr>
            <p:spPr>
              <a:xfrm>
                <a:off x="3637075" y="2937200"/>
                <a:ext cx="2364300" cy="241200"/>
              </a:xfrm>
              <a:prstGeom prst="rect">
                <a:avLst/>
              </a:prstGeom>
              <a:solidFill>
                <a:srgbClr val="538C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21"/>
              <p:cNvSpPr/>
              <p:nvPr/>
            </p:nvSpPr>
            <p:spPr>
              <a:xfrm>
                <a:off x="6001375" y="2936800"/>
                <a:ext cx="1580400" cy="241200"/>
              </a:xfrm>
              <a:prstGeom prst="rect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" name="Google Shape;244;p21"/>
            <p:cNvGrpSpPr/>
            <p:nvPr/>
          </p:nvGrpSpPr>
          <p:grpSpPr>
            <a:xfrm>
              <a:off x="3637075" y="3702038"/>
              <a:ext cx="3944700" cy="241600"/>
              <a:chOff x="3637075" y="3702038"/>
              <a:chExt cx="3944700" cy="241600"/>
            </a:xfrm>
          </p:grpSpPr>
          <p:sp>
            <p:nvSpPr>
              <p:cNvPr id="245" name="Google Shape;245;p21"/>
              <p:cNvSpPr/>
              <p:nvPr/>
            </p:nvSpPr>
            <p:spPr>
              <a:xfrm>
                <a:off x="3637075" y="3702438"/>
                <a:ext cx="2750400" cy="241200"/>
              </a:xfrm>
              <a:prstGeom prst="rect">
                <a:avLst/>
              </a:prstGeom>
              <a:solidFill>
                <a:srgbClr val="538C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21"/>
              <p:cNvSpPr/>
              <p:nvPr/>
            </p:nvSpPr>
            <p:spPr>
              <a:xfrm>
                <a:off x="6387475" y="3702038"/>
                <a:ext cx="1194300" cy="241200"/>
              </a:xfrm>
              <a:prstGeom prst="rect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7" name="Google Shape;247;p21"/>
            <p:cNvGrpSpPr/>
            <p:nvPr/>
          </p:nvGrpSpPr>
          <p:grpSpPr>
            <a:xfrm>
              <a:off x="3637075" y="3317800"/>
              <a:ext cx="3944825" cy="241600"/>
              <a:chOff x="3637075" y="3317800"/>
              <a:chExt cx="3944825" cy="241600"/>
            </a:xfrm>
          </p:grpSpPr>
          <p:sp>
            <p:nvSpPr>
              <p:cNvPr id="248" name="Google Shape;248;p21"/>
              <p:cNvSpPr/>
              <p:nvPr/>
            </p:nvSpPr>
            <p:spPr>
              <a:xfrm>
                <a:off x="3637075" y="3318200"/>
                <a:ext cx="3145800" cy="241200"/>
              </a:xfrm>
              <a:prstGeom prst="rect">
                <a:avLst/>
              </a:prstGeom>
              <a:solidFill>
                <a:srgbClr val="538CD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21"/>
              <p:cNvSpPr/>
              <p:nvPr/>
            </p:nvSpPr>
            <p:spPr>
              <a:xfrm>
                <a:off x="6783000" y="3317800"/>
                <a:ext cx="798900" cy="241200"/>
              </a:xfrm>
              <a:prstGeom prst="rect">
                <a:avLst/>
              </a:prstGeom>
              <a:solidFill>
                <a:srgbClr val="99999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 txBox="1"/>
          <p:nvPr>
            <p:ph type="title"/>
          </p:nvPr>
        </p:nvSpPr>
        <p:spPr>
          <a:xfrm>
            <a:off x="457200" y="133350"/>
            <a:ext cx="8229600" cy="609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</a:rPr>
              <a:t>2 Columns Sample Slide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255" name="Google Shape;255;p22"/>
          <p:cNvSpPr txBox="1"/>
          <p:nvPr>
            <p:ph idx="2" type="body"/>
          </p:nvPr>
        </p:nvSpPr>
        <p:spPr>
          <a:xfrm>
            <a:off x="4648200" y="12001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It has survived not only five centuries, but also the leap into electronic typesetting, remaining essentially unchanged. </a:t>
            </a:r>
            <a:endParaRPr b="0" i="0" sz="1400" u="none" cap="none" strike="noStrike">
              <a:solidFill>
                <a:srgbClr val="7F7F7F"/>
              </a:solidFill>
            </a:endParaRPr>
          </a:p>
        </p:txBody>
      </p:sp>
      <p:sp>
        <p:nvSpPr>
          <p:cNvPr id="256" name="Google Shape;256;p2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7" name="Google Shape;257;p2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8" name="Google Shape;258;p2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9" name="Google Shape;259;p22"/>
          <p:cNvSpPr txBox="1"/>
          <p:nvPr/>
        </p:nvSpPr>
        <p:spPr>
          <a:xfrm>
            <a:off x="4572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1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22"/>
          <p:cNvSpPr txBox="1"/>
          <p:nvPr/>
        </p:nvSpPr>
        <p:spPr>
          <a:xfrm>
            <a:off x="46482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2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1" name="Google Shape;261;p22"/>
          <p:cNvSpPr txBox="1"/>
          <p:nvPr>
            <p:ph idx="1" type="body"/>
          </p:nvPr>
        </p:nvSpPr>
        <p:spPr>
          <a:xfrm>
            <a:off x="457200" y="12001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It has survived not only five centuries, but also the leap into electronic typesetting, remaining essentially unchanged. </a:t>
            </a:r>
            <a:endParaRPr b="0" i="0" sz="1400" u="none" cap="none" strike="noStrike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3"/>
          <p:cNvSpPr txBox="1"/>
          <p:nvPr>
            <p:ph type="title"/>
          </p:nvPr>
        </p:nvSpPr>
        <p:spPr>
          <a:xfrm>
            <a:off x="457200" y="133350"/>
            <a:ext cx="8229600" cy="609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PH" sz="2800" u="none" cap="none" strike="noStrike">
                <a:solidFill>
                  <a:schemeClr val="lt1"/>
                </a:solidFill>
              </a:rPr>
              <a:t>3 Columns Sample Slide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267" name="Google Shape;267;p23"/>
          <p:cNvSpPr txBox="1"/>
          <p:nvPr>
            <p:ph idx="1" type="body"/>
          </p:nvPr>
        </p:nvSpPr>
        <p:spPr>
          <a:xfrm>
            <a:off x="457200" y="12001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>
                <a:solidFill>
                  <a:srgbClr val="7F7F7F"/>
                </a:solidFill>
              </a:rPr>
              <a:t>It has survived not only five centuries, but also the leap into electronic typesetting, remaining essentially unchanged.</a:t>
            </a:r>
            <a:r>
              <a:rPr b="0" i="0" lang="en-PH" sz="1400" u="none" cap="none" strike="noStrike">
                <a:solidFill>
                  <a:srgbClr val="7F7F7F"/>
                </a:solidFill>
              </a:rPr>
              <a:t>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</p:txBody>
      </p:sp>
      <p:sp>
        <p:nvSpPr>
          <p:cNvPr id="268" name="Google Shape;268;p23"/>
          <p:cNvSpPr txBox="1"/>
          <p:nvPr>
            <p:ph idx="2" type="body"/>
          </p:nvPr>
        </p:nvSpPr>
        <p:spPr>
          <a:xfrm>
            <a:off x="3238500" y="12001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>
                <a:solidFill>
                  <a:srgbClr val="7F7F7F"/>
                </a:solidFill>
              </a:rPr>
              <a:t>It has survived not only five centuries, but also the leap into electronic typesetting, remaining essentially unchanged.</a:t>
            </a:r>
            <a:endParaRPr b="0" i="0" sz="1400" u="none" cap="none" strike="noStrike">
              <a:solidFill>
                <a:srgbClr val="7F7F7F"/>
              </a:solidFill>
            </a:endParaRPr>
          </a:p>
        </p:txBody>
      </p:sp>
      <p:sp>
        <p:nvSpPr>
          <p:cNvPr id="269" name="Google Shape;269;p23"/>
          <p:cNvSpPr txBox="1"/>
          <p:nvPr>
            <p:ph idx="3" type="body"/>
          </p:nvPr>
        </p:nvSpPr>
        <p:spPr>
          <a:xfrm>
            <a:off x="6019800" y="12001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 </a:t>
            </a:r>
            <a:endParaRPr>
              <a:solidFill>
                <a:srgbClr val="7F7F7F"/>
              </a:solidFill>
            </a:endParaRPr>
          </a:p>
          <a:p>
            <a: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7F7F7F"/>
              </a:solidFill>
            </a:endParaRPr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PH">
                <a:solidFill>
                  <a:srgbClr val="7F7F7F"/>
                </a:solidFill>
              </a:rPr>
              <a:t>It has survived not only five centuries, but also the leap into electronic typesetting, remaining essentially unchanged. </a:t>
            </a:r>
            <a:endParaRPr b="0" i="0" sz="1400" u="none" cap="none" strike="noStrike">
              <a:solidFill>
                <a:srgbClr val="7F7F7F"/>
              </a:solidFill>
            </a:endParaRPr>
          </a:p>
        </p:txBody>
      </p:sp>
      <p:sp>
        <p:nvSpPr>
          <p:cNvPr id="270" name="Google Shape;270;p2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1" name="Google Shape;271;p2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2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4572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1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32385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2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23"/>
          <p:cNvSpPr txBox="1"/>
          <p:nvPr/>
        </p:nvSpPr>
        <p:spPr>
          <a:xfrm>
            <a:off x="6019800" y="848250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3</a:t>
            </a:r>
            <a:endParaRPr sz="24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6</a:t>
            </a:r>
            <a:r>
              <a:rPr b="1" i="0" lang="en-PH" sz="2800" u="none" cap="none" strike="noStrike">
                <a:solidFill>
                  <a:schemeClr val="lt1"/>
                </a:solidFill>
              </a:rPr>
              <a:t> Columns Sample Slide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281" name="Google Shape;281;p2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2" name="Google Shape;282;p2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p2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24"/>
          <p:cNvSpPr txBox="1"/>
          <p:nvPr>
            <p:ph idx="1" type="body"/>
          </p:nvPr>
        </p:nvSpPr>
        <p:spPr>
          <a:xfrm>
            <a:off x="4572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4572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1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6" name="Google Shape;286;p24"/>
          <p:cNvSpPr txBox="1"/>
          <p:nvPr/>
        </p:nvSpPr>
        <p:spPr>
          <a:xfrm>
            <a:off x="32385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2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24"/>
          <p:cNvSpPr txBox="1"/>
          <p:nvPr/>
        </p:nvSpPr>
        <p:spPr>
          <a:xfrm>
            <a:off x="6019800" y="8580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3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8" name="Google Shape;288;p24"/>
          <p:cNvSpPr txBox="1"/>
          <p:nvPr>
            <p:ph idx="1" type="body"/>
          </p:nvPr>
        </p:nvSpPr>
        <p:spPr>
          <a:xfrm>
            <a:off x="32385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289" name="Google Shape;289;p24"/>
          <p:cNvSpPr txBox="1"/>
          <p:nvPr>
            <p:ph idx="1" type="body"/>
          </p:nvPr>
        </p:nvSpPr>
        <p:spPr>
          <a:xfrm>
            <a:off x="6019800" y="12420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290" name="Google Shape;290;p24"/>
          <p:cNvSpPr txBox="1"/>
          <p:nvPr>
            <p:ph idx="1" type="body"/>
          </p:nvPr>
        </p:nvSpPr>
        <p:spPr>
          <a:xfrm>
            <a:off x="457200" y="29005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291" name="Google Shape;291;p24"/>
          <p:cNvSpPr txBox="1"/>
          <p:nvPr/>
        </p:nvSpPr>
        <p:spPr>
          <a:xfrm>
            <a:off x="457200" y="25165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4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24"/>
          <p:cNvSpPr txBox="1"/>
          <p:nvPr/>
        </p:nvSpPr>
        <p:spPr>
          <a:xfrm>
            <a:off x="3238500" y="25165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5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24"/>
          <p:cNvSpPr txBox="1"/>
          <p:nvPr/>
        </p:nvSpPr>
        <p:spPr>
          <a:xfrm>
            <a:off x="6019800" y="2516551"/>
            <a:ext cx="2244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800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This is Title 6</a:t>
            </a:r>
            <a:endParaRPr sz="1800">
              <a:solidFill>
                <a:srgbClr val="538CD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24"/>
          <p:cNvSpPr txBox="1"/>
          <p:nvPr>
            <p:ph idx="1" type="body"/>
          </p:nvPr>
        </p:nvSpPr>
        <p:spPr>
          <a:xfrm>
            <a:off x="3238500" y="29005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  <p:sp>
        <p:nvSpPr>
          <p:cNvPr id="295" name="Google Shape;295;p24"/>
          <p:cNvSpPr txBox="1"/>
          <p:nvPr>
            <p:ph idx="1" type="body"/>
          </p:nvPr>
        </p:nvSpPr>
        <p:spPr>
          <a:xfrm>
            <a:off x="6019800" y="2900551"/>
            <a:ext cx="2667000" cy="15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PH" sz="1200" u="none" cap="none" strike="noStrike">
                <a:solidFill>
                  <a:srgbClr val="7F7F7F"/>
                </a:solidFill>
              </a:rPr>
              <a:t>Lorem Ipsum has been the industry's standard dummy text ever since the 1500s, when an unknown printer took a galley of type and scrambled it to make a type specimen book.</a:t>
            </a:r>
            <a:endParaRPr b="0" i="0" sz="1200" u="none" cap="none" strike="noStrike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0" name="Google Shape;300;p25"/>
          <p:cNvCxnSpPr/>
          <p:nvPr/>
        </p:nvCxnSpPr>
        <p:spPr>
          <a:xfrm>
            <a:off x="609600" y="2190750"/>
            <a:ext cx="7924800" cy="1588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01" name="Google Shape;301;p25"/>
          <p:cNvGrpSpPr/>
          <p:nvPr/>
        </p:nvGrpSpPr>
        <p:grpSpPr>
          <a:xfrm>
            <a:off x="1219200" y="1733550"/>
            <a:ext cx="6705600" cy="933450"/>
            <a:chOff x="914400" y="2190750"/>
            <a:chExt cx="6705600" cy="933450"/>
          </a:xfrm>
        </p:grpSpPr>
        <p:sp>
          <p:nvSpPr>
            <p:cNvPr id="302" name="Google Shape;302;p25"/>
            <p:cNvSpPr/>
            <p:nvPr/>
          </p:nvSpPr>
          <p:spPr>
            <a:xfrm>
              <a:off x="914400" y="2190750"/>
              <a:ext cx="933450" cy="9334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2838450" y="2190750"/>
              <a:ext cx="933450" cy="9334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4762500" y="2190750"/>
              <a:ext cx="933450" cy="9334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6686550" y="2190750"/>
              <a:ext cx="933450" cy="933450"/>
            </a:xfrm>
            <a:prstGeom prst="ellipse">
              <a:avLst/>
            </a:prstGeom>
            <a:solidFill>
              <a:srgbClr val="538C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6" name="Google Shape;306;p25"/>
          <p:cNvSpPr txBox="1"/>
          <p:nvPr/>
        </p:nvSpPr>
        <p:spPr>
          <a:xfrm>
            <a:off x="6705600" y="2929176"/>
            <a:ext cx="16002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Grow &amp; Measure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07" name="Google Shape;307;p25"/>
          <p:cNvGrpSpPr/>
          <p:nvPr/>
        </p:nvGrpSpPr>
        <p:grpSpPr>
          <a:xfrm>
            <a:off x="5276850" y="1990725"/>
            <a:ext cx="515593" cy="493740"/>
            <a:chOff x="3359303" y="1601759"/>
            <a:chExt cx="515593" cy="493740"/>
          </a:xfrm>
        </p:grpSpPr>
        <p:sp>
          <p:nvSpPr>
            <p:cNvPr id="308" name="Google Shape;308;p25"/>
            <p:cNvSpPr/>
            <p:nvPr/>
          </p:nvSpPr>
          <p:spPr>
            <a:xfrm>
              <a:off x="3359303" y="1601759"/>
              <a:ext cx="515593" cy="376964"/>
            </a:xfrm>
            <a:custGeom>
              <a:rect b="b" l="l" r="r" t="t"/>
              <a:pathLst>
                <a:path extrusionOk="0" h="552" w="755">
                  <a:moveTo>
                    <a:pt x="69" y="72"/>
                  </a:moveTo>
                  <a:lnTo>
                    <a:pt x="69" y="477"/>
                  </a:lnTo>
                  <a:lnTo>
                    <a:pt x="683" y="477"/>
                  </a:lnTo>
                  <a:lnTo>
                    <a:pt x="683" y="72"/>
                  </a:lnTo>
                  <a:lnTo>
                    <a:pt x="69" y="72"/>
                  </a:lnTo>
                  <a:close/>
                  <a:moveTo>
                    <a:pt x="32" y="0"/>
                  </a:moveTo>
                  <a:lnTo>
                    <a:pt x="723" y="0"/>
                  </a:lnTo>
                  <a:lnTo>
                    <a:pt x="735" y="2"/>
                  </a:lnTo>
                  <a:lnTo>
                    <a:pt x="746" y="9"/>
                  </a:lnTo>
                  <a:lnTo>
                    <a:pt x="752" y="19"/>
                  </a:lnTo>
                  <a:lnTo>
                    <a:pt x="755" y="31"/>
                  </a:lnTo>
                  <a:lnTo>
                    <a:pt x="755" y="521"/>
                  </a:lnTo>
                  <a:lnTo>
                    <a:pt x="752" y="533"/>
                  </a:lnTo>
                  <a:lnTo>
                    <a:pt x="746" y="543"/>
                  </a:lnTo>
                  <a:lnTo>
                    <a:pt x="735" y="550"/>
                  </a:lnTo>
                  <a:lnTo>
                    <a:pt x="723" y="552"/>
                  </a:lnTo>
                  <a:lnTo>
                    <a:pt x="32" y="552"/>
                  </a:lnTo>
                  <a:lnTo>
                    <a:pt x="19" y="550"/>
                  </a:lnTo>
                  <a:lnTo>
                    <a:pt x="9" y="543"/>
                  </a:lnTo>
                  <a:lnTo>
                    <a:pt x="2" y="533"/>
                  </a:lnTo>
                  <a:lnTo>
                    <a:pt x="0" y="521"/>
                  </a:lnTo>
                  <a:lnTo>
                    <a:pt x="0" y="31"/>
                  </a:lnTo>
                  <a:lnTo>
                    <a:pt x="2" y="19"/>
                  </a:lnTo>
                  <a:lnTo>
                    <a:pt x="9" y="9"/>
                  </a:lnTo>
                  <a:lnTo>
                    <a:pt x="19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3489055" y="2012185"/>
              <a:ext cx="255406" cy="83314"/>
            </a:xfrm>
            <a:custGeom>
              <a:rect b="b" l="l" r="r" t="t"/>
              <a:pathLst>
                <a:path extrusionOk="0" h="122" w="374">
                  <a:moveTo>
                    <a:pt x="0" y="0"/>
                  </a:moveTo>
                  <a:lnTo>
                    <a:pt x="374" y="0"/>
                  </a:lnTo>
                  <a:lnTo>
                    <a:pt x="358" y="30"/>
                  </a:lnTo>
                  <a:lnTo>
                    <a:pt x="338" y="56"/>
                  </a:lnTo>
                  <a:lnTo>
                    <a:pt x="314" y="79"/>
                  </a:lnTo>
                  <a:lnTo>
                    <a:pt x="286" y="97"/>
                  </a:lnTo>
                  <a:lnTo>
                    <a:pt x="255" y="111"/>
                  </a:lnTo>
                  <a:lnTo>
                    <a:pt x="223" y="119"/>
                  </a:lnTo>
                  <a:lnTo>
                    <a:pt x="187" y="122"/>
                  </a:lnTo>
                  <a:lnTo>
                    <a:pt x="152" y="119"/>
                  </a:lnTo>
                  <a:lnTo>
                    <a:pt x="119" y="111"/>
                  </a:lnTo>
                  <a:lnTo>
                    <a:pt x="89" y="97"/>
                  </a:lnTo>
                  <a:lnTo>
                    <a:pt x="60" y="79"/>
                  </a:lnTo>
                  <a:lnTo>
                    <a:pt x="37" y="56"/>
                  </a:lnTo>
                  <a:lnTo>
                    <a:pt x="16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" name="Google Shape;310;p25"/>
          <p:cNvSpPr/>
          <p:nvPr/>
        </p:nvSpPr>
        <p:spPr>
          <a:xfrm>
            <a:off x="7229475" y="2066925"/>
            <a:ext cx="463693" cy="288869"/>
          </a:xfrm>
          <a:custGeom>
            <a:rect b="b" l="l" r="r" t="t"/>
            <a:pathLst>
              <a:path extrusionOk="0" h="423" w="679">
                <a:moveTo>
                  <a:pt x="418" y="0"/>
                </a:moveTo>
                <a:lnTo>
                  <a:pt x="679" y="0"/>
                </a:lnTo>
                <a:lnTo>
                  <a:pt x="679" y="257"/>
                </a:lnTo>
                <a:lnTo>
                  <a:pt x="614" y="192"/>
                </a:lnTo>
                <a:lnTo>
                  <a:pt x="387" y="423"/>
                </a:lnTo>
                <a:lnTo>
                  <a:pt x="257" y="293"/>
                </a:lnTo>
                <a:lnTo>
                  <a:pt x="127" y="423"/>
                </a:lnTo>
                <a:lnTo>
                  <a:pt x="0" y="290"/>
                </a:lnTo>
                <a:lnTo>
                  <a:pt x="257" y="34"/>
                </a:lnTo>
                <a:lnTo>
                  <a:pt x="387" y="162"/>
                </a:lnTo>
                <a:lnTo>
                  <a:pt x="482" y="68"/>
                </a:lnTo>
                <a:lnTo>
                  <a:pt x="4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5"/>
          <p:cNvSpPr txBox="1"/>
          <p:nvPr/>
        </p:nvSpPr>
        <p:spPr>
          <a:xfrm>
            <a:off x="4724400" y="2929176"/>
            <a:ext cx="16002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Build &amp; Deploy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2" name="Google Shape;312;p25"/>
          <p:cNvSpPr txBox="1"/>
          <p:nvPr/>
        </p:nvSpPr>
        <p:spPr>
          <a:xfrm>
            <a:off x="2809875" y="2929176"/>
            <a:ext cx="16002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Organize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885825" y="2929176"/>
            <a:ext cx="16002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538CD5"/>
                </a:solidFill>
                <a:latin typeface="Open Sans"/>
                <a:ea typeface="Open Sans"/>
                <a:cs typeface="Open Sans"/>
                <a:sym typeface="Open Sans"/>
              </a:rPr>
              <a:t>Discover &amp; Plan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4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PH" sz="1100" u="none" cap="none" strike="noStrik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This is a sample text. Insert your desired text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2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October 7, 2014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2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2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PH">
                <a:latin typeface="Open Sans"/>
                <a:ea typeface="Open Sans"/>
                <a:cs typeface="Open Sans"/>
                <a:sym typeface="Open Sans"/>
              </a:rPr>
              <a:t>freegoogleslidestemplates</a:t>
            </a:r>
            <a:r>
              <a:rPr b="0" i="0" lang="en-PH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.com</a:t>
            </a:r>
            <a:endParaRPr b="0" i="0" sz="1200" u="none" cap="none" strike="noStrik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7" name="Google Shape;317;p25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PH"/>
              <a:t>Work Process Sample</a:t>
            </a:r>
            <a:endParaRPr b="1" i="0" sz="2800" u="none" cap="none" strike="noStrike">
              <a:solidFill>
                <a:schemeClr val="lt1"/>
              </a:solidFill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3351300" y="1907812"/>
            <a:ext cx="517350" cy="574500"/>
          </a:xfrm>
          <a:custGeom>
            <a:rect b="b" l="l" r="r" t="t"/>
            <a:pathLst>
              <a:path extrusionOk="0" h="333" w="300">
                <a:moveTo>
                  <a:pt x="266" y="33"/>
                </a:moveTo>
                <a:cubicBezTo>
                  <a:pt x="196" y="33"/>
                  <a:pt x="196" y="33"/>
                  <a:pt x="196" y="33"/>
                </a:cubicBezTo>
                <a:cubicBezTo>
                  <a:pt x="190" y="13"/>
                  <a:pt x="171" y="0"/>
                  <a:pt x="150" y="0"/>
                </a:cubicBezTo>
                <a:cubicBezTo>
                  <a:pt x="128" y="0"/>
                  <a:pt x="110" y="13"/>
                  <a:pt x="103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15" y="33"/>
                  <a:pt x="0" y="48"/>
                  <a:pt x="0" y="67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18"/>
                  <a:pt x="15" y="333"/>
                  <a:pt x="33" y="333"/>
                </a:cubicBezTo>
                <a:cubicBezTo>
                  <a:pt x="266" y="333"/>
                  <a:pt x="266" y="333"/>
                  <a:pt x="266" y="333"/>
                </a:cubicBezTo>
                <a:cubicBezTo>
                  <a:pt x="285" y="333"/>
                  <a:pt x="300" y="318"/>
                  <a:pt x="300" y="300"/>
                </a:cubicBezTo>
                <a:cubicBezTo>
                  <a:pt x="300" y="67"/>
                  <a:pt x="300" y="67"/>
                  <a:pt x="300" y="67"/>
                </a:cubicBezTo>
                <a:cubicBezTo>
                  <a:pt x="300" y="48"/>
                  <a:pt x="285" y="33"/>
                  <a:pt x="266" y="33"/>
                </a:cubicBezTo>
                <a:close/>
                <a:moveTo>
                  <a:pt x="150" y="33"/>
                </a:moveTo>
                <a:cubicBezTo>
                  <a:pt x="158" y="33"/>
                  <a:pt x="166" y="42"/>
                  <a:pt x="166" y="50"/>
                </a:cubicBezTo>
                <a:cubicBezTo>
                  <a:pt x="166" y="58"/>
                  <a:pt x="158" y="67"/>
                  <a:pt x="150" y="67"/>
                </a:cubicBezTo>
                <a:cubicBezTo>
                  <a:pt x="141" y="67"/>
                  <a:pt x="133" y="58"/>
                  <a:pt x="133" y="50"/>
                </a:cubicBezTo>
                <a:cubicBezTo>
                  <a:pt x="133" y="42"/>
                  <a:pt x="141" y="33"/>
                  <a:pt x="150" y="33"/>
                </a:cubicBezTo>
                <a:close/>
                <a:moveTo>
                  <a:pt x="183" y="267"/>
                </a:moveTo>
                <a:cubicBezTo>
                  <a:pt x="66" y="267"/>
                  <a:pt x="66" y="267"/>
                  <a:pt x="66" y="267"/>
                </a:cubicBezTo>
                <a:cubicBezTo>
                  <a:pt x="66" y="233"/>
                  <a:pt x="66" y="233"/>
                  <a:pt x="66" y="233"/>
                </a:cubicBezTo>
                <a:cubicBezTo>
                  <a:pt x="183" y="233"/>
                  <a:pt x="183" y="233"/>
                  <a:pt x="183" y="233"/>
                </a:cubicBezTo>
                <a:lnTo>
                  <a:pt x="183" y="267"/>
                </a:lnTo>
                <a:close/>
                <a:moveTo>
                  <a:pt x="233" y="200"/>
                </a:moveTo>
                <a:cubicBezTo>
                  <a:pt x="66" y="200"/>
                  <a:pt x="66" y="200"/>
                  <a:pt x="66" y="200"/>
                </a:cubicBezTo>
                <a:cubicBezTo>
                  <a:pt x="66" y="167"/>
                  <a:pt x="66" y="167"/>
                  <a:pt x="66" y="167"/>
                </a:cubicBezTo>
                <a:cubicBezTo>
                  <a:pt x="233" y="167"/>
                  <a:pt x="233" y="167"/>
                  <a:pt x="233" y="167"/>
                </a:cubicBezTo>
                <a:lnTo>
                  <a:pt x="233" y="200"/>
                </a:lnTo>
                <a:close/>
                <a:moveTo>
                  <a:pt x="233" y="133"/>
                </a:moveTo>
                <a:cubicBezTo>
                  <a:pt x="66" y="133"/>
                  <a:pt x="66" y="133"/>
                  <a:pt x="66" y="133"/>
                </a:cubicBezTo>
                <a:cubicBezTo>
                  <a:pt x="66" y="100"/>
                  <a:pt x="66" y="100"/>
                  <a:pt x="66" y="100"/>
                </a:cubicBezTo>
                <a:cubicBezTo>
                  <a:pt x="233" y="100"/>
                  <a:pt x="233" y="100"/>
                  <a:pt x="233" y="100"/>
                </a:cubicBezTo>
                <a:lnTo>
                  <a:pt x="233" y="1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1425750" y="1932875"/>
            <a:ext cx="517350" cy="517350"/>
          </a:xfrm>
          <a:custGeom>
            <a:rect b="b" l="l" r="r" t="t"/>
            <a:pathLst>
              <a:path extrusionOk="0" h="292" w="292">
                <a:moveTo>
                  <a:pt x="209" y="183"/>
                </a:moveTo>
                <a:cubicBezTo>
                  <a:pt x="195" y="183"/>
                  <a:pt x="195" y="183"/>
                  <a:pt x="195" y="183"/>
                </a:cubicBezTo>
                <a:cubicBezTo>
                  <a:pt x="190" y="178"/>
                  <a:pt x="190" y="178"/>
                  <a:pt x="190" y="178"/>
                </a:cubicBezTo>
                <a:cubicBezTo>
                  <a:pt x="207" y="160"/>
                  <a:pt x="217" y="135"/>
                  <a:pt x="217" y="108"/>
                </a:cubicBezTo>
                <a:cubicBezTo>
                  <a:pt x="217" y="48"/>
                  <a:pt x="169" y="0"/>
                  <a:pt x="109" y="0"/>
                </a:cubicBezTo>
                <a:cubicBezTo>
                  <a:pt x="49" y="0"/>
                  <a:pt x="0" y="48"/>
                  <a:pt x="0" y="108"/>
                </a:cubicBezTo>
                <a:cubicBezTo>
                  <a:pt x="0" y="168"/>
                  <a:pt x="49" y="217"/>
                  <a:pt x="109" y="217"/>
                </a:cubicBezTo>
                <a:cubicBezTo>
                  <a:pt x="135" y="217"/>
                  <a:pt x="160" y="207"/>
                  <a:pt x="179" y="190"/>
                </a:cubicBezTo>
                <a:cubicBezTo>
                  <a:pt x="184" y="195"/>
                  <a:pt x="184" y="195"/>
                  <a:pt x="184" y="195"/>
                </a:cubicBezTo>
                <a:cubicBezTo>
                  <a:pt x="184" y="208"/>
                  <a:pt x="184" y="208"/>
                  <a:pt x="184" y="208"/>
                </a:cubicBezTo>
                <a:cubicBezTo>
                  <a:pt x="267" y="292"/>
                  <a:pt x="267" y="292"/>
                  <a:pt x="267" y="292"/>
                </a:cubicBezTo>
                <a:cubicBezTo>
                  <a:pt x="292" y="267"/>
                  <a:pt x="292" y="267"/>
                  <a:pt x="292" y="267"/>
                </a:cubicBezTo>
                <a:lnTo>
                  <a:pt x="209" y="183"/>
                </a:lnTo>
                <a:close/>
                <a:moveTo>
                  <a:pt x="109" y="183"/>
                </a:moveTo>
                <a:cubicBezTo>
                  <a:pt x="67" y="183"/>
                  <a:pt x="34" y="150"/>
                  <a:pt x="34" y="108"/>
                </a:cubicBezTo>
                <a:cubicBezTo>
                  <a:pt x="34" y="67"/>
                  <a:pt x="67" y="33"/>
                  <a:pt x="109" y="33"/>
                </a:cubicBezTo>
                <a:cubicBezTo>
                  <a:pt x="150" y="33"/>
                  <a:pt x="184" y="67"/>
                  <a:pt x="184" y="108"/>
                </a:cubicBezTo>
                <a:cubicBezTo>
                  <a:pt x="184" y="150"/>
                  <a:pt x="150" y="183"/>
                  <a:pt x="109" y="1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Business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