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61"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Lst>
  <p:sldSz cy="5143500" cx="9144000"/>
  <p:notesSz cx="6858000" cy="9144000"/>
  <p:embeddedFontLst>
    <p:embeddedFont>
      <p:font typeface="Dosis"/>
      <p:regular r:id="rId21"/>
      <p:bold r:id="rId22"/>
    </p:embeddedFont>
    <p:embeddedFont>
      <p:font typeface="Proxima Nova"/>
      <p:regular r:id="rId23"/>
      <p:bold r:id="rId24"/>
      <p:italic r:id="rId25"/>
      <p:boldItalic r:id="rId26"/>
    </p:embeddedFont>
    <p:embeddedFont>
      <p:font typeface="Open Sans"/>
      <p:regular r:id="rId27"/>
      <p:bold r:id="rId28"/>
      <p:italic r:id="rId29"/>
      <p:boldItalic r:id="rId3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font" Target="fonts/Dosis-bold.fntdata"/><Relationship Id="rId21" Type="http://schemas.openxmlformats.org/officeDocument/2006/relationships/font" Target="fonts/Dosis-regular.fntdata"/><Relationship Id="rId24" Type="http://schemas.openxmlformats.org/officeDocument/2006/relationships/font" Target="fonts/ProximaNova-bold.fntdata"/><Relationship Id="rId23" Type="http://schemas.openxmlformats.org/officeDocument/2006/relationships/font" Target="fonts/ProximaNova-regular.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font" Target="fonts/ProximaNova-boldItalic.fntdata"/><Relationship Id="rId25" Type="http://schemas.openxmlformats.org/officeDocument/2006/relationships/font" Target="fonts/ProximaNova-italic.fntdata"/><Relationship Id="rId28" Type="http://schemas.openxmlformats.org/officeDocument/2006/relationships/font" Target="fonts/OpenSans-bold.fntdata"/><Relationship Id="rId27" Type="http://schemas.openxmlformats.org/officeDocument/2006/relationships/font" Target="fonts/OpenSans-regular.fntdata"/><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OpenSans-italic.fntdata"/><Relationship Id="rId7" Type="http://schemas.openxmlformats.org/officeDocument/2006/relationships/slide" Target="slides/slide3.xml"/><Relationship Id="rId8" Type="http://schemas.openxmlformats.org/officeDocument/2006/relationships/slide" Target="slides/slide4.xml"/><Relationship Id="rId30" Type="http://schemas.openxmlformats.org/officeDocument/2006/relationships/font" Target="fonts/OpenSans-boldItalic.fntdata"/><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3" name="Shape 53"/>
        <p:cNvGrpSpPr/>
        <p:nvPr/>
      </p:nvGrpSpPr>
      <p:grpSpPr>
        <a:xfrm>
          <a:off x="0" y="0"/>
          <a:ext cx="0" cy="0"/>
          <a:chOff x="0" y="0"/>
          <a:chExt cx="0" cy="0"/>
        </a:xfrm>
      </p:grpSpPr>
      <p:sp>
        <p:nvSpPr>
          <p:cNvPr id="54" name="Google Shape;54;g1762055750_0_2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5" name="Google Shape;55;g1762055750_0_2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6" name="Shape 186"/>
        <p:cNvGrpSpPr/>
        <p:nvPr/>
      </p:nvGrpSpPr>
      <p:grpSpPr>
        <a:xfrm>
          <a:off x="0" y="0"/>
          <a:ext cx="0" cy="0"/>
          <a:chOff x="0" y="0"/>
          <a:chExt cx="0" cy="0"/>
        </a:xfrm>
      </p:grpSpPr>
      <p:sp>
        <p:nvSpPr>
          <p:cNvPr id="187" name="Google Shape;187;g1762055750_0_2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8" name="Google Shape;188;g1762055750_0_2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6" name="Shape 196"/>
        <p:cNvGrpSpPr/>
        <p:nvPr/>
      </p:nvGrpSpPr>
      <p:grpSpPr>
        <a:xfrm>
          <a:off x="0" y="0"/>
          <a:ext cx="0" cy="0"/>
          <a:chOff x="0" y="0"/>
          <a:chExt cx="0" cy="0"/>
        </a:xfrm>
      </p:grpSpPr>
      <p:sp>
        <p:nvSpPr>
          <p:cNvPr id="197" name="Google Shape;197;g1762055750_0_2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8" name="Google Shape;198;g1762055750_0_2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6" name="Shape 206"/>
        <p:cNvGrpSpPr/>
        <p:nvPr/>
      </p:nvGrpSpPr>
      <p:grpSpPr>
        <a:xfrm>
          <a:off x="0" y="0"/>
          <a:ext cx="0" cy="0"/>
          <a:chOff x="0" y="0"/>
          <a:chExt cx="0" cy="0"/>
        </a:xfrm>
      </p:grpSpPr>
      <p:sp>
        <p:nvSpPr>
          <p:cNvPr id="207" name="Google Shape;207;g1762055750_0_2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8" name="Google Shape;208;g1762055750_0_2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8" name="Shape 218"/>
        <p:cNvGrpSpPr/>
        <p:nvPr/>
      </p:nvGrpSpPr>
      <p:grpSpPr>
        <a:xfrm>
          <a:off x="0" y="0"/>
          <a:ext cx="0" cy="0"/>
          <a:chOff x="0" y="0"/>
          <a:chExt cx="0" cy="0"/>
        </a:xfrm>
      </p:grpSpPr>
      <p:sp>
        <p:nvSpPr>
          <p:cNvPr id="219" name="Google Shape;219;g1762055750_0_4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0" name="Google Shape;220;g1762055750_0_4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29" name="Shape 229"/>
        <p:cNvGrpSpPr/>
        <p:nvPr/>
      </p:nvGrpSpPr>
      <p:grpSpPr>
        <a:xfrm>
          <a:off x="0" y="0"/>
          <a:ext cx="0" cy="0"/>
          <a:chOff x="0" y="0"/>
          <a:chExt cx="0" cy="0"/>
        </a:xfrm>
      </p:grpSpPr>
      <p:sp>
        <p:nvSpPr>
          <p:cNvPr id="230" name="Google Shape;230;g1762055750_0_3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1" name="Google Shape;231;g1762055750_0_3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49" name="Shape 249"/>
        <p:cNvGrpSpPr/>
        <p:nvPr/>
      </p:nvGrpSpPr>
      <p:grpSpPr>
        <a:xfrm>
          <a:off x="0" y="0"/>
          <a:ext cx="0" cy="0"/>
          <a:chOff x="0" y="0"/>
          <a:chExt cx="0" cy="0"/>
        </a:xfrm>
      </p:grpSpPr>
      <p:sp>
        <p:nvSpPr>
          <p:cNvPr id="250" name="Google Shape;250;g1762055750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1" name="Google Shape;251;g1762055750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71" name="Shape 271"/>
        <p:cNvGrpSpPr/>
        <p:nvPr/>
      </p:nvGrpSpPr>
      <p:grpSpPr>
        <a:xfrm>
          <a:off x="0" y="0"/>
          <a:ext cx="0" cy="0"/>
          <a:chOff x="0" y="0"/>
          <a:chExt cx="0" cy="0"/>
        </a:xfrm>
      </p:grpSpPr>
      <p:sp>
        <p:nvSpPr>
          <p:cNvPr id="272" name="Google Shape;272;g13b4a901cb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3" name="Google Shape;273;g13b4a901cb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2" name="Shape 62"/>
        <p:cNvGrpSpPr/>
        <p:nvPr/>
      </p:nvGrpSpPr>
      <p:grpSpPr>
        <a:xfrm>
          <a:off x="0" y="0"/>
          <a:ext cx="0" cy="0"/>
          <a:chOff x="0" y="0"/>
          <a:chExt cx="0" cy="0"/>
        </a:xfrm>
      </p:grpSpPr>
      <p:sp>
        <p:nvSpPr>
          <p:cNvPr id="63" name="Google Shape;63;g1762055750_0_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 name="Google Shape;64;g1762055750_0_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3" name="Shape 73"/>
        <p:cNvGrpSpPr/>
        <p:nvPr/>
      </p:nvGrpSpPr>
      <p:grpSpPr>
        <a:xfrm>
          <a:off x="0" y="0"/>
          <a:ext cx="0" cy="0"/>
          <a:chOff x="0" y="0"/>
          <a:chExt cx="0" cy="0"/>
        </a:xfrm>
      </p:grpSpPr>
      <p:sp>
        <p:nvSpPr>
          <p:cNvPr id="74" name="Google Shape;74;g1762055750_0_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5" name="Google Shape;75;g1762055750_0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8" name="Shape 98"/>
        <p:cNvGrpSpPr/>
        <p:nvPr/>
      </p:nvGrpSpPr>
      <p:grpSpPr>
        <a:xfrm>
          <a:off x="0" y="0"/>
          <a:ext cx="0" cy="0"/>
          <a:chOff x="0" y="0"/>
          <a:chExt cx="0" cy="0"/>
        </a:xfrm>
      </p:grpSpPr>
      <p:sp>
        <p:nvSpPr>
          <p:cNvPr id="99" name="Google Shape;99;g1762055750_0_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0" name="Google Shape;100;g1762055750_0_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4" name="Shape 124"/>
        <p:cNvGrpSpPr/>
        <p:nvPr/>
      </p:nvGrpSpPr>
      <p:grpSpPr>
        <a:xfrm>
          <a:off x="0" y="0"/>
          <a:ext cx="0" cy="0"/>
          <a:chOff x="0" y="0"/>
          <a:chExt cx="0" cy="0"/>
        </a:xfrm>
      </p:grpSpPr>
      <p:sp>
        <p:nvSpPr>
          <p:cNvPr id="125" name="Google Shape;125;g1762055750_0_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6" name="Google Shape;126;g1762055750_0_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4" name="Shape 134"/>
        <p:cNvGrpSpPr/>
        <p:nvPr/>
      </p:nvGrpSpPr>
      <p:grpSpPr>
        <a:xfrm>
          <a:off x="0" y="0"/>
          <a:ext cx="0" cy="0"/>
          <a:chOff x="0" y="0"/>
          <a:chExt cx="0" cy="0"/>
        </a:xfrm>
      </p:grpSpPr>
      <p:sp>
        <p:nvSpPr>
          <p:cNvPr id="135" name="Google Shape;135;g1762055750_0_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6" name="Google Shape;136;g1762055750_0_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3" name="Shape 153"/>
        <p:cNvGrpSpPr/>
        <p:nvPr/>
      </p:nvGrpSpPr>
      <p:grpSpPr>
        <a:xfrm>
          <a:off x="0" y="0"/>
          <a:ext cx="0" cy="0"/>
          <a:chOff x="0" y="0"/>
          <a:chExt cx="0" cy="0"/>
        </a:xfrm>
      </p:grpSpPr>
      <p:sp>
        <p:nvSpPr>
          <p:cNvPr id="154" name="Google Shape;154;g1762055750_0_3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5" name="Google Shape;155;g1762055750_0_3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4" name="Shape 164"/>
        <p:cNvGrpSpPr/>
        <p:nvPr/>
      </p:nvGrpSpPr>
      <p:grpSpPr>
        <a:xfrm>
          <a:off x="0" y="0"/>
          <a:ext cx="0" cy="0"/>
          <a:chOff x="0" y="0"/>
          <a:chExt cx="0" cy="0"/>
        </a:xfrm>
      </p:grpSpPr>
      <p:sp>
        <p:nvSpPr>
          <p:cNvPr id="165" name="Google Shape;165;g1762055750_0_3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6" name="Google Shape;166;g1762055750_0_3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6" name="Shape 176"/>
        <p:cNvGrpSpPr/>
        <p:nvPr/>
      </p:nvGrpSpPr>
      <p:grpSpPr>
        <a:xfrm>
          <a:off x="0" y="0"/>
          <a:ext cx="0" cy="0"/>
          <a:chOff x="0" y="0"/>
          <a:chExt cx="0" cy="0"/>
        </a:xfrm>
      </p:grpSpPr>
      <p:sp>
        <p:nvSpPr>
          <p:cNvPr id="177" name="Google Shape;177;g1762055750_0_2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8" name="Google Shape;178;g1762055750_0_2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 Id="rId3" Type="http://schemas.openxmlformats.org/officeDocument/2006/relationships/image" Target="../media/image1.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Diseño personalizado 1">
  <p:cSld name="CUSTOM">
    <p:bg>
      <p:bgPr>
        <a:blipFill>
          <a:blip r:embed="rId2">
            <a:alphaModFix/>
          </a:blip>
          <a:stretch>
            <a:fillRect/>
          </a:stretch>
        </a:blipFill>
      </p:bgPr>
    </p:bg>
    <p:spTree>
      <p:nvGrpSpPr>
        <p:cNvPr id="50" name="Shape 50"/>
        <p:cNvGrpSpPr/>
        <p:nvPr/>
      </p:nvGrpSpPr>
      <p:grpSpPr>
        <a:xfrm>
          <a:off x="0" y="0"/>
          <a:ext cx="0" cy="0"/>
          <a:chOff x="0" y="0"/>
          <a:chExt cx="0" cy="0"/>
        </a:xfrm>
      </p:grpSpPr>
      <p:pic>
        <p:nvPicPr>
          <p:cNvPr descr="plantilla.png" id="51" name="Google Shape;51;p13"/>
          <p:cNvPicPr preferRelativeResize="0"/>
          <p:nvPr/>
        </p:nvPicPr>
        <p:blipFill>
          <a:blip r:embed="rId3">
            <a:alphaModFix/>
          </a:blip>
          <a:stretch>
            <a:fillRect/>
          </a:stretch>
        </p:blipFill>
        <p:spPr>
          <a:xfrm>
            <a:off x="0" y="202"/>
            <a:ext cx="9144000" cy="5143097"/>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Diseño personalizado 1 1">
  <p:cSld name="CUSTOM_1">
    <p:bg>
      <p:bgPr>
        <a:blipFill>
          <a:blip r:embed="rId2">
            <a:alphaModFix/>
          </a:blip>
          <a:stretch>
            <a:fillRect/>
          </a:stretch>
        </a:blipFill>
      </p:bgPr>
    </p:bg>
    <p:spTree>
      <p:nvGrpSpPr>
        <p:cNvPr id="52" name="Shape 52"/>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2.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20.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0.xml"/><Relationship Id="rId3" Type="http://schemas.openxmlformats.org/officeDocument/2006/relationships/image" Target="../media/image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1.xml"/><Relationship Id="rId3" Type="http://schemas.openxmlformats.org/officeDocument/2006/relationships/image" Target="../media/image1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2.xml"/><Relationship Id="rId3" Type="http://schemas.openxmlformats.org/officeDocument/2006/relationships/image" Target="../media/image14.png"/><Relationship Id="rId4" Type="http://schemas.openxmlformats.org/officeDocument/2006/relationships/hyperlink" Target="http://www.flaticon.com/"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3.xml"/><Relationship Id="rId3" Type="http://schemas.openxmlformats.org/officeDocument/2006/relationships/image" Target="../media/image1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4.xml"/><Relationship Id="rId3" Type="http://schemas.openxmlformats.org/officeDocument/2006/relationships/image" Target="../media/image12.png"/><Relationship Id="rId4" Type="http://schemas.openxmlformats.org/officeDocument/2006/relationships/image" Target="../media/image24.png"/><Relationship Id="rId5" Type="http://schemas.openxmlformats.org/officeDocument/2006/relationships/image" Target="../media/image21.png"/><Relationship Id="rId6" Type="http://schemas.openxmlformats.org/officeDocument/2006/relationships/image" Target="../media/image2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5.xml"/><Relationship Id="rId3" Type="http://schemas.openxmlformats.org/officeDocument/2006/relationships/hyperlink" Target="https://slidesppt.com" TargetMode="External"/><Relationship Id="rId4" Type="http://schemas.openxmlformats.org/officeDocument/2006/relationships/hyperlink" Target="http://www.flaticon.com/" TargetMode="External"/><Relationship Id="rId5" Type="http://schemas.openxmlformats.org/officeDocument/2006/relationships/hyperlink" Target="http://gratisography.com/" TargetMode="External"/><Relationship Id="rId6" Type="http://schemas.openxmlformats.org/officeDocument/2006/relationships/hyperlink" Target="https://www.google.com/fonts/" TargetMode="External"/><Relationship Id="rId7" Type="http://schemas.openxmlformats.org/officeDocument/2006/relationships/hyperlink" Target="https://slidesppt.com"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6.xml"/><Relationship Id="rId3" Type="http://schemas.openxmlformats.org/officeDocument/2006/relationships/hyperlink" Target="http://creativecommons.org/licenses/by/4.0/"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xml"/><Relationship Id="rId3" Type="http://schemas.openxmlformats.org/officeDocument/2006/relationships/image" Target="../media/image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xml"/><Relationship Id="rId3" Type="http://schemas.openxmlformats.org/officeDocument/2006/relationships/image" Target="../media/image18.png"/><Relationship Id="rId4" Type="http://schemas.openxmlformats.org/officeDocument/2006/relationships/image" Target="../media/image17.png"/><Relationship Id="rId5" Type="http://schemas.openxmlformats.org/officeDocument/2006/relationships/image" Target="../media/image8.png"/><Relationship Id="rId6" Type="http://schemas.openxmlformats.org/officeDocument/2006/relationships/image" Target="../media/image9.png"/><Relationship Id="rId7" Type="http://schemas.openxmlformats.org/officeDocument/2006/relationships/image" Target="../media/image16.png"/><Relationship Id="rId8"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xml"/><Relationship Id="rId3" Type="http://schemas.openxmlformats.org/officeDocument/2006/relationships/image" Target="../media/image1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6.xml"/><Relationship Id="rId3" Type="http://schemas.openxmlformats.org/officeDocument/2006/relationships/image" Target="../media/image19.jpg"/><Relationship Id="rId4" Type="http://schemas.openxmlformats.org/officeDocument/2006/relationships/image" Target="../media/image23.jpg"/><Relationship Id="rId5" Type="http://schemas.openxmlformats.org/officeDocument/2006/relationships/image" Target="../media/image1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7.xml"/><Relationship Id="rId3" Type="http://schemas.openxmlformats.org/officeDocument/2006/relationships/image" Target="../media/image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8.xml"/><Relationship Id="rId3" Type="http://schemas.openxmlformats.org/officeDocument/2006/relationships/image" Target="../media/image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9.xml"/><Relationship Id="rId3"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6" name="Shape 56"/>
        <p:cNvGrpSpPr/>
        <p:nvPr/>
      </p:nvGrpSpPr>
      <p:grpSpPr>
        <a:xfrm>
          <a:off x="0" y="0"/>
          <a:ext cx="0" cy="0"/>
          <a:chOff x="0" y="0"/>
          <a:chExt cx="0" cy="0"/>
        </a:xfrm>
      </p:grpSpPr>
      <p:sp>
        <p:nvSpPr>
          <p:cNvPr id="57" name="Google Shape;57;p15"/>
          <p:cNvSpPr txBox="1"/>
          <p:nvPr/>
        </p:nvSpPr>
        <p:spPr>
          <a:xfrm>
            <a:off x="1925850" y="1910525"/>
            <a:ext cx="5292300" cy="1445700"/>
          </a:xfrm>
          <a:prstGeom prst="rect">
            <a:avLst/>
          </a:prstGeom>
          <a:noFill/>
          <a:ln>
            <a:noFill/>
          </a:ln>
        </p:spPr>
        <p:txBody>
          <a:bodyPr anchorCtr="0" anchor="b" bIns="91425" lIns="91425" spcFirstLastPara="1" rIns="91425" wrap="square" tIns="91425">
            <a:noAutofit/>
          </a:bodyPr>
          <a:lstStyle/>
          <a:p>
            <a:pPr indent="0" lvl="0" marL="0" rtl="0" algn="ctr">
              <a:spcBef>
                <a:spcPts val="0"/>
              </a:spcBef>
              <a:spcAft>
                <a:spcPts val="0"/>
              </a:spcAft>
              <a:buNone/>
            </a:pPr>
            <a:r>
              <a:rPr b="1" lang="es" sz="6000">
                <a:solidFill>
                  <a:srgbClr val="7F2C4D"/>
                </a:solidFill>
                <a:latin typeface="Dosis"/>
                <a:ea typeface="Dosis"/>
                <a:cs typeface="Dosis"/>
                <a:sym typeface="Dosis"/>
              </a:rPr>
              <a:t>SLIDES&amp;</a:t>
            </a:r>
            <a:r>
              <a:rPr b="1" lang="es" sz="6000">
                <a:solidFill>
                  <a:srgbClr val="7F2C4D"/>
                </a:solidFill>
                <a:latin typeface="Dosis"/>
                <a:ea typeface="Dosis"/>
                <a:cs typeface="Dosis"/>
                <a:sym typeface="Dosis"/>
              </a:rPr>
              <a:t>PPT</a:t>
            </a:r>
            <a:endParaRPr b="1" sz="6000">
              <a:solidFill>
                <a:srgbClr val="7F2C4D"/>
              </a:solidFill>
              <a:latin typeface="Dosis"/>
              <a:ea typeface="Dosis"/>
              <a:cs typeface="Dosis"/>
              <a:sym typeface="Dosis"/>
            </a:endParaRPr>
          </a:p>
        </p:txBody>
      </p:sp>
      <p:sp>
        <p:nvSpPr>
          <p:cNvPr id="58" name="Google Shape;58;p15"/>
          <p:cNvSpPr txBox="1"/>
          <p:nvPr/>
        </p:nvSpPr>
        <p:spPr>
          <a:xfrm>
            <a:off x="2131048" y="3178556"/>
            <a:ext cx="4907400" cy="366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s" sz="2600">
                <a:solidFill>
                  <a:srgbClr val="DBA29B"/>
                </a:solidFill>
                <a:latin typeface="Open Sans"/>
                <a:ea typeface="Open Sans"/>
                <a:cs typeface="Open Sans"/>
                <a:sym typeface="Open Sans"/>
              </a:rPr>
              <a:t>This is a subtitle for your slide</a:t>
            </a:r>
            <a:endParaRPr sz="2600">
              <a:solidFill>
                <a:srgbClr val="DBA29B"/>
              </a:solidFill>
              <a:latin typeface="Open Sans"/>
              <a:ea typeface="Open Sans"/>
              <a:cs typeface="Open Sans"/>
              <a:sym typeface="Open Sans"/>
            </a:endParaRPr>
          </a:p>
        </p:txBody>
      </p:sp>
      <p:pic>
        <p:nvPicPr>
          <p:cNvPr descr="glasses.png" id="59" name="Google Shape;59;p15"/>
          <p:cNvPicPr preferRelativeResize="0"/>
          <p:nvPr/>
        </p:nvPicPr>
        <p:blipFill>
          <a:blip r:embed="rId3">
            <a:alphaModFix/>
          </a:blip>
          <a:stretch>
            <a:fillRect/>
          </a:stretch>
        </p:blipFill>
        <p:spPr>
          <a:xfrm>
            <a:off x="4018812" y="1146225"/>
            <a:ext cx="1106375" cy="875650"/>
          </a:xfrm>
          <a:prstGeom prst="rect">
            <a:avLst/>
          </a:prstGeom>
          <a:noFill/>
          <a:ln>
            <a:noFill/>
          </a:ln>
        </p:spPr>
      </p:pic>
      <p:sp>
        <p:nvSpPr>
          <p:cNvPr id="60" name="Google Shape;60;p15"/>
          <p:cNvSpPr/>
          <p:nvPr/>
        </p:nvSpPr>
        <p:spPr>
          <a:xfrm>
            <a:off x="8353925" y="219625"/>
            <a:ext cx="478200" cy="478200"/>
          </a:xfrm>
          <a:prstGeom prst="ellips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p15"/>
          <p:cNvSpPr txBox="1"/>
          <p:nvPr/>
        </p:nvSpPr>
        <p:spPr>
          <a:xfrm>
            <a:off x="8398325" y="294775"/>
            <a:ext cx="389400" cy="327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
                <a:solidFill>
                  <a:srgbClr val="9DBDA7"/>
                </a:solidFill>
                <a:latin typeface="Dosis"/>
                <a:ea typeface="Dosis"/>
                <a:cs typeface="Dosis"/>
                <a:sym typeface="Dosis"/>
              </a:rPr>
              <a:t>2</a:t>
            </a:r>
            <a:endParaRPr b="1">
              <a:solidFill>
                <a:srgbClr val="9DBDA7"/>
              </a:solidFill>
              <a:latin typeface="Dosis"/>
              <a:ea typeface="Dosis"/>
              <a:cs typeface="Dosis"/>
              <a:sym typeface="Dosis"/>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9" name="Shape 189"/>
        <p:cNvGrpSpPr/>
        <p:nvPr/>
      </p:nvGrpSpPr>
      <p:grpSpPr>
        <a:xfrm>
          <a:off x="0" y="0"/>
          <a:ext cx="0" cy="0"/>
          <a:chOff x="0" y="0"/>
          <a:chExt cx="0" cy="0"/>
        </a:xfrm>
      </p:grpSpPr>
      <p:sp>
        <p:nvSpPr>
          <p:cNvPr id="190" name="Google Shape;190;p24"/>
          <p:cNvSpPr/>
          <p:nvPr/>
        </p:nvSpPr>
        <p:spPr>
          <a:xfrm>
            <a:off x="1700850" y="2479525"/>
            <a:ext cx="5690100" cy="2226900"/>
          </a:xfrm>
          <a:prstGeom prst="rect">
            <a:avLst/>
          </a:prstGeom>
          <a:solidFill>
            <a:srgbClr val="7F2C4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p24"/>
          <p:cNvSpPr txBox="1"/>
          <p:nvPr/>
        </p:nvSpPr>
        <p:spPr>
          <a:xfrm>
            <a:off x="1912600" y="1646225"/>
            <a:ext cx="3934500" cy="459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s" sz="3800">
                <a:solidFill>
                  <a:srgbClr val="7F2C4D"/>
                </a:solidFill>
                <a:latin typeface="Dosis"/>
                <a:ea typeface="Dosis"/>
                <a:cs typeface="Dosis"/>
                <a:sym typeface="Dosis"/>
              </a:rPr>
              <a:t>iOS</a:t>
            </a:r>
            <a:r>
              <a:rPr b="1" lang="es" sz="3800">
                <a:solidFill>
                  <a:srgbClr val="7F2C4D"/>
                </a:solidFill>
                <a:latin typeface="Dosis"/>
                <a:ea typeface="Dosis"/>
                <a:cs typeface="Dosis"/>
                <a:sym typeface="Dosis"/>
              </a:rPr>
              <a:t> Demo</a:t>
            </a:r>
            <a:endParaRPr b="1" sz="3800">
              <a:solidFill>
                <a:srgbClr val="7F2C4D"/>
              </a:solidFill>
              <a:latin typeface="Dosis"/>
              <a:ea typeface="Dosis"/>
              <a:cs typeface="Dosis"/>
              <a:sym typeface="Dosis"/>
            </a:endParaRPr>
          </a:p>
        </p:txBody>
      </p:sp>
      <p:sp>
        <p:nvSpPr>
          <p:cNvPr id="192" name="Google Shape;192;p24"/>
          <p:cNvSpPr txBox="1"/>
          <p:nvPr/>
        </p:nvSpPr>
        <p:spPr>
          <a:xfrm>
            <a:off x="1912600" y="2684450"/>
            <a:ext cx="2793900" cy="1106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 sz="1000">
                <a:solidFill>
                  <a:srgbClr val="FFFFFF"/>
                </a:solidFill>
                <a:latin typeface="Open Sans"/>
                <a:ea typeface="Open Sans"/>
                <a:cs typeface="Open Sans"/>
                <a:sym typeface="Open Sans"/>
              </a:rPr>
              <a:t>Lorem ipsum dolor sit amet, consectetur adipiscing elit. Aliquam libero tortor, viverra eu rhoncus quis, vehicula ac lorem. Quisque vulputate lectus nibh, sed dictum diam rhoncus a. Sed in lacus et tortor condimentum dapibus. Fusce facilisis felis porta mi aliquam pretium. </a:t>
            </a:r>
            <a:endParaRPr sz="1000">
              <a:solidFill>
                <a:srgbClr val="FFFFFF"/>
              </a:solidFill>
              <a:latin typeface="Open Sans"/>
              <a:ea typeface="Open Sans"/>
              <a:cs typeface="Open Sans"/>
              <a:sym typeface="Open Sans"/>
            </a:endParaRPr>
          </a:p>
        </p:txBody>
      </p:sp>
      <p:pic>
        <p:nvPicPr>
          <p:cNvPr descr="ipone.png" id="193" name="Google Shape;193;p24"/>
          <p:cNvPicPr preferRelativeResize="0"/>
          <p:nvPr/>
        </p:nvPicPr>
        <p:blipFill>
          <a:blip r:embed="rId3">
            <a:alphaModFix/>
          </a:blip>
          <a:stretch>
            <a:fillRect/>
          </a:stretch>
        </p:blipFill>
        <p:spPr>
          <a:xfrm>
            <a:off x="5157150" y="765025"/>
            <a:ext cx="1782800" cy="3497300"/>
          </a:xfrm>
          <a:prstGeom prst="rect">
            <a:avLst/>
          </a:prstGeom>
          <a:noFill/>
          <a:ln>
            <a:noFill/>
          </a:ln>
        </p:spPr>
      </p:pic>
      <p:sp>
        <p:nvSpPr>
          <p:cNvPr id="194" name="Google Shape;194;p24"/>
          <p:cNvSpPr/>
          <p:nvPr/>
        </p:nvSpPr>
        <p:spPr>
          <a:xfrm>
            <a:off x="8353925" y="219625"/>
            <a:ext cx="478200" cy="478200"/>
          </a:xfrm>
          <a:prstGeom prst="ellips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p24"/>
          <p:cNvSpPr txBox="1"/>
          <p:nvPr/>
        </p:nvSpPr>
        <p:spPr>
          <a:xfrm>
            <a:off x="8398325" y="294775"/>
            <a:ext cx="389400" cy="327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
                <a:solidFill>
                  <a:srgbClr val="9DBDA7"/>
                </a:solidFill>
                <a:latin typeface="Dosis"/>
                <a:ea typeface="Dosis"/>
                <a:cs typeface="Dosis"/>
                <a:sym typeface="Dosis"/>
              </a:rPr>
              <a:t>11</a:t>
            </a:r>
            <a:endParaRPr b="1">
              <a:solidFill>
                <a:srgbClr val="9DBDA7"/>
              </a:solidFill>
              <a:latin typeface="Dosis"/>
              <a:ea typeface="Dosis"/>
              <a:cs typeface="Dosis"/>
              <a:sym typeface="Dosis"/>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9" name="Shape 199"/>
        <p:cNvGrpSpPr/>
        <p:nvPr/>
      </p:nvGrpSpPr>
      <p:grpSpPr>
        <a:xfrm>
          <a:off x="0" y="0"/>
          <a:ext cx="0" cy="0"/>
          <a:chOff x="0" y="0"/>
          <a:chExt cx="0" cy="0"/>
        </a:xfrm>
      </p:grpSpPr>
      <p:sp>
        <p:nvSpPr>
          <p:cNvPr id="200" name="Google Shape;200;p25"/>
          <p:cNvSpPr/>
          <p:nvPr/>
        </p:nvSpPr>
        <p:spPr>
          <a:xfrm>
            <a:off x="1700850" y="2479525"/>
            <a:ext cx="5690100" cy="2226900"/>
          </a:xfrm>
          <a:prstGeom prst="rect">
            <a:avLst/>
          </a:prstGeom>
          <a:solidFill>
            <a:srgbClr val="7F2C4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p25"/>
          <p:cNvSpPr txBox="1"/>
          <p:nvPr/>
        </p:nvSpPr>
        <p:spPr>
          <a:xfrm>
            <a:off x="4720606" y="1112825"/>
            <a:ext cx="3934500" cy="45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b="1" lang="es" sz="3800">
                <a:solidFill>
                  <a:srgbClr val="7F2C4D"/>
                </a:solidFill>
                <a:latin typeface="Dosis"/>
                <a:ea typeface="Dosis"/>
                <a:cs typeface="Dosis"/>
                <a:sym typeface="Dosis"/>
              </a:rPr>
              <a:t>Tablet</a:t>
            </a:r>
            <a:endParaRPr b="1" sz="3800">
              <a:solidFill>
                <a:srgbClr val="7F2C4D"/>
              </a:solidFill>
              <a:latin typeface="Dosis"/>
              <a:ea typeface="Dosis"/>
              <a:cs typeface="Dosis"/>
              <a:sym typeface="Dosis"/>
            </a:endParaRPr>
          </a:p>
          <a:p>
            <a:pPr indent="0" lvl="0" marL="0" rtl="0" algn="l">
              <a:lnSpc>
                <a:spcPct val="100000"/>
              </a:lnSpc>
              <a:spcBef>
                <a:spcPts val="0"/>
              </a:spcBef>
              <a:spcAft>
                <a:spcPts val="0"/>
              </a:spcAft>
              <a:buNone/>
            </a:pPr>
            <a:r>
              <a:rPr b="1" lang="es" sz="3800">
                <a:solidFill>
                  <a:srgbClr val="7F2C4D"/>
                </a:solidFill>
                <a:latin typeface="Dosis"/>
                <a:ea typeface="Dosis"/>
                <a:cs typeface="Dosis"/>
                <a:sym typeface="Dosis"/>
              </a:rPr>
              <a:t>Demo</a:t>
            </a:r>
            <a:endParaRPr b="1" sz="3800">
              <a:solidFill>
                <a:srgbClr val="7F2C4D"/>
              </a:solidFill>
              <a:latin typeface="Dosis"/>
              <a:ea typeface="Dosis"/>
              <a:cs typeface="Dosis"/>
              <a:sym typeface="Dosis"/>
            </a:endParaRPr>
          </a:p>
        </p:txBody>
      </p:sp>
      <p:sp>
        <p:nvSpPr>
          <p:cNvPr id="202" name="Google Shape;202;p25"/>
          <p:cNvSpPr txBox="1"/>
          <p:nvPr/>
        </p:nvSpPr>
        <p:spPr>
          <a:xfrm>
            <a:off x="4903275" y="2684450"/>
            <a:ext cx="2070900" cy="1106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 sz="1000">
                <a:solidFill>
                  <a:srgbClr val="FFFFFF"/>
                </a:solidFill>
                <a:latin typeface="Open Sans"/>
                <a:ea typeface="Open Sans"/>
                <a:cs typeface="Open Sans"/>
                <a:sym typeface="Open Sans"/>
              </a:rPr>
              <a:t>Lorem ipsum dolor sit amet, consectetur adipiscing elit. Aliquam libero tortor, viverra eu rhoncus quis, vehicula ac lorem. Quisque vulputate lectus nibh, sed dictum diam rhoncus a. </a:t>
            </a:r>
            <a:endParaRPr sz="1000">
              <a:solidFill>
                <a:srgbClr val="FFFFFF"/>
              </a:solidFill>
              <a:latin typeface="Open Sans"/>
              <a:ea typeface="Open Sans"/>
              <a:cs typeface="Open Sans"/>
              <a:sym typeface="Open Sans"/>
            </a:endParaRPr>
          </a:p>
        </p:txBody>
      </p:sp>
      <p:pic>
        <p:nvPicPr>
          <p:cNvPr descr="computer-tablet.png" id="203" name="Google Shape;203;p25"/>
          <p:cNvPicPr preferRelativeResize="0"/>
          <p:nvPr/>
        </p:nvPicPr>
        <p:blipFill>
          <a:blip r:embed="rId3">
            <a:alphaModFix/>
          </a:blip>
          <a:stretch>
            <a:fillRect/>
          </a:stretch>
        </p:blipFill>
        <p:spPr>
          <a:xfrm>
            <a:off x="1689604" y="881153"/>
            <a:ext cx="3213676" cy="3213676"/>
          </a:xfrm>
          <a:prstGeom prst="rect">
            <a:avLst/>
          </a:prstGeom>
          <a:noFill/>
          <a:ln>
            <a:noFill/>
          </a:ln>
        </p:spPr>
      </p:pic>
      <p:sp>
        <p:nvSpPr>
          <p:cNvPr id="204" name="Google Shape;204;p25"/>
          <p:cNvSpPr/>
          <p:nvPr/>
        </p:nvSpPr>
        <p:spPr>
          <a:xfrm>
            <a:off x="8353925" y="219625"/>
            <a:ext cx="478200" cy="478200"/>
          </a:xfrm>
          <a:prstGeom prst="ellips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p25"/>
          <p:cNvSpPr txBox="1"/>
          <p:nvPr/>
        </p:nvSpPr>
        <p:spPr>
          <a:xfrm>
            <a:off x="8398325" y="294775"/>
            <a:ext cx="389400" cy="327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
                <a:solidFill>
                  <a:srgbClr val="9DBDA7"/>
                </a:solidFill>
                <a:latin typeface="Dosis"/>
                <a:ea typeface="Dosis"/>
                <a:cs typeface="Dosis"/>
                <a:sym typeface="Dosis"/>
              </a:rPr>
              <a:t>12</a:t>
            </a:r>
            <a:endParaRPr b="1">
              <a:solidFill>
                <a:srgbClr val="9DBDA7"/>
              </a:solidFill>
              <a:latin typeface="Dosis"/>
              <a:ea typeface="Dosis"/>
              <a:cs typeface="Dosis"/>
              <a:sym typeface="Dosis"/>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9" name="Shape 209"/>
        <p:cNvGrpSpPr/>
        <p:nvPr/>
      </p:nvGrpSpPr>
      <p:grpSpPr>
        <a:xfrm>
          <a:off x="0" y="0"/>
          <a:ext cx="0" cy="0"/>
          <a:chOff x="0" y="0"/>
          <a:chExt cx="0" cy="0"/>
        </a:xfrm>
      </p:grpSpPr>
      <p:sp>
        <p:nvSpPr>
          <p:cNvPr id="210" name="Google Shape;210;p26"/>
          <p:cNvSpPr txBox="1"/>
          <p:nvPr/>
        </p:nvSpPr>
        <p:spPr>
          <a:xfrm>
            <a:off x="2511400" y="464425"/>
            <a:ext cx="4121100" cy="572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s" sz="3800">
                <a:solidFill>
                  <a:srgbClr val="7F2C4D"/>
                </a:solidFill>
                <a:latin typeface="Dosis"/>
                <a:ea typeface="Dosis"/>
                <a:cs typeface="Dosis"/>
                <a:sym typeface="Dosis"/>
              </a:rPr>
              <a:t>Fusce facilisis felis</a:t>
            </a:r>
            <a:endParaRPr b="1" sz="3800">
              <a:solidFill>
                <a:srgbClr val="7F2C4D"/>
              </a:solidFill>
              <a:latin typeface="Dosis"/>
              <a:ea typeface="Dosis"/>
              <a:cs typeface="Dosis"/>
              <a:sym typeface="Dosis"/>
            </a:endParaRPr>
          </a:p>
        </p:txBody>
      </p:sp>
      <p:sp>
        <p:nvSpPr>
          <p:cNvPr id="211" name="Google Shape;211;p26"/>
          <p:cNvSpPr txBox="1"/>
          <p:nvPr/>
        </p:nvSpPr>
        <p:spPr>
          <a:xfrm>
            <a:off x="2249850" y="1037125"/>
            <a:ext cx="4644300" cy="2448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lang="es" sz="1600">
                <a:solidFill>
                  <a:srgbClr val="D9807F"/>
                </a:solidFill>
                <a:latin typeface="Open Sans"/>
                <a:ea typeface="Open Sans"/>
                <a:cs typeface="Open Sans"/>
                <a:sym typeface="Open Sans"/>
              </a:rPr>
              <a:t>In felis arcu, pellentesque eg</a:t>
            </a:r>
            <a:endParaRPr sz="1600">
              <a:solidFill>
                <a:srgbClr val="D9807F"/>
              </a:solidFill>
              <a:latin typeface="Open Sans"/>
              <a:ea typeface="Open Sans"/>
              <a:cs typeface="Open Sans"/>
              <a:sym typeface="Open Sans"/>
            </a:endParaRPr>
          </a:p>
          <a:p>
            <a:pPr indent="0" lvl="0" marL="0" rtl="0" algn="ctr">
              <a:lnSpc>
                <a:spcPct val="115000"/>
              </a:lnSpc>
              <a:spcBef>
                <a:spcPts val="1600"/>
              </a:spcBef>
              <a:spcAft>
                <a:spcPts val="1600"/>
              </a:spcAft>
              <a:buNone/>
            </a:pPr>
            <a:r>
              <a:t/>
            </a:r>
            <a:endParaRPr sz="1600">
              <a:solidFill>
                <a:srgbClr val="595959"/>
              </a:solidFill>
              <a:latin typeface="Open Sans"/>
              <a:ea typeface="Open Sans"/>
              <a:cs typeface="Open Sans"/>
              <a:sym typeface="Open Sans"/>
            </a:endParaRPr>
          </a:p>
        </p:txBody>
      </p:sp>
      <p:sp>
        <p:nvSpPr>
          <p:cNvPr id="212" name="Google Shape;212;p26"/>
          <p:cNvSpPr txBox="1"/>
          <p:nvPr/>
        </p:nvSpPr>
        <p:spPr>
          <a:xfrm>
            <a:off x="2035400" y="2096682"/>
            <a:ext cx="2470800" cy="128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s" sz="900">
                <a:solidFill>
                  <a:srgbClr val="595959"/>
                </a:solidFill>
                <a:latin typeface="Open Sans"/>
                <a:ea typeface="Open Sans"/>
                <a:cs typeface="Open Sans"/>
                <a:sym typeface="Open Sans"/>
              </a:rPr>
              <a:t>Lorem ipsum dolor sit amet, consectetur adipiscing elit. Aliquam libero tortor, viverra eu rhoncus quis, vehicula ac lorem. Quisque vulputate lectus nibh, sed dictum diam rhoncus a. Sed in lacus et tortor condimentum dapibus. Fusce facilisis felis porta mi aliquam pretium. Ut viverra consectetur tincidunt. Cras viverra leo non ultricies consectetur. Nulla auctor elit purus, ut viverra quam accumsan vel.</a:t>
            </a:r>
            <a:endParaRPr sz="900">
              <a:solidFill>
                <a:srgbClr val="595959"/>
              </a:solidFill>
            </a:endParaRPr>
          </a:p>
        </p:txBody>
      </p:sp>
      <p:sp>
        <p:nvSpPr>
          <p:cNvPr id="213" name="Google Shape;213;p26"/>
          <p:cNvSpPr txBox="1"/>
          <p:nvPr/>
        </p:nvSpPr>
        <p:spPr>
          <a:xfrm>
            <a:off x="2035388" y="1758330"/>
            <a:ext cx="1476300" cy="34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s" sz="1200">
                <a:solidFill>
                  <a:srgbClr val="9DBDA7"/>
                </a:solidFill>
                <a:latin typeface="Dosis"/>
                <a:ea typeface="Dosis"/>
                <a:cs typeface="Dosis"/>
                <a:sym typeface="Dosis"/>
              </a:rPr>
              <a:t>Curabitur ante libero</a:t>
            </a:r>
            <a:endParaRPr b="1" sz="1200">
              <a:solidFill>
                <a:srgbClr val="9DBDA7"/>
              </a:solidFill>
              <a:latin typeface="Dosis"/>
              <a:ea typeface="Dosis"/>
              <a:cs typeface="Dosis"/>
              <a:sym typeface="Dosis"/>
            </a:endParaRPr>
          </a:p>
        </p:txBody>
      </p:sp>
      <p:sp>
        <p:nvSpPr>
          <p:cNvPr id="214" name="Google Shape;214;p26"/>
          <p:cNvSpPr/>
          <p:nvPr/>
        </p:nvSpPr>
        <p:spPr>
          <a:xfrm>
            <a:off x="8353925" y="219625"/>
            <a:ext cx="478200" cy="478200"/>
          </a:xfrm>
          <a:prstGeom prst="ellips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 name="Google Shape;215;p26"/>
          <p:cNvSpPr txBox="1"/>
          <p:nvPr/>
        </p:nvSpPr>
        <p:spPr>
          <a:xfrm>
            <a:off x="8398325" y="294775"/>
            <a:ext cx="389400" cy="327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
                <a:solidFill>
                  <a:srgbClr val="9DBDA7"/>
                </a:solidFill>
                <a:latin typeface="Dosis"/>
                <a:ea typeface="Dosis"/>
                <a:cs typeface="Dosis"/>
                <a:sym typeface="Dosis"/>
              </a:rPr>
              <a:t>13</a:t>
            </a:r>
            <a:endParaRPr b="1">
              <a:solidFill>
                <a:srgbClr val="9DBDA7"/>
              </a:solidFill>
              <a:latin typeface="Dosis"/>
              <a:ea typeface="Dosis"/>
              <a:cs typeface="Dosis"/>
              <a:sym typeface="Dosis"/>
            </a:endParaRPr>
          </a:p>
        </p:txBody>
      </p:sp>
      <p:pic>
        <p:nvPicPr>
          <p:cNvPr descr="pie-chart.png" id="216" name="Google Shape;216;p26"/>
          <p:cNvPicPr preferRelativeResize="0"/>
          <p:nvPr/>
        </p:nvPicPr>
        <p:blipFill>
          <a:blip r:embed="rId3">
            <a:alphaModFix/>
          </a:blip>
          <a:stretch>
            <a:fillRect/>
          </a:stretch>
        </p:blipFill>
        <p:spPr>
          <a:xfrm>
            <a:off x="4677825" y="1741800"/>
            <a:ext cx="2441825" cy="2441825"/>
          </a:xfrm>
          <a:prstGeom prst="rect">
            <a:avLst/>
          </a:prstGeom>
          <a:noFill/>
          <a:ln>
            <a:noFill/>
          </a:ln>
        </p:spPr>
      </p:pic>
      <p:sp>
        <p:nvSpPr>
          <p:cNvPr id="217" name="Google Shape;217;p26"/>
          <p:cNvSpPr txBox="1"/>
          <p:nvPr/>
        </p:nvSpPr>
        <p:spPr>
          <a:xfrm>
            <a:off x="2035400" y="3592925"/>
            <a:ext cx="2281500" cy="846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s" sz="1000">
                <a:solidFill>
                  <a:srgbClr val="595959"/>
                </a:solidFill>
                <a:latin typeface="Open Sans"/>
                <a:ea typeface="Open Sans"/>
                <a:cs typeface="Open Sans"/>
                <a:sym typeface="Open Sans"/>
              </a:rPr>
              <a:t>You can get more graphics in </a:t>
            </a:r>
            <a:r>
              <a:rPr b="1" lang="es" sz="1000" u="sng">
                <a:solidFill>
                  <a:srgbClr val="7F2C4D"/>
                </a:solidFill>
                <a:latin typeface="Open Sans"/>
                <a:ea typeface="Open Sans"/>
                <a:cs typeface="Open Sans"/>
                <a:sym typeface="Open Sans"/>
                <a:hlinkClick r:id="rId4"/>
              </a:rPr>
              <a:t>www.flaticon.com</a:t>
            </a:r>
            <a:endParaRPr b="1" sz="1000">
              <a:solidFill>
                <a:srgbClr val="7F2C4D"/>
              </a:solidFill>
              <a:latin typeface="Open Sans"/>
              <a:ea typeface="Open Sans"/>
              <a:cs typeface="Open Sans"/>
              <a:sym typeface="Open Sans"/>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21" name="Shape 221"/>
        <p:cNvGrpSpPr/>
        <p:nvPr/>
      </p:nvGrpSpPr>
      <p:grpSpPr>
        <a:xfrm>
          <a:off x="0" y="0"/>
          <a:ext cx="0" cy="0"/>
          <a:chOff x="0" y="0"/>
          <a:chExt cx="0" cy="0"/>
        </a:xfrm>
      </p:grpSpPr>
      <p:sp>
        <p:nvSpPr>
          <p:cNvPr id="222" name="Google Shape;222;p27"/>
          <p:cNvSpPr txBox="1"/>
          <p:nvPr/>
        </p:nvSpPr>
        <p:spPr>
          <a:xfrm>
            <a:off x="2511400" y="464425"/>
            <a:ext cx="4121100" cy="572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s" sz="3800">
                <a:solidFill>
                  <a:srgbClr val="7F2C4D"/>
                </a:solidFill>
                <a:latin typeface="Dosis"/>
                <a:ea typeface="Dosis"/>
                <a:cs typeface="Dosis"/>
                <a:sym typeface="Dosis"/>
              </a:rPr>
              <a:t>Quisque vulputate</a:t>
            </a:r>
            <a:endParaRPr b="1" sz="3800">
              <a:solidFill>
                <a:srgbClr val="7F2C4D"/>
              </a:solidFill>
              <a:latin typeface="Dosis"/>
              <a:ea typeface="Dosis"/>
              <a:cs typeface="Dosis"/>
              <a:sym typeface="Dosis"/>
            </a:endParaRPr>
          </a:p>
        </p:txBody>
      </p:sp>
      <p:sp>
        <p:nvSpPr>
          <p:cNvPr id="223" name="Google Shape;223;p27"/>
          <p:cNvSpPr txBox="1"/>
          <p:nvPr/>
        </p:nvSpPr>
        <p:spPr>
          <a:xfrm>
            <a:off x="2249850" y="1037125"/>
            <a:ext cx="4644300" cy="2448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lang="es" sz="1600">
                <a:solidFill>
                  <a:srgbClr val="D9807F"/>
                </a:solidFill>
                <a:latin typeface="Open Sans"/>
                <a:ea typeface="Open Sans"/>
                <a:cs typeface="Open Sans"/>
                <a:sym typeface="Open Sans"/>
              </a:rPr>
              <a:t>In felis arcu, pellentesque eg</a:t>
            </a:r>
            <a:endParaRPr sz="1600">
              <a:solidFill>
                <a:srgbClr val="D9807F"/>
              </a:solidFill>
              <a:latin typeface="Open Sans"/>
              <a:ea typeface="Open Sans"/>
              <a:cs typeface="Open Sans"/>
              <a:sym typeface="Open Sans"/>
            </a:endParaRPr>
          </a:p>
          <a:p>
            <a:pPr indent="0" lvl="0" marL="0" rtl="0" algn="ctr">
              <a:lnSpc>
                <a:spcPct val="115000"/>
              </a:lnSpc>
              <a:spcBef>
                <a:spcPts val="1600"/>
              </a:spcBef>
              <a:spcAft>
                <a:spcPts val="1600"/>
              </a:spcAft>
              <a:buNone/>
            </a:pPr>
            <a:r>
              <a:t/>
            </a:r>
            <a:endParaRPr sz="1600">
              <a:solidFill>
                <a:srgbClr val="595959"/>
              </a:solidFill>
              <a:latin typeface="Open Sans"/>
              <a:ea typeface="Open Sans"/>
              <a:cs typeface="Open Sans"/>
              <a:sym typeface="Open Sans"/>
            </a:endParaRPr>
          </a:p>
        </p:txBody>
      </p:sp>
      <p:pic>
        <p:nvPicPr>
          <p:cNvPr descr="graph.png" id="224" name="Google Shape;224;p27"/>
          <p:cNvPicPr preferRelativeResize="0"/>
          <p:nvPr/>
        </p:nvPicPr>
        <p:blipFill>
          <a:blip r:embed="rId3">
            <a:alphaModFix/>
          </a:blip>
          <a:stretch>
            <a:fillRect/>
          </a:stretch>
        </p:blipFill>
        <p:spPr>
          <a:xfrm>
            <a:off x="1956000" y="1821600"/>
            <a:ext cx="2374650" cy="2374650"/>
          </a:xfrm>
          <a:prstGeom prst="rect">
            <a:avLst/>
          </a:prstGeom>
          <a:noFill/>
          <a:ln>
            <a:noFill/>
          </a:ln>
        </p:spPr>
      </p:pic>
      <p:sp>
        <p:nvSpPr>
          <p:cNvPr id="225" name="Google Shape;225;p27"/>
          <p:cNvSpPr txBox="1"/>
          <p:nvPr/>
        </p:nvSpPr>
        <p:spPr>
          <a:xfrm>
            <a:off x="4596900" y="2747357"/>
            <a:ext cx="2470800" cy="128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s" sz="900">
                <a:solidFill>
                  <a:srgbClr val="595959"/>
                </a:solidFill>
                <a:latin typeface="Open Sans"/>
                <a:ea typeface="Open Sans"/>
                <a:cs typeface="Open Sans"/>
                <a:sym typeface="Open Sans"/>
              </a:rPr>
              <a:t>Lorem ipsum dolor sit amet, consectetur adipiscing elit. Aliquam libero tortor, viverra eu rhoncus quis, vehicula ac lorem. Quisque vulputate lectus nibh, sed dictum diam rhoncus a. Sed in lacus et tortor condimentum dapibus. Fusce facilisis felis porta mi aliquam pretium. Ut viverra consectetur tincidunt. Cras viverra leo non ultricies consectetur. Nulla auctor elit purus, ut viverra quam accumsan vel.</a:t>
            </a:r>
            <a:endParaRPr sz="900">
              <a:solidFill>
                <a:srgbClr val="595959"/>
              </a:solidFill>
            </a:endParaRPr>
          </a:p>
        </p:txBody>
      </p:sp>
      <p:sp>
        <p:nvSpPr>
          <p:cNvPr id="226" name="Google Shape;226;p27"/>
          <p:cNvSpPr txBox="1"/>
          <p:nvPr/>
        </p:nvSpPr>
        <p:spPr>
          <a:xfrm>
            <a:off x="4596888" y="2409005"/>
            <a:ext cx="1476300" cy="34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s" sz="1200">
                <a:solidFill>
                  <a:srgbClr val="9DBDA7"/>
                </a:solidFill>
                <a:latin typeface="Dosis"/>
                <a:ea typeface="Dosis"/>
                <a:cs typeface="Dosis"/>
                <a:sym typeface="Dosis"/>
              </a:rPr>
              <a:t>Curabitur ante libero</a:t>
            </a:r>
            <a:endParaRPr b="1" sz="1200">
              <a:solidFill>
                <a:srgbClr val="9DBDA7"/>
              </a:solidFill>
              <a:latin typeface="Dosis"/>
              <a:ea typeface="Dosis"/>
              <a:cs typeface="Dosis"/>
              <a:sym typeface="Dosis"/>
            </a:endParaRPr>
          </a:p>
        </p:txBody>
      </p:sp>
      <p:sp>
        <p:nvSpPr>
          <p:cNvPr id="227" name="Google Shape;227;p27"/>
          <p:cNvSpPr/>
          <p:nvPr/>
        </p:nvSpPr>
        <p:spPr>
          <a:xfrm>
            <a:off x="8353925" y="219625"/>
            <a:ext cx="478200" cy="478200"/>
          </a:xfrm>
          <a:prstGeom prst="ellips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p27"/>
          <p:cNvSpPr txBox="1"/>
          <p:nvPr/>
        </p:nvSpPr>
        <p:spPr>
          <a:xfrm>
            <a:off x="8398325" y="294775"/>
            <a:ext cx="389400" cy="327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
                <a:solidFill>
                  <a:srgbClr val="9DBDA7"/>
                </a:solidFill>
                <a:latin typeface="Dosis"/>
                <a:ea typeface="Dosis"/>
                <a:cs typeface="Dosis"/>
                <a:sym typeface="Dosis"/>
              </a:rPr>
              <a:t>14</a:t>
            </a:r>
            <a:endParaRPr b="1">
              <a:solidFill>
                <a:srgbClr val="9DBDA7"/>
              </a:solidFill>
              <a:latin typeface="Dosis"/>
              <a:ea typeface="Dosis"/>
              <a:cs typeface="Dosis"/>
              <a:sym typeface="Dosis"/>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32" name="Shape 232"/>
        <p:cNvGrpSpPr/>
        <p:nvPr/>
      </p:nvGrpSpPr>
      <p:grpSpPr>
        <a:xfrm>
          <a:off x="0" y="0"/>
          <a:ext cx="0" cy="0"/>
          <a:chOff x="0" y="0"/>
          <a:chExt cx="0" cy="0"/>
        </a:xfrm>
      </p:grpSpPr>
      <p:sp>
        <p:nvSpPr>
          <p:cNvPr id="233" name="Google Shape;233;p28"/>
          <p:cNvSpPr txBox="1"/>
          <p:nvPr/>
        </p:nvSpPr>
        <p:spPr>
          <a:xfrm>
            <a:off x="2429450" y="464425"/>
            <a:ext cx="4285200" cy="572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s" sz="3800">
                <a:solidFill>
                  <a:srgbClr val="7F2C4D"/>
                </a:solidFill>
                <a:latin typeface="Dosis"/>
                <a:ea typeface="Dosis"/>
                <a:cs typeface="Dosis"/>
                <a:sym typeface="Dosis"/>
              </a:rPr>
              <a:t>Curabitur ut lacinia</a:t>
            </a:r>
            <a:endParaRPr b="1" sz="3800">
              <a:solidFill>
                <a:srgbClr val="7F2C4D"/>
              </a:solidFill>
              <a:latin typeface="Dosis"/>
              <a:ea typeface="Dosis"/>
              <a:cs typeface="Dosis"/>
              <a:sym typeface="Dosis"/>
            </a:endParaRPr>
          </a:p>
        </p:txBody>
      </p:sp>
      <p:sp>
        <p:nvSpPr>
          <p:cNvPr id="234" name="Google Shape;234;p28"/>
          <p:cNvSpPr txBox="1"/>
          <p:nvPr/>
        </p:nvSpPr>
        <p:spPr>
          <a:xfrm>
            <a:off x="2249850" y="1037125"/>
            <a:ext cx="4644300" cy="2448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lang="es" sz="1600">
                <a:solidFill>
                  <a:srgbClr val="D9807F"/>
                </a:solidFill>
                <a:latin typeface="Open Sans"/>
                <a:ea typeface="Open Sans"/>
                <a:cs typeface="Open Sans"/>
                <a:sym typeface="Open Sans"/>
              </a:rPr>
              <a:t>In felis arcu, pellentesque eg</a:t>
            </a:r>
            <a:endParaRPr sz="1600">
              <a:solidFill>
                <a:srgbClr val="D9807F"/>
              </a:solidFill>
              <a:latin typeface="Open Sans"/>
              <a:ea typeface="Open Sans"/>
              <a:cs typeface="Open Sans"/>
              <a:sym typeface="Open Sans"/>
            </a:endParaRPr>
          </a:p>
          <a:p>
            <a:pPr indent="0" lvl="0" marL="0" rtl="0" algn="ctr">
              <a:lnSpc>
                <a:spcPct val="115000"/>
              </a:lnSpc>
              <a:spcBef>
                <a:spcPts val="1600"/>
              </a:spcBef>
              <a:spcAft>
                <a:spcPts val="1600"/>
              </a:spcAft>
              <a:buNone/>
            </a:pPr>
            <a:r>
              <a:t/>
            </a:r>
            <a:endParaRPr sz="1600">
              <a:solidFill>
                <a:srgbClr val="595959"/>
              </a:solidFill>
              <a:latin typeface="Open Sans"/>
              <a:ea typeface="Open Sans"/>
              <a:cs typeface="Open Sans"/>
              <a:sym typeface="Open Sans"/>
            </a:endParaRPr>
          </a:p>
        </p:txBody>
      </p:sp>
      <p:pic>
        <p:nvPicPr>
          <p:cNvPr descr="statistics-1.png" id="235" name="Google Shape;235;p28"/>
          <p:cNvPicPr preferRelativeResize="0"/>
          <p:nvPr/>
        </p:nvPicPr>
        <p:blipFill>
          <a:blip r:embed="rId3">
            <a:alphaModFix/>
          </a:blip>
          <a:stretch>
            <a:fillRect/>
          </a:stretch>
        </p:blipFill>
        <p:spPr>
          <a:xfrm>
            <a:off x="2152250" y="1992051"/>
            <a:ext cx="772220" cy="772210"/>
          </a:xfrm>
          <a:prstGeom prst="rect">
            <a:avLst/>
          </a:prstGeom>
          <a:noFill/>
          <a:ln>
            <a:noFill/>
          </a:ln>
        </p:spPr>
      </p:pic>
      <p:pic>
        <p:nvPicPr>
          <p:cNvPr descr="statistics-2.png" id="236" name="Google Shape;236;p28"/>
          <p:cNvPicPr preferRelativeResize="0"/>
          <p:nvPr/>
        </p:nvPicPr>
        <p:blipFill>
          <a:blip r:embed="rId4">
            <a:alphaModFix/>
          </a:blip>
          <a:stretch>
            <a:fillRect/>
          </a:stretch>
        </p:blipFill>
        <p:spPr>
          <a:xfrm>
            <a:off x="2152253" y="3206597"/>
            <a:ext cx="772220" cy="772210"/>
          </a:xfrm>
          <a:prstGeom prst="rect">
            <a:avLst/>
          </a:prstGeom>
          <a:noFill/>
          <a:ln>
            <a:noFill/>
          </a:ln>
        </p:spPr>
      </p:pic>
      <p:pic>
        <p:nvPicPr>
          <p:cNvPr descr="statistics-3.png" id="237" name="Google Shape;237;p28"/>
          <p:cNvPicPr preferRelativeResize="0"/>
          <p:nvPr/>
        </p:nvPicPr>
        <p:blipFill>
          <a:blip r:embed="rId5">
            <a:alphaModFix/>
          </a:blip>
          <a:stretch>
            <a:fillRect/>
          </a:stretch>
        </p:blipFill>
        <p:spPr>
          <a:xfrm>
            <a:off x="4516330" y="1992050"/>
            <a:ext cx="772220" cy="772210"/>
          </a:xfrm>
          <a:prstGeom prst="rect">
            <a:avLst/>
          </a:prstGeom>
          <a:noFill/>
          <a:ln>
            <a:noFill/>
          </a:ln>
        </p:spPr>
      </p:pic>
      <p:pic>
        <p:nvPicPr>
          <p:cNvPr descr="statistics.png" id="238" name="Google Shape;238;p28"/>
          <p:cNvPicPr preferRelativeResize="0"/>
          <p:nvPr/>
        </p:nvPicPr>
        <p:blipFill>
          <a:blip r:embed="rId6">
            <a:alphaModFix/>
          </a:blip>
          <a:stretch>
            <a:fillRect/>
          </a:stretch>
        </p:blipFill>
        <p:spPr>
          <a:xfrm>
            <a:off x="4516330" y="3271541"/>
            <a:ext cx="772218" cy="772209"/>
          </a:xfrm>
          <a:prstGeom prst="rect">
            <a:avLst/>
          </a:prstGeom>
          <a:noFill/>
          <a:ln>
            <a:noFill/>
          </a:ln>
        </p:spPr>
      </p:pic>
      <p:sp>
        <p:nvSpPr>
          <p:cNvPr id="239" name="Google Shape;239;p28"/>
          <p:cNvSpPr txBox="1"/>
          <p:nvPr/>
        </p:nvSpPr>
        <p:spPr>
          <a:xfrm>
            <a:off x="2949650" y="2299550"/>
            <a:ext cx="1371000" cy="273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 sz="900">
                <a:solidFill>
                  <a:srgbClr val="7F2C4D"/>
                </a:solidFill>
                <a:latin typeface="Open Sans"/>
                <a:ea typeface="Open Sans"/>
                <a:cs typeface="Open Sans"/>
                <a:sym typeface="Open Sans"/>
              </a:rPr>
              <a:t>Lorem ipsum dolor sit </a:t>
            </a:r>
            <a:endParaRPr sz="900">
              <a:solidFill>
                <a:srgbClr val="7F2C4D"/>
              </a:solidFill>
            </a:endParaRPr>
          </a:p>
        </p:txBody>
      </p:sp>
      <p:sp>
        <p:nvSpPr>
          <p:cNvPr id="240" name="Google Shape;240;p28"/>
          <p:cNvSpPr txBox="1"/>
          <p:nvPr/>
        </p:nvSpPr>
        <p:spPr>
          <a:xfrm>
            <a:off x="2949638" y="2113605"/>
            <a:ext cx="1476300" cy="34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s" sz="1200">
                <a:solidFill>
                  <a:srgbClr val="7F2C4D"/>
                </a:solidFill>
                <a:latin typeface="Dosis"/>
                <a:ea typeface="Dosis"/>
                <a:cs typeface="Dosis"/>
                <a:sym typeface="Dosis"/>
              </a:rPr>
              <a:t>Curabitur ante libero</a:t>
            </a:r>
            <a:endParaRPr b="1" sz="1200">
              <a:solidFill>
                <a:srgbClr val="7F2C4D"/>
              </a:solidFill>
              <a:latin typeface="Dosis"/>
              <a:ea typeface="Dosis"/>
              <a:cs typeface="Dosis"/>
              <a:sym typeface="Dosis"/>
            </a:endParaRPr>
          </a:p>
        </p:txBody>
      </p:sp>
      <p:sp>
        <p:nvSpPr>
          <p:cNvPr id="241" name="Google Shape;241;p28"/>
          <p:cNvSpPr txBox="1"/>
          <p:nvPr/>
        </p:nvSpPr>
        <p:spPr>
          <a:xfrm>
            <a:off x="5417850" y="2299550"/>
            <a:ext cx="1371000" cy="273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 sz="900">
                <a:solidFill>
                  <a:srgbClr val="7F2C4D"/>
                </a:solidFill>
                <a:latin typeface="Open Sans"/>
                <a:ea typeface="Open Sans"/>
                <a:cs typeface="Open Sans"/>
                <a:sym typeface="Open Sans"/>
              </a:rPr>
              <a:t>Lorem ipsum dolor sit </a:t>
            </a:r>
            <a:endParaRPr sz="900">
              <a:solidFill>
                <a:srgbClr val="7F2C4D"/>
              </a:solidFill>
            </a:endParaRPr>
          </a:p>
        </p:txBody>
      </p:sp>
      <p:sp>
        <p:nvSpPr>
          <p:cNvPr id="242" name="Google Shape;242;p28"/>
          <p:cNvSpPr txBox="1"/>
          <p:nvPr/>
        </p:nvSpPr>
        <p:spPr>
          <a:xfrm>
            <a:off x="5417838" y="2113605"/>
            <a:ext cx="1476300" cy="34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s" sz="1200">
                <a:solidFill>
                  <a:srgbClr val="7F2C4D"/>
                </a:solidFill>
                <a:latin typeface="Dosis"/>
                <a:ea typeface="Dosis"/>
                <a:cs typeface="Dosis"/>
                <a:sym typeface="Dosis"/>
              </a:rPr>
              <a:t>Curabitur ante libero</a:t>
            </a:r>
            <a:endParaRPr b="1" sz="1200">
              <a:solidFill>
                <a:srgbClr val="7F2C4D"/>
              </a:solidFill>
              <a:latin typeface="Dosis"/>
              <a:ea typeface="Dosis"/>
              <a:cs typeface="Dosis"/>
              <a:sym typeface="Dosis"/>
            </a:endParaRPr>
          </a:p>
        </p:txBody>
      </p:sp>
      <p:sp>
        <p:nvSpPr>
          <p:cNvPr id="243" name="Google Shape;243;p28"/>
          <p:cNvSpPr txBox="1"/>
          <p:nvPr/>
        </p:nvSpPr>
        <p:spPr>
          <a:xfrm>
            <a:off x="5417850" y="3613825"/>
            <a:ext cx="1371000" cy="273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 sz="900">
                <a:solidFill>
                  <a:srgbClr val="7F2C4D"/>
                </a:solidFill>
                <a:latin typeface="Open Sans"/>
                <a:ea typeface="Open Sans"/>
                <a:cs typeface="Open Sans"/>
                <a:sym typeface="Open Sans"/>
              </a:rPr>
              <a:t>Lorem ipsum dolor sit </a:t>
            </a:r>
            <a:endParaRPr sz="900">
              <a:solidFill>
                <a:srgbClr val="7F2C4D"/>
              </a:solidFill>
            </a:endParaRPr>
          </a:p>
        </p:txBody>
      </p:sp>
      <p:sp>
        <p:nvSpPr>
          <p:cNvPr id="244" name="Google Shape;244;p28"/>
          <p:cNvSpPr txBox="1"/>
          <p:nvPr/>
        </p:nvSpPr>
        <p:spPr>
          <a:xfrm>
            <a:off x="5417838" y="3427880"/>
            <a:ext cx="1476300" cy="34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s" sz="1200">
                <a:solidFill>
                  <a:srgbClr val="7F2C4D"/>
                </a:solidFill>
                <a:latin typeface="Dosis"/>
                <a:ea typeface="Dosis"/>
                <a:cs typeface="Dosis"/>
                <a:sym typeface="Dosis"/>
              </a:rPr>
              <a:t>Curabitur ante libero</a:t>
            </a:r>
            <a:endParaRPr b="1" sz="1200">
              <a:solidFill>
                <a:srgbClr val="7F2C4D"/>
              </a:solidFill>
              <a:latin typeface="Dosis"/>
              <a:ea typeface="Dosis"/>
              <a:cs typeface="Dosis"/>
              <a:sym typeface="Dosis"/>
            </a:endParaRPr>
          </a:p>
        </p:txBody>
      </p:sp>
      <p:sp>
        <p:nvSpPr>
          <p:cNvPr id="245" name="Google Shape;245;p28"/>
          <p:cNvSpPr txBox="1"/>
          <p:nvPr/>
        </p:nvSpPr>
        <p:spPr>
          <a:xfrm>
            <a:off x="2982250" y="3613825"/>
            <a:ext cx="1371000" cy="273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 sz="900">
                <a:solidFill>
                  <a:srgbClr val="7F2C4D"/>
                </a:solidFill>
                <a:latin typeface="Open Sans"/>
                <a:ea typeface="Open Sans"/>
                <a:cs typeface="Open Sans"/>
                <a:sym typeface="Open Sans"/>
              </a:rPr>
              <a:t>Lorem ipsum dolor sit </a:t>
            </a:r>
            <a:endParaRPr sz="900">
              <a:solidFill>
                <a:srgbClr val="7F2C4D"/>
              </a:solidFill>
            </a:endParaRPr>
          </a:p>
        </p:txBody>
      </p:sp>
      <p:sp>
        <p:nvSpPr>
          <p:cNvPr id="246" name="Google Shape;246;p28"/>
          <p:cNvSpPr txBox="1"/>
          <p:nvPr/>
        </p:nvSpPr>
        <p:spPr>
          <a:xfrm>
            <a:off x="2982238" y="3427880"/>
            <a:ext cx="1476300" cy="34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s" sz="1200">
                <a:solidFill>
                  <a:srgbClr val="7F2C4D"/>
                </a:solidFill>
                <a:latin typeface="Dosis"/>
                <a:ea typeface="Dosis"/>
                <a:cs typeface="Dosis"/>
                <a:sym typeface="Dosis"/>
              </a:rPr>
              <a:t>Curabitur ante libero</a:t>
            </a:r>
            <a:endParaRPr b="1" sz="1200">
              <a:solidFill>
                <a:srgbClr val="7F2C4D"/>
              </a:solidFill>
              <a:latin typeface="Dosis"/>
              <a:ea typeface="Dosis"/>
              <a:cs typeface="Dosis"/>
              <a:sym typeface="Dosis"/>
            </a:endParaRPr>
          </a:p>
        </p:txBody>
      </p:sp>
      <p:sp>
        <p:nvSpPr>
          <p:cNvPr id="247" name="Google Shape;247;p28"/>
          <p:cNvSpPr/>
          <p:nvPr/>
        </p:nvSpPr>
        <p:spPr>
          <a:xfrm>
            <a:off x="8353925" y="219625"/>
            <a:ext cx="478200" cy="478200"/>
          </a:xfrm>
          <a:prstGeom prst="ellips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p28"/>
          <p:cNvSpPr txBox="1"/>
          <p:nvPr/>
        </p:nvSpPr>
        <p:spPr>
          <a:xfrm>
            <a:off x="8398325" y="294775"/>
            <a:ext cx="389400" cy="327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
                <a:solidFill>
                  <a:srgbClr val="9DBDA7"/>
                </a:solidFill>
                <a:latin typeface="Dosis"/>
                <a:ea typeface="Dosis"/>
                <a:cs typeface="Dosis"/>
                <a:sym typeface="Dosis"/>
              </a:rPr>
              <a:t>15</a:t>
            </a:r>
            <a:endParaRPr b="1">
              <a:solidFill>
                <a:srgbClr val="9DBDA7"/>
              </a:solidFill>
              <a:latin typeface="Dosis"/>
              <a:ea typeface="Dosis"/>
              <a:cs typeface="Dosis"/>
              <a:sym typeface="Dosis"/>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52" name="Shape 252"/>
        <p:cNvGrpSpPr/>
        <p:nvPr/>
      </p:nvGrpSpPr>
      <p:grpSpPr>
        <a:xfrm>
          <a:off x="0" y="0"/>
          <a:ext cx="0" cy="0"/>
          <a:chOff x="0" y="0"/>
          <a:chExt cx="0" cy="0"/>
        </a:xfrm>
      </p:grpSpPr>
      <p:sp>
        <p:nvSpPr>
          <p:cNvPr id="253" name="Google Shape;253;p29"/>
          <p:cNvSpPr/>
          <p:nvPr/>
        </p:nvSpPr>
        <p:spPr>
          <a:xfrm>
            <a:off x="1700850" y="3189700"/>
            <a:ext cx="2178900" cy="198000"/>
          </a:xfrm>
          <a:prstGeom prst="rect">
            <a:avLst/>
          </a:prstGeom>
          <a:solidFill>
            <a:srgbClr val="7F2C4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p29"/>
          <p:cNvSpPr/>
          <p:nvPr/>
        </p:nvSpPr>
        <p:spPr>
          <a:xfrm>
            <a:off x="1700850" y="3387700"/>
            <a:ext cx="2090100" cy="198000"/>
          </a:xfrm>
          <a:prstGeom prst="rect">
            <a:avLst/>
          </a:prstGeom>
          <a:solidFill>
            <a:srgbClr val="D9807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p29"/>
          <p:cNvSpPr/>
          <p:nvPr/>
        </p:nvSpPr>
        <p:spPr>
          <a:xfrm>
            <a:off x="1700850" y="3585700"/>
            <a:ext cx="1987800" cy="198000"/>
          </a:xfrm>
          <a:prstGeom prst="rect">
            <a:avLst/>
          </a:prstGeom>
          <a:solidFill>
            <a:srgbClr val="9DBD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p29"/>
          <p:cNvSpPr/>
          <p:nvPr/>
        </p:nvSpPr>
        <p:spPr>
          <a:xfrm>
            <a:off x="1700850" y="3783700"/>
            <a:ext cx="1899000" cy="198000"/>
          </a:xfrm>
          <a:prstGeom prst="rect">
            <a:avLst/>
          </a:prstGeom>
          <a:solidFill>
            <a:srgbClr val="DCDEC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p29"/>
          <p:cNvSpPr/>
          <p:nvPr/>
        </p:nvSpPr>
        <p:spPr>
          <a:xfrm>
            <a:off x="1700850" y="3981700"/>
            <a:ext cx="1789500" cy="198000"/>
          </a:xfrm>
          <a:prstGeom prst="rect">
            <a:avLst/>
          </a:prstGeom>
          <a:solidFill>
            <a:srgbClr val="DBA29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p29"/>
          <p:cNvSpPr/>
          <p:nvPr/>
        </p:nvSpPr>
        <p:spPr>
          <a:xfrm>
            <a:off x="8353925" y="219625"/>
            <a:ext cx="478200" cy="478200"/>
          </a:xfrm>
          <a:prstGeom prst="ellips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p29"/>
          <p:cNvSpPr txBox="1"/>
          <p:nvPr/>
        </p:nvSpPr>
        <p:spPr>
          <a:xfrm>
            <a:off x="8398325" y="294775"/>
            <a:ext cx="389400" cy="327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
                <a:solidFill>
                  <a:srgbClr val="9DBDA7"/>
                </a:solidFill>
                <a:latin typeface="Dosis"/>
                <a:ea typeface="Dosis"/>
                <a:cs typeface="Dosis"/>
                <a:sym typeface="Dosis"/>
              </a:rPr>
              <a:t>16</a:t>
            </a:r>
            <a:endParaRPr b="1">
              <a:solidFill>
                <a:srgbClr val="9DBDA7"/>
              </a:solidFill>
              <a:latin typeface="Dosis"/>
              <a:ea typeface="Dosis"/>
              <a:cs typeface="Dosis"/>
              <a:sym typeface="Dosis"/>
            </a:endParaRPr>
          </a:p>
        </p:txBody>
      </p:sp>
      <p:sp>
        <p:nvSpPr>
          <p:cNvPr id="260" name="Google Shape;260;p29"/>
          <p:cNvSpPr txBox="1"/>
          <p:nvPr/>
        </p:nvSpPr>
        <p:spPr>
          <a:xfrm>
            <a:off x="2811950" y="464425"/>
            <a:ext cx="3520200" cy="572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s" sz="3800">
                <a:solidFill>
                  <a:srgbClr val="7F2C4D"/>
                </a:solidFill>
                <a:latin typeface="Dosis"/>
                <a:ea typeface="Dosis"/>
                <a:cs typeface="Dosis"/>
                <a:sym typeface="Dosis"/>
              </a:rPr>
              <a:t>Vestibulum quis</a:t>
            </a:r>
            <a:endParaRPr b="1" sz="3800">
              <a:solidFill>
                <a:srgbClr val="7F2C4D"/>
              </a:solidFill>
              <a:latin typeface="Dosis"/>
              <a:ea typeface="Dosis"/>
              <a:cs typeface="Dosis"/>
              <a:sym typeface="Dosis"/>
            </a:endParaRPr>
          </a:p>
        </p:txBody>
      </p:sp>
      <p:sp>
        <p:nvSpPr>
          <p:cNvPr id="261" name="Google Shape;261;p29"/>
          <p:cNvSpPr txBox="1"/>
          <p:nvPr/>
        </p:nvSpPr>
        <p:spPr>
          <a:xfrm>
            <a:off x="1953750" y="1195475"/>
            <a:ext cx="1734900" cy="4029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es" sz="1800">
                <a:solidFill>
                  <a:srgbClr val="7F2C4D"/>
                </a:solidFill>
                <a:latin typeface="Dosis"/>
                <a:ea typeface="Dosis"/>
                <a:cs typeface="Dosis"/>
                <a:sym typeface="Dosis"/>
              </a:rPr>
              <a:t>Shapes &amp; Icons</a:t>
            </a:r>
            <a:endParaRPr b="1" sz="1800">
              <a:solidFill>
                <a:srgbClr val="7F2C4D"/>
              </a:solidFill>
              <a:latin typeface="Dosis"/>
              <a:ea typeface="Dosis"/>
              <a:cs typeface="Dosis"/>
              <a:sym typeface="Dosis"/>
            </a:endParaRPr>
          </a:p>
          <a:p>
            <a:pPr indent="0" lvl="0" marL="0" rtl="0" algn="l">
              <a:spcBef>
                <a:spcPts val="1600"/>
              </a:spcBef>
              <a:spcAft>
                <a:spcPts val="0"/>
              </a:spcAft>
              <a:buNone/>
            </a:pPr>
            <a:r>
              <a:t/>
            </a:r>
            <a:endParaRPr b="1" sz="1600">
              <a:solidFill>
                <a:srgbClr val="7F2C4D"/>
              </a:solidFill>
              <a:latin typeface="Dosis"/>
              <a:ea typeface="Dosis"/>
              <a:cs typeface="Dosis"/>
              <a:sym typeface="Dosis"/>
            </a:endParaRPr>
          </a:p>
        </p:txBody>
      </p:sp>
      <p:sp>
        <p:nvSpPr>
          <p:cNvPr id="262" name="Google Shape;262;p29"/>
          <p:cNvSpPr txBox="1"/>
          <p:nvPr/>
        </p:nvSpPr>
        <p:spPr>
          <a:xfrm>
            <a:off x="1953750" y="1509000"/>
            <a:ext cx="2144700" cy="874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 sz="900">
                <a:solidFill>
                  <a:srgbClr val="595959"/>
                </a:solidFill>
                <a:latin typeface="Open Sans"/>
                <a:ea typeface="Open Sans"/>
                <a:cs typeface="Open Sans"/>
                <a:sym typeface="Open Sans"/>
              </a:rPr>
              <a:t>Vectorial Shapes in this Template were created by </a:t>
            </a:r>
            <a:r>
              <a:rPr lang="es" sz="900" u="sng">
                <a:solidFill>
                  <a:srgbClr val="7F2C4D"/>
                </a:solidFill>
                <a:latin typeface="Open Sans"/>
                <a:ea typeface="Open Sans"/>
                <a:cs typeface="Open Sans"/>
                <a:sym typeface="Open Sans"/>
                <a:hlinkClick r:id="rId3"/>
              </a:rPr>
              <a:t>SlidesPPT</a:t>
            </a:r>
            <a:endParaRPr sz="900">
              <a:solidFill>
                <a:srgbClr val="7F2C4D"/>
              </a:solidFill>
              <a:latin typeface="Open Sans"/>
              <a:ea typeface="Open Sans"/>
              <a:cs typeface="Open Sans"/>
              <a:sym typeface="Open Sans"/>
            </a:endParaRPr>
          </a:p>
          <a:p>
            <a:pPr indent="0" lvl="0" marL="0" rtl="0" algn="l">
              <a:spcBef>
                <a:spcPts val="0"/>
              </a:spcBef>
              <a:spcAft>
                <a:spcPts val="0"/>
              </a:spcAft>
              <a:buNone/>
            </a:pPr>
            <a:r>
              <a:t/>
            </a:r>
            <a:endParaRPr sz="900">
              <a:solidFill>
                <a:srgbClr val="595959"/>
              </a:solidFill>
              <a:latin typeface="Open Sans"/>
              <a:ea typeface="Open Sans"/>
              <a:cs typeface="Open Sans"/>
              <a:sym typeface="Open Sans"/>
            </a:endParaRPr>
          </a:p>
          <a:p>
            <a:pPr indent="0" lvl="0" marL="0" rtl="0" algn="l">
              <a:spcBef>
                <a:spcPts val="0"/>
              </a:spcBef>
              <a:spcAft>
                <a:spcPts val="0"/>
              </a:spcAft>
              <a:buNone/>
            </a:pPr>
            <a:r>
              <a:rPr lang="es" sz="900">
                <a:solidFill>
                  <a:srgbClr val="595959"/>
                </a:solidFill>
                <a:latin typeface="Open Sans"/>
                <a:ea typeface="Open Sans"/>
                <a:cs typeface="Open Sans"/>
                <a:sym typeface="Open Sans"/>
              </a:rPr>
              <a:t>Icons on this template have been downloaded from </a:t>
            </a:r>
            <a:r>
              <a:rPr lang="es" sz="900" u="sng">
                <a:solidFill>
                  <a:srgbClr val="7F2C4D"/>
                </a:solidFill>
                <a:latin typeface="Open Sans"/>
                <a:ea typeface="Open Sans"/>
                <a:cs typeface="Open Sans"/>
                <a:sym typeface="Open Sans"/>
                <a:hlinkClick r:id="rId4"/>
              </a:rPr>
              <a:t>www.flaticon.com</a:t>
            </a:r>
            <a:endParaRPr sz="900">
              <a:solidFill>
                <a:srgbClr val="7F2C4D"/>
              </a:solidFill>
              <a:latin typeface="Open Sans"/>
              <a:ea typeface="Open Sans"/>
              <a:cs typeface="Open Sans"/>
              <a:sym typeface="Open Sans"/>
            </a:endParaRPr>
          </a:p>
        </p:txBody>
      </p:sp>
      <p:sp>
        <p:nvSpPr>
          <p:cNvPr id="263" name="Google Shape;263;p29"/>
          <p:cNvSpPr txBox="1"/>
          <p:nvPr/>
        </p:nvSpPr>
        <p:spPr>
          <a:xfrm>
            <a:off x="5048050" y="1195475"/>
            <a:ext cx="1734900" cy="4029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s" sz="1800">
                <a:solidFill>
                  <a:srgbClr val="7F2C4D"/>
                </a:solidFill>
                <a:latin typeface="Dosis"/>
                <a:ea typeface="Dosis"/>
                <a:cs typeface="Dosis"/>
                <a:sym typeface="Dosis"/>
              </a:rPr>
              <a:t>Images</a:t>
            </a:r>
            <a:endParaRPr b="1" sz="1800">
              <a:solidFill>
                <a:srgbClr val="7F2C4D"/>
              </a:solidFill>
              <a:latin typeface="Dosis"/>
              <a:ea typeface="Dosis"/>
              <a:cs typeface="Dosis"/>
              <a:sym typeface="Dosis"/>
            </a:endParaRPr>
          </a:p>
          <a:p>
            <a:pPr indent="0" lvl="0" marL="0" rtl="0" algn="l">
              <a:spcBef>
                <a:spcPts val="1600"/>
              </a:spcBef>
              <a:spcAft>
                <a:spcPts val="0"/>
              </a:spcAft>
              <a:buNone/>
            </a:pPr>
            <a:r>
              <a:t/>
            </a:r>
            <a:endParaRPr b="1" sz="1600">
              <a:solidFill>
                <a:srgbClr val="7F2C4D"/>
              </a:solidFill>
              <a:latin typeface="Dosis"/>
              <a:ea typeface="Dosis"/>
              <a:cs typeface="Dosis"/>
              <a:sym typeface="Dosis"/>
            </a:endParaRPr>
          </a:p>
        </p:txBody>
      </p:sp>
      <p:sp>
        <p:nvSpPr>
          <p:cNvPr id="264" name="Google Shape;264;p29"/>
          <p:cNvSpPr txBox="1"/>
          <p:nvPr/>
        </p:nvSpPr>
        <p:spPr>
          <a:xfrm>
            <a:off x="5048050" y="1509000"/>
            <a:ext cx="2144700" cy="874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 sz="900">
                <a:solidFill>
                  <a:srgbClr val="595959"/>
                </a:solidFill>
                <a:latin typeface="Open Sans"/>
                <a:ea typeface="Open Sans"/>
                <a:cs typeface="Open Sans"/>
                <a:sym typeface="Open Sans"/>
              </a:rPr>
              <a:t>The photos in this template have been downloaded from </a:t>
            </a:r>
            <a:r>
              <a:rPr lang="es" sz="900" u="sng">
                <a:solidFill>
                  <a:srgbClr val="7F2C4D"/>
                </a:solidFill>
                <a:latin typeface="Open Sans"/>
                <a:ea typeface="Open Sans"/>
                <a:cs typeface="Open Sans"/>
                <a:sym typeface="Open Sans"/>
                <a:hlinkClick r:id="rId5"/>
              </a:rPr>
              <a:t>www.gratisography.com</a:t>
            </a:r>
            <a:endParaRPr sz="900">
              <a:solidFill>
                <a:srgbClr val="7F2C4D"/>
              </a:solidFill>
              <a:latin typeface="Open Sans"/>
              <a:ea typeface="Open Sans"/>
              <a:cs typeface="Open Sans"/>
              <a:sym typeface="Open Sans"/>
            </a:endParaRPr>
          </a:p>
        </p:txBody>
      </p:sp>
      <p:sp>
        <p:nvSpPr>
          <p:cNvPr id="265" name="Google Shape;265;p29"/>
          <p:cNvSpPr/>
          <p:nvPr/>
        </p:nvSpPr>
        <p:spPr>
          <a:xfrm>
            <a:off x="1700850" y="4179700"/>
            <a:ext cx="1659900" cy="198000"/>
          </a:xfrm>
          <a:prstGeom prst="rect">
            <a:avLst/>
          </a:prstGeom>
          <a:solidFill>
            <a:srgbClr val="5959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595959"/>
              </a:solidFill>
            </a:endParaRPr>
          </a:p>
        </p:txBody>
      </p:sp>
      <p:sp>
        <p:nvSpPr>
          <p:cNvPr id="266" name="Google Shape;266;p29"/>
          <p:cNvSpPr txBox="1"/>
          <p:nvPr/>
        </p:nvSpPr>
        <p:spPr>
          <a:xfrm>
            <a:off x="1953750" y="2725300"/>
            <a:ext cx="1734900" cy="402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s" sz="1600">
                <a:solidFill>
                  <a:srgbClr val="7F2C4D"/>
                </a:solidFill>
                <a:latin typeface="Dosis"/>
                <a:ea typeface="Dosis"/>
                <a:cs typeface="Dosis"/>
                <a:sym typeface="Dosis"/>
              </a:rPr>
              <a:t>COLORS</a:t>
            </a:r>
            <a:endParaRPr b="1" sz="1600">
              <a:solidFill>
                <a:srgbClr val="7F2C4D"/>
              </a:solidFill>
              <a:latin typeface="Dosis"/>
              <a:ea typeface="Dosis"/>
              <a:cs typeface="Dosis"/>
              <a:sym typeface="Dosis"/>
            </a:endParaRPr>
          </a:p>
        </p:txBody>
      </p:sp>
      <p:sp>
        <p:nvSpPr>
          <p:cNvPr id="267" name="Google Shape;267;p29"/>
          <p:cNvSpPr txBox="1"/>
          <p:nvPr/>
        </p:nvSpPr>
        <p:spPr>
          <a:xfrm>
            <a:off x="2056050" y="3128200"/>
            <a:ext cx="860700" cy="1503000"/>
          </a:xfrm>
          <a:prstGeom prst="rect">
            <a:avLst/>
          </a:prstGeom>
          <a:noFill/>
          <a:ln>
            <a:noFill/>
          </a:ln>
        </p:spPr>
        <p:txBody>
          <a:bodyPr anchorCtr="0" anchor="t" bIns="91425" lIns="91425" spcFirstLastPara="1" rIns="91425" wrap="square" tIns="91425">
            <a:noAutofit/>
          </a:bodyPr>
          <a:lstStyle/>
          <a:p>
            <a:pPr indent="0" lvl="0" marL="0" rtl="0" algn="l">
              <a:lnSpc>
                <a:spcPct val="130000"/>
              </a:lnSpc>
              <a:spcBef>
                <a:spcPts val="0"/>
              </a:spcBef>
              <a:spcAft>
                <a:spcPts val="0"/>
              </a:spcAft>
              <a:buNone/>
            </a:pPr>
            <a:r>
              <a:rPr lang="es" sz="1000">
                <a:solidFill>
                  <a:srgbClr val="FFFFFF"/>
                </a:solidFill>
                <a:latin typeface="Proxima Nova"/>
                <a:ea typeface="Proxima Nova"/>
                <a:cs typeface="Proxima Nova"/>
                <a:sym typeface="Proxima Nova"/>
              </a:rPr>
              <a:t>#7f2c4d</a:t>
            </a:r>
            <a:endParaRPr sz="1000">
              <a:solidFill>
                <a:srgbClr val="FFFFFF"/>
              </a:solidFill>
              <a:latin typeface="Proxima Nova"/>
              <a:ea typeface="Proxima Nova"/>
              <a:cs typeface="Proxima Nova"/>
              <a:sym typeface="Proxima Nova"/>
            </a:endParaRPr>
          </a:p>
          <a:p>
            <a:pPr indent="0" lvl="0" marL="0" rtl="0" algn="l">
              <a:lnSpc>
                <a:spcPct val="130000"/>
              </a:lnSpc>
              <a:spcBef>
                <a:spcPts val="0"/>
              </a:spcBef>
              <a:spcAft>
                <a:spcPts val="0"/>
              </a:spcAft>
              <a:buNone/>
            </a:pPr>
            <a:r>
              <a:rPr lang="es" sz="1000">
                <a:solidFill>
                  <a:srgbClr val="FFFFFF"/>
                </a:solidFill>
                <a:latin typeface="Proxima Nova"/>
                <a:ea typeface="Proxima Nova"/>
                <a:cs typeface="Proxima Nova"/>
                <a:sym typeface="Proxima Nova"/>
              </a:rPr>
              <a:t>#d9807f</a:t>
            </a:r>
            <a:endParaRPr sz="1000">
              <a:solidFill>
                <a:srgbClr val="FFFFFF"/>
              </a:solidFill>
              <a:latin typeface="Proxima Nova"/>
              <a:ea typeface="Proxima Nova"/>
              <a:cs typeface="Proxima Nova"/>
              <a:sym typeface="Proxima Nova"/>
            </a:endParaRPr>
          </a:p>
          <a:p>
            <a:pPr indent="0" lvl="0" marL="0" rtl="0" algn="l">
              <a:lnSpc>
                <a:spcPct val="130000"/>
              </a:lnSpc>
              <a:spcBef>
                <a:spcPts val="0"/>
              </a:spcBef>
              <a:spcAft>
                <a:spcPts val="0"/>
              </a:spcAft>
              <a:buNone/>
            </a:pPr>
            <a:r>
              <a:rPr lang="es" sz="1000">
                <a:solidFill>
                  <a:srgbClr val="FFFFFF"/>
                </a:solidFill>
                <a:latin typeface="Proxima Nova"/>
                <a:ea typeface="Proxima Nova"/>
                <a:cs typeface="Proxima Nova"/>
                <a:sym typeface="Proxima Nova"/>
              </a:rPr>
              <a:t>#9dbda7</a:t>
            </a:r>
            <a:endParaRPr sz="1000">
              <a:solidFill>
                <a:srgbClr val="FFFFFF"/>
              </a:solidFill>
              <a:latin typeface="Proxima Nova"/>
              <a:ea typeface="Proxima Nova"/>
              <a:cs typeface="Proxima Nova"/>
              <a:sym typeface="Proxima Nova"/>
            </a:endParaRPr>
          </a:p>
          <a:p>
            <a:pPr indent="0" lvl="0" marL="0" rtl="0" algn="l">
              <a:lnSpc>
                <a:spcPct val="130000"/>
              </a:lnSpc>
              <a:spcBef>
                <a:spcPts val="0"/>
              </a:spcBef>
              <a:spcAft>
                <a:spcPts val="0"/>
              </a:spcAft>
              <a:buNone/>
            </a:pPr>
            <a:r>
              <a:rPr lang="es" sz="1000">
                <a:solidFill>
                  <a:srgbClr val="FFFFFF"/>
                </a:solidFill>
                <a:latin typeface="Proxima Nova"/>
                <a:ea typeface="Proxima Nova"/>
                <a:cs typeface="Proxima Nova"/>
                <a:sym typeface="Proxima Nova"/>
              </a:rPr>
              <a:t>#dcdecf</a:t>
            </a:r>
            <a:endParaRPr sz="1000">
              <a:solidFill>
                <a:srgbClr val="FFFFFF"/>
              </a:solidFill>
              <a:latin typeface="Proxima Nova"/>
              <a:ea typeface="Proxima Nova"/>
              <a:cs typeface="Proxima Nova"/>
              <a:sym typeface="Proxima Nova"/>
            </a:endParaRPr>
          </a:p>
          <a:p>
            <a:pPr indent="0" lvl="0" marL="0" rtl="0" algn="l">
              <a:lnSpc>
                <a:spcPct val="139000"/>
              </a:lnSpc>
              <a:spcBef>
                <a:spcPts val="0"/>
              </a:spcBef>
              <a:spcAft>
                <a:spcPts val="0"/>
              </a:spcAft>
              <a:buNone/>
            </a:pPr>
            <a:r>
              <a:rPr lang="es" sz="1000">
                <a:solidFill>
                  <a:srgbClr val="FFFFFF"/>
                </a:solidFill>
                <a:latin typeface="Proxima Nova"/>
                <a:ea typeface="Proxima Nova"/>
                <a:cs typeface="Proxima Nova"/>
                <a:sym typeface="Proxima Nova"/>
              </a:rPr>
              <a:t>#dba29</a:t>
            </a:r>
            <a:r>
              <a:rPr lang="es" sz="1000">
                <a:solidFill>
                  <a:srgbClr val="FFFFFF"/>
                </a:solidFill>
                <a:latin typeface="Proxima Nova"/>
                <a:ea typeface="Proxima Nova"/>
                <a:cs typeface="Proxima Nova"/>
                <a:sym typeface="Proxima Nova"/>
              </a:rPr>
              <a:t>b</a:t>
            </a:r>
            <a:endParaRPr sz="1000">
              <a:solidFill>
                <a:srgbClr val="FFFFFF"/>
              </a:solidFill>
              <a:latin typeface="Proxima Nova"/>
              <a:ea typeface="Proxima Nova"/>
              <a:cs typeface="Proxima Nova"/>
              <a:sym typeface="Proxima Nova"/>
            </a:endParaRPr>
          </a:p>
          <a:p>
            <a:pPr indent="0" lvl="0" marL="0" rtl="0" algn="l">
              <a:lnSpc>
                <a:spcPct val="125000"/>
              </a:lnSpc>
              <a:spcBef>
                <a:spcPts val="0"/>
              </a:spcBef>
              <a:spcAft>
                <a:spcPts val="0"/>
              </a:spcAft>
              <a:buNone/>
            </a:pPr>
            <a:r>
              <a:rPr lang="es" sz="1000">
                <a:solidFill>
                  <a:srgbClr val="FFFFFF"/>
                </a:solidFill>
                <a:latin typeface="Proxima Nova"/>
                <a:ea typeface="Proxima Nova"/>
                <a:cs typeface="Proxima Nova"/>
                <a:sym typeface="Proxima Nova"/>
              </a:rPr>
              <a:t>#595959</a:t>
            </a:r>
            <a:endParaRPr sz="1000">
              <a:solidFill>
                <a:srgbClr val="FFFFFF"/>
              </a:solidFill>
              <a:latin typeface="Proxima Nova"/>
              <a:ea typeface="Proxima Nova"/>
              <a:cs typeface="Proxima Nova"/>
              <a:sym typeface="Proxima Nova"/>
            </a:endParaRPr>
          </a:p>
          <a:p>
            <a:pPr indent="0" lvl="0" marL="0" rtl="0" algn="l">
              <a:lnSpc>
                <a:spcPct val="130000"/>
              </a:lnSpc>
              <a:spcBef>
                <a:spcPts val="0"/>
              </a:spcBef>
              <a:spcAft>
                <a:spcPts val="0"/>
              </a:spcAft>
              <a:buNone/>
            </a:pPr>
            <a:r>
              <a:t/>
            </a:r>
            <a:endParaRPr sz="1000">
              <a:solidFill>
                <a:srgbClr val="FFFFFF"/>
              </a:solidFill>
              <a:latin typeface="Proxima Nova"/>
              <a:ea typeface="Proxima Nova"/>
              <a:cs typeface="Proxima Nova"/>
              <a:sym typeface="Proxima Nova"/>
            </a:endParaRPr>
          </a:p>
        </p:txBody>
      </p:sp>
      <p:sp>
        <p:nvSpPr>
          <p:cNvPr id="268" name="Google Shape;268;p29"/>
          <p:cNvSpPr txBox="1"/>
          <p:nvPr/>
        </p:nvSpPr>
        <p:spPr>
          <a:xfrm>
            <a:off x="5048050" y="2694825"/>
            <a:ext cx="1734900" cy="4029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s" sz="1800">
                <a:solidFill>
                  <a:srgbClr val="7F2C4D"/>
                </a:solidFill>
                <a:latin typeface="Dosis"/>
                <a:ea typeface="Dosis"/>
                <a:cs typeface="Dosis"/>
                <a:sym typeface="Dosis"/>
              </a:rPr>
              <a:t>Fonts</a:t>
            </a:r>
            <a:endParaRPr b="1" sz="1800">
              <a:solidFill>
                <a:srgbClr val="7F2C4D"/>
              </a:solidFill>
              <a:latin typeface="Dosis"/>
              <a:ea typeface="Dosis"/>
              <a:cs typeface="Dosis"/>
              <a:sym typeface="Dosis"/>
            </a:endParaRPr>
          </a:p>
          <a:p>
            <a:pPr indent="0" lvl="0" marL="0" rtl="0" algn="l">
              <a:spcBef>
                <a:spcPts val="1600"/>
              </a:spcBef>
              <a:spcAft>
                <a:spcPts val="0"/>
              </a:spcAft>
              <a:buNone/>
            </a:pPr>
            <a:r>
              <a:t/>
            </a:r>
            <a:endParaRPr b="1" sz="1600">
              <a:solidFill>
                <a:srgbClr val="7F2C4D"/>
              </a:solidFill>
              <a:latin typeface="Dosis"/>
              <a:ea typeface="Dosis"/>
              <a:cs typeface="Dosis"/>
              <a:sym typeface="Dosis"/>
            </a:endParaRPr>
          </a:p>
        </p:txBody>
      </p:sp>
      <p:sp>
        <p:nvSpPr>
          <p:cNvPr id="269" name="Google Shape;269;p29"/>
          <p:cNvSpPr txBox="1"/>
          <p:nvPr/>
        </p:nvSpPr>
        <p:spPr>
          <a:xfrm>
            <a:off x="5048050" y="3008350"/>
            <a:ext cx="2363100" cy="874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 sz="900">
                <a:solidFill>
                  <a:srgbClr val="595959"/>
                </a:solidFill>
                <a:latin typeface="Open Sans"/>
                <a:ea typeface="Open Sans"/>
                <a:cs typeface="Open Sans"/>
                <a:sym typeface="Open Sans"/>
              </a:rPr>
              <a:t>The fonts used in this template are taken from Google fonts.</a:t>
            </a:r>
            <a:endParaRPr sz="900">
              <a:solidFill>
                <a:srgbClr val="595959"/>
              </a:solidFill>
              <a:latin typeface="Open Sans"/>
              <a:ea typeface="Open Sans"/>
              <a:cs typeface="Open Sans"/>
              <a:sym typeface="Open Sans"/>
            </a:endParaRPr>
          </a:p>
          <a:p>
            <a:pPr indent="0" lvl="0" marL="0" rtl="0" algn="l">
              <a:spcBef>
                <a:spcPts val="0"/>
              </a:spcBef>
              <a:spcAft>
                <a:spcPts val="0"/>
              </a:spcAft>
              <a:buNone/>
            </a:pPr>
            <a:r>
              <a:rPr lang="es" sz="900">
                <a:solidFill>
                  <a:srgbClr val="595959"/>
                </a:solidFill>
                <a:latin typeface="Open Sans"/>
                <a:ea typeface="Open Sans"/>
                <a:cs typeface="Open Sans"/>
                <a:sym typeface="Open Sans"/>
              </a:rPr>
              <a:t>( Dosis,Open Sans, Proxima Nova )</a:t>
            </a:r>
            <a:endParaRPr sz="900">
              <a:solidFill>
                <a:srgbClr val="595959"/>
              </a:solidFill>
              <a:latin typeface="Open Sans"/>
              <a:ea typeface="Open Sans"/>
              <a:cs typeface="Open Sans"/>
              <a:sym typeface="Open Sans"/>
            </a:endParaRPr>
          </a:p>
          <a:p>
            <a:pPr indent="0" lvl="0" marL="0" rtl="0" algn="l">
              <a:spcBef>
                <a:spcPts val="0"/>
              </a:spcBef>
              <a:spcAft>
                <a:spcPts val="0"/>
              </a:spcAft>
              <a:buNone/>
            </a:pPr>
            <a:r>
              <a:t/>
            </a:r>
            <a:endParaRPr sz="900">
              <a:solidFill>
                <a:srgbClr val="595959"/>
              </a:solidFill>
              <a:latin typeface="Open Sans"/>
              <a:ea typeface="Open Sans"/>
              <a:cs typeface="Open Sans"/>
              <a:sym typeface="Open Sans"/>
            </a:endParaRPr>
          </a:p>
          <a:p>
            <a:pPr indent="0" lvl="0" marL="0" rtl="0" algn="l">
              <a:spcBef>
                <a:spcPts val="0"/>
              </a:spcBef>
              <a:spcAft>
                <a:spcPts val="0"/>
              </a:spcAft>
              <a:buNone/>
            </a:pPr>
            <a:r>
              <a:rPr lang="es" sz="900">
                <a:solidFill>
                  <a:srgbClr val="595959"/>
                </a:solidFill>
                <a:latin typeface="Open Sans"/>
                <a:ea typeface="Open Sans"/>
                <a:cs typeface="Open Sans"/>
                <a:sym typeface="Open Sans"/>
              </a:rPr>
              <a:t>Download the fonts from the following url: </a:t>
            </a:r>
            <a:r>
              <a:rPr lang="es" sz="900" u="sng">
                <a:solidFill>
                  <a:srgbClr val="7F2C4D"/>
                </a:solidFill>
                <a:latin typeface="Open Sans"/>
                <a:ea typeface="Open Sans"/>
                <a:cs typeface="Open Sans"/>
                <a:sym typeface="Open Sans"/>
                <a:hlinkClick r:id="rId6"/>
              </a:rPr>
              <a:t>https://www.google.com/fonts/</a:t>
            </a:r>
            <a:endParaRPr sz="900">
              <a:solidFill>
                <a:srgbClr val="7F2C4D"/>
              </a:solidFill>
              <a:latin typeface="Open Sans"/>
              <a:ea typeface="Open Sans"/>
              <a:cs typeface="Open Sans"/>
              <a:sym typeface="Open Sans"/>
            </a:endParaRPr>
          </a:p>
          <a:p>
            <a:pPr indent="0" lvl="0" marL="0" rtl="0" algn="l">
              <a:spcBef>
                <a:spcPts val="0"/>
              </a:spcBef>
              <a:spcAft>
                <a:spcPts val="0"/>
              </a:spcAft>
              <a:buNone/>
            </a:pPr>
            <a:r>
              <a:t/>
            </a:r>
            <a:endParaRPr sz="900">
              <a:solidFill>
                <a:srgbClr val="595959"/>
              </a:solidFill>
              <a:latin typeface="Open Sans"/>
              <a:ea typeface="Open Sans"/>
              <a:cs typeface="Open Sans"/>
              <a:sym typeface="Open Sans"/>
            </a:endParaRPr>
          </a:p>
        </p:txBody>
      </p:sp>
      <p:sp>
        <p:nvSpPr>
          <p:cNvPr id="270" name="Google Shape;270;p29"/>
          <p:cNvSpPr txBox="1"/>
          <p:nvPr/>
        </p:nvSpPr>
        <p:spPr>
          <a:xfrm>
            <a:off x="4674750" y="4335300"/>
            <a:ext cx="6739800" cy="874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es">
                <a:latin typeface="Open Sans"/>
                <a:ea typeface="Open Sans"/>
                <a:cs typeface="Open Sans"/>
                <a:sym typeface="Open Sans"/>
              </a:rPr>
              <a:t>template by </a:t>
            </a:r>
            <a:r>
              <a:rPr i="1" lang="es" u="sng">
                <a:latin typeface="Open Sans"/>
                <a:ea typeface="Open Sans"/>
                <a:cs typeface="Open Sans"/>
                <a:sym typeface="Open Sans"/>
                <a:hlinkClick r:id="rId7"/>
              </a:rPr>
              <a:t>slidesppt.com</a:t>
            </a:r>
            <a:endParaRPr i="1">
              <a:latin typeface="Open Sans"/>
              <a:ea typeface="Open Sans"/>
              <a:cs typeface="Open Sans"/>
              <a:sym typeface="Open Sans"/>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74" name="Shape 274"/>
        <p:cNvGrpSpPr/>
        <p:nvPr/>
      </p:nvGrpSpPr>
      <p:grpSpPr>
        <a:xfrm>
          <a:off x="0" y="0"/>
          <a:ext cx="0" cy="0"/>
          <a:chOff x="0" y="0"/>
          <a:chExt cx="0" cy="0"/>
        </a:xfrm>
      </p:grpSpPr>
      <p:sp>
        <p:nvSpPr>
          <p:cNvPr id="275" name="Google Shape;275;p30"/>
          <p:cNvSpPr/>
          <p:nvPr/>
        </p:nvSpPr>
        <p:spPr>
          <a:xfrm>
            <a:off x="261900" y="259500"/>
            <a:ext cx="8620200" cy="4624500"/>
          </a:xfrm>
          <a:prstGeom prst="rect">
            <a:avLst/>
          </a:prstGeom>
          <a:solidFill>
            <a:srgbClr val="FFFFFF">
              <a:alpha val="32690"/>
            </a:srgbClr>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p30"/>
          <p:cNvSpPr txBox="1"/>
          <p:nvPr/>
        </p:nvSpPr>
        <p:spPr>
          <a:xfrm>
            <a:off x="378000" y="4115210"/>
            <a:ext cx="8508900" cy="720300"/>
          </a:xfrm>
          <a:prstGeom prst="rect">
            <a:avLst/>
          </a:prstGeom>
          <a:noFill/>
          <a:ln>
            <a:noFill/>
          </a:ln>
        </p:spPr>
        <p:txBody>
          <a:bodyPr anchorCtr="0" anchor="t" bIns="45700" lIns="91425" spcFirstLastPara="1" rIns="91425" wrap="square" tIns="45700">
            <a:noAutofit/>
          </a:bodyPr>
          <a:lstStyle/>
          <a:p>
            <a:pPr indent="0" lvl="0" marL="0" rtl="0" algn="l">
              <a:spcBef>
                <a:spcPts val="1000"/>
              </a:spcBef>
              <a:spcAft>
                <a:spcPts val="0"/>
              </a:spcAft>
              <a:buClr>
                <a:srgbClr val="000000"/>
              </a:buClr>
              <a:buSzPts val="1100"/>
              <a:buFont typeface="Arial"/>
              <a:buNone/>
            </a:pPr>
            <a:r>
              <a:rPr b="1" lang="es" sz="900">
                <a:solidFill>
                  <a:srgbClr val="FFFFFF"/>
                </a:solidFill>
                <a:latin typeface="Open Sans"/>
                <a:ea typeface="Open Sans"/>
                <a:cs typeface="Open Sans"/>
                <a:sym typeface="Open Sans"/>
              </a:rPr>
              <a:t>Important:</a:t>
            </a:r>
            <a:r>
              <a:rPr lang="es" sz="900">
                <a:solidFill>
                  <a:srgbClr val="FFFFFF"/>
                </a:solidFill>
                <a:latin typeface="Open Sans"/>
                <a:ea typeface="Open Sans"/>
                <a:cs typeface="Open Sans"/>
                <a:sym typeface="Open Sans"/>
              </a:rPr>
              <a:t> All our templates are free to use under </a:t>
            </a:r>
            <a:r>
              <a:rPr lang="es" sz="900" u="sng">
                <a:solidFill>
                  <a:srgbClr val="FFFFFF"/>
                </a:solidFill>
                <a:latin typeface="Open Sans"/>
                <a:ea typeface="Open Sans"/>
                <a:cs typeface="Open Sans"/>
                <a:sym typeface="Open Sans"/>
                <a:hlinkClick r:id="rId3"/>
              </a:rPr>
              <a:t>Creative Commons Attribution License</a:t>
            </a:r>
            <a:r>
              <a:rPr lang="es" sz="900">
                <a:solidFill>
                  <a:srgbClr val="FFFFFF"/>
                </a:solidFill>
                <a:latin typeface="Open Sans"/>
                <a:ea typeface="Open Sans"/>
                <a:cs typeface="Open Sans"/>
                <a:sym typeface="Open Sans"/>
              </a:rPr>
              <a:t>. If you use the graphic assets (photos, icons and typographies) included in this Google Slides Templates you must keep the Credits slide or add all attributions in the last slide notes.</a:t>
            </a:r>
            <a:endParaRPr sz="900">
              <a:solidFill>
                <a:srgbClr val="FFFFFF"/>
              </a:solidFill>
              <a:latin typeface="Open Sans"/>
              <a:ea typeface="Open Sans"/>
              <a:cs typeface="Open Sans"/>
              <a:sym typeface="Open Sans"/>
            </a:endParaRPr>
          </a:p>
          <a:p>
            <a:pPr indent="0" lvl="0" marL="0" marR="0" rtl="0" algn="just">
              <a:lnSpc>
                <a:spcPct val="130000"/>
              </a:lnSpc>
              <a:spcBef>
                <a:spcPts val="1000"/>
              </a:spcBef>
              <a:spcAft>
                <a:spcPts val="0"/>
              </a:spcAft>
              <a:buNone/>
            </a:pPr>
            <a:r>
              <a:t/>
            </a:r>
            <a:endParaRPr sz="900">
              <a:solidFill>
                <a:srgbClr val="434343"/>
              </a:solidFill>
              <a:latin typeface="Open Sans"/>
              <a:ea typeface="Open Sans"/>
              <a:cs typeface="Open Sans"/>
              <a:sym typeface="Open Sans"/>
            </a:endParaRPr>
          </a:p>
        </p:txBody>
      </p:sp>
      <p:sp>
        <p:nvSpPr>
          <p:cNvPr id="277" name="Google Shape;277;p30"/>
          <p:cNvSpPr txBox="1"/>
          <p:nvPr/>
        </p:nvSpPr>
        <p:spPr>
          <a:xfrm>
            <a:off x="381069" y="1845748"/>
            <a:ext cx="3292500" cy="5709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1600"/>
              </a:spcAft>
              <a:buNone/>
            </a:pPr>
            <a:r>
              <a:rPr lang="es" sz="2200">
                <a:solidFill>
                  <a:srgbClr val="595959"/>
                </a:solidFill>
                <a:latin typeface="Open Sans"/>
                <a:ea typeface="Open Sans"/>
                <a:cs typeface="Open Sans"/>
                <a:sym typeface="Open Sans"/>
              </a:rPr>
              <a:t>Open in Google Slides</a:t>
            </a:r>
            <a:endParaRPr sz="2200">
              <a:solidFill>
                <a:srgbClr val="595959"/>
              </a:solidFill>
              <a:latin typeface="Open Sans"/>
              <a:ea typeface="Open Sans"/>
              <a:cs typeface="Open Sans"/>
              <a:sym typeface="Open Sans"/>
            </a:endParaRPr>
          </a:p>
        </p:txBody>
      </p:sp>
      <p:sp>
        <p:nvSpPr>
          <p:cNvPr id="278" name="Google Shape;278;p30"/>
          <p:cNvSpPr txBox="1"/>
          <p:nvPr/>
        </p:nvSpPr>
        <p:spPr>
          <a:xfrm>
            <a:off x="4832400" y="1845748"/>
            <a:ext cx="3292500" cy="5709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1600"/>
              </a:spcAft>
              <a:buNone/>
            </a:pPr>
            <a:r>
              <a:rPr lang="es" sz="2200">
                <a:solidFill>
                  <a:srgbClr val="595959"/>
                </a:solidFill>
                <a:latin typeface="Open Sans"/>
                <a:ea typeface="Open Sans"/>
                <a:cs typeface="Open Sans"/>
                <a:sym typeface="Open Sans"/>
              </a:rPr>
              <a:t>Open in PowerPoint®</a:t>
            </a:r>
            <a:endParaRPr sz="2200">
              <a:solidFill>
                <a:srgbClr val="595959"/>
              </a:solidFill>
              <a:latin typeface="Open Sans"/>
              <a:ea typeface="Open Sans"/>
              <a:cs typeface="Open Sans"/>
              <a:sym typeface="Open Sans"/>
            </a:endParaRPr>
          </a:p>
        </p:txBody>
      </p:sp>
      <p:sp>
        <p:nvSpPr>
          <p:cNvPr id="279" name="Google Shape;279;p30"/>
          <p:cNvSpPr txBox="1"/>
          <p:nvPr/>
        </p:nvSpPr>
        <p:spPr>
          <a:xfrm>
            <a:off x="3126175" y="212760"/>
            <a:ext cx="2891700" cy="572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s" sz="3800">
                <a:solidFill>
                  <a:srgbClr val="595959"/>
                </a:solidFill>
                <a:latin typeface="Dosis"/>
                <a:ea typeface="Dosis"/>
                <a:cs typeface="Dosis"/>
                <a:sym typeface="Dosis"/>
              </a:rPr>
              <a:t>Instructions</a:t>
            </a:r>
            <a:endParaRPr b="1" sz="3800">
              <a:solidFill>
                <a:srgbClr val="595959"/>
              </a:solidFill>
              <a:latin typeface="Dosis"/>
              <a:ea typeface="Dosis"/>
              <a:cs typeface="Dosis"/>
              <a:sym typeface="Dosis"/>
            </a:endParaRPr>
          </a:p>
        </p:txBody>
      </p:sp>
      <p:sp>
        <p:nvSpPr>
          <p:cNvPr id="280" name="Google Shape;280;p30"/>
          <p:cNvSpPr txBox="1"/>
          <p:nvPr/>
        </p:nvSpPr>
        <p:spPr>
          <a:xfrm>
            <a:off x="2249850" y="785460"/>
            <a:ext cx="4644300" cy="2448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600"/>
              </a:spcAft>
              <a:buNone/>
            </a:pPr>
            <a:r>
              <a:rPr lang="es" sz="1600">
                <a:solidFill>
                  <a:srgbClr val="595959"/>
                </a:solidFill>
                <a:latin typeface="Open Sans"/>
                <a:ea typeface="Open Sans"/>
                <a:cs typeface="Open Sans"/>
                <a:sym typeface="Open Sans"/>
              </a:rPr>
              <a:t>How to work with this template?</a:t>
            </a:r>
            <a:endParaRPr sz="1600">
              <a:solidFill>
                <a:srgbClr val="595959"/>
              </a:solidFill>
              <a:latin typeface="Open Sans"/>
              <a:ea typeface="Open Sans"/>
              <a:cs typeface="Open Sans"/>
              <a:sym typeface="Open Sans"/>
            </a:endParaRPr>
          </a:p>
        </p:txBody>
      </p:sp>
      <p:sp>
        <p:nvSpPr>
          <p:cNvPr id="281" name="Google Shape;281;p30"/>
          <p:cNvSpPr txBox="1"/>
          <p:nvPr/>
        </p:nvSpPr>
        <p:spPr>
          <a:xfrm>
            <a:off x="378000" y="1186673"/>
            <a:ext cx="8388000" cy="57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s" sz="1200">
                <a:solidFill>
                  <a:srgbClr val="595959"/>
                </a:solidFill>
                <a:latin typeface="Open Sans"/>
                <a:ea typeface="Open Sans"/>
                <a:cs typeface="Open Sans"/>
                <a:sym typeface="Open Sans"/>
              </a:rPr>
              <a:t>Open the presentation from the Google Slides Viewer (gear icon) or press the button below. </a:t>
            </a:r>
            <a:r>
              <a:rPr b="1" lang="es" sz="1200">
                <a:solidFill>
                  <a:srgbClr val="595959"/>
                </a:solidFill>
                <a:latin typeface="Open Sans"/>
                <a:ea typeface="Open Sans"/>
                <a:cs typeface="Open Sans"/>
                <a:sym typeface="Open Sans"/>
              </a:rPr>
              <a:t>In order to be able to edit the presentation in Google Slides, you must own a Google® Account and be logged in.</a:t>
            </a:r>
            <a:endParaRPr i="1" sz="2200">
              <a:solidFill>
                <a:srgbClr val="595959"/>
              </a:solidFill>
              <a:latin typeface="Open Sans"/>
              <a:ea typeface="Open Sans"/>
              <a:cs typeface="Open Sans"/>
              <a:sym typeface="Open Sans"/>
            </a:endParaRPr>
          </a:p>
        </p:txBody>
      </p:sp>
      <p:sp>
        <p:nvSpPr>
          <p:cNvPr id="282" name="Google Shape;282;p30"/>
          <p:cNvSpPr txBox="1"/>
          <p:nvPr/>
        </p:nvSpPr>
        <p:spPr>
          <a:xfrm>
            <a:off x="386837" y="2416648"/>
            <a:ext cx="3999900" cy="15642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s" sz="1200">
                <a:solidFill>
                  <a:srgbClr val="595959"/>
                </a:solidFill>
                <a:latin typeface="Open Sans"/>
                <a:ea typeface="Open Sans"/>
                <a:cs typeface="Open Sans"/>
                <a:sym typeface="Open Sans"/>
              </a:rPr>
              <a:t>Please navigate to the </a:t>
            </a:r>
            <a:r>
              <a:rPr b="1" lang="es" sz="1200">
                <a:solidFill>
                  <a:srgbClr val="595959"/>
                </a:solidFill>
                <a:latin typeface="Open Sans"/>
                <a:ea typeface="Open Sans"/>
                <a:cs typeface="Open Sans"/>
                <a:sym typeface="Open Sans"/>
              </a:rPr>
              <a:t>File</a:t>
            </a:r>
            <a:r>
              <a:rPr lang="es" sz="1200">
                <a:solidFill>
                  <a:srgbClr val="595959"/>
                </a:solidFill>
                <a:latin typeface="Open Sans"/>
                <a:ea typeface="Open Sans"/>
                <a:cs typeface="Open Sans"/>
                <a:sym typeface="Open Sans"/>
              </a:rPr>
              <a:t> menu and select </a:t>
            </a:r>
            <a:r>
              <a:rPr b="1" lang="es" sz="1200">
                <a:solidFill>
                  <a:srgbClr val="595959"/>
                </a:solidFill>
                <a:latin typeface="Open Sans"/>
                <a:ea typeface="Open Sans"/>
                <a:cs typeface="Open Sans"/>
                <a:sym typeface="Open Sans"/>
              </a:rPr>
              <a:t>Make a copy</a:t>
            </a:r>
            <a:r>
              <a:rPr lang="es" sz="1200">
                <a:solidFill>
                  <a:srgbClr val="595959"/>
                </a:solidFill>
                <a:latin typeface="Open Sans"/>
                <a:ea typeface="Open Sans"/>
                <a:cs typeface="Open Sans"/>
                <a:sym typeface="Open Sans"/>
              </a:rPr>
              <a:t>. </a:t>
            </a:r>
            <a:endParaRPr sz="1200">
              <a:solidFill>
                <a:srgbClr val="595959"/>
              </a:solidFill>
              <a:latin typeface="Open Sans"/>
              <a:ea typeface="Open Sans"/>
              <a:cs typeface="Open Sans"/>
              <a:sym typeface="Open Sans"/>
            </a:endParaRPr>
          </a:p>
          <a:p>
            <a:pPr indent="0" lvl="0" marL="0" rtl="0" algn="l">
              <a:lnSpc>
                <a:spcPct val="115000"/>
              </a:lnSpc>
              <a:spcBef>
                <a:spcPts val="1600"/>
              </a:spcBef>
              <a:spcAft>
                <a:spcPts val="0"/>
              </a:spcAft>
              <a:buNone/>
            </a:pPr>
            <a:r>
              <a:rPr lang="es" sz="1200">
                <a:solidFill>
                  <a:srgbClr val="595959"/>
                </a:solidFill>
                <a:latin typeface="Open Sans"/>
                <a:ea typeface="Open Sans"/>
                <a:cs typeface="Open Sans"/>
                <a:sym typeface="Open Sans"/>
              </a:rPr>
              <a:t>A new Google Slides Editor will open with an editable copy of the template. This copy will be created in your Google Drive® account.</a:t>
            </a:r>
            <a:endParaRPr sz="1200">
              <a:solidFill>
                <a:srgbClr val="595959"/>
              </a:solidFill>
              <a:latin typeface="Open Sans"/>
              <a:ea typeface="Open Sans"/>
              <a:cs typeface="Open Sans"/>
              <a:sym typeface="Open Sans"/>
            </a:endParaRPr>
          </a:p>
          <a:p>
            <a:pPr indent="0" lvl="0" marL="0" rtl="0" algn="l">
              <a:lnSpc>
                <a:spcPct val="115000"/>
              </a:lnSpc>
              <a:spcBef>
                <a:spcPts val="1600"/>
              </a:spcBef>
              <a:spcAft>
                <a:spcPts val="1600"/>
              </a:spcAft>
              <a:buNone/>
            </a:pPr>
            <a:r>
              <a:t/>
            </a:r>
            <a:endParaRPr sz="1200">
              <a:solidFill>
                <a:srgbClr val="595959"/>
              </a:solidFill>
              <a:latin typeface="Open Sans"/>
              <a:ea typeface="Open Sans"/>
              <a:cs typeface="Open Sans"/>
              <a:sym typeface="Open Sans"/>
            </a:endParaRPr>
          </a:p>
        </p:txBody>
      </p:sp>
      <p:sp>
        <p:nvSpPr>
          <p:cNvPr id="283" name="Google Shape;283;p30"/>
          <p:cNvSpPr txBox="1"/>
          <p:nvPr/>
        </p:nvSpPr>
        <p:spPr>
          <a:xfrm>
            <a:off x="4832400" y="2416648"/>
            <a:ext cx="3999900" cy="1610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s" sz="1200">
                <a:solidFill>
                  <a:srgbClr val="595959"/>
                </a:solidFill>
                <a:latin typeface="Open Sans"/>
                <a:ea typeface="Open Sans"/>
                <a:cs typeface="Open Sans"/>
                <a:sym typeface="Open Sans"/>
              </a:rPr>
              <a:t>Navigate to the </a:t>
            </a:r>
            <a:r>
              <a:rPr b="1" lang="es" sz="1200">
                <a:solidFill>
                  <a:srgbClr val="595959"/>
                </a:solidFill>
                <a:latin typeface="Open Sans"/>
                <a:ea typeface="Open Sans"/>
                <a:cs typeface="Open Sans"/>
                <a:sym typeface="Open Sans"/>
              </a:rPr>
              <a:t>File</a:t>
            </a:r>
            <a:r>
              <a:rPr lang="es" sz="1200">
                <a:solidFill>
                  <a:srgbClr val="595959"/>
                </a:solidFill>
                <a:latin typeface="Open Sans"/>
                <a:ea typeface="Open Sans"/>
                <a:cs typeface="Open Sans"/>
                <a:sym typeface="Open Sans"/>
              </a:rPr>
              <a:t> menu and select </a:t>
            </a:r>
            <a:r>
              <a:rPr b="1" lang="es" sz="1200">
                <a:solidFill>
                  <a:srgbClr val="595959"/>
                </a:solidFill>
                <a:latin typeface="Open Sans"/>
                <a:ea typeface="Open Sans"/>
                <a:cs typeface="Open Sans"/>
                <a:sym typeface="Open Sans"/>
              </a:rPr>
              <a:t>Download as Microsoft PowerPoint.</a:t>
            </a:r>
            <a:r>
              <a:rPr lang="es" sz="1200">
                <a:solidFill>
                  <a:srgbClr val="595959"/>
                </a:solidFill>
                <a:latin typeface="Open Sans"/>
                <a:ea typeface="Open Sans"/>
                <a:cs typeface="Open Sans"/>
                <a:sym typeface="Open Sans"/>
              </a:rPr>
              <a:t> You will download a .</a:t>
            </a:r>
            <a:r>
              <a:rPr b="1" lang="es" sz="1200">
                <a:solidFill>
                  <a:srgbClr val="595959"/>
                </a:solidFill>
                <a:latin typeface="Open Sans"/>
                <a:ea typeface="Open Sans"/>
                <a:cs typeface="Open Sans"/>
                <a:sym typeface="Open Sans"/>
              </a:rPr>
              <a:t>pptx</a:t>
            </a:r>
            <a:r>
              <a:rPr lang="es" sz="1200">
                <a:solidFill>
                  <a:srgbClr val="595959"/>
                </a:solidFill>
                <a:latin typeface="Open Sans"/>
                <a:ea typeface="Open Sans"/>
                <a:cs typeface="Open Sans"/>
                <a:sym typeface="Open Sans"/>
              </a:rPr>
              <a:t> file that you can open in PowerPoint.</a:t>
            </a:r>
            <a:endParaRPr sz="1200">
              <a:solidFill>
                <a:srgbClr val="595959"/>
              </a:solidFill>
              <a:latin typeface="Open Sans"/>
              <a:ea typeface="Open Sans"/>
              <a:cs typeface="Open Sans"/>
              <a:sym typeface="Open Sans"/>
            </a:endParaRPr>
          </a:p>
          <a:p>
            <a:pPr indent="0" lvl="0" marL="0" rtl="0" algn="l">
              <a:lnSpc>
                <a:spcPct val="115000"/>
              </a:lnSpc>
              <a:spcBef>
                <a:spcPts val="1600"/>
              </a:spcBef>
              <a:spcAft>
                <a:spcPts val="1600"/>
              </a:spcAft>
              <a:buNone/>
            </a:pPr>
            <a:r>
              <a:rPr b="1" lang="es" sz="1200">
                <a:solidFill>
                  <a:srgbClr val="595959"/>
                </a:solidFill>
                <a:latin typeface="Open Sans"/>
                <a:ea typeface="Open Sans"/>
                <a:cs typeface="Open Sans"/>
                <a:sym typeface="Open Sans"/>
              </a:rPr>
              <a:t>Note</a:t>
            </a:r>
            <a:r>
              <a:rPr lang="es" sz="1200">
                <a:solidFill>
                  <a:srgbClr val="595959"/>
                </a:solidFill>
                <a:latin typeface="Open Sans"/>
                <a:ea typeface="Open Sans"/>
                <a:cs typeface="Open Sans"/>
                <a:sym typeface="Open Sans"/>
              </a:rPr>
              <a:t>: You will need to install the fonts used in this presentation. Links to the fonts are provided at the end of this presentation.</a:t>
            </a:r>
            <a:endParaRPr sz="1200">
              <a:solidFill>
                <a:srgbClr val="595959"/>
              </a:solidFill>
              <a:latin typeface="Open Sans"/>
              <a:ea typeface="Open Sans"/>
              <a:cs typeface="Open Sans"/>
              <a:sym typeface="Open Sans"/>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5" name="Shape 65"/>
        <p:cNvGrpSpPr/>
        <p:nvPr/>
      </p:nvGrpSpPr>
      <p:grpSpPr>
        <a:xfrm>
          <a:off x="0" y="0"/>
          <a:ext cx="0" cy="0"/>
          <a:chOff x="0" y="0"/>
          <a:chExt cx="0" cy="0"/>
        </a:xfrm>
      </p:grpSpPr>
      <p:sp>
        <p:nvSpPr>
          <p:cNvPr id="66" name="Google Shape;66;p16"/>
          <p:cNvSpPr txBox="1"/>
          <p:nvPr/>
        </p:nvSpPr>
        <p:spPr>
          <a:xfrm>
            <a:off x="1777475" y="2713566"/>
            <a:ext cx="5499000" cy="16650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lang="es" sz="1000">
                <a:solidFill>
                  <a:srgbClr val="999999"/>
                </a:solidFill>
                <a:latin typeface="Open Sans"/>
                <a:ea typeface="Open Sans"/>
                <a:cs typeface="Open Sans"/>
                <a:sym typeface="Open Sans"/>
              </a:rPr>
              <a:t>Lorem ipsum dolor sit amet, consectetur adipiscing elit. Integer non est in enim placerat varius. Maecenas tempus massa eget ex consequat, ut rhoncus urna dignissim. Nulla et velit vel nulla suscipit ultricies id vitae est. In felis arcu, pellentesque eget pulvinar iaculis, posuere in est.</a:t>
            </a:r>
            <a:endParaRPr sz="1000">
              <a:solidFill>
                <a:srgbClr val="999999"/>
              </a:solidFill>
              <a:latin typeface="Open Sans"/>
              <a:ea typeface="Open Sans"/>
              <a:cs typeface="Open Sans"/>
              <a:sym typeface="Open Sans"/>
            </a:endParaRPr>
          </a:p>
          <a:p>
            <a:pPr indent="0" lvl="0" marL="0" rtl="0" algn="just">
              <a:spcBef>
                <a:spcPts val="0"/>
              </a:spcBef>
              <a:spcAft>
                <a:spcPts val="0"/>
              </a:spcAft>
              <a:buNone/>
            </a:pPr>
            <a:r>
              <a:t/>
            </a:r>
            <a:endParaRPr sz="1000">
              <a:solidFill>
                <a:srgbClr val="999999"/>
              </a:solidFill>
              <a:latin typeface="Open Sans"/>
              <a:ea typeface="Open Sans"/>
              <a:cs typeface="Open Sans"/>
              <a:sym typeface="Open Sans"/>
            </a:endParaRPr>
          </a:p>
          <a:p>
            <a:pPr indent="0" lvl="0" marL="0" rtl="0" algn="just">
              <a:spcBef>
                <a:spcPts val="0"/>
              </a:spcBef>
              <a:spcAft>
                <a:spcPts val="0"/>
              </a:spcAft>
              <a:buClr>
                <a:schemeClr val="dk1"/>
              </a:buClr>
              <a:buSzPts val="1100"/>
              <a:buFont typeface="Arial"/>
              <a:buNone/>
            </a:pPr>
            <a:r>
              <a:rPr lang="es" sz="1000">
                <a:solidFill>
                  <a:srgbClr val="999999"/>
                </a:solidFill>
                <a:latin typeface="Open Sans"/>
                <a:ea typeface="Open Sans"/>
                <a:cs typeface="Open Sans"/>
                <a:sym typeface="Open Sans"/>
              </a:rPr>
              <a:t>Lorem ipsum dolor sit amet, consectetur adipiscing elit. Integer non est in enim placerat varius. Maecenas tempus massa eget ex consequat, ut rhoncus urna dignissim. Nulla et velit vel.</a:t>
            </a:r>
            <a:endParaRPr sz="1000">
              <a:solidFill>
                <a:srgbClr val="999999"/>
              </a:solidFill>
              <a:latin typeface="Open Sans"/>
              <a:ea typeface="Open Sans"/>
              <a:cs typeface="Open Sans"/>
              <a:sym typeface="Open Sans"/>
            </a:endParaRPr>
          </a:p>
          <a:p>
            <a:pPr indent="0" lvl="0" marL="0" rtl="0" algn="just">
              <a:spcBef>
                <a:spcPts val="0"/>
              </a:spcBef>
              <a:spcAft>
                <a:spcPts val="0"/>
              </a:spcAft>
              <a:buNone/>
            </a:pPr>
            <a:r>
              <a:t/>
            </a:r>
            <a:endParaRPr sz="1000">
              <a:solidFill>
                <a:srgbClr val="999999"/>
              </a:solidFill>
              <a:highlight>
                <a:srgbClr val="FFFFFF"/>
              </a:highlight>
              <a:latin typeface="Open Sans"/>
              <a:ea typeface="Open Sans"/>
              <a:cs typeface="Open Sans"/>
              <a:sym typeface="Open Sans"/>
            </a:endParaRPr>
          </a:p>
          <a:p>
            <a:pPr indent="0" lvl="0" marL="0" rtl="0" algn="just">
              <a:spcBef>
                <a:spcPts val="0"/>
              </a:spcBef>
              <a:spcAft>
                <a:spcPts val="0"/>
              </a:spcAft>
              <a:buNone/>
            </a:pPr>
            <a:r>
              <a:t/>
            </a:r>
            <a:endParaRPr sz="1000">
              <a:solidFill>
                <a:srgbClr val="999999"/>
              </a:solidFill>
              <a:latin typeface="Open Sans"/>
              <a:ea typeface="Open Sans"/>
              <a:cs typeface="Open Sans"/>
              <a:sym typeface="Open Sans"/>
            </a:endParaRPr>
          </a:p>
        </p:txBody>
      </p:sp>
      <p:sp>
        <p:nvSpPr>
          <p:cNvPr id="67" name="Google Shape;67;p16"/>
          <p:cNvSpPr txBox="1"/>
          <p:nvPr/>
        </p:nvSpPr>
        <p:spPr>
          <a:xfrm>
            <a:off x="1743275" y="503375"/>
            <a:ext cx="5567400" cy="374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s" sz="3800">
                <a:solidFill>
                  <a:srgbClr val="7F2C4D"/>
                </a:solidFill>
                <a:latin typeface="Dosis"/>
                <a:ea typeface="Dosis"/>
                <a:cs typeface="Dosis"/>
                <a:sym typeface="Dosis"/>
              </a:rPr>
              <a:t>Phasellus placerat</a:t>
            </a:r>
            <a:endParaRPr b="1" sz="3800">
              <a:solidFill>
                <a:srgbClr val="7F2C4D"/>
              </a:solidFill>
              <a:latin typeface="Dosis"/>
              <a:ea typeface="Dosis"/>
              <a:cs typeface="Dosis"/>
              <a:sym typeface="Dosis"/>
            </a:endParaRPr>
          </a:p>
        </p:txBody>
      </p:sp>
      <p:sp>
        <p:nvSpPr>
          <p:cNvPr id="68" name="Google Shape;68;p16"/>
          <p:cNvSpPr txBox="1"/>
          <p:nvPr/>
        </p:nvSpPr>
        <p:spPr>
          <a:xfrm>
            <a:off x="3009683" y="1057983"/>
            <a:ext cx="3034800" cy="1599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600"/>
              </a:spcAft>
              <a:buClr>
                <a:srgbClr val="000000"/>
              </a:buClr>
              <a:buSzPts val="1100"/>
              <a:buFont typeface="Arial"/>
              <a:buNone/>
            </a:pPr>
            <a:r>
              <a:rPr lang="es" sz="1600">
                <a:solidFill>
                  <a:srgbClr val="D9807F"/>
                </a:solidFill>
                <a:latin typeface="Open Sans"/>
                <a:ea typeface="Open Sans"/>
                <a:cs typeface="Open Sans"/>
                <a:sym typeface="Open Sans"/>
              </a:rPr>
              <a:t>In felis arcu, pellentesque eg</a:t>
            </a:r>
            <a:endParaRPr sz="1600">
              <a:solidFill>
                <a:srgbClr val="D9807F"/>
              </a:solidFill>
              <a:latin typeface="Open Sans"/>
              <a:ea typeface="Open Sans"/>
              <a:cs typeface="Open Sans"/>
              <a:sym typeface="Open Sans"/>
            </a:endParaRPr>
          </a:p>
        </p:txBody>
      </p:sp>
      <p:sp>
        <p:nvSpPr>
          <p:cNvPr id="69" name="Google Shape;69;p16"/>
          <p:cNvSpPr txBox="1"/>
          <p:nvPr/>
        </p:nvSpPr>
        <p:spPr>
          <a:xfrm>
            <a:off x="5238178" y="3485165"/>
            <a:ext cx="358500" cy="374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7200">
              <a:solidFill>
                <a:srgbClr val="6AA84F"/>
              </a:solidFill>
            </a:endParaRPr>
          </a:p>
        </p:txBody>
      </p:sp>
      <p:pic>
        <p:nvPicPr>
          <p:cNvPr descr="1474905161_profle.png" id="70" name="Google Shape;70;p16"/>
          <p:cNvPicPr preferRelativeResize="0"/>
          <p:nvPr/>
        </p:nvPicPr>
        <p:blipFill>
          <a:blip r:embed="rId3">
            <a:alphaModFix/>
          </a:blip>
          <a:stretch>
            <a:fillRect/>
          </a:stretch>
        </p:blipFill>
        <p:spPr>
          <a:xfrm>
            <a:off x="4080663" y="1645675"/>
            <a:ext cx="892826" cy="892826"/>
          </a:xfrm>
          <a:prstGeom prst="rect">
            <a:avLst/>
          </a:prstGeom>
          <a:noFill/>
          <a:ln>
            <a:noFill/>
          </a:ln>
        </p:spPr>
      </p:pic>
      <p:sp>
        <p:nvSpPr>
          <p:cNvPr id="71" name="Google Shape;71;p16"/>
          <p:cNvSpPr/>
          <p:nvPr/>
        </p:nvSpPr>
        <p:spPr>
          <a:xfrm>
            <a:off x="8353925" y="219625"/>
            <a:ext cx="478200" cy="478200"/>
          </a:xfrm>
          <a:prstGeom prst="ellips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p16"/>
          <p:cNvSpPr txBox="1"/>
          <p:nvPr/>
        </p:nvSpPr>
        <p:spPr>
          <a:xfrm>
            <a:off x="8398325" y="294775"/>
            <a:ext cx="389400" cy="327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
                <a:solidFill>
                  <a:srgbClr val="9DBDA7"/>
                </a:solidFill>
                <a:latin typeface="Dosis"/>
                <a:ea typeface="Dosis"/>
                <a:cs typeface="Dosis"/>
                <a:sym typeface="Dosis"/>
              </a:rPr>
              <a:t>3</a:t>
            </a:r>
            <a:endParaRPr b="1">
              <a:solidFill>
                <a:srgbClr val="9DBDA7"/>
              </a:solidFill>
              <a:latin typeface="Dosis"/>
              <a:ea typeface="Dosis"/>
              <a:cs typeface="Dosis"/>
              <a:sym typeface="Dosis"/>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6" name="Shape 76"/>
        <p:cNvGrpSpPr/>
        <p:nvPr/>
      </p:nvGrpSpPr>
      <p:grpSpPr>
        <a:xfrm>
          <a:off x="0" y="0"/>
          <a:ext cx="0" cy="0"/>
          <a:chOff x="0" y="0"/>
          <a:chExt cx="0" cy="0"/>
        </a:xfrm>
      </p:grpSpPr>
      <p:sp>
        <p:nvSpPr>
          <p:cNvPr id="77" name="Google Shape;77;p17"/>
          <p:cNvSpPr txBox="1"/>
          <p:nvPr/>
        </p:nvSpPr>
        <p:spPr>
          <a:xfrm>
            <a:off x="2121950" y="539625"/>
            <a:ext cx="4909500" cy="572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s" sz="3800">
                <a:solidFill>
                  <a:srgbClr val="7F2C4D"/>
                </a:solidFill>
                <a:latin typeface="Dosis"/>
                <a:ea typeface="Dosis"/>
                <a:cs typeface="Dosis"/>
                <a:sym typeface="Dosis"/>
              </a:rPr>
              <a:t>Etiam gravida sed</a:t>
            </a:r>
            <a:endParaRPr b="1" sz="3800">
              <a:solidFill>
                <a:srgbClr val="7F2C4D"/>
              </a:solidFill>
              <a:latin typeface="Dosis"/>
              <a:ea typeface="Dosis"/>
              <a:cs typeface="Dosis"/>
              <a:sym typeface="Dosis"/>
            </a:endParaRPr>
          </a:p>
        </p:txBody>
      </p:sp>
      <p:sp>
        <p:nvSpPr>
          <p:cNvPr id="78" name="Google Shape;78;p17"/>
          <p:cNvSpPr txBox="1"/>
          <p:nvPr/>
        </p:nvSpPr>
        <p:spPr>
          <a:xfrm>
            <a:off x="2249850" y="1112325"/>
            <a:ext cx="4644300" cy="2448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600"/>
              </a:spcAft>
              <a:buClr>
                <a:srgbClr val="000000"/>
              </a:buClr>
              <a:buSzPts val="1100"/>
              <a:buFont typeface="Arial"/>
              <a:buNone/>
            </a:pPr>
            <a:r>
              <a:rPr lang="es" sz="1600">
                <a:solidFill>
                  <a:srgbClr val="D9807F"/>
                </a:solidFill>
                <a:latin typeface="Open Sans"/>
                <a:ea typeface="Open Sans"/>
                <a:cs typeface="Open Sans"/>
                <a:sym typeface="Open Sans"/>
              </a:rPr>
              <a:t>Nulla et velit vel nulla</a:t>
            </a:r>
            <a:endParaRPr sz="1600">
              <a:solidFill>
                <a:srgbClr val="D9807F"/>
              </a:solidFill>
              <a:latin typeface="Open Sans"/>
              <a:ea typeface="Open Sans"/>
              <a:cs typeface="Open Sans"/>
              <a:sym typeface="Open Sans"/>
            </a:endParaRPr>
          </a:p>
        </p:txBody>
      </p:sp>
      <p:sp>
        <p:nvSpPr>
          <p:cNvPr id="79" name="Google Shape;79;p17"/>
          <p:cNvSpPr txBox="1"/>
          <p:nvPr/>
        </p:nvSpPr>
        <p:spPr>
          <a:xfrm>
            <a:off x="2042375" y="1810075"/>
            <a:ext cx="5068500" cy="10692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lang="es" sz="1000">
                <a:solidFill>
                  <a:srgbClr val="595959"/>
                </a:solidFill>
                <a:latin typeface="Open Sans"/>
                <a:ea typeface="Open Sans"/>
                <a:cs typeface="Open Sans"/>
                <a:sym typeface="Open Sans"/>
              </a:rPr>
              <a:t>Lorem ipsum dolor sit amet, consectetur adipiscing elit. Integer non est in enim placerat varius. Maecenas tempus massa eget ex consequat, ut rhoncus urna dignissim. Nulla et velit vel nulla suscipit ultricies id vitae est. In felis arcu, pellentesque eget pulvinar iaculis, posuere in est. Etiam gravida sed nisi sed pellentesque. Donec placerat sem nisi, eget tempus arcu iaculis quis. Nulla facilisi. Cras felis turpis, malesuada vitae purus quis, tempus scelerisque nibh. Nulla fermentum turpis et dui elementum ullamcorper. Morbi dapibus velit metus.</a:t>
            </a:r>
            <a:endParaRPr sz="1000">
              <a:solidFill>
                <a:srgbClr val="595959"/>
              </a:solidFill>
              <a:latin typeface="Open Sans"/>
              <a:ea typeface="Open Sans"/>
              <a:cs typeface="Open Sans"/>
              <a:sym typeface="Open Sans"/>
            </a:endParaRPr>
          </a:p>
        </p:txBody>
      </p:sp>
      <p:sp>
        <p:nvSpPr>
          <p:cNvPr id="80" name="Google Shape;80;p17"/>
          <p:cNvSpPr txBox="1"/>
          <p:nvPr/>
        </p:nvSpPr>
        <p:spPr>
          <a:xfrm>
            <a:off x="2042375" y="1570375"/>
            <a:ext cx="1318200" cy="34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s" sz="1600">
                <a:solidFill>
                  <a:srgbClr val="595959"/>
                </a:solidFill>
                <a:latin typeface="Dosis"/>
                <a:ea typeface="Dosis"/>
                <a:cs typeface="Dosis"/>
                <a:sym typeface="Dosis"/>
              </a:rPr>
              <a:t>ANALYSIS</a:t>
            </a:r>
            <a:endParaRPr b="1" sz="1600">
              <a:solidFill>
                <a:srgbClr val="595959"/>
              </a:solidFill>
              <a:latin typeface="Dosis"/>
              <a:ea typeface="Dosis"/>
              <a:cs typeface="Dosis"/>
              <a:sym typeface="Dosis"/>
            </a:endParaRPr>
          </a:p>
        </p:txBody>
      </p:sp>
      <p:grpSp>
        <p:nvGrpSpPr>
          <p:cNvPr id="81" name="Google Shape;81;p17"/>
          <p:cNvGrpSpPr/>
          <p:nvPr/>
        </p:nvGrpSpPr>
        <p:grpSpPr>
          <a:xfrm>
            <a:off x="2121950" y="3388024"/>
            <a:ext cx="1485080" cy="1184327"/>
            <a:chOff x="580350" y="2738128"/>
            <a:chExt cx="1911300" cy="1524622"/>
          </a:xfrm>
        </p:grpSpPr>
        <p:sp>
          <p:nvSpPr>
            <p:cNvPr id="82" name="Google Shape;82;p17"/>
            <p:cNvSpPr/>
            <p:nvPr/>
          </p:nvSpPr>
          <p:spPr>
            <a:xfrm>
              <a:off x="580350" y="2738128"/>
              <a:ext cx="1911300" cy="1324500"/>
            </a:xfrm>
            <a:prstGeom prst="roundRect">
              <a:avLst>
                <a:gd fmla="val 7329" name="adj"/>
              </a:avLst>
            </a:prstGeom>
            <a:solidFill>
              <a:srgbClr val="7F2C4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p17"/>
            <p:cNvSpPr/>
            <p:nvPr/>
          </p:nvSpPr>
          <p:spPr>
            <a:xfrm rot="10800000">
              <a:off x="1425900" y="4062650"/>
              <a:ext cx="220200" cy="200100"/>
            </a:xfrm>
            <a:prstGeom prst="triangle">
              <a:avLst>
                <a:gd fmla="val 50000" name="adj"/>
              </a:avLst>
            </a:prstGeom>
            <a:solidFill>
              <a:srgbClr val="7F2C4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4" name="Google Shape;84;p17"/>
          <p:cNvGrpSpPr/>
          <p:nvPr/>
        </p:nvGrpSpPr>
        <p:grpSpPr>
          <a:xfrm>
            <a:off x="3834087" y="3388024"/>
            <a:ext cx="1485080" cy="1184327"/>
            <a:chOff x="580350" y="2738128"/>
            <a:chExt cx="1911300" cy="1524622"/>
          </a:xfrm>
        </p:grpSpPr>
        <p:sp>
          <p:nvSpPr>
            <p:cNvPr id="85" name="Google Shape;85;p17"/>
            <p:cNvSpPr/>
            <p:nvPr/>
          </p:nvSpPr>
          <p:spPr>
            <a:xfrm>
              <a:off x="580350" y="2738128"/>
              <a:ext cx="1911300" cy="1324500"/>
            </a:xfrm>
            <a:prstGeom prst="roundRect">
              <a:avLst>
                <a:gd fmla="val 7329" name="adj"/>
              </a:avLst>
            </a:prstGeom>
            <a:solidFill>
              <a:srgbClr val="D9807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 name="Google Shape;86;p17"/>
            <p:cNvSpPr/>
            <p:nvPr/>
          </p:nvSpPr>
          <p:spPr>
            <a:xfrm rot="10800000">
              <a:off x="1425900" y="4062650"/>
              <a:ext cx="220200" cy="200100"/>
            </a:xfrm>
            <a:prstGeom prst="triangle">
              <a:avLst>
                <a:gd fmla="val 50000" name="adj"/>
              </a:avLst>
            </a:prstGeom>
            <a:solidFill>
              <a:srgbClr val="D9807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7" name="Google Shape;87;p17"/>
          <p:cNvGrpSpPr/>
          <p:nvPr/>
        </p:nvGrpSpPr>
        <p:grpSpPr>
          <a:xfrm>
            <a:off x="5546237" y="3388024"/>
            <a:ext cx="1485080" cy="1184327"/>
            <a:chOff x="580350" y="2738128"/>
            <a:chExt cx="1911300" cy="1524622"/>
          </a:xfrm>
        </p:grpSpPr>
        <p:sp>
          <p:nvSpPr>
            <p:cNvPr id="88" name="Google Shape;88;p17"/>
            <p:cNvSpPr/>
            <p:nvPr/>
          </p:nvSpPr>
          <p:spPr>
            <a:xfrm>
              <a:off x="580350" y="2738128"/>
              <a:ext cx="1911300" cy="1324500"/>
            </a:xfrm>
            <a:prstGeom prst="roundRect">
              <a:avLst>
                <a:gd fmla="val 7329" name="adj"/>
              </a:avLst>
            </a:prstGeom>
            <a:solidFill>
              <a:srgbClr val="9DBD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p17"/>
            <p:cNvSpPr/>
            <p:nvPr/>
          </p:nvSpPr>
          <p:spPr>
            <a:xfrm rot="10800000">
              <a:off x="1425900" y="4062650"/>
              <a:ext cx="220200" cy="200100"/>
            </a:xfrm>
            <a:prstGeom prst="triangle">
              <a:avLst>
                <a:gd fmla="val 50000" name="adj"/>
              </a:avLst>
            </a:prstGeom>
            <a:solidFill>
              <a:srgbClr val="9DBD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0" name="Google Shape;90;p17"/>
          <p:cNvSpPr txBox="1"/>
          <p:nvPr/>
        </p:nvSpPr>
        <p:spPr>
          <a:xfrm>
            <a:off x="2122025" y="3788938"/>
            <a:ext cx="1485000" cy="382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 sz="800">
                <a:solidFill>
                  <a:srgbClr val="FFFFFF"/>
                </a:solidFill>
                <a:latin typeface="Open Sans"/>
                <a:ea typeface="Open Sans"/>
                <a:cs typeface="Open Sans"/>
                <a:sym typeface="Open Sans"/>
              </a:rPr>
              <a:t>Mauris semper enim non egestas posuere. Curabitur varius neque ac </a:t>
            </a:r>
            <a:endParaRPr sz="800">
              <a:solidFill>
                <a:srgbClr val="FFFFFF"/>
              </a:solidFill>
            </a:endParaRPr>
          </a:p>
        </p:txBody>
      </p:sp>
      <p:sp>
        <p:nvSpPr>
          <p:cNvPr id="91" name="Google Shape;91;p17"/>
          <p:cNvSpPr txBox="1"/>
          <p:nvPr/>
        </p:nvSpPr>
        <p:spPr>
          <a:xfrm>
            <a:off x="3829500" y="3788938"/>
            <a:ext cx="1485000" cy="382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 sz="800">
                <a:solidFill>
                  <a:srgbClr val="FFFFFF"/>
                </a:solidFill>
                <a:latin typeface="Open Sans"/>
                <a:ea typeface="Open Sans"/>
                <a:cs typeface="Open Sans"/>
                <a:sym typeface="Open Sans"/>
              </a:rPr>
              <a:t>Mauris semper enim non egestas posuere. Curabitur varius neque ac </a:t>
            </a:r>
            <a:endParaRPr sz="800">
              <a:solidFill>
                <a:srgbClr val="FFFFFF"/>
              </a:solidFill>
            </a:endParaRPr>
          </a:p>
        </p:txBody>
      </p:sp>
      <p:sp>
        <p:nvSpPr>
          <p:cNvPr id="92" name="Google Shape;92;p17"/>
          <p:cNvSpPr txBox="1"/>
          <p:nvPr/>
        </p:nvSpPr>
        <p:spPr>
          <a:xfrm>
            <a:off x="5546225" y="3788938"/>
            <a:ext cx="1485000" cy="382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 sz="800">
                <a:solidFill>
                  <a:srgbClr val="FFFFFF"/>
                </a:solidFill>
                <a:latin typeface="Open Sans"/>
                <a:ea typeface="Open Sans"/>
                <a:cs typeface="Open Sans"/>
                <a:sym typeface="Open Sans"/>
              </a:rPr>
              <a:t>Mauris semper enim non egestas posuere. Curabitur varius neque ac </a:t>
            </a:r>
            <a:endParaRPr sz="800">
              <a:solidFill>
                <a:srgbClr val="FFFFFF"/>
              </a:solidFill>
            </a:endParaRPr>
          </a:p>
        </p:txBody>
      </p:sp>
      <p:sp>
        <p:nvSpPr>
          <p:cNvPr id="93" name="Google Shape;93;p17"/>
          <p:cNvSpPr txBox="1"/>
          <p:nvPr/>
        </p:nvSpPr>
        <p:spPr>
          <a:xfrm>
            <a:off x="2643475" y="3504125"/>
            <a:ext cx="450900" cy="284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
                <a:solidFill>
                  <a:srgbClr val="D9807F"/>
                </a:solidFill>
                <a:latin typeface="Open Sans"/>
                <a:ea typeface="Open Sans"/>
                <a:cs typeface="Open Sans"/>
                <a:sym typeface="Open Sans"/>
              </a:rPr>
              <a:t>1</a:t>
            </a:r>
            <a:endParaRPr b="1">
              <a:solidFill>
                <a:srgbClr val="D9807F"/>
              </a:solidFill>
              <a:latin typeface="Open Sans"/>
              <a:ea typeface="Open Sans"/>
              <a:cs typeface="Open Sans"/>
              <a:sym typeface="Open Sans"/>
            </a:endParaRPr>
          </a:p>
        </p:txBody>
      </p:sp>
      <p:sp>
        <p:nvSpPr>
          <p:cNvPr id="94" name="Google Shape;94;p17"/>
          <p:cNvSpPr txBox="1"/>
          <p:nvPr/>
        </p:nvSpPr>
        <p:spPr>
          <a:xfrm>
            <a:off x="4351175" y="3504125"/>
            <a:ext cx="450900" cy="284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
                <a:solidFill>
                  <a:srgbClr val="DBA29B"/>
                </a:solidFill>
                <a:latin typeface="Open Sans"/>
                <a:ea typeface="Open Sans"/>
                <a:cs typeface="Open Sans"/>
                <a:sym typeface="Open Sans"/>
              </a:rPr>
              <a:t>2</a:t>
            </a:r>
            <a:endParaRPr b="1">
              <a:solidFill>
                <a:srgbClr val="DBA29B"/>
              </a:solidFill>
              <a:latin typeface="Open Sans"/>
              <a:ea typeface="Open Sans"/>
              <a:cs typeface="Open Sans"/>
              <a:sym typeface="Open Sans"/>
            </a:endParaRPr>
          </a:p>
        </p:txBody>
      </p:sp>
      <p:sp>
        <p:nvSpPr>
          <p:cNvPr id="95" name="Google Shape;95;p17"/>
          <p:cNvSpPr txBox="1"/>
          <p:nvPr/>
        </p:nvSpPr>
        <p:spPr>
          <a:xfrm>
            <a:off x="6058875" y="3504125"/>
            <a:ext cx="450900" cy="284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
                <a:solidFill>
                  <a:srgbClr val="DCDECF"/>
                </a:solidFill>
                <a:latin typeface="Open Sans"/>
                <a:ea typeface="Open Sans"/>
                <a:cs typeface="Open Sans"/>
                <a:sym typeface="Open Sans"/>
              </a:rPr>
              <a:t>3</a:t>
            </a:r>
            <a:endParaRPr b="1">
              <a:solidFill>
                <a:srgbClr val="DCDECF"/>
              </a:solidFill>
              <a:latin typeface="Open Sans"/>
              <a:ea typeface="Open Sans"/>
              <a:cs typeface="Open Sans"/>
              <a:sym typeface="Open Sans"/>
            </a:endParaRPr>
          </a:p>
        </p:txBody>
      </p:sp>
      <p:sp>
        <p:nvSpPr>
          <p:cNvPr id="96" name="Google Shape;96;p17"/>
          <p:cNvSpPr/>
          <p:nvPr/>
        </p:nvSpPr>
        <p:spPr>
          <a:xfrm>
            <a:off x="8353925" y="219625"/>
            <a:ext cx="478200" cy="478200"/>
          </a:xfrm>
          <a:prstGeom prst="ellips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 name="Google Shape;97;p17"/>
          <p:cNvSpPr txBox="1"/>
          <p:nvPr/>
        </p:nvSpPr>
        <p:spPr>
          <a:xfrm>
            <a:off x="8398325" y="294775"/>
            <a:ext cx="389400" cy="327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
                <a:solidFill>
                  <a:srgbClr val="9DBDA7"/>
                </a:solidFill>
                <a:latin typeface="Dosis"/>
                <a:ea typeface="Dosis"/>
                <a:cs typeface="Dosis"/>
                <a:sym typeface="Dosis"/>
              </a:rPr>
              <a:t>4</a:t>
            </a:r>
            <a:endParaRPr b="1">
              <a:solidFill>
                <a:srgbClr val="9DBDA7"/>
              </a:solidFill>
              <a:latin typeface="Dosis"/>
              <a:ea typeface="Dosis"/>
              <a:cs typeface="Dosis"/>
              <a:sym typeface="Dosis"/>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1" name="Shape 101"/>
        <p:cNvGrpSpPr/>
        <p:nvPr/>
      </p:nvGrpSpPr>
      <p:grpSpPr>
        <a:xfrm>
          <a:off x="0" y="0"/>
          <a:ext cx="0" cy="0"/>
          <a:chOff x="0" y="0"/>
          <a:chExt cx="0" cy="0"/>
        </a:xfrm>
      </p:grpSpPr>
      <p:sp>
        <p:nvSpPr>
          <p:cNvPr id="102" name="Google Shape;102;p18"/>
          <p:cNvSpPr txBox="1"/>
          <p:nvPr/>
        </p:nvSpPr>
        <p:spPr>
          <a:xfrm>
            <a:off x="2422625" y="464425"/>
            <a:ext cx="4298700" cy="572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s" sz="3800">
                <a:solidFill>
                  <a:srgbClr val="7F2C4D"/>
                </a:solidFill>
                <a:latin typeface="Dosis"/>
                <a:ea typeface="Dosis"/>
                <a:cs typeface="Dosis"/>
                <a:sym typeface="Dosis"/>
              </a:rPr>
              <a:t>Curabitur ut lacinia</a:t>
            </a:r>
            <a:endParaRPr b="1" sz="3800">
              <a:solidFill>
                <a:srgbClr val="7F2C4D"/>
              </a:solidFill>
              <a:latin typeface="Dosis"/>
              <a:ea typeface="Dosis"/>
              <a:cs typeface="Dosis"/>
              <a:sym typeface="Dosis"/>
            </a:endParaRPr>
          </a:p>
        </p:txBody>
      </p:sp>
      <p:sp>
        <p:nvSpPr>
          <p:cNvPr id="103" name="Google Shape;103;p18"/>
          <p:cNvSpPr txBox="1"/>
          <p:nvPr/>
        </p:nvSpPr>
        <p:spPr>
          <a:xfrm>
            <a:off x="2249850" y="1037125"/>
            <a:ext cx="4644300" cy="2448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Clr>
                <a:schemeClr val="dk1"/>
              </a:buClr>
              <a:buSzPts val="1100"/>
              <a:buFont typeface="Arial"/>
              <a:buNone/>
            </a:pPr>
            <a:r>
              <a:rPr lang="es" sz="1600">
                <a:solidFill>
                  <a:srgbClr val="D9807F"/>
                </a:solidFill>
                <a:latin typeface="Open Sans"/>
                <a:ea typeface="Open Sans"/>
                <a:cs typeface="Open Sans"/>
                <a:sym typeface="Open Sans"/>
              </a:rPr>
              <a:t>In felis arcu, pellentesque eg</a:t>
            </a:r>
            <a:endParaRPr sz="1600">
              <a:solidFill>
                <a:srgbClr val="D9807F"/>
              </a:solidFill>
              <a:latin typeface="Open Sans"/>
              <a:ea typeface="Open Sans"/>
              <a:cs typeface="Open Sans"/>
              <a:sym typeface="Open Sans"/>
            </a:endParaRPr>
          </a:p>
          <a:p>
            <a:pPr indent="0" lvl="0" marL="0" rtl="0" algn="ctr">
              <a:lnSpc>
                <a:spcPct val="115000"/>
              </a:lnSpc>
              <a:spcBef>
                <a:spcPts val="1600"/>
              </a:spcBef>
              <a:spcAft>
                <a:spcPts val="1600"/>
              </a:spcAft>
              <a:buNone/>
            </a:pPr>
            <a:r>
              <a:t/>
            </a:r>
            <a:endParaRPr sz="1600">
              <a:solidFill>
                <a:srgbClr val="595959"/>
              </a:solidFill>
              <a:latin typeface="Open Sans"/>
              <a:ea typeface="Open Sans"/>
              <a:cs typeface="Open Sans"/>
              <a:sym typeface="Open Sans"/>
            </a:endParaRPr>
          </a:p>
        </p:txBody>
      </p:sp>
      <p:sp>
        <p:nvSpPr>
          <p:cNvPr id="104" name="Google Shape;104;p18"/>
          <p:cNvSpPr txBox="1"/>
          <p:nvPr/>
        </p:nvSpPr>
        <p:spPr>
          <a:xfrm>
            <a:off x="1900888" y="1950786"/>
            <a:ext cx="1660500" cy="5214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r>
              <a:rPr lang="es" sz="900">
                <a:solidFill>
                  <a:srgbClr val="595959"/>
                </a:solidFill>
                <a:latin typeface="Open Sans"/>
                <a:ea typeface="Open Sans"/>
                <a:cs typeface="Open Sans"/>
                <a:sym typeface="Open Sans"/>
              </a:rPr>
              <a:t>Lorem ipsum dolor sit  laoreet amet, consectetur adipiscing elit. Integer non </a:t>
            </a:r>
            <a:endParaRPr sz="900">
              <a:solidFill>
                <a:srgbClr val="595959"/>
              </a:solidFill>
            </a:endParaRPr>
          </a:p>
        </p:txBody>
      </p:sp>
      <p:sp>
        <p:nvSpPr>
          <p:cNvPr id="105" name="Google Shape;105;p18"/>
          <p:cNvSpPr txBox="1"/>
          <p:nvPr/>
        </p:nvSpPr>
        <p:spPr>
          <a:xfrm>
            <a:off x="2085038" y="1733611"/>
            <a:ext cx="1476300" cy="3411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r>
              <a:rPr b="1" lang="es" sz="1200">
                <a:solidFill>
                  <a:srgbClr val="595959"/>
                </a:solidFill>
                <a:latin typeface="Dosis"/>
                <a:ea typeface="Dosis"/>
                <a:cs typeface="Dosis"/>
                <a:sym typeface="Dosis"/>
              </a:rPr>
              <a:t>Curabitur ante libero</a:t>
            </a:r>
            <a:endParaRPr b="1" sz="1200">
              <a:solidFill>
                <a:srgbClr val="595959"/>
              </a:solidFill>
              <a:latin typeface="Dosis"/>
              <a:ea typeface="Dosis"/>
              <a:cs typeface="Dosis"/>
              <a:sym typeface="Dosis"/>
            </a:endParaRPr>
          </a:p>
        </p:txBody>
      </p:sp>
      <p:pic>
        <p:nvPicPr>
          <p:cNvPr descr="bag.png" id="106" name="Google Shape;106;p18"/>
          <p:cNvPicPr preferRelativeResize="0"/>
          <p:nvPr/>
        </p:nvPicPr>
        <p:blipFill>
          <a:blip r:embed="rId3">
            <a:alphaModFix/>
          </a:blip>
          <a:stretch>
            <a:fillRect/>
          </a:stretch>
        </p:blipFill>
        <p:spPr>
          <a:xfrm>
            <a:off x="3643313" y="1830686"/>
            <a:ext cx="600500" cy="600500"/>
          </a:xfrm>
          <a:prstGeom prst="rect">
            <a:avLst/>
          </a:prstGeom>
          <a:noFill/>
          <a:ln>
            <a:noFill/>
          </a:ln>
        </p:spPr>
      </p:pic>
      <p:sp>
        <p:nvSpPr>
          <p:cNvPr id="107" name="Google Shape;107;p18"/>
          <p:cNvSpPr txBox="1"/>
          <p:nvPr/>
        </p:nvSpPr>
        <p:spPr>
          <a:xfrm>
            <a:off x="5582613" y="1950786"/>
            <a:ext cx="1660500" cy="52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s" sz="900">
                <a:solidFill>
                  <a:srgbClr val="595959"/>
                </a:solidFill>
                <a:latin typeface="Open Sans"/>
                <a:ea typeface="Open Sans"/>
                <a:cs typeface="Open Sans"/>
                <a:sym typeface="Open Sans"/>
              </a:rPr>
              <a:t>Lorem ipsum dolor sit  laoreet amet, consectetur adipiscing elit. Integer non </a:t>
            </a:r>
            <a:endParaRPr sz="900">
              <a:solidFill>
                <a:srgbClr val="595959"/>
              </a:solidFill>
            </a:endParaRPr>
          </a:p>
        </p:txBody>
      </p:sp>
      <p:sp>
        <p:nvSpPr>
          <p:cNvPr id="108" name="Google Shape;108;p18"/>
          <p:cNvSpPr txBox="1"/>
          <p:nvPr/>
        </p:nvSpPr>
        <p:spPr>
          <a:xfrm>
            <a:off x="5582613" y="1733611"/>
            <a:ext cx="1476300" cy="34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s" sz="1200">
                <a:solidFill>
                  <a:srgbClr val="595959"/>
                </a:solidFill>
                <a:latin typeface="Dosis"/>
                <a:ea typeface="Dosis"/>
                <a:cs typeface="Dosis"/>
                <a:sym typeface="Dosis"/>
              </a:rPr>
              <a:t>Curabitur ante libero</a:t>
            </a:r>
            <a:endParaRPr b="1" sz="1200">
              <a:solidFill>
                <a:srgbClr val="595959"/>
              </a:solidFill>
              <a:latin typeface="Dosis"/>
              <a:ea typeface="Dosis"/>
              <a:cs typeface="Dosis"/>
              <a:sym typeface="Dosis"/>
            </a:endParaRPr>
          </a:p>
        </p:txBody>
      </p:sp>
      <p:sp>
        <p:nvSpPr>
          <p:cNvPr id="109" name="Google Shape;109;p18"/>
          <p:cNvSpPr txBox="1"/>
          <p:nvPr/>
        </p:nvSpPr>
        <p:spPr>
          <a:xfrm>
            <a:off x="1900888" y="2866111"/>
            <a:ext cx="1660500" cy="5214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r>
              <a:rPr lang="es" sz="900">
                <a:solidFill>
                  <a:srgbClr val="595959"/>
                </a:solidFill>
                <a:latin typeface="Open Sans"/>
                <a:ea typeface="Open Sans"/>
                <a:cs typeface="Open Sans"/>
                <a:sym typeface="Open Sans"/>
              </a:rPr>
              <a:t>Lorem ipsum dolor sit  laoreet amet, consectetur adipiscing elit. Integer non </a:t>
            </a:r>
            <a:endParaRPr sz="900">
              <a:solidFill>
                <a:srgbClr val="595959"/>
              </a:solidFill>
            </a:endParaRPr>
          </a:p>
        </p:txBody>
      </p:sp>
      <p:sp>
        <p:nvSpPr>
          <p:cNvPr id="110" name="Google Shape;110;p18"/>
          <p:cNvSpPr txBox="1"/>
          <p:nvPr/>
        </p:nvSpPr>
        <p:spPr>
          <a:xfrm>
            <a:off x="2085038" y="2648936"/>
            <a:ext cx="1476300" cy="3411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r>
              <a:rPr b="1" lang="es" sz="1200">
                <a:solidFill>
                  <a:srgbClr val="595959"/>
                </a:solidFill>
                <a:latin typeface="Dosis"/>
                <a:ea typeface="Dosis"/>
                <a:cs typeface="Dosis"/>
                <a:sym typeface="Dosis"/>
              </a:rPr>
              <a:t>Curabitur ante libero</a:t>
            </a:r>
            <a:endParaRPr b="1" sz="1200">
              <a:solidFill>
                <a:srgbClr val="595959"/>
              </a:solidFill>
              <a:latin typeface="Dosis"/>
              <a:ea typeface="Dosis"/>
              <a:cs typeface="Dosis"/>
              <a:sym typeface="Dosis"/>
            </a:endParaRPr>
          </a:p>
        </p:txBody>
      </p:sp>
      <p:sp>
        <p:nvSpPr>
          <p:cNvPr id="111" name="Google Shape;111;p18"/>
          <p:cNvSpPr txBox="1"/>
          <p:nvPr/>
        </p:nvSpPr>
        <p:spPr>
          <a:xfrm>
            <a:off x="5582613" y="2866111"/>
            <a:ext cx="1660500" cy="52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s" sz="900">
                <a:solidFill>
                  <a:srgbClr val="595959"/>
                </a:solidFill>
                <a:latin typeface="Open Sans"/>
                <a:ea typeface="Open Sans"/>
                <a:cs typeface="Open Sans"/>
                <a:sym typeface="Open Sans"/>
              </a:rPr>
              <a:t>Lorem ipsum dolor sit  laoreet amet, consectetur adipiscing elit. Integer non </a:t>
            </a:r>
            <a:endParaRPr sz="900">
              <a:solidFill>
                <a:srgbClr val="595959"/>
              </a:solidFill>
            </a:endParaRPr>
          </a:p>
        </p:txBody>
      </p:sp>
      <p:sp>
        <p:nvSpPr>
          <p:cNvPr id="112" name="Google Shape;112;p18"/>
          <p:cNvSpPr txBox="1"/>
          <p:nvPr/>
        </p:nvSpPr>
        <p:spPr>
          <a:xfrm>
            <a:off x="5582613" y="2648936"/>
            <a:ext cx="1476300" cy="34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s" sz="1200">
                <a:solidFill>
                  <a:srgbClr val="595959"/>
                </a:solidFill>
                <a:latin typeface="Dosis"/>
                <a:ea typeface="Dosis"/>
                <a:cs typeface="Dosis"/>
                <a:sym typeface="Dosis"/>
              </a:rPr>
              <a:t>Curabitur ante libero</a:t>
            </a:r>
            <a:endParaRPr b="1" sz="1200">
              <a:solidFill>
                <a:srgbClr val="595959"/>
              </a:solidFill>
              <a:latin typeface="Dosis"/>
              <a:ea typeface="Dosis"/>
              <a:cs typeface="Dosis"/>
              <a:sym typeface="Dosis"/>
            </a:endParaRPr>
          </a:p>
        </p:txBody>
      </p:sp>
      <p:sp>
        <p:nvSpPr>
          <p:cNvPr id="113" name="Google Shape;113;p18"/>
          <p:cNvSpPr txBox="1"/>
          <p:nvPr/>
        </p:nvSpPr>
        <p:spPr>
          <a:xfrm>
            <a:off x="1900888" y="3822436"/>
            <a:ext cx="1660500" cy="5214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r>
              <a:rPr lang="es" sz="900">
                <a:solidFill>
                  <a:srgbClr val="595959"/>
                </a:solidFill>
                <a:latin typeface="Open Sans"/>
                <a:ea typeface="Open Sans"/>
                <a:cs typeface="Open Sans"/>
                <a:sym typeface="Open Sans"/>
              </a:rPr>
              <a:t>Lorem ipsum dolor sit  laoreet amet, consectetur adipiscing elit. Integer non </a:t>
            </a:r>
            <a:endParaRPr sz="900">
              <a:solidFill>
                <a:srgbClr val="595959"/>
              </a:solidFill>
            </a:endParaRPr>
          </a:p>
        </p:txBody>
      </p:sp>
      <p:sp>
        <p:nvSpPr>
          <p:cNvPr id="114" name="Google Shape;114;p18"/>
          <p:cNvSpPr txBox="1"/>
          <p:nvPr/>
        </p:nvSpPr>
        <p:spPr>
          <a:xfrm>
            <a:off x="2085038" y="3605261"/>
            <a:ext cx="1476300" cy="3411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r>
              <a:rPr b="1" lang="es" sz="1200">
                <a:solidFill>
                  <a:srgbClr val="595959"/>
                </a:solidFill>
                <a:latin typeface="Dosis"/>
                <a:ea typeface="Dosis"/>
                <a:cs typeface="Dosis"/>
                <a:sym typeface="Dosis"/>
              </a:rPr>
              <a:t>Curabitur ante libero</a:t>
            </a:r>
            <a:endParaRPr b="1" sz="1200">
              <a:solidFill>
                <a:srgbClr val="595959"/>
              </a:solidFill>
              <a:latin typeface="Dosis"/>
              <a:ea typeface="Dosis"/>
              <a:cs typeface="Dosis"/>
              <a:sym typeface="Dosis"/>
            </a:endParaRPr>
          </a:p>
        </p:txBody>
      </p:sp>
      <p:sp>
        <p:nvSpPr>
          <p:cNvPr id="115" name="Google Shape;115;p18"/>
          <p:cNvSpPr txBox="1"/>
          <p:nvPr/>
        </p:nvSpPr>
        <p:spPr>
          <a:xfrm>
            <a:off x="5582613" y="3822436"/>
            <a:ext cx="1660500" cy="52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s" sz="900">
                <a:solidFill>
                  <a:srgbClr val="595959"/>
                </a:solidFill>
                <a:latin typeface="Open Sans"/>
                <a:ea typeface="Open Sans"/>
                <a:cs typeface="Open Sans"/>
                <a:sym typeface="Open Sans"/>
              </a:rPr>
              <a:t>Lorem ipsum dolor sit  laoreet amet, consectetur adipiscing elit. Integer non </a:t>
            </a:r>
            <a:endParaRPr sz="900">
              <a:solidFill>
                <a:srgbClr val="595959"/>
              </a:solidFill>
            </a:endParaRPr>
          </a:p>
        </p:txBody>
      </p:sp>
      <p:sp>
        <p:nvSpPr>
          <p:cNvPr id="116" name="Google Shape;116;p18"/>
          <p:cNvSpPr txBox="1"/>
          <p:nvPr/>
        </p:nvSpPr>
        <p:spPr>
          <a:xfrm>
            <a:off x="5582613" y="3605261"/>
            <a:ext cx="1476300" cy="34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s" sz="1200">
                <a:solidFill>
                  <a:srgbClr val="595959"/>
                </a:solidFill>
                <a:latin typeface="Dosis"/>
                <a:ea typeface="Dosis"/>
                <a:cs typeface="Dosis"/>
                <a:sym typeface="Dosis"/>
              </a:rPr>
              <a:t>Curabitur ante libero</a:t>
            </a:r>
            <a:endParaRPr b="1" sz="1200">
              <a:solidFill>
                <a:srgbClr val="595959"/>
              </a:solidFill>
              <a:latin typeface="Dosis"/>
              <a:ea typeface="Dosis"/>
              <a:cs typeface="Dosis"/>
              <a:sym typeface="Dosis"/>
            </a:endParaRPr>
          </a:p>
        </p:txBody>
      </p:sp>
      <p:pic>
        <p:nvPicPr>
          <p:cNvPr descr="briefcase.png" id="117" name="Google Shape;117;p18"/>
          <p:cNvPicPr preferRelativeResize="0"/>
          <p:nvPr/>
        </p:nvPicPr>
        <p:blipFill>
          <a:blip r:embed="rId4">
            <a:alphaModFix/>
          </a:blip>
          <a:stretch>
            <a:fillRect/>
          </a:stretch>
        </p:blipFill>
        <p:spPr>
          <a:xfrm>
            <a:off x="3643325" y="2766500"/>
            <a:ext cx="600500" cy="600500"/>
          </a:xfrm>
          <a:prstGeom prst="rect">
            <a:avLst/>
          </a:prstGeom>
          <a:noFill/>
          <a:ln>
            <a:noFill/>
          </a:ln>
        </p:spPr>
      </p:pic>
      <p:pic>
        <p:nvPicPr>
          <p:cNvPr descr="crown.png" id="118" name="Google Shape;118;p18"/>
          <p:cNvPicPr preferRelativeResize="0"/>
          <p:nvPr/>
        </p:nvPicPr>
        <p:blipFill>
          <a:blip r:embed="rId5">
            <a:alphaModFix/>
          </a:blip>
          <a:stretch>
            <a:fillRect/>
          </a:stretch>
        </p:blipFill>
        <p:spPr>
          <a:xfrm>
            <a:off x="3643325" y="3702316"/>
            <a:ext cx="600500" cy="600500"/>
          </a:xfrm>
          <a:prstGeom prst="rect">
            <a:avLst/>
          </a:prstGeom>
          <a:noFill/>
          <a:ln>
            <a:noFill/>
          </a:ln>
        </p:spPr>
      </p:pic>
      <p:pic>
        <p:nvPicPr>
          <p:cNvPr descr="id-card.png" id="119" name="Google Shape;119;p18"/>
          <p:cNvPicPr preferRelativeResize="0"/>
          <p:nvPr/>
        </p:nvPicPr>
        <p:blipFill>
          <a:blip r:embed="rId6">
            <a:alphaModFix/>
          </a:blip>
          <a:stretch>
            <a:fillRect/>
          </a:stretch>
        </p:blipFill>
        <p:spPr>
          <a:xfrm>
            <a:off x="4934294" y="1830675"/>
            <a:ext cx="600500" cy="600500"/>
          </a:xfrm>
          <a:prstGeom prst="rect">
            <a:avLst/>
          </a:prstGeom>
          <a:noFill/>
          <a:ln>
            <a:noFill/>
          </a:ln>
        </p:spPr>
      </p:pic>
      <p:pic>
        <p:nvPicPr>
          <p:cNvPr descr="camera.png" id="120" name="Google Shape;120;p18"/>
          <p:cNvPicPr preferRelativeResize="0"/>
          <p:nvPr/>
        </p:nvPicPr>
        <p:blipFill>
          <a:blip r:embed="rId7">
            <a:alphaModFix/>
          </a:blip>
          <a:stretch>
            <a:fillRect/>
          </a:stretch>
        </p:blipFill>
        <p:spPr>
          <a:xfrm>
            <a:off x="4934298" y="2766497"/>
            <a:ext cx="600500" cy="600500"/>
          </a:xfrm>
          <a:prstGeom prst="rect">
            <a:avLst/>
          </a:prstGeom>
          <a:noFill/>
          <a:ln>
            <a:noFill/>
          </a:ln>
        </p:spPr>
      </p:pic>
      <p:pic>
        <p:nvPicPr>
          <p:cNvPr descr="bulb.png" id="121" name="Google Shape;121;p18"/>
          <p:cNvPicPr preferRelativeResize="0"/>
          <p:nvPr/>
        </p:nvPicPr>
        <p:blipFill>
          <a:blip r:embed="rId8">
            <a:alphaModFix/>
          </a:blip>
          <a:stretch>
            <a:fillRect/>
          </a:stretch>
        </p:blipFill>
        <p:spPr>
          <a:xfrm>
            <a:off x="4934301" y="3702328"/>
            <a:ext cx="600500" cy="600516"/>
          </a:xfrm>
          <a:prstGeom prst="rect">
            <a:avLst/>
          </a:prstGeom>
          <a:noFill/>
          <a:ln>
            <a:noFill/>
          </a:ln>
        </p:spPr>
      </p:pic>
      <p:sp>
        <p:nvSpPr>
          <p:cNvPr id="122" name="Google Shape;122;p18"/>
          <p:cNvSpPr/>
          <p:nvPr/>
        </p:nvSpPr>
        <p:spPr>
          <a:xfrm>
            <a:off x="8353925" y="219625"/>
            <a:ext cx="478200" cy="478200"/>
          </a:xfrm>
          <a:prstGeom prst="ellips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p18"/>
          <p:cNvSpPr txBox="1"/>
          <p:nvPr/>
        </p:nvSpPr>
        <p:spPr>
          <a:xfrm>
            <a:off x="8398325" y="294775"/>
            <a:ext cx="389400" cy="327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
                <a:solidFill>
                  <a:srgbClr val="9DBDA7"/>
                </a:solidFill>
                <a:latin typeface="Dosis"/>
                <a:ea typeface="Dosis"/>
                <a:cs typeface="Dosis"/>
                <a:sym typeface="Dosis"/>
              </a:rPr>
              <a:t>5</a:t>
            </a:r>
            <a:endParaRPr b="1">
              <a:solidFill>
                <a:srgbClr val="9DBDA7"/>
              </a:solidFill>
              <a:latin typeface="Dosis"/>
              <a:ea typeface="Dosis"/>
              <a:cs typeface="Dosis"/>
              <a:sym typeface="Dosis"/>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7" name="Shape 127"/>
        <p:cNvGrpSpPr/>
        <p:nvPr/>
      </p:nvGrpSpPr>
      <p:grpSpPr>
        <a:xfrm>
          <a:off x="0" y="0"/>
          <a:ext cx="0" cy="0"/>
          <a:chOff x="0" y="0"/>
          <a:chExt cx="0" cy="0"/>
        </a:xfrm>
      </p:grpSpPr>
      <p:sp>
        <p:nvSpPr>
          <p:cNvPr id="128" name="Google Shape;128;p19"/>
          <p:cNvSpPr txBox="1"/>
          <p:nvPr/>
        </p:nvSpPr>
        <p:spPr>
          <a:xfrm>
            <a:off x="2094750" y="472225"/>
            <a:ext cx="4954500" cy="572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s" sz="3800">
                <a:solidFill>
                  <a:srgbClr val="7F2C4D"/>
                </a:solidFill>
                <a:latin typeface="Dosis"/>
                <a:ea typeface="Dosis"/>
                <a:cs typeface="Dosis"/>
                <a:sym typeface="Dosis"/>
              </a:rPr>
              <a:t>Donec aliquet et ligula</a:t>
            </a:r>
            <a:endParaRPr b="1" sz="3800">
              <a:solidFill>
                <a:srgbClr val="7F2C4D"/>
              </a:solidFill>
              <a:latin typeface="Dosis"/>
              <a:ea typeface="Dosis"/>
              <a:cs typeface="Dosis"/>
              <a:sym typeface="Dosis"/>
            </a:endParaRPr>
          </a:p>
        </p:txBody>
      </p:sp>
      <p:sp>
        <p:nvSpPr>
          <p:cNvPr id="129" name="Google Shape;129;p19"/>
          <p:cNvSpPr txBox="1"/>
          <p:nvPr/>
        </p:nvSpPr>
        <p:spPr>
          <a:xfrm>
            <a:off x="2249850" y="1044925"/>
            <a:ext cx="4644300" cy="2448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600"/>
              </a:spcAft>
              <a:buNone/>
            </a:pPr>
            <a:r>
              <a:rPr lang="es" sz="1600">
                <a:solidFill>
                  <a:srgbClr val="D9807F"/>
                </a:solidFill>
                <a:latin typeface="Open Sans"/>
                <a:ea typeface="Open Sans"/>
                <a:cs typeface="Open Sans"/>
                <a:sym typeface="Open Sans"/>
              </a:rPr>
              <a:t>Praesent morbi pharetra</a:t>
            </a:r>
            <a:endParaRPr sz="1600">
              <a:solidFill>
                <a:srgbClr val="D9807F"/>
              </a:solidFill>
              <a:latin typeface="Open Sans"/>
              <a:ea typeface="Open Sans"/>
              <a:cs typeface="Open Sans"/>
              <a:sym typeface="Open Sans"/>
            </a:endParaRPr>
          </a:p>
        </p:txBody>
      </p:sp>
      <p:sp>
        <p:nvSpPr>
          <p:cNvPr id="130" name="Google Shape;130;p19"/>
          <p:cNvSpPr txBox="1"/>
          <p:nvPr/>
        </p:nvSpPr>
        <p:spPr>
          <a:xfrm>
            <a:off x="1967225" y="1686229"/>
            <a:ext cx="5211900" cy="2739900"/>
          </a:xfrm>
          <a:prstGeom prst="rect">
            <a:avLst/>
          </a:prstGeom>
          <a:noFill/>
          <a:ln>
            <a:noFill/>
          </a:ln>
        </p:spPr>
        <p:txBody>
          <a:bodyPr anchorCtr="0" anchor="t" bIns="91425" lIns="91425" spcFirstLastPara="1" rIns="91425" wrap="square" tIns="91425">
            <a:noAutofit/>
          </a:bodyPr>
          <a:lstStyle/>
          <a:p>
            <a:pPr indent="0" lvl="0" marL="0" rtl="0" algn="just">
              <a:lnSpc>
                <a:spcPct val="142857"/>
              </a:lnSpc>
              <a:spcBef>
                <a:spcPts val="0"/>
              </a:spcBef>
              <a:spcAft>
                <a:spcPts val="0"/>
              </a:spcAft>
              <a:buNone/>
            </a:pPr>
            <a:r>
              <a:rPr lang="es" sz="1000">
                <a:solidFill>
                  <a:srgbClr val="595959"/>
                </a:solidFill>
                <a:latin typeface="Open Sans"/>
                <a:ea typeface="Open Sans"/>
                <a:cs typeface="Open Sans"/>
                <a:sym typeface="Open Sans"/>
              </a:rPr>
              <a:t>Lorem ipsum dolor sit amet, consectetur adipiscing elit. Aenean nec cursus arcu, fringilla porttitor est. Vestibulum quis erat non velit mollis pretium ut non erat. Praesent metus quam, porta non nunc a, semper sagittis risus. Etiam sagittis maximus interdum. c vitae eleifend. Donec nibh enim, volutpat sit amet interdum non, eleifend in neque. Sed vel tincidunt metus, a volutpat orci.</a:t>
            </a:r>
            <a:endParaRPr sz="1000">
              <a:solidFill>
                <a:srgbClr val="595959"/>
              </a:solidFill>
              <a:latin typeface="Open Sans"/>
              <a:ea typeface="Open Sans"/>
              <a:cs typeface="Open Sans"/>
              <a:sym typeface="Open Sans"/>
            </a:endParaRPr>
          </a:p>
          <a:p>
            <a:pPr indent="0" lvl="0" marL="0" rtl="0" algn="just">
              <a:lnSpc>
                <a:spcPct val="142857"/>
              </a:lnSpc>
              <a:spcBef>
                <a:spcPts val="1100"/>
              </a:spcBef>
              <a:spcAft>
                <a:spcPts val="1100"/>
              </a:spcAft>
              <a:buNone/>
            </a:pPr>
            <a:r>
              <a:rPr lang="es" sz="1000">
                <a:solidFill>
                  <a:srgbClr val="595959"/>
                </a:solidFill>
                <a:latin typeface="Open Sans"/>
                <a:ea typeface="Open Sans"/>
                <a:cs typeface="Open Sans"/>
                <a:sym typeface="Open Sans"/>
              </a:rPr>
              <a:t>Vestibulum ante ipsum primis in faucibus orci luctus et ultrices posuere cubilia Curae; Morbi pharetra nibh eu est posuere gravida ut vel felis. Praesent mollis dui quis eros varius, auctor maximus tortor congue. </a:t>
            </a:r>
            <a:endParaRPr sz="1100">
              <a:solidFill>
                <a:srgbClr val="595959"/>
              </a:solidFill>
              <a:latin typeface="Open Sans"/>
              <a:ea typeface="Open Sans"/>
              <a:cs typeface="Open Sans"/>
              <a:sym typeface="Open Sans"/>
            </a:endParaRPr>
          </a:p>
        </p:txBody>
      </p:sp>
      <p:pic>
        <p:nvPicPr>
          <p:cNvPr descr="store.png" id="131" name="Google Shape;131;p19"/>
          <p:cNvPicPr preferRelativeResize="0"/>
          <p:nvPr/>
        </p:nvPicPr>
        <p:blipFill>
          <a:blip r:embed="rId3">
            <a:alphaModFix/>
          </a:blip>
          <a:stretch>
            <a:fillRect/>
          </a:stretch>
        </p:blipFill>
        <p:spPr>
          <a:xfrm>
            <a:off x="4324225" y="4054100"/>
            <a:ext cx="497900" cy="497900"/>
          </a:xfrm>
          <a:prstGeom prst="rect">
            <a:avLst/>
          </a:prstGeom>
          <a:noFill/>
          <a:ln>
            <a:noFill/>
          </a:ln>
        </p:spPr>
      </p:pic>
      <p:sp>
        <p:nvSpPr>
          <p:cNvPr id="132" name="Google Shape;132;p19"/>
          <p:cNvSpPr/>
          <p:nvPr/>
        </p:nvSpPr>
        <p:spPr>
          <a:xfrm>
            <a:off x="8353925" y="219625"/>
            <a:ext cx="478200" cy="478200"/>
          </a:xfrm>
          <a:prstGeom prst="ellips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p19"/>
          <p:cNvSpPr txBox="1"/>
          <p:nvPr/>
        </p:nvSpPr>
        <p:spPr>
          <a:xfrm>
            <a:off x="8398325" y="294775"/>
            <a:ext cx="389400" cy="327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
                <a:solidFill>
                  <a:srgbClr val="9DBDA7"/>
                </a:solidFill>
                <a:latin typeface="Dosis"/>
                <a:ea typeface="Dosis"/>
                <a:cs typeface="Dosis"/>
                <a:sym typeface="Dosis"/>
              </a:rPr>
              <a:t>6</a:t>
            </a:r>
            <a:endParaRPr b="1">
              <a:solidFill>
                <a:srgbClr val="9DBDA7"/>
              </a:solidFill>
              <a:latin typeface="Dosis"/>
              <a:ea typeface="Dosis"/>
              <a:cs typeface="Dosis"/>
              <a:sym typeface="Dosis"/>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7" name="Shape 137"/>
        <p:cNvGrpSpPr/>
        <p:nvPr/>
      </p:nvGrpSpPr>
      <p:grpSpPr>
        <a:xfrm>
          <a:off x="0" y="0"/>
          <a:ext cx="0" cy="0"/>
          <a:chOff x="0" y="0"/>
          <a:chExt cx="0" cy="0"/>
        </a:xfrm>
      </p:grpSpPr>
      <p:sp>
        <p:nvSpPr>
          <p:cNvPr id="138" name="Google Shape;138;p20"/>
          <p:cNvSpPr txBox="1"/>
          <p:nvPr/>
        </p:nvSpPr>
        <p:spPr>
          <a:xfrm>
            <a:off x="2204025" y="472225"/>
            <a:ext cx="4735800" cy="572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s" sz="3800">
                <a:solidFill>
                  <a:srgbClr val="7F2C4D"/>
                </a:solidFill>
                <a:latin typeface="Dosis"/>
                <a:ea typeface="Dosis"/>
                <a:cs typeface="Dosis"/>
                <a:sym typeface="Dosis"/>
              </a:rPr>
              <a:t>Donec aliquet et ligula</a:t>
            </a:r>
            <a:endParaRPr b="1" sz="3800">
              <a:solidFill>
                <a:srgbClr val="7F2C4D"/>
              </a:solidFill>
              <a:latin typeface="Dosis"/>
              <a:ea typeface="Dosis"/>
              <a:cs typeface="Dosis"/>
              <a:sym typeface="Dosis"/>
            </a:endParaRPr>
          </a:p>
        </p:txBody>
      </p:sp>
      <p:sp>
        <p:nvSpPr>
          <p:cNvPr id="139" name="Google Shape;139;p20"/>
          <p:cNvSpPr txBox="1"/>
          <p:nvPr/>
        </p:nvSpPr>
        <p:spPr>
          <a:xfrm>
            <a:off x="2249850" y="1044925"/>
            <a:ext cx="4644300" cy="2448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600"/>
              </a:spcAft>
              <a:buNone/>
            </a:pPr>
            <a:r>
              <a:rPr lang="es" sz="1600">
                <a:solidFill>
                  <a:srgbClr val="D9807F"/>
                </a:solidFill>
                <a:latin typeface="Open Sans"/>
                <a:ea typeface="Open Sans"/>
                <a:cs typeface="Open Sans"/>
                <a:sym typeface="Open Sans"/>
              </a:rPr>
              <a:t>Praesent morbi pharetra</a:t>
            </a:r>
            <a:endParaRPr sz="1600">
              <a:solidFill>
                <a:srgbClr val="D9807F"/>
              </a:solidFill>
              <a:latin typeface="Open Sans"/>
              <a:ea typeface="Open Sans"/>
              <a:cs typeface="Open Sans"/>
              <a:sym typeface="Open Sans"/>
            </a:endParaRPr>
          </a:p>
        </p:txBody>
      </p:sp>
      <p:sp>
        <p:nvSpPr>
          <p:cNvPr id="140" name="Google Shape;140;p20"/>
          <p:cNvSpPr/>
          <p:nvPr/>
        </p:nvSpPr>
        <p:spPr>
          <a:xfrm>
            <a:off x="1707650" y="1707650"/>
            <a:ext cx="2841600" cy="10587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p20"/>
          <p:cNvSpPr/>
          <p:nvPr/>
        </p:nvSpPr>
        <p:spPr>
          <a:xfrm>
            <a:off x="4549199" y="1707650"/>
            <a:ext cx="2841600" cy="1058700"/>
          </a:xfrm>
          <a:prstGeom prst="rect">
            <a:avLst/>
          </a:prstGeom>
          <a:solidFill>
            <a:srgbClr val="7F2C4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p20"/>
          <p:cNvSpPr/>
          <p:nvPr/>
        </p:nvSpPr>
        <p:spPr>
          <a:xfrm>
            <a:off x="1707650" y="2766350"/>
            <a:ext cx="2841600" cy="1058700"/>
          </a:xfrm>
          <a:prstGeom prst="rect">
            <a:avLst/>
          </a:prstGeom>
          <a:solidFill>
            <a:srgbClr val="7F2C4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p20"/>
          <p:cNvSpPr/>
          <p:nvPr/>
        </p:nvSpPr>
        <p:spPr>
          <a:xfrm>
            <a:off x="4549199" y="2766350"/>
            <a:ext cx="2841600" cy="10587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p20"/>
          <p:cNvSpPr txBox="1"/>
          <p:nvPr/>
        </p:nvSpPr>
        <p:spPr>
          <a:xfrm>
            <a:off x="4749300" y="2137747"/>
            <a:ext cx="2470800" cy="43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s" sz="900">
                <a:solidFill>
                  <a:srgbClr val="FFFFFF"/>
                </a:solidFill>
                <a:latin typeface="Open Sans"/>
                <a:ea typeface="Open Sans"/>
                <a:cs typeface="Open Sans"/>
                <a:sym typeface="Open Sans"/>
              </a:rPr>
              <a:t>Lorem ipsum dolor sit amet, consectetur adipiscing elit. Aliquam libero tortor, viverra eu rhoncus quis, vehicula ac lorem. Quisque vulputate lectus nibh, sed dictum </a:t>
            </a:r>
            <a:endParaRPr sz="900">
              <a:solidFill>
                <a:srgbClr val="FFFFFF"/>
              </a:solidFill>
            </a:endParaRPr>
          </a:p>
        </p:txBody>
      </p:sp>
      <p:sp>
        <p:nvSpPr>
          <p:cNvPr id="145" name="Google Shape;145;p20"/>
          <p:cNvSpPr txBox="1"/>
          <p:nvPr/>
        </p:nvSpPr>
        <p:spPr>
          <a:xfrm>
            <a:off x="4749288" y="1799405"/>
            <a:ext cx="1476300" cy="34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s" sz="1200">
                <a:solidFill>
                  <a:srgbClr val="FFFFFF"/>
                </a:solidFill>
                <a:latin typeface="Dosis"/>
                <a:ea typeface="Dosis"/>
                <a:cs typeface="Dosis"/>
                <a:sym typeface="Dosis"/>
              </a:rPr>
              <a:t>Curabitur ante libero</a:t>
            </a:r>
            <a:endParaRPr b="1" sz="1200">
              <a:solidFill>
                <a:srgbClr val="FFFFFF"/>
              </a:solidFill>
              <a:latin typeface="Dosis"/>
              <a:ea typeface="Dosis"/>
              <a:cs typeface="Dosis"/>
              <a:sym typeface="Dosis"/>
            </a:endParaRPr>
          </a:p>
        </p:txBody>
      </p:sp>
      <p:sp>
        <p:nvSpPr>
          <p:cNvPr id="146" name="Google Shape;146;p20"/>
          <p:cNvSpPr txBox="1"/>
          <p:nvPr/>
        </p:nvSpPr>
        <p:spPr>
          <a:xfrm>
            <a:off x="1893050" y="3193026"/>
            <a:ext cx="2470800" cy="43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s" sz="900">
                <a:solidFill>
                  <a:srgbClr val="FFFFFF"/>
                </a:solidFill>
                <a:latin typeface="Open Sans"/>
                <a:ea typeface="Open Sans"/>
                <a:cs typeface="Open Sans"/>
                <a:sym typeface="Open Sans"/>
              </a:rPr>
              <a:t>Lorem ipsum dolor sit amet, consectetur adipiscing elit. Aliquam libero tortor, viverra eu rhoncus quis, vehicula ac lorem. Quisque vulputate lectus nibh, sed dictum </a:t>
            </a:r>
            <a:endParaRPr sz="900">
              <a:solidFill>
                <a:srgbClr val="FFFFFF"/>
              </a:solidFill>
            </a:endParaRPr>
          </a:p>
        </p:txBody>
      </p:sp>
      <p:sp>
        <p:nvSpPr>
          <p:cNvPr id="147" name="Google Shape;147;p20"/>
          <p:cNvSpPr txBox="1"/>
          <p:nvPr/>
        </p:nvSpPr>
        <p:spPr>
          <a:xfrm>
            <a:off x="1893038" y="2854684"/>
            <a:ext cx="1476300" cy="34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s" sz="1200">
                <a:solidFill>
                  <a:srgbClr val="FFFFFF"/>
                </a:solidFill>
                <a:latin typeface="Dosis"/>
                <a:ea typeface="Dosis"/>
                <a:cs typeface="Dosis"/>
                <a:sym typeface="Dosis"/>
              </a:rPr>
              <a:t>Curabitur ante libero</a:t>
            </a:r>
            <a:endParaRPr b="1" sz="1200">
              <a:solidFill>
                <a:srgbClr val="FFFFFF"/>
              </a:solidFill>
              <a:latin typeface="Dosis"/>
              <a:ea typeface="Dosis"/>
              <a:cs typeface="Dosis"/>
              <a:sym typeface="Dosis"/>
            </a:endParaRPr>
          </a:p>
        </p:txBody>
      </p:sp>
      <p:pic>
        <p:nvPicPr>
          <p:cNvPr descr="302H (1).jpg" id="148" name="Google Shape;148;p20"/>
          <p:cNvPicPr preferRelativeResize="0"/>
          <p:nvPr/>
        </p:nvPicPr>
        <p:blipFill rotWithShape="1">
          <a:blip r:embed="rId3">
            <a:alphaModFix/>
          </a:blip>
          <a:srcRect b="25105" l="0" r="1951" t="20139"/>
          <a:stretch/>
        </p:blipFill>
        <p:spPr>
          <a:xfrm>
            <a:off x="1707650" y="1707650"/>
            <a:ext cx="2841599" cy="1058700"/>
          </a:xfrm>
          <a:prstGeom prst="rect">
            <a:avLst/>
          </a:prstGeom>
          <a:noFill/>
          <a:ln>
            <a:noFill/>
          </a:ln>
        </p:spPr>
      </p:pic>
      <p:pic>
        <p:nvPicPr>
          <p:cNvPr descr="291H (1).jpg" id="149" name="Google Shape;149;p20"/>
          <p:cNvPicPr preferRelativeResize="0"/>
          <p:nvPr/>
        </p:nvPicPr>
        <p:blipFill rotWithShape="1">
          <a:blip r:embed="rId4">
            <a:alphaModFix/>
          </a:blip>
          <a:srcRect b="27670" l="0" r="0" t="11069"/>
          <a:stretch/>
        </p:blipFill>
        <p:spPr>
          <a:xfrm>
            <a:off x="4550225" y="2766350"/>
            <a:ext cx="2868949" cy="1058700"/>
          </a:xfrm>
          <a:prstGeom prst="rect">
            <a:avLst/>
          </a:prstGeom>
          <a:noFill/>
          <a:ln>
            <a:noFill/>
          </a:ln>
        </p:spPr>
      </p:pic>
      <p:pic>
        <p:nvPicPr>
          <p:cNvPr descr="camera.png" id="150" name="Google Shape;150;p20"/>
          <p:cNvPicPr preferRelativeResize="0"/>
          <p:nvPr/>
        </p:nvPicPr>
        <p:blipFill>
          <a:blip r:embed="rId5">
            <a:alphaModFix/>
          </a:blip>
          <a:stretch>
            <a:fillRect/>
          </a:stretch>
        </p:blipFill>
        <p:spPr>
          <a:xfrm>
            <a:off x="4323050" y="4054100"/>
            <a:ext cx="497900" cy="497900"/>
          </a:xfrm>
          <a:prstGeom prst="rect">
            <a:avLst/>
          </a:prstGeom>
          <a:noFill/>
          <a:ln>
            <a:noFill/>
          </a:ln>
        </p:spPr>
      </p:pic>
      <p:sp>
        <p:nvSpPr>
          <p:cNvPr id="151" name="Google Shape;151;p20"/>
          <p:cNvSpPr/>
          <p:nvPr/>
        </p:nvSpPr>
        <p:spPr>
          <a:xfrm>
            <a:off x="8353925" y="219625"/>
            <a:ext cx="478200" cy="478200"/>
          </a:xfrm>
          <a:prstGeom prst="ellips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p20"/>
          <p:cNvSpPr txBox="1"/>
          <p:nvPr/>
        </p:nvSpPr>
        <p:spPr>
          <a:xfrm>
            <a:off x="8398325" y="294775"/>
            <a:ext cx="389400" cy="327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
                <a:solidFill>
                  <a:srgbClr val="9DBDA7"/>
                </a:solidFill>
                <a:latin typeface="Dosis"/>
                <a:ea typeface="Dosis"/>
                <a:cs typeface="Dosis"/>
                <a:sym typeface="Dosis"/>
              </a:rPr>
              <a:t>7</a:t>
            </a:r>
            <a:endParaRPr b="1">
              <a:solidFill>
                <a:srgbClr val="9DBDA7"/>
              </a:solidFill>
              <a:latin typeface="Dosis"/>
              <a:ea typeface="Dosis"/>
              <a:cs typeface="Dosis"/>
              <a:sym typeface="Dosis"/>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6" name="Shape 156"/>
        <p:cNvGrpSpPr/>
        <p:nvPr/>
      </p:nvGrpSpPr>
      <p:grpSpPr>
        <a:xfrm>
          <a:off x="0" y="0"/>
          <a:ext cx="0" cy="0"/>
          <a:chOff x="0" y="0"/>
          <a:chExt cx="0" cy="0"/>
        </a:xfrm>
      </p:grpSpPr>
      <p:sp>
        <p:nvSpPr>
          <p:cNvPr id="157" name="Google Shape;157;p21"/>
          <p:cNvSpPr txBox="1"/>
          <p:nvPr/>
        </p:nvSpPr>
        <p:spPr>
          <a:xfrm>
            <a:off x="4832400" y="1631700"/>
            <a:ext cx="2230500" cy="2850300"/>
          </a:xfrm>
          <a:prstGeom prst="rect">
            <a:avLst/>
          </a:prstGeom>
          <a:noFill/>
          <a:ln>
            <a:noFill/>
          </a:ln>
        </p:spPr>
        <p:txBody>
          <a:bodyPr anchorCtr="0" anchor="t" bIns="91425" lIns="91425" spcFirstLastPara="1" rIns="91425" wrap="square" tIns="91425">
            <a:noAutofit/>
          </a:bodyPr>
          <a:lstStyle/>
          <a:p>
            <a:pPr indent="0" lvl="0" marL="0" rtl="0" algn="just">
              <a:lnSpc>
                <a:spcPct val="142857"/>
              </a:lnSpc>
              <a:spcBef>
                <a:spcPts val="0"/>
              </a:spcBef>
              <a:spcAft>
                <a:spcPts val="1100"/>
              </a:spcAft>
              <a:buNone/>
            </a:pPr>
            <a:r>
              <a:rPr lang="es" sz="1050">
                <a:solidFill>
                  <a:srgbClr val="595959"/>
                </a:solidFill>
                <a:latin typeface="Open Sans"/>
                <a:ea typeface="Open Sans"/>
                <a:cs typeface="Open Sans"/>
                <a:sym typeface="Open Sans"/>
              </a:rPr>
              <a:t>Lorem ipsum dolor sit amet, consectetur adipiscing elit. Aenean nec cursus arcu, fringilla porttitor est. Vestibulum quis erat non velit mollis pretium ut non erat. Praesent metus quam, porta non nunc a, semper sagittis risus. Etiam sagittis maximus interdum. </a:t>
            </a:r>
            <a:endParaRPr>
              <a:solidFill>
                <a:srgbClr val="595959"/>
              </a:solidFill>
              <a:latin typeface="Open Sans"/>
              <a:ea typeface="Open Sans"/>
              <a:cs typeface="Open Sans"/>
              <a:sym typeface="Open Sans"/>
            </a:endParaRPr>
          </a:p>
        </p:txBody>
      </p:sp>
      <p:sp>
        <p:nvSpPr>
          <p:cNvPr id="158" name="Google Shape;158;p21"/>
          <p:cNvSpPr txBox="1"/>
          <p:nvPr/>
        </p:nvSpPr>
        <p:spPr>
          <a:xfrm>
            <a:off x="2042375" y="1631700"/>
            <a:ext cx="2269200" cy="2338200"/>
          </a:xfrm>
          <a:prstGeom prst="rect">
            <a:avLst/>
          </a:prstGeom>
          <a:noFill/>
          <a:ln>
            <a:noFill/>
          </a:ln>
        </p:spPr>
        <p:txBody>
          <a:bodyPr anchorCtr="0" anchor="t" bIns="91425" lIns="91425" spcFirstLastPara="1" rIns="91425" wrap="square" tIns="91425">
            <a:noAutofit/>
          </a:bodyPr>
          <a:lstStyle/>
          <a:p>
            <a:pPr indent="0" lvl="0" marL="0" rtl="0" algn="just">
              <a:lnSpc>
                <a:spcPct val="142857"/>
              </a:lnSpc>
              <a:spcBef>
                <a:spcPts val="0"/>
              </a:spcBef>
              <a:spcAft>
                <a:spcPts val="1100"/>
              </a:spcAft>
              <a:buNone/>
            </a:pPr>
            <a:r>
              <a:rPr lang="es" sz="1050">
                <a:solidFill>
                  <a:srgbClr val="595959"/>
                </a:solidFill>
                <a:latin typeface="Open Sans"/>
                <a:ea typeface="Open Sans"/>
                <a:cs typeface="Open Sans"/>
                <a:sym typeface="Open Sans"/>
              </a:rPr>
              <a:t>Lorem ipsum dolor sit amet, consectetur adipiscing elit. Aenean nec cursus arcu, fringilla porttitor est. Vestibulum quis erat non velit mollis pretium ut non erat. Praesent metus quam, porta non nunc a, semper sagittis risus. Etiam sagittis maximus interdum. </a:t>
            </a:r>
            <a:endParaRPr>
              <a:solidFill>
                <a:srgbClr val="595959"/>
              </a:solidFill>
              <a:latin typeface="Open Sans"/>
              <a:ea typeface="Open Sans"/>
              <a:cs typeface="Open Sans"/>
              <a:sym typeface="Open Sans"/>
            </a:endParaRPr>
          </a:p>
        </p:txBody>
      </p:sp>
      <p:sp>
        <p:nvSpPr>
          <p:cNvPr id="159" name="Google Shape;159;p21"/>
          <p:cNvSpPr txBox="1"/>
          <p:nvPr/>
        </p:nvSpPr>
        <p:spPr>
          <a:xfrm>
            <a:off x="2811950" y="464425"/>
            <a:ext cx="3520200" cy="572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Clr>
                <a:srgbClr val="000000"/>
              </a:buClr>
              <a:buSzPts val="1100"/>
              <a:buFont typeface="Arial"/>
              <a:buNone/>
            </a:pPr>
            <a:r>
              <a:rPr b="1" lang="es" sz="3800">
                <a:solidFill>
                  <a:srgbClr val="7F2C4D"/>
                </a:solidFill>
                <a:latin typeface="Dosis"/>
                <a:ea typeface="Dosis"/>
                <a:cs typeface="Dosis"/>
                <a:sym typeface="Dosis"/>
              </a:rPr>
              <a:t>Vestibulum quis</a:t>
            </a:r>
            <a:endParaRPr b="1" sz="3800">
              <a:solidFill>
                <a:srgbClr val="7F2C4D"/>
              </a:solidFill>
              <a:latin typeface="Dosis"/>
              <a:ea typeface="Dosis"/>
              <a:cs typeface="Dosis"/>
              <a:sym typeface="Dosis"/>
            </a:endParaRPr>
          </a:p>
        </p:txBody>
      </p:sp>
      <p:sp>
        <p:nvSpPr>
          <p:cNvPr id="160" name="Google Shape;160;p21"/>
          <p:cNvSpPr txBox="1"/>
          <p:nvPr/>
        </p:nvSpPr>
        <p:spPr>
          <a:xfrm>
            <a:off x="2249850" y="1037125"/>
            <a:ext cx="4644300" cy="2448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lang="es" sz="1600">
                <a:solidFill>
                  <a:srgbClr val="D9807F"/>
                </a:solidFill>
                <a:latin typeface="Open Sans"/>
                <a:ea typeface="Open Sans"/>
                <a:cs typeface="Open Sans"/>
                <a:sym typeface="Open Sans"/>
              </a:rPr>
              <a:t>In felis arcu, pellentesque eg</a:t>
            </a:r>
            <a:endParaRPr sz="1600">
              <a:solidFill>
                <a:srgbClr val="D9807F"/>
              </a:solidFill>
              <a:latin typeface="Open Sans"/>
              <a:ea typeface="Open Sans"/>
              <a:cs typeface="Open Sans"/>
              <a:sym typeface="Open Sans"/>
            </a:endParaRPr>
          </a:p>
          <a:p>
            <a:pPr indent="0" lvl="0" marL="0" rtl="0" algn="ctr">
              <a:lnSpc>
                <a:spcPct val="115000"/>
              </a:lnSpc>
              <a:spcBef>
                <a:spcPts val="1600"/>
              </a:spcBef>
              <a:spcAft>
                <a:spcPts val="1600"/>
              </a:spcAft>
              <a:buNone/>
            </a:pPr>
            <a:r>
              <a:t/>
            </a:r>
            <a:endParaRPr sz="1600">
              <a:solidFill>
                <a:srgbClr val="595959"/>
              </a:solidFill>
              <a:latin typeface="Open Sans"/>
              <a:ea typeface="Open Sans"/>
              <a:cs typeface="Open Sans"/>
              <a:sym typeface="Open Sans"/>
            </a:endParaRPr>
          </a:p>
        </p:txBody>
      </p:sp>
      <p:pic>
        <p:nvPicPr>
          <p:cNvPr descr="test.png" id="161" name="Google Shape;161;p21"/>
          <p:cNvPicPr preferRelativeResize="0"/>
          <p:nvPr/>
        </p:nvPicPr>
        <p:blipFill>
          <a:blip r:embed="rId3">
            <a:alphaModFix/>
          </a:blip>
          <a:stretch>
            <a:fillRect/>
          </a:stretch>
        </p:blipFill>
        <p:spPr>
          <a:xfrm>
            <a:off x="4342025" y="4073075"/>
            <a:ext cx="459950" cy="459950"/>
          </a:xfrm>
          <a:prstGeom prst="rect">
            <a:avLst/>
          </a:prstGeom>
          <a:noFill/>
          <a:ln>
            <a:noFill/>
          </a:ln>
        </p:spPr>
      </p:pic>
      <p:sp>
        <p:nvSpPr>
          <p:cNvPr id="162" name="Google Shape;162;p21"/>
          <p:cNvSpPr/>
          <p:nvPr/>
        </p:nvSpPr>
        <p:spPr>
          <a:xfrm>
            <a:off x="8353925" y="219625"/>
            <a:ext cx="478200" cy="478200"/>
          </a:xfrm>
          <a:prstGeom prst="ellips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p21"/>
          <p:cNvSpPr txBox="1"/>
          <p:nvPr/>
        </p:nvSpPr>
        <p:spPr>
          <a:xfrm>
            <a:off x="8398325" y="294775"/>
            <a:ext cx="389400" cy="327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
                <a:solidFill>
                  <a:srgbClr val="9DBDA7"/>
                </a:solidFill>
                <a:latin typeface="Dosis"/>
                <a:ea typeface="Dosis"/>
                <a:cs typeface="Dosis"/>
                <a:sym typeface="Dosis"/>
              </a:rPr>
              <a:t>8</a:t>
            </a:r>
            <a:endParaRPr b="1">
              <a:solidFill>
                <a:srgbClr val="9DBDA7"/>
              </a:solidFill>
              <a:latin typeface="Dosis"/>
              <a:ea typeface="Dosis"/>
              <a:cs typeface="Dosis"/>
              <a:sym typeface="Dosis"/>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7" name="Shape 167"/>
        <p:cNvGrpSpPr/>
        <p:nvPr/>
      </p:nvGrpSpPr>
      <p:grpSpPr>
        <a:xfrm>
          <a:off x="0" y="0"/>
          <a:ext cx="0" cy="0"/>
          <a:chOff x="0" y="0"/>
          <a:chExt cx="0" cy="0"/>
        </a:xfrm>
      </p:grpSpPr>
      <p:sp>
        <p:nvSpPr>
          <p:cNvPr id="168" name="Google Shape;168;p22"/>
          <p:cNvSpPr txBox="1"/>
          <p:nvPr/>
        </p:nvSpPr>
        <p:spPr>
          <a:xfrm>
            <a:off x="2042375" y="1631700"/>
            <a:ext cx="1530000" cy="2338200"/>
          </a:xfrm>
          <a:prstGeom prst="rect">
            <a:avLst/>
          </a:prstGeom>
          <a:noFill/>
          <a:ln>
            <a:noFill/>
          </a:ln>
        </p:spPr>
        <p:txBody>
          <a:bodyPr anchorCtr="0" anchor="t" bIns="91425" lIns="91425" spcFirstLastPara="1" rIns="91425" wrap="square" tIns="91425">
            <a:noAutofit/>
          </a:bodyPr>
          <a:lstStyle/>
          <a:p>
            <a:pPr indent="0" lvl="0" marL="0" rtl="0" algn="just">
              <a:lnSpc>
                <a:spcPct val="142857"/>
              </a:lnSpc>
              <a:spcBef>
                <a:spcPts val="0"/>
              </a:spcBef>
              <a:spcAft>
                <a:spcPts val="1100"/>
              </a:spcAft>
              <a:buNone/>
            </a:pPr>
            <a:r>
              <a:rPr lang="es" sz="800">
                <a:solidFill>
                  <a:srgbClr val="595959"/>
                </a:solidFill>
                <a:latin typeface="Open Sans"/>
                <a:ea typeface="Open Sans"/>
                <a:cs typeface="Open Sans"/>
                <a:sym typeface="Open Sans"/>
              </a:rPr>
              <a:t>Lorem ipsum dolor sit amet, consectetur adipiscing elit. Integer non est in enim placerat varius. Maecenas tempus massa eget ex consequat, ut rhoncus urna dignissim. Nulla et velit vel nulla suscipit ultricies id vitae est. In felis arcu, pellentesque eget pulvinar iaculis, posuere in est. Etiam gravida sed nisi sed pellentesque. </a:t>
            </a:r>
            <a:endParaRPr sz="800">
              <a:solidFill>
                <a:srgbClr val="595959"/>
              </a:solidFill>
              <a:latin typeface="Open Sans"/>
              <a:ea typeface="Open Sans"/>
              <a:cs typeface="Open Sans"/>
              <a:sym typeface="Open Sans"/>
            </a:endParaRPr>
          </a:p>
        </p:txBody>
      </p:sp>
      <p:sp>
        <p:nvSpPr>
          <p:cNvPr id="169" name="Google Shape;169;p22"/>
          <p:cNvSpPr txBox="1"/>
          <p:nvPr/>
        </p:nvSpPr>
        <p:spPr>
          <a:xfrm>
            <a:off x="2634375" y="464425"/>
            <a:ext cx="3875400" cy="572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s" sz="3800">
                <a:solidFill>
                  <a:srgbClr val="7F2C4D"/>
                </a:solidFill>
                <a:latin typeface="Dosis"/>
                <a:ea typeface="Dosis"/>
                <a:cs typeface="Dosis"/>
                <a:sym typeface="Dosis"/>
              </a:rPr>
              <a:t>Vestibulum quis</a:t>
            </a:r>
            <a:endParaRPr b="1" sz="3800">
              <a:solidFill>
                <a:srgbClr val="7F2C4D"/>
              </a:solidFill>
              <a:latin typeface="Dosis"/>
              <a:ea typeface="Dosis"/>
              <a:cs typeface="Dosis"/>
              <a:sym typeface="Dosis"/>
            </a:endParaRPr>
          </a:p>
        </p:txBody>
      </p:sp>
      <p:sp>
        <p:nvSpPr>
          <p:cNvPr id="170" name="Google Shape;170;p22"/>
          <p:cNvSpPr txBox="1"/>
          <p:nvPr/>
        </p:nvSpPr>
        <p:spPr>
          <a:xfrm>
            <a:off x="2249850" y="1037125"/>
            <a:ext cx="4644300" cy="2448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lang="es" sz="1600">
                <a:solidFill>
                  <a:srgbClr val="D9807F"/>
                </a:solidFill>
                <a:latin typeface="Open Sans"/>
                <a:ea typeface="Open Sans"/>
                <a:cs typeface="Open Sans"/>
                <a:sym typeface="Open Sans"/>
              </a:rPr>
              <a:t>In felis arcu, pellentesque eg</a:t>
            </a:r>
            <a:endParaRPr sz="1600">
              <a:solidFill>
                <a:srgbClr val="D9807F"/>
              </a:solidFill>
              <a:latin typeface="Open Sans"/>
              <a:ea typeface="Open Sans"/>
              <a:cs typeface="Open Sans"/>
              <a:sym typeface="Open Sans"/>
            </a:endParaRPr>
          </a:p>
          <a:p>
            <a:pPr indent="0" lvl="0" marL="0" rtl="0" algn="ctr">
              <a:lnSpc>
                <a:spcPct val="115000"/>
              </a:lnSpc>
              <a:spcBef>
                <a:spcPts val="1600"/>
              </a:spcBef>
              <a:spcAft>
                <a:spcPts val="1600"/>
              </a:spcAft>
              <a:buNone/>
            </a:pPr>
            <a:r>
              <a:t/>
            </a:r>
            <a:endParaRPr sz="1600">
              <a:solidFill>
                <a:srgbClr val="595959"/>
              </a:solidFill>
              <a:latin typeface="Open Sans"/>
              <a:ea typeface="Open Sans"/>
              <a:cs typeface="Open Sans"/>
              <a:sym typeface="Open Sans"/>
            </a:endParaRPr>
          </a:p>
        </p:txBody>
      </p:sp>
      <p:pic>
        <p:nvPicPr>
          <p:cNvPr descr="test.png" id="171" name="Google Shape;171;p22"/>
          <p:cNvPicPr preferRelativeResize="0"/>
          <p:nvPr/>
        </p:nvPicPr>
        <p:blipFill>
          <a:blip r:embed="rId3">
            <a:alphaModFix/>
          </a:blip>
          <a:stretch>
            <a:fillRect/>
          </a:stretch>
        </p:blipFill>
        <p:spPr>
          <a:xfrm>
            <a:off x="4342025" y="4073075"/>
            <a:ext cx="459950" cy="459950"/>
          </a:xfrm>
          <a:prstGeom prst="rect">
            <a:avLst/>
          </a:prstGeom>
          <a:noFill/>
          <a:ln>
            <a:noFill/>
          </a:ln>
        </p:spPr>
      </p:pic>
      <p:sp>
        <p:nvSpPr>
          <p:cNvPr id="172" name="Google Shape;172;p22"/>
          <p:cNvSpPr/>
          <p:nvPr/>
        </p:nvSpPr>
        <p:spPr>
          <a:xfrm>
            <a:off x="8353925" y="219625"/>
            <a:ext cx="478200" cy="478200"/>
          </a:xfrm>
          <a:prstGeom prst="ellips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p22"/>
          <p:cNvSpPr txBox="1"/>
          <p:nvPr/>
        </p:nvSpPr>
        <p:spPr>
          <a:xfrm>
            <a:off x="8398325" y="294775"/>
            <a:ext cx="389400" cy="327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
                <a:solidFill>
                  <a:srgbClr val="9DBDA7"/>
                </a:solidFill>
                <a:latin typeface="Dosis"/>
                <a:ea typeface="Dosis"/>
                <a:cs typeface="Dosis"/>
                <a:sym typeface="Dosis"/>
              </a:rPr>
              <a:t>9</a:t>
            </a:r>
            <a:endParaRPr b="1">
              <a:solidFill>
                <a:srgbClr val="9DBDA7"/>
              </a:solidFill>
              <a:latin typeface="Dosis"/>
              <a:ea typeface="Dosis"/>
              <a:cs typeface="Dosis"/>
              <a:sym typeface="Dosis"/>
            </a:endParaRPr>
          </a:p>
        </p:txBody>
      </p:sp>
      <p:sp>
        <p:nvSpPr>
          <p:cNvPr id="174" name="Google Shape;174;p22"/>
          <p:cNvSpPr txBox="1"/>
          <p:nvPr/>
        </p:nvSpPr>
        <p:spPr>
          <a:xfrm>
            <a:off x="3807075" y="1631700"/>
            <a:ext cx="1530000" cy="2338200"/>
          </a:xfrm>
          <a:prstGeom prst="rect">
            <a:avLst/>
          </a:prstGeom>
          <a:noFill/>
          <a:ln>
            <a:noFill/>
          </a:ln>
        </p:spPr>
        <p:txBody>
          <a:bodyPr anchorCtr="0" anchor="t" bIns="91425" lIns="91425" spcFirstLastPara="1" rIns="91425" wrap="square" tIns="91425">
            <a:noAutofit/>
          </a:bodyPr>
          <a:lstStyle/>
          <a:p>
            <a:pPr indent="0" lvl="0" marL="0" rtl="0" algn="just">
              <a:lnSpc>
                <a:spcPct val="142857"/>
              </a:lnSpc>
              <a:spcBef>
                <a:spcPts val="0"/>
              </a:spcBef>
              <a:spcAft>
                <a:spcPts val="1100"/>
              </a:spcAft>
              <a:buNone/>
            </a:pPr>
            <a:r>
              <a:rPr lang="es" sz="800">
                <a:solidFill>
                  <a:srgbClr val="595959"/>
                </a:solidFill>
                <a:latin typeface="Open Sans"/>
                <a:ea typeface="Open Sans"/>
                <a:cs typeface="Open Sans"/>
                <a:sym typeface="Open Sans"/>
              </a:rPr>
              <a:t>Lorem ipsum dolor sit amet, consectetur adipiscing elit. Integer non est in enim placerat varius. Maecenas tempus massa eget ex consequat, ut rhoncus urna dignissim. Nulla et velit vel nulla suscipit ultricies id vitae est. In felis arcu, pellentesque eget pulvinar iaculis, posuere in est. Etiam gravida sed nisi sed pellentesque. </a:t>
            </a:r>
            <a:endParaRPr sz="800">
              <a:solidFill>
                <a:srgbClr val="595959"/>
              </a:solidFill>
              <a:latin typeface="Open Sans"/>
              <a:ea typeface="Open Sans"/>
              <a:cs typeface="Open Sans"/>
              <a:sym typeface="Open Sans"/>
            </a:endParaRPr>
          </a:p>
        </p:txBody>
      </p:sp>
      <p:sp>
        <p:nvSpPr>
          <p:cNvPr id="175" name="Google Shape;175;p22"/>
          <p:cNvSpPr txBox="1"/>
          <p:nvPr/>
        </p:nvSpPr>
        <p:spPr>
          <a:xfrm>
            <a:off x="5571775" y="1631700"/>
            <a:ext cx="1530000" cy="2338200"/>
          </a:xfrm>
          <a:prstGeom prst="rect">
            <a:avLst/>
          </a:prstGeom>
          <a:noFill/>
          <a:ln>
            <a:noFill/>
          </a:ln>
        </p:spPr>
        <p:txBody>
          <a:bodyPr anchorCtr="0" anchor="t" bIns="91425" lIns="91425" spcFirstLastPara="1" rIns="91425" wrap="square" tIns="91425">
            <a:noAutofit/>
          </a:bodyPr>
          <a:lstStyle/>
          <a:p>
            <a:pPr indent="0" lvl="0" marL="0" rtl="0" algn="just">
              <a:lnSpc>
                <a:spcPct val="142857"/>
              </a:lnSpc>
              <a:spcBef>
                <a:spcPts val="0"/>
              </a:spcBef>
              <a:spcAft>
                <a:spcPts val="1100"/>
              </a:spcAft>
              <a:buNone/>
            </a:pPr>
            <a:r>
              <a:rPr lang="es" sz="800">
                <a:solidFill>
                  <a:srgbClr val="595959"/>
                </a:solidFill>
                <a:latin typeface="Open Sans"/>
                <a:ea typeface="Open Sans"/>
                <a:cs typeface="Open Sans"/>
                <a:sym typeface="Open Sans"/>
              </a:rPr>
              <a:t>Lorem ipsum dolor sit amet, consectetur adipiscing elit. Integer non est in enim placerat varius. Maecenas tempus massa eget ex consequat, ut rhoncus urna dignissim. Nulla et velit vel nulla suscipit ultricies id vitae est. In felis arcu, pellentesque eget pulvinar iaculis, posuere in est. Etiam gravida sed nisi sed pellentesque. </a:t>
            </a:r>
            <a:endParaRPr sz="800">
              <a:solidFill>
                <a:srgbClr val="595959"/>
              </a:solidFill>
              <a:latin typeface="Open Sans"/>
              <a:ea typeface="Open Sans"/>
              <a:cs typeface="Open Sans"/>
              <a:sym typeface="Open Sans"/>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9" name="Shape 179"/>
        <p:cNvGrpSpPr/>
        <p:nvPr/>
      </p:nvGrpSpPr>
      <p:grpSpPr>
        <a:xfrm>
          <a:off x="0" y="0"/>
          <a:ext cx="0" cy="0"/>
          <a:chOff x="0" y="0"/>
          <a:chExt cx="0" cy="0"/>
        </a:xfrm>
      </p:grpSpPr>
      <p:sp>
        <p:nvSpPr>
          <p:cNvPr id="180" name="Google Shape;180;p23"/>
          <p:cNvSpPr/>
          <p:nvPr/>
        </p:nvSpPr>
        <p:spPr>
          <a:xfrm>
            <a:off x="1700850" y="2479525"/>
            <a:ext cx="5690100" cy="2226900"/>
          </a:xfrm>
          <a:prstGeom prst="rect">
            <a:avLst/>
          </a:prstGeom>
          <a:solidFill>
            <a:srgbClr val="7F2C4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samsung-galaxy.png" id="181" name="Google Shape;181;p23"/>
          <p:cNvPicPr preferRelativeResize="0"/>
          <p:nvPr/>
        </p:nvPicPr>
        <p:blipFill>
          <a:blip r:embed="rId3">
            <a:alphaModFix/>
          </a:blip>
          <a:stretch>
            <a:fillRect/>
          </a:stretch>
        </p:blipFill>
        <p:spPr>
          <a:xfrm>
            <a:off x="1420800" y="889662"/>
            <a:ext cx="3300349" cy="3309524"/>
          </a:xfrm>
          <a:prstGeom prst="rect">
            <a:avLst/>
          </a:prstGeom>
          <a:noFill/>
          <a:ln>
            <a:noFill/>
          </a:ln>
        </p:spPr>
      </p:pic>
      <p:sp>
        <p:nvSpPr>
          <p:cNvPr id="182" name="Google Shape;182;p23"/>
          <p:cNvSpPr txBox="1"/>
          <p:nvPr/>
        </p:nvSpPr>
        <p:spPr>
          <a:xfrm>
            <a:off x="4180375" y="1646225"/>
            <a:ext cx="3934500" cy="459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s" sz="3800">
                <a:solidFill>
                  <a:srgbClr val="7F2C4D"/>
                </a:solidFill>
                <a:latin typeface="Dosis"/>
                <a:ea typeface="Dosis"/>
                <a:cs typeface="Dosis"/>
                <a:sym typeface="Dosis"/>
              </a:rPr>
              <a:t>Android Demo</a:t>
            </a:r>
            <a:endParaRPr b="1" sz="3800">
              <a:solidFill>
                <a:srgbClr val="7F2C4D"/>
              </a:solidFill>
              <a:latin typeface="Dosis"/>
              <a:ea typeface="Dosis"/>
              <a:cs typeface="Dosis"/>
              <a:sym typeface="Dosis"/>
            </a:endParaRPr>
          </a:p>
        </p:txBody>
      </p:sp>
      <p:sp>
        <p:nvSpPr>
          <p:cNvPr id="183" name="Google Shape;183;p23"/>
          <p:cNvSpPr txBox="1"/>
          <p:nvPr/>
        </p:nvSpPr>
        <p:spPr>
          <a:xfrm>
            <a:off x="4180375" y="2684450"/>
            <a:ext cx="2793900" cy="1106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 sz="1000">
                <a:solidFill>
                  <a:srgbClr val="FFFFFF"/>
                </a:solidFill>
                <a:latin typeface="Open Sans"/>
                <a:ea typeface="Open Sans"/>
                <a:cs typeface="Open Sans"/>
                <a:sym typeface="Open Sans"/>
              </a:rPr>
              <a:t>Lorem ipsum dolor sit amet, consectetur adipiscing elit. Aliquam libero tortor, viverra eu rhoncus quis, vehicula ac lorem. Quisque vulputate lectus nibh, sed dictum diam rhoncus a. Sed in lacus et tortor condimentum dapibus. Fusce facilisis felis porta mi aliquam pretium. </a:t>
            </a:r>
            <a:endParaRPr sz="1000">
              <a:solidFill>
                <a:srgbClr val="FFFFFF"/>
              </a:solidFill>
              <a:latin typeface="Open Sans"/>
              <a:ea typeface="Open Sans"/>
              <a:cs typeface="Open Sans"/>
              <a:sym typeface="Open Sans"/>
            </a:endParaRPr>
          </a:p>
        </p:txBody>
      </p:sp>
      <p:sp>
        <p:nvSpPr>
          <p:cNvPr id="184" name="Google Shape;184;p23"/>
          <p:cNvSpPr/>
          <p:nvPr/>
        </p:nvSpPr>
        <p:spPr>
          <a:xfrm>
            <a:off x="8353925" y="219625"/>
            <a:ext cx="478200" cy="478200"/>
          </a:xfrm>
          <a:prstGeom prst="ellips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 name="Google Shape;185;p23"/>
          <p:cNvSpPr txBox="1"/>
          <p:nvPr/>
        </p:nvSpPr>
        <p:spPr>
          <a:xfrm>
            <a:off x="8398325" y="294775"/>
            <a:ext cx="389400" cy="327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
                <a:solidFill>
                  <a:srgbClr val="9DBDA7"/>
                </a:solidFill>
                <a:latin typeface="Dosis"/>
                <a:ea typeface="Dosis"/>
                <a:cs typeface="Dosis"/>
                <a:sym typeface="Dosis"/>
              </a:rPr>
              <a:t>10</a:t>
            </a:r>
            <a:endParaRPr b="1">
              <a:solidFill>
                <a:srgbClr val="9DBDA7"/>
              </a:solidFill>
              <a:latin typeface="Dosis"/>
              <a:ea typeface="Dosis"/>
              <a:cs typeface="Dosis"/>
              <a:sym typeface="Dosis"/>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