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6.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4"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Lst>
  <p:sldSz cy="5143500" cx="9144000"/>
  <p:notesSz cx="6858000" cy="9144000"/>
  <p:embeddedFontLst>
    <p:embeddedFont>
      <p:font typeface="Proxima Nova"/>
      <p:regular r:id="rId21"/>
      <p:bold r:id="rId22"/>
      <p:italic r:id="rId23"/>
      <p:boldItalic r:id="rId24"/>
    </p:embeddedFont>
    <p:embeddedFont>
      <p:font typeface="Oxygen"/>
      <p:regular r:id="rId25"/>
      <p:bold r:id="rId26"/>
    </p:embeddedFont>
    <p:embeddedFont>
      <p:font typeface="Merriweather"/>
      <p:regular r:id="rId27"/>
      <p:bold r:id="rId28"/>
      <p:italic r:id="rId29"/>
      <p:boldItalic r:id="rId30"/>
    </p:embeddedFont>
    <p:embeddedFont>
      <p:font typeface="Open Sans"/>
      <p:regular r:id="rId31"/>
      <p:bold r:id="rId32"/>
      <p:italic r:id="rId33"/>
      <p:boldItalic r:id="rId3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font" Target="fonts/ProximaNova-bold.fntdata"/><Relationship Id="rId21" Type="http://schemas.openxmlformats.org/officeDocument/2006/relationships/font" Target="fonts/ProximaNova-regular.fntdata"/><Relationship Id="rId24" Type="http://schemas.openxmlformats.org/officeDocument/2006/relationships/font" Target="fonts/ProximaNova-boldItalic.fntdata"/><Relationship Id="rId23" Type="http://schemas.openxmlformats.org/officeDocument/2006/relationships/font" Target="fonts/ProximaNova-italic.fntdata"/><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font" Target="fonts/Oxygen-bold.fntdata"/><Relationship Id="rId25" Type="http://schemas.openxmlformats.org/officeDocument/2006/relationships/font" Target="fonts/Oxygen-regular.fntdata"/><Relationship Id="rId28" Type="http://schemas.openxmlformats.org/officeDocument/2006/relationships/font" Target="fonts/Merriweather-bold.fntdata"/><Relationship Id="rId27" Type="http://schemas.openxmlformats.org/officeDocument/2006/relationships/font" Target="fonts/Merriweather-regular.fntdata"/><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font" Target="fonts/Merriweather-italic.fntdata"/><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font" Target="fonts/OpenSans-regular.fntdata"/><Relationship Id="rId30" Type="http://schemas.openxmlformats.org/officeDocument/2006/relationships/font" Target="fonts/Merriweather-boldItalic.fntdata"/><Relationship Id="rId11" Type="http://schemas.openxmlformats.org/officeDocument/2006/relationships/slide" Target="slides/slide7.xml"/><Relationship Id="rId33" Type="http://schemas.openxmlformats.org/officeDocument/2006/relationships/font" Target="fonts/OpenSans-italic.fntdata"/><Relationship Id="rId10" Type="http://schemas.openxmlformats.org/officeDocument/2006/relationships/slide" Target="slides/slide6.xml"/><Relationship Id="rId32" Type="http://schemas.openxmlformats.org/officeDocument/2006/relationships/font" Target="fonts/OpenSans-bold.fntdata"/><Relationship Id="rId13" Type="http://schemas.openxmlformats.org/officeDocument/2006/relationships/slide" Target="slides/slide9.xml"/><Relationship Id="rId12" Type="http://schemas.openxmlformats.org/officeDocument/2006/relationships/slide" Target="slides/slide8.xml"/><Relationship Id="rId34" Type="http://schemas.openxmlformats.org/officeDocument/2006/relationships/font" Target="fonts/OpenSans-boldItalic.fntdata"/><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a:spcBef>
                <a:spcPts val="0"/>
              </a:spcBef>
              <a:spcAft>
                <a:spcPts val="0"/>
              </a:spcAft>
              <a:buSzPts val="1400"/>
              <a:buChar char="●"/>
              <a:defRPr sz="1100"/>
            </a:lvl1pPr>
            <a:lvl2pPr indent="-317500" lvl="1" marL="914400">
              <a:spcBef>
                <a:spcPts val="0"/>
              </a:spcBef>
              <a:spcAft>
                <a:spcPts val="0"/>
              </a:spcAft>
              <a:buSzPts val="1400"/>
              <a:buChar char="○"/>
              <a:defRPr sz="1100"/>
            </a:lvl2pPr>
            <a:lvl3pPr indent="-317500" lvl="2" marL="1371600">
              <a:spcBef>
                <a:spcPts val="0"/>
              </a:spcBef>
              <a:spcAft>
                <a:spcPts val="0"/>
              </a:spcAft>
              <a:buSzPts val="1400"/>
              <a:buChar char="■"/>
              <a:defRPr sz="1100"/>
            </a:lvl3pPr>
            <a:lvl4pPr indent="-317500" lvl="3" marL="1828800">
              <a:spcBef>
                <a:spcPts val="0"/>
              </a:spcBef>
              <a:spcAft>
                <a:spcPts val="0"/>
              </a:spcAft>
              <a:buSzPts val="1400"/>
              <a:buChar char="●"/>
              <a:defRPr sz="1100"/>
            </a:lvl4pPr>
            <a:lvl5pPr indent="-317500" lvl="4" marL="2286000">
              <a:spcBef>
                <a:spcPts val="0"/>
              </a:spcBef>
              <a:spcAft>
                <a:spcPts val="0"/>
              </a:spcAft>
              <a:buSzPts val="1400"/>
              <a:buChar char="○"/>
              <a:defRPr sz="1100"/>
            </a:lvl5pPr>
            <a:lvl6pPr indent="-317500" lvl="5" marL="2743200">
              <a:spcBef>
                <a:spcPts val="0"/>
              </a:spcBef>
              <a:spcAft>
                <a:spcPts val="0"/>
              </a:spcAft>
              <a:buSzPts val="1400"/>
              <a:buChar char="■"/>
              <a:defRPr sz="1100"/>
            </a:lvl6pPr>
            <a:lvl7pPr indent="-317500" lvl="6" marL="3200400">
              <a:spcBef>
                <a:spcPts val="0"/>
              </a:spcBef>
              <a:spcAft>
                <a:spcPts val="0"/>
              </a:spcAft>
              <a:buSzPts val="1400"/>
              <a:buChar char="●"/>
              <a:defRPr sz="1100"/>
            </a:lvl7pPr>
            <a:lvl8pPr indent="-317500" lvl="7" marL="3657600">
              <a:spcBef>
                <a:spcPts val="0"/>
              </a:spcBef>
              <a:spcAft>
                <a:spcPts val="0"/>
              </a:spcAft>
              <a:buSzPts val="1400"/>
              <a:buChar char="○"/>
              <a:defRPr sz="1100"/>
            </a:lvl8pPr>
            <a:lvl9pPr indent="-317500" lvl="8" marL="4114800">
              <a:spcBef>
                <a:spcPts val="0"/>
              </a:spcBef>
              <a:spcAft>
                <a:spcPts val="0"/>
              </a:spcAft>
              <a:buSzPts val="14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 name="Shape 58"/>
        <p:cNvGrpSpPr/>
        <p:nvPr/>
      </p:nvGrpSpPr>
      <p:grpSpPr>
        <a:xfrm>
          <a:off x="0" y="0"/>
          <a:ext cx="0" cy="0"/>
          <a:chOff x="0" y="0"/>
          <a:chExt cx="0" cy="0"/>
        </a:xfrm>
      </p:grpSpPr>
      <p:sp>
        <p:nvSpPr>
          <p:cNvPr id="59" name="Google Shape;59;g1762055750_0_2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1762055750_0_2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5" name="Shape 185"/>
        <p:cNvGrpSpPr/>
        <p:nvPr/>
      </p:nvGrpSpPr>
      <p:grpSpPr>
        <a:xfrm>
          <a:off x="0" y="0"/>
          <a:ext cx="0" cy="0"/>
          <a:chOff x="0" y="0"/>
          <a:chExt cx="0" cy="0"/>
        </a:xfrm>
      </p:grpSpPr>
      <p:sp>
        <p:nvSpPr>
          <p:cNvPr id="186" name="Google Shape;186;g1762055750_0_2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1762055750_0_2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7" name="Shape 197"/>
        <p:cNvGrpSpPr/>
        <p:nvPr/>
      </p:nvGrpSpPr>
      <p:grpSpPr>
        <a:xfrm>
          <a:off x="0" y="0"/>
          <a:ext cx="0" cy="0"/>
          <a:chOff x="0" y="0"/>
          <a:chExt cx="0" cy="0"/>
        </a:xfrm>
      </p:grpSpPr>
      <p:sp>
        <p:nvSpPr>
          <p:cNvPr id="198" name="Google Shape;198;g1762055750_0_2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9" name="Google Shape;199;g1762055750_0_2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9" name="Shape 209"/>
        <p:cNvGrpSpPr/>
        <p:nvPr/>
      </p:nvGrpSpPr>
      <p:grpSpPr>
        <a:xfrm>
          <a:off x="0" y="0"/>
          <a:ext cx="0" cy="0"/>
          <a:chOff x="0" y="0"/>
          <a:chExt cx="0" cy="0"/>
        </a:xfrm>
      </p:grpSpPr>
      <p:sp>
        <p:nvSpPr>
          <p:cNvPr id="210" name="Google Shape;210;g1771cb1d8b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11" name="Google Shape;211;g1771cb1d8b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21" name="Shape 221"/>
        <p:cNvGrpSpPr/>
        <p:nvPr/>
      </p:nvGrpSpPr>
      <p:grpSpPr>
        <a:xfrm>
          <a:off x="0" y="0"/>
          <a:ext cx="0" cy="0"/>
          <a:chOff x="0" y="0"/>
          <a:chExt cx="0" cy="0"/>
        </a:xfrm>
      </p:grpSpPr>
      <p:sp>
        <p:nvSpPr>
          <p:cNvPr id="222" name="Google Shape;222;g1762055750_0_2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1762055750_0_2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33" name="Shape 233"/>
        <p:cNvGrpSpPr/>
        <p:nvPr/>
      </p:nvGrpSpPr>
      <p:grpSpPr>
        <a:xfrm>
          <a:off x="0" y="0"/>
          <a:ext cx="0" cy="0"/>
          <a:chOff x="0" y="0"/>
          <a:chExt cx="0" cy="0"/>
        </a:xfrm>
      </p:grpSpPr>
      <p:sp>
        <p:nvSpPr>
          <p:cNvPr id="234" name="Google Shape;234;g1762055750_0_4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1762055750_0_4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45" name="Shape 245"/>
        <p:cNvGrpSpPr/>
        <p:nvPr/>
      </p:nvGrpSpPr>
      <p:grpSpPr>
        <a:xfrm>
          <a:off x="0" y="0"/>
          <a:ext cx="0" cy="0"/>
          <a:chOff x="0" y="0"/>
          <a:chExt cx="0" cy="0"/>
        </a:xfrm>
      </p:grpSpPr>
      <p:sp>
        <p:nvSpPr>
          <p:cNvPr id="246" name="Google Shape;246;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247" name="Google Shape;247;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59" name="Shape 259"/>
        <p:cNvGrpSpPr/>
        <p:nvPr/>
      </p:nvGrpSpPr>
      <p:grpSpPr>
        <a:xfrm>
          <a:off x="0" y="0"/>
          <a:ext cx="0" cy="0"/>
          <a:chOff x="0" y="0"/>
          <a:chExt cx="0" cy="0"/>
        </a:xfrm>
      </p:grpSpPr>
      <p:sp>
        <p:nvSpPr>
          <p:cNvPr id="260" name="Google Shape;260;g1762055750_0_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61" name="Google Shape;261;g1762055750_0_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7" name="Shape 67"/>
        <p:cNvGrpSpPr/>
        <p:nvPr/>
      </p:nvGrpSpPr>
      <p:grpSpPr>
        <a:xfrm>
          <a:off x="0" y="0"/>
          <a:ext cx="0" cy="0"/>
          <a:chOff x="0" y="0"/>
          <a:chExt cx="0" cy="0"/>
        </a:xfrm>
      </p:grpSpPr>
      <p:sp>
        <p:nvSpPr>
          <p:cNvPr id="68" name="Google Shape;68;g1762055750_0_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762055750_0_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78" name="Shape 78"/>
        <p:cNvGrpSpPr/>
        <p:nvPr/>
      </p:nvGrpSpPr>
      <p:grpSpPr>
        <a:xfrm>
          <a:off x="0" y="0"/>
          <a:ext cx="0" cy="0"/>
          <a:chOff x="0" y="0"/>
          <a:chExt cx="0" cy="0"/>
        </a:xfrm>
      </p:grpSpPr>
      <p:sp>
        <p:nvSpPr>
          <p:cNvPr id="79" name="Google Shape;79;g1762055750_0_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 name="Google Shape;80;g1762055750_0_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95" name="Shape 95"/>
        <p:cNvGrpSpPr/>
        <p:nvPr/>
      </p:nvGrpSpPr>
      <p:grpSpPr>
        <a:xfrm>
          <a:off x="0" y="0"/>
          <a:ext cx="0" cy="0"/>
          <a:chOff x="0" y="0"/>
          <a:chExt cx="0" cy="0"/>
        </a:xfrm>
      </p:grpSpPr>
      <p:sp>
        <p:nvSpPr>
          <p:cNvPr id="96" name="Google Shape;96;g1762055750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7" name="Google Shape;97;g1762055750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17" name="Shape 117"/>
        <p:cNvGrpSpPr/>
        <p:nvPr/>
      </p:nvGrpSpPr>
      <p:grpSpPr>
        <a:xfrm>
          <a:off x="0" y="0"/>
          <a:ext cx="0" cy="0"/>
          <a:chOff x="0" y="0"/>
          <a:chExt cx="0" cy="0"/>
        </a:xfrm>
      </p:grpSpPr>
      <p:sp>
        <p:nvSpPr>
          <p:cNvPr id="118" name="Google Shape;118;g1762055750_0_7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9" name="Google Shape;119;g1762055750_0_7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6" name="Shape 126"/>
        <p:cNvGrpSpPr/>
        <p:nvPr/>
      </p:nvGrpSpPr>
      <p:grpSpPr>
        <a:xfrm>
          <a:off x="0" y="0"/>
          <a:ext cx="0" cy="0"/>
          <a:chOff x="0" y="0"/>
          <a:chExt cx="0" cy="0"/>
        </a:xfrm>
      </p:grpSpPr>
      <p:sp>
        <p:nvSpPr>
          <p:cNvPr id="127" name="Google Shape;127;g1762055750_0_33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8" name="Google Shape;128;g1762055750_0_3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0" name="Shape 140"/>
        <p:cNvGrpSpPr/>
        <p:nvPr/>
      </p:nvGrpSpPr>
      <p:grpSpPr>
        <a:xfrm>
          <a:off x="0" y="0"/>
          <a:ext cx="0" cy="0"/>
          <a:chOff x="0" y="0"/>
          <a:chExt cx="0" cy="0"/>
        </a:xfrm>
      </p:grpSpPr>
      <p:sp>
        <p:nvSpPr>
          <p:cNvPr id="141" name="Google Shape;141;g1762055750_0_3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2" name="Google Shape;142;g1762055750_0_3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Google Shape;156;g176205575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176205575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3" name="Shape 173"/>
        <p:cNvGrpSpPr/>
        <p:nvPr/>
      </p:nvGrpSpPr>
      <p:grpSpPr>
        <a:xfrm>
          <a:off x="0" y="0"/>
          <a:ext cx="0" cy="0"/>
          <a:chOff x="0" y="0"/>
          <a:chExt cx="0" cy="0"/>
        </a:xfrm>
      </p:grpSpPr>
      <p:sp>
        <p:nvSpPr>
          <p:cNvPr id="174" name="Google Shape;174;g1762055750_0_22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5" name="Google Shape;175;g1762055750_0_2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 Id="rId3" Type="http://schemas.openxmlformats.org/officeDocument/2006/relationships/image" Target="../media/image1.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2.png"/><Relationship Id="rId4"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 Id="rId3"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 Id="rId3" Type="http://schemas.openxmlformats.org/officeDocument/2006/relationships/image" Target="../media/image1.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jpg"/><Relationship Id="rId3" Type="http://schemas.openxmlformats.org/officeDocument/2006/relationships/image" Target="../media/image1.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 Id="rId3" Type="http://schemas.openxmlformats.org/officeDocument/2006/relationships/image" Target="../media/image3.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seño personalizado 1">
  <p:cSld name="CUSTOM">
    <p:bg>
      <p:bgPr>
        <a:blipFill>
          <a:blip r:embed="rId2">
            <a:alphaModFix/>
          </a:blip>
          <a:stretch>
            <a:fillRect/>
          </a:stretch>
        </a:blipFill>
      </p:bgPr>
    </p:bg>
    <p:spTree>
      <p:nvGrpSpPr>
        <p:cNvPr id="9" name="Shape 9"/>
        <p:cNvGrpSpPr/>
        <p:nvPr/>
      </p:nvGrpSpPr>
      <p:grpSpPr>
        <a:xfrm>
          <a:off x="0" y="0"/>
          <a:ext cx="0" cy="0"/>
          <a:chOff x="0" y="0"/>
          <a:chExt cx="0" cy="0"/>
        </a:xfrm>
      </p:grpSpPr>
      <p:pic>
        <p:nvPicPr>
          <p:cNvPr descr="c1.png" id="10" name="Google Shape;10;p2"/>
          <p:cNvPicPr preferRelativeResize="0"/>
          <p:nvPr/>
        </p:nvPicPr>
        <p:blipFill>
          <a:blip r:embed="rId3">
            <a:alphaModFix/>
          </a:blip>
          <a:stretch>
            <a:fillRect/>
          </a:stretch>
        </p:blipFill>
        <p:spPr>
          <a:xfrm>
            <a:off x="0" y="202"/>
            <a:ext cx="9144000" cy="5143097"/>
          </a:xfrm>
          <a:prstGeom prst="rect">
            <a:avLst/>
          </a:prstGeom>
          <a:noFill/>
          <a:ln>
            <a:noFill/>
          </a:ln>
        </p:spPr>
      </p:pic>
      <p:cxnSp>
        <p:nvCxnSpPr>
          <p:cNvPr id="11" name="Google Shape;11;p2"/>
          <p:cNvCxnSpPr/>
          <p:nvPr/>
        </p:nvCxnSpPr>
        <p:spPr>
          <a:xfrm>
            <a:off x="1507475" y="226450"/>
            <a:ext cx="1720800" cy="0"/>
          </a:xfrm>
          <a:prstGeom prst="straightConnector1">
            <a:avLst/>
          </a:prstGeom>
          <a:noFill/>
          <a:ln cap="flat" cmpd="sng" w="9525">
            <a:solidFill>
              <a:srgbClr val="C3BAC5"/>
            </a:solidFill>
            <a:prstDash val="solid"/>
            <a:round/>
            <a:headEnd len="med" w="med" type="none"/>
            <a:tailEnd len="med" w="med" type="none"/>
          </a:ln>
        </p:spPr>
      </p:cxnSp>
      <p:cxnSp>
        <p:nvCxnSpPr>
          <p:cNvPr id="12" name="Google Shape;12;p2"/>
          <p:cNvCxnSpPr/>
          <p:nvPr/>
        </p:nvCxnSpPr>
        <p:spPr>
          <a:xfrm>
            <a:off x="5913425" y="226450"/>
            <a:ext cx="1720800" cy="0"/>
          </a:xfrm>
          <a:prstGeom prst="straightConnector1">
            <a:avLst/>
          </a:prstGeom>
          <a:noFill/>
          <a:ln cap="flat" cmpd="sng" w="9525">
            <a:solidFill>
              <a:srgbClr val="C3BAC5"/>
            </a:solidFill>
            <a:prstDash val="solid"/>
            <a:round/>
            <a:headEnd len="med" w="med" type="none"/>
            <a:tailEnd len="med" w="med" type="none"/>
          </a:ln>
        </p:spPr>
      </p:cxnSp>
      <p:cxnSp>
        <p:nvCxnSpPr>
          <p:cNvPr id="13" name="Google Shape;13;p2"/>
          <p:cNvCxnSpPr/>
          <p:nvPr/>
        </p:nvCxnSpPr>
        <p:spPr>
          <a:xfrm>
            <a:off x="1507475" y="4994700"/>
            <a:ext cx="2775600" cy="0"/>
          </a:xfrm>
          <a:prstGeom prst="straightConnector1">
            <a:avLst/>
          </a:prstGeom>
          <a:noFill/>
          <a:ln cap="flat" cmpd="sng" w="9525">
            <a:solidFill>
              <a:srgbClr val="C3BAC5"/>
            </a:solidFill>
            <a:prstDash val="solid"/>
            <a:round/>
            <a:headEnd len="med" w="med" type="none"/>
            <a:tailEnd len="med" w="med" type="none"/>
          </a:ln>
        </p:spPr>
      </p:cxnSp>
      <p:cxnSp>
        <p:nvCxnSpPr>
          <p:cNvPr id="14" name="Google Shape;14;p2"/>
          <p:cNvCxnSpPr/>
          <p:nvPr/>
        </p:nvCxnSpPr>
        <p:spPr>
          <a:xfrm>
            <a:off x="4858625" y="4994700"/>
            <a:ext cx="2775600" cy="0"/>
          </a:xfrm>
          <a:prstGeom prst="straightConnector1">
            <a:avLst/>
          </a:prstGeom>
          <a:noFill/>
          <a:ln cap="flat" cmpd="sng" w="9525">
            <a:solidFill>
              <a:srgbClr val="C3BAC5"/>
            </a:solidFill>
            <a:prstDash val="solid"/>
            <a:round/>
            <a:headEnd len="med" w="med" type="none"/>
            <a:tailEnd len="med" w="med" type="none"/>
          </a:ln>
        </p:spPr>
      </p:cxnSp>
      <p:cxnSp>
        <p:nvCxnSpPr>
          <p:cNvPr id="15" name="Google Shape;15;p2"/>
          <p:cNvCxnSpPr/>
          <p:nvPr/>
        </p:nvCxnSpPr>
        <p:spPr>
          <a:xfrm>
            <a:off x="161750" y="1293950"/>
            <a:ext cx="0" cy="2601000"/>
          </a:xfrm>
          <a:prstGeom prst="straightConnector1">
            <a:avLst/>
          </a:prstGeom>
          <a:noFill/>
          <a:ln cap="flat" cmpd="sng" w="9525">
            <a:solidFill>
              <a:srgbClr val="C3BAC5"/>
            </a:solidFill>
            <a:prstDash val="solid"/>
            <a:round/>
            <a:headEnd len="med" w="med" type="none"/>
            <a:tailEnd len="med" w="med" type="none"/>
          </a:ln>
        </p:spPr>
      </p:cxnSp>
      <p:cxnSp>
        <p:nvCxnSpPr>
          <p:cNvPr id="16" name="Google Shape;16;p2"/>
          <p:cNvCxnSpPr/>
          <p:nvPr/>
        </p:nvCxnSpPr>
        <p:spPr>
          <a:xfrm>
            <a:off x="9031850" y="1293950"/>
            <a:ext cx="0" cy="2601000"/>
          </a:xfrm>
          <a:prstGeom prst="straightConnector1">
            <a:avLst/>
          </a:prstGeom>
          <a:noFill/>
          <a:ln cap="flat" cmpd="sng" w="9525">
            <a:solidFill>
              <a:srgbClr val="C3BAC5"/>
            </a:solidFill>
            <a:prstDash val="solid"/>
            <a:round/>
            <a:headEnd len="med" w="med" type="none"/>
            <a:tailEnd len="med" w="med" type="none"/>
          </a:ln>
        </p:spPr>
      </p:cxn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seño personalizado 1 1">
  <p:cSld name="CUSTOM_1">
    <p:bg>
      <p:bgPr>
        <a:blipFill>
          <a:blip r:embed="rId2">
            <a:alphaModFix/>
          </a:blip>
          <a:stretch>
            <a:fillRect/>
          </a:stretch>
        </a:blipFill>
      </p:bgPr>
    </p:bg>
    <p:spTree>
      <p:nvGrpSpPr>
        <p:cNvPr id="17" name="Shape 17"/>
        <p:cNvGrpSpPr/>
        <p:nvPr/>
      </p:nvGrpSpPr>
      <p:grpSpPr>
        <a:xfrm>
          <a:off x="0" y="0"/>
          <a:ext cx="0" cy="0"/>
          <a:chOff x="0" y="0"/>
          <a:chExt cx="0" cy="0"/>
        </a:xfrm>
      </p:grpSpPr>
      <p:pic>
        <p:nvPicPr>
          <p:cNvPr descr="c2.png" id="18" name="Google Shape;18;p3"/>
          <p:cNvPicPr preferRelativeResize="0"/>
          <p:nvPr/>
        </p:nvPicPr>
        <p:blipFill>
          <a:blip r:embed="rId3">
            <a:alphaModFix/>
          </a:blip>
          <a:stretch>
            <a:fillRect/>
          </a:stretch>
        </p:blipFill>
        <p:spPr>
          <a:xfrm>
            <a:off x="0" y="202"/>
            <a:ext cx="9144000" cy="5143097"/>
          </a:xfrm>
          <a:prstGeom prst="rect">
            <a:avLst/>
          </a:prstGeom>
          <a:noFill/>
          <a:ln>
            <a:noFill/>
          </a:ln>
        </p:spPr>
      </p:pic>
      <p:pic>
        <p:nvPicPr>
          <p:cNvPr descr="c1.png" id="19" name="Google Shape;19;p3"/>
          <p:cNvPicPr preferRelativeResize="0"/>
          <p:nvPr/>
        </p:nvPicPr>
        <p:blipFill>
          <a:blip r:embed="rId4">
            <a:alphaModFix/>
          </a:blip>
          <a:stretch>
            <a:fillRect/>
          </a:stretch>
        </p:blipFill>
        <p:spPr>
          <a:xfrm>
            <a:off x="0" y="202"/>
            <a:ext cx="9144000" cy="5143097"/>
          </a:xfrm>
          <a:prstGeom prst="rect">
            <a:avLst/>
          </a:prstGeom>
          <a:noFill/>
          <a:ln>
            <a:noFill/>
          </a:ln>
        </p:spPr>
      </p:pic>
      <p:cxnSp>
        <p:nvCxnSpPr>
          <p:cNvPr id="20" name="Google Shape;20;p3"/>
          <p:cNvCxnSpPr/>
          <p:nvPr/>
        </p:nvCxnSpPr>
        <p:spPr>
          <a:xfrm>
            <a:off x="1507475" y="226450"/>
            <a:ext cx="1720800" cy="0"/>
          </a:xfrm>
          <a:prstGeom prst="straightConnector1">
            <a:avLst/>
          </a:prstGeom>
          <a:noFill/>
          <a:ln cap="flat" cmpd="sng" w="9525">
            <a:solidFill>
              <a:srgbClr val="C19C59"/>
            </a:solidFill>
            <a:prstDash val="solid"/>
            <a:round/>
            <a:headEnd len="med" w="med" type="none"/>
            <a:tailEnd len="med" w="med" type="none"/>
          </a:ln>
        </p:spPr>
      </p:cxnSp>
      <p:cxnSp>
        <p:nvCxnSpPr>
          <p:cNvPr id="21" name="Google Shape;21;p3"/>
          <p:cNvCxnSpPr/>
          <p:nvPr/>
        </p:nvCxnSpPr>
        <p:spPr>
          <a:xfrm>
            <a:off x="5913425" y="226450"/>
            <a:ext cx="1720800" cy="0"/>
          </a:xfrm>
          <a:prstGeom prst="straightConnector1">
            <a:avLst/>
          </a:prstGeom>
          <a:noFill/>
          <a:ln cap="flat" cmpd="sng" w="9525">
            <a:solidFill>
              <a:srgbClr val="C19C59"/>
            </a:solidFill>
            <a:prstDash val="solid"/>
            <a:round/>
            <a:headEnd len="med" w="med" type="none"/>
            <a:tailEnd len="med" w="med" type="none"/>
          </a:ln>
        </p:spPr>
      </p:cxnSp>
      <p:cxnSp>
        <p:nvCxnSpPr>
          <p:cNvPr id="22" name="Google Shape;22;p3"/>
          <p:cNvCxnSpPr/>
          <p:nvPr/>
        </p:nvCxnSpPr>
        <p:spPr>
          <a:xfrm>
            <a:off x="1507475" y="4994700"/>
            <a:ext cx="2775600" cy="0"/>
          </a:xfrm>
          <a:prstGeom prst="straightConnector1">
            <a:avLst/>
          </a:prstGeom>
          <a:noFill/>
          <a:ln cap="flat" cmpd="sng" w="9525">
            <a:solidFill>
              <a:srgbClr val="C19C59"/>
            </a:solidFill>
            <a:prstDash val="solid"/>
            <a:round/>
            <a:headEnd len="med" w="med" type="none"/>
            <a:tailEnd len="med" w="med" type="none"/>
          </a:ln>
        </p:spPr>
      </p:cxnSp>
      <p:cxnSp>
        <p:nvCxnSpPr>
          <p:cNvPr id="23" name="Google Shape;23;p3"/>
          <p:cNvCxnSpPr/>
          <p:nvPr/>
        </p:nvCxnSpPr>
        <p:spPr>
          <a:xfrm>
            <a:off x="4858625" y="4994700"/>
            <a:ext cx="2775600" cy="0"/>
          </a:xfrm>
          <a:prstGeom prst="straightConnector1">
            <a:avLst/>
          </a:prstGeom>
          <a:noFill/>
          <a:ln cap="flat" cmpd="sng" w="9525">
            <a:solidFill>
              <a:srgbClr val="C19C59"/>
            </a:solidFill>
            <a:prstDash val="solid"/>
            <a:round/>
            <a:headEnd len="med" w="med" type="none"/>
            <a:tailEnd len="med" w="med" type="none"/>
          </a:ln>
        </p:spPr>
      </p:cxnSp>
      <p:cxnSp>
        <p:nvCxnSpPr>
          <p:cNvPr id="24" name="Google Shape;24;p3"/>
          <p:cNvCxnSpPr/>
          <p:nvPr/>
        </p:nvCxnSpPr>
        <p:spPr>
          <a:xfrm>
            <a:off x="161750" y="1293950"/>
            <a:ext cx="0" cy="2601000"/>
          </a:xfrm>
          <a:prstGeom prst="straightConnector1">
            <a:avLst/>
          </a:prstGeom>
          <a:noFill/>
          <a:ln cap="flat" cmpd="sng" w="9525">
            <a:solidFill>
              <a:srgbClr val="C19C59"/>
            </a:solidFill>
            <a:prstDash val="solid"/>
            <a:round/>
            <a:headEnd len="med" w="med" type="none"/>
            <a:tailEnd len="med" w="med" type="none"/>
          </a:ln>
        </p:spPr>
      </p:cxnSp>
      <p:cxnSp>
        <p:nvCxnSpPr>
          <p:cNvPr id="25" name="Google Shape;25;p3"/>
          <p:cNvCxnSpPr/>
          <p:nvPr/>
        </p:nvCxnSpPr>
        <p:spPr>
          <a:xfrm>
            <a:off x="9031850" y="1293950"/>
            <a:ext cx="0" cy="2601000"/>
          </a:xfrm>
          <a:prstGeom prst="straightConnector1">
            <a:avLst/>
          </a:prstGeom>
          <a:noFill/>
          <a:ln cap="flat" cmpd="sng" w="9525">
            <a:solidFill>
              <a:srgbClr val="C19C59"/>
            </a:solidFill>
            <a:prstDash val="solid"/>
            <a:round/>
            <a:headEnd len="med" w="med" type="none"/>
            <a:tailEnd len="med" w="med" type="none"/>
          </a:ln>
        </p:spPr>
      </p:cxn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seño personalizado 2">
  <p:cSld name="CUSTOM_2">
    <p:bg>
      <p:bgPr>
        <a:blipFill>
          <a:blip r:embed="rId2">
            <a:alphaModFix/>
          </a:blip>
          <a:stretch>
            <a:fillRect/>
          </a:stretch>
        </a:blipFill>
      </p:bgPr>
    </p:bg>
    <p:spTree>
      <p:nvGrpSpPr>
        <p:cNvPr id="26" name="Shape 26"/>
        <p:cNvGrpSpPr/>
        <p:nvPr/>
      </p:nvGrpSpPr>
      <p:grpSpPr>
        <a:xfrm>
          <a:off x="0" y="0"/>
          <a:ext cx="0" cy="0"/>
          <a:chOff x="0" y="0"/>
          <a:chExt cx="0" cy="0"/>
        </a:xfrm>
      </p:grpSpPr>
      <p:pic>
        <p:nvPicPr>
          <p:cNvPr descr="c3.png" id="27" name="Google Shape;27;p4"/>
          <p:cNvPicPr preferRelativeResize="0"/>
          <p:nvPr/>
        </p:nvPicPr>
        <p:blipFill>
          <a:blip r:embed="rId3">
            <a:alphaModFix/>
          </a:blip>
          <a:stretch>
            <a:fillRect/>
          </a:stretch>
        </p:blipFill>
        <p:spPr>
          <a:xfrm>
            <a:off x="0" y="202"/>
            <a:ext cx="9144000" cy="5143097"/>
          </a:xfrm>
          <a:prstGeom prst="rect">
            <a:avLst/>
          </a:prstGeom>
          <a:noFill/>
          <a:ln>
            <a:noFill/>
          </a:ln>
        </p:spPr>
      </p:pic>
      <p:cxnSp>
        <p:nvCxnSpPr>
          <p:cNvPr id="28" name="Google Shape;28;p4"/>
          <p:cNvCxnSpPr/>
          <p:nvPr/>
        </p:nvCxnSpPr>
        <p:spPr>
          <a:xfrm>
            <a:off x="1507475" y="226450"/>
            <a:ext cx="1720800" cy="0"/>
          </a:xfrm>
          <a:prstGeom prst="straightConnector1">
            <a:avLst/>
          </a:prstGeom>
          <a:noFill/>
          <a:ln cap="flat" cmpd="sng" w="9525">
            <a:solidFill>
              <a:srgbClr val="C8B18A"/>
            </a:solidFill>
            <a:prstDash val="solid"/>
            <a:round/>
            <a:headEnd len="med" w="med" type="none"/>
            <a:tailEnd len="med" w="med" type="none"/>
          </a:ln>
        </p:spPr>
      </p:cxnSp>
      <p:cxnSp>
        <p:nvCxnSpPr>
          <p:cNvPr id="29" name="Google Shape;29;p4"/>
          <p:cNvCxnSpPr/>
          <p:nvPr/>
        </p:nvCxnSpPr>
        <p:spPr>
          <a:xfrm>
            <a:off x="5913425" y="226450"/>
            <a:ext cx="1720800" cy="0"/>
          </a:xfrm>
          <a:prstGeom prst="straightConnector1">
            <a:avLst/>
          </a:prstGeom>
          <a:noFill/>
          <a:ln cap="flat" cmpd="sng" w="9525">
            <a:solidFill>
              <a:srgbClr val="C8B18A"/>
            </a:solidFill>
            <a:prstDash val="solid"/>
            <a:round/>
            <a:headEnd len="med" w="med" type="none"/>
            <a:tailEnd len="med" w="med" type="none"/>
          </a:ln>
        </p:spPr>
      </p:cxnSp>
      <p:cxnSp>
        <p:nvCxnSpPr>
          <p:cNvPr id="30" name="Google Shape;30;p4"/>
          <p:cNvCxnSpPr/>
          <p:nvPr/>
        </p:nvCxnSpPr>
        <p:spPr>
          <a:xfrm>
            <a:off x="1507475" y="4994700"/>
            <a:ext cx="2775600" cy="0"/>
          </a:xfrm>
          <a:prstGeom prst="straightConnector1">
            <a:avLst/>
          </a:prstGeom>
          <a:noFill/>
          <a:ln cap="flat" cmpd="sng" w="9525">
            <a:solidFill>
              <a:srgbClr val="C8B18A"/>
            </a:solidFill>
            <a:prstDash val="solid"/>
            <a:round/>
            <a:headEnd len="med" w="med" type="none"/>
            <a:tailEnd len="med" w="med" type="none"/>
          </a:ln>
        </p:spPr>
      </p:cxnSp>
      <p:cxnSp>
        <p:nvCxnSpPr>
          <p:cNvPr id="31" name="Google Shape;31;p4"/>
          <p:cNvCxnSpPr/>
          <p:nvPr/>
        </p:nvCxnSpPr>
        <p:spPr>
          <a:xfrm>
            <a:off x="4858625" y="4994700"/>
            <a:ext cx="2775600" cy="0"/>
          </a:xfrm>
          <a:prstGeom prst="straightConnector1">
            <a:avLst/>
          </a:prstGeom>
          <a:noFill/>
          <a:ln cap="flat" cmpd="sng" w="9525">
            <a:solidFill>
              <a:srgbClr val="C8B18A"/>
            </a:solidFill>
            <a:prstDash val="solid"/>
            <a:round/>
            <a:headEnd len="med" w="med" type="none"/>
            <a:tailEnd len="med" w="med" type="none"/>
          </a:ln>
        </p:spPr>
      </p:cxnSp>
      <p:cxnSp>
        <p:nvCxnSpPr>
          <p:cNvPr id="32" name="Google Shape;32;p4"/>
          <p:cNvCxnSpPr/>
          <p:nvPr/>
        </p:nvCxnSpPr>
        <p:spPr>
          <a:xfrm>
            <a:off x="161750" y="1293950"/>
            <a:ext cx="0" cy="2601000"/>
          </a:xfrm>
          <a:prstGeom prst="straightConnector1">
            <a:avLst/>
          </a:prstGeom>
          <a:noFill/>
          <a:ln cap="flat" cmpd="sng" w="9525">
            <a:solidFill>
              <a:srgbClr val="C8B18A"/>
            </a:solidFill>
            <a:prstDash val="solid"/>
            <a:round/>
            <a:headEnd len="med" w="med" type="none"/>
            <a:tailEnd len="med" w="med" type="none"/>
          </a:ln>
        </p:spPr>
      </p:cxnSp>
      <p:cxnSp>
        <p:nvCxnSpPr>
          <p:cNvPr id="33" name="Google Shape;33;p4"/>
          <p:cNvCxnSpPr/>
          <p:nvPr/>
        </p:nvCxnSpPr>
        <p:spPr>
          <a:xfrm>
            <a:off x="9031850" y="1293950"/>
            <a:ext cx="0" cy="2601000"/>
          </a:xfrm>
          <a:prstGeom prst="straightConnector1">
            <a:avLst/>
          </a:prstGeom>
          <a:noFill/>
          <a:ln cap="flat" cmpd="sng" w="9525">
            <a:solidFill>
              <a:srgbClr val="C8B18A"/>
            </a:solidFill>
            <a:prstDash val="solid"/>
            <a:round/>
            <a:headEnd len="med" w="med" type="none"/>
            <a:tailEnd len="med" w="med" type="none"/>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seño personalizado 1 2">
  <p:cSld name="CUSTOM_3">
    <p:bg>
      <p:bgPr>
        <a:blipFill>
          <a:blip r:embed="rId2">
            <a:alphaModFix/>
          </a:blip>
          <a:stretch>
            <a:fillRect/>
          </a:stretch>
        </a:blipFill>
      </p:bgPr>
    </p:bg>
    <p:spTree>
      <p:nvGrpSpPr>
        <p:cNvPr id="34" name="Shape 34"/>
        <p:cNvGrpSpPr/>
        <p:nvPr/>
      </p:nvGrpSpPr>
      <p:grpSpPr>
        <a:xfrm>
          <a:off x="0" y="0"/>
          <a:ext cx="0" cy="0"/>
          <a:chOff x="0" y="0"/>
          <a:chExt cx="0" cy="0"/>
        </a:xfrm>
      </p:grpSpPr>
      <p:pic>
        <p:nvPicPr>
          <p:cNvPr descr="c1.png" id="35" name="Google Shape;35;p5"/>
          <p:cNvPicPr preferRelativeResize="0"/>
          <p:nvPr/>
        </p:nvPicPr>
        <p:blipFill>
          <a:blip r:embed="rId3">
            <a:alphaModFix/>
          </a:blip>
          <a:stretch>
            <a:fillRect/>
          </a:stretch>
        </p:blipFill>
        <p:spPr>
          <a:xfrm>
            <a:off x="0" y="202"/>
            <a:ext cx="9144000" cy="5143097"/>
          </a:xfrm>
          <a:prstGeom prst="rect">
            <a:avLst/>
          </a:prstGeom>
          <a:noFill/>
          <a:ln>
            <a:noFill/>
          </a:ln>
        </p:spPr>
      </p:pic>
      <p:cxnSp>
        <p:nvCxnSpPr>
          <p:cNvPr id="36" name="Google Shape;36;p5"/>
          <p:cNvCxnSpPr/>
          <p:nvPr/>
        </p:nvCxnSpPr>
        <p:spPr>
          <a:xfrm>
            <a:off x="1507475" y="226450"/>
            <a:ext cx="1720800" cy="0"/>
          </a:xfrm>
          <a:prstGeom prst="straightConnector1">
            <a:avLst/>
          </a:prstGeom>
          <a:noFill/>
          <a:ln cap="flat" cmpd="sng" w="9525">
            <a:solidFill>
              <a:srgbClr val="C3BAC5"/>
            </a:solidFill>
            <a:prstDash val="solid"/>
            <a:round/>
            <a:headEnd len="med" w="med" type="none"/>
            <a:tailEnd len="med" w="med" type="none"/>
          </a:ln>
        </p:spPr>
      </p:cxnSp>
      <p:cxnSp>
        <p:nvCxnSpPr>
          <p:cNvPr id="37" name="Google Shape;37;p5"/>
          <p:cNvCxnSpPr/>
          <p:nvPr/>
        </p:nvCxnSpPr>
        <p:spPr>
          <a:xfrm>
            <a:off x="5913425" y="226450"/>
            <a:ext cx="1720800" cy="0"/>
          </a:xfrm>
          <a:prstGeom prst="straightConnector1">
            <a:avLst/>
          </a:prstGeom>
          <a:noFill/>
          <a:ln cap="flat" cmpd="sng" w="9525">
            <a:solidFill>
              <a:srgbClr val="C3BAC5"/>
            </a:solidFill>
            <a:prstDash val="solid"/>
            <a:round/>
            <a:headEnd len="med" w="med" type="none"/>
            <a:tailEnd len="med" w="med" type="none"/>
          </a:ln>
        </p:spPr>
      </p:cxnSp>
      <p:cxnSp>
        <p:nvCxnSpPr>
          <p:cNvPr id="38" name="Google Shape;38;p5"/>
          <p:cNvCxnSpPr/>
          <p:nvPr/>
        </p:nvCxnSpPr>
        <p:spPr>
          <a:xfrm>
            <a:off x="1507475" y="4994700"/>
            <a:ext cx="2775600" cy="0"/>
          </a:xfrm>
          <a:prstGeom prst="straightConnector1">
            <a:avLst/>
          </a:prstGeom>
          <a:noFill/>
          <a:ln cap="flat" cmpd="sng" w="9525">
            <a:solidFill>
              <a:srgbClr val="C3BAC5"/>
            </a:solidFill>
            <a:prstDash val="solid"/>
            <a:round/>
            <a:headEnd len="med" w="med" type="none"/>
            <a:tailEnd len="med" w="med" type="none"/>
          </a:ln>
        </p:spPr>
      </p:cxnSp>
      <p:cxnSp>
        <p:nvCxnSpPr>
          <p:cNvPr id="39" name="Google Shape;39;p5"/>
          <p:cNvCxnSpPr/>
          <p:nvPr/>
        </p:nvCxnSpPr>
        <p:spPr>
          <a:xfrm>
            <a:off x="4858625" y="4994700"/>
            <a:ext cx="2775600" cy="0"/>
          </a:xfrm>
          <a:prstGeom prst="straightConnector1">
            <a:avLst/>
          </a:prstGeom>
          <a:noFill/>
          <a:ln cap="flat" cmpd="sng" w="9525">
            <a:solidFill>
              <a:srgbClr val="C3BAC5"/>
            </a:solidFill>
            <a:prstDash val="solid"/>
            <a:round/>
            <a:headEnd len="med" w="med" type="none"/>
            <a:tailEnd len="med" w="med" type="none"/>
          </a:ln>
        </p:spPr>
      </p:cxnSp>
      <p:cxnSp>
        <p:nvCxnSpPr>
          <p:cNvPr id="40" name="Google Shape;40;p5"/>
          <p:cNvCxnSpPr/>
          <p:nvPr/>
        </p:nvCxnSpPr>
        <p:spPr>
          <a:xfrm>
            <a:off x="161750" y="1293950"/>
            <a:ext cx="0" cy="2601000"/>
          </a:xfrm>
          <a:prstGeom prst="straightConnector1">
            <a:avLst/>
          </a:prstGeom>
          <a:noFill/>
          <a:ln cap="flat" cmpd="sng" w="9525">
            <a:solidFill>
              <a:srgbClr val="C3BAC5"/>
            </a:solidFill>
            <a:prstDash val="solid"/>
            <a:round/>
            <a:headEnd len="med" w="med" type="none"/>
            <a:tailEnd len="med" w="med" type="none"/>
          </a:ln>
        </p:spPr>
      </p:cxnSp>
      <p:cxnSp>
        <p:nvCxnSpPr>
          <p:cNvPr id="41" name="Google Shape;41;p5"/>
          <p:cNvCxnSpPr/>
          <p:nvPr/>
        </p:nvCxnSpPr>
        <p:spPr>
          <a:xfrm>
            <a:off x="9031850" y="1293950"/>
            <a:ext cx="0" cy="2601000"/>
          </a:xfrm>
          <a:prstGeom prst="straightConnector1">
            <a:avLst/>
          </a:prstGeom>
          <a:noFill/>
          <a:ln cap="flat" cmpd="sng" w="9525">
            <a:solidFill>
              <a:srgbClr val="C3BAC5"/>
            </a:solidFill>
            <a:prstDash val="solid"/>
            <a:round/>
            <a:headEnd len="med" w="med" type="none"/>
            <a:tailEnd len="med" w="med" type="none"/>
          </a:ln>
        </p:spPr>
      </p:cxn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seño personalizado 1 1 1">
  <p:cSld name="CUSTOM_1_1">
    <p:bg>
      <p:bgPr>
        <a:blipFill>
          <a:blip r:embed="rId2">
            <a:alphaModFix/>
          </a:blip>
          <a:stretch>
            <a:fillRect/>
          </a:stretch>
        </a:blipFill>
      </p:bgPr>
    </p:bg>
    <p:spTree>
      <p:nvGrpSpPr>
        <p:cNvPr id="42" name="Shape 42"/>
        <p:cNvGrpSpPr/>
        <p:nvPr/>
      </p:nvGrpSpPr>
      <p:grpSpPr>
        <a:xfrm>
          <a:off x="0" y="0"/>
          <a:ext cx="0" cy="0"/>
          <a:chOff x="0" y="0"/>
          <a:chExt cx="0" cy="0"/>
        </a:xfrm>
      </p:grpSpPr>
      <p:pic>
        <p:nvPicPr>
          <p:cNvPr descr="c1.png" id="43" name="Google Shape;43;p6"/>
          <p:cNvPicPr preferRelativeResize="0"/>
          <p:nvPr/>
        </p:nvPicPr>
        <p:blipFill>
          <a:blip r:embed="rId3">
            <a:alphaModFix/>
          </a:blip>
          <a:stretch>
            <a:fillRect/>
          </a:stretch>
        </p:blipFill>
        <p:spPr>
          <a:xfrm>
            <a:off x="0" y="202"/>
            <a:ext cx="9144000" cy="5143097"/>
          </a:xfrm>
          <a:prstGeom prst="rect">
            <a:avLst/>
          </a:prstGeom>
          <a:noFill/>
          <a:ln>
            <a:noFill/>
          </a:ln>
        </p:spPr>
      </p:pic>
      <p:cxnSp>
        <p:nvCxnSpPr>
          <p:cNvPr id="44" name="Google Shape;44;p6"/>
          <p:cNvCxnSpPr/>
          <p:nvPr/>
        </p:nvCxnSpPr>
        <p:spPr>
          <a:xfrm>
            <a:off x="1507475" y="226450"/>
            <a:ext cx="1720800" cy="0"/>
          </a:xfrm>
          <a:prstGeom prst="straightConnector1">
            <a:avLst/>
          </a:prstGeom>
          <a:noFill/>
          <a:ln cap="flat" cmpd="sng" w="9525">
            <a:solidFill>
              <a:srgbClr val="C19C59"/>
            </a:solidFill>
            <a:prstDash val="solid"/>
            <a:round/>
            <a:headEnd len="med" w="med" type="none"/>
            <a:tailEnd len="med" w="med" type="none"/>
          </a:ln>
        </p:spPr>
      </p:cxnSp>
      <p:cxnSp>
        <p:nvCxnSpPr>
          <p:cNvPr id="45" name="Google Shape;45;p6"/>
          <p:cNvCxnSpPr/>
          <p:nvPr/>
        </p:nvCxnSpPr>
        <p:spPr>
          <a:xfrm>
            <a:off x="5913425" y="226450"/>
            <a:ext cx="1720800" cy="0"/>
          </a:xfrm>
          <a:prstGeom prst="straightConnector1">
            <a:avLst/>
          </a:prstGeom>
          <a:noFill/>
          <a:ln cap="flat" cmpd="sng" w="9525">
            <a:solidFill>
              <a:srgbClr val="C19C59"/>
            </a:solidFill>
            <a:prstDash val="solid"/>
            <a:round/>
            <a:headEnd len="med" w="med" type="none"/>
            <a:tailEnd len="med" w="med" type="none"/>
          </a:ln>
        </p:spPr>
      </p:cxnSp>
      <p:cxnSp>
        <p:nvCxnSpPr>
          <p:cNvPr id="46" name="Google Shape;46;p6"/>
          <p:cNvCxnSpPr/>
          <p:nvPr/>
        </p:nvCxnSpPr>
        <p:spPr>
          <a:xfrm>
            <a:off x="1507475" y="4994700"/>
            <a:ext cx="2775600" cy="0"/>
          </a:xfrm>
          <a:prstGeom prst="straightConnector1">
            <a:avLst/>
          </a:prstGeom>
          <a:noFill/>
          <a:ln cap="flat" cmpd="sng" w="9525">
            <a:solidFill>
              <a:srgbClr val="C19C59"/>
            </a:solidFill>
            <a:prstDash val="solid"/>
            <a:round/>
            <a:headEnd len="med" w="med" type="none"/>
            <a:tailEnd len="med" w="med" type="none"/>
          </a:ln>
        </p:spPr>
      </p:cxnSp>
      <p:cxnSp>
        <p:nvCxnSpPr>
          <p:cNvPr id="47" name="Google Shape;47;p6"/>
          <p:cNvCxnSpPr/>
          <p:nvPr/>
        </p:nvCxnSpPr>
        <p:spPr>
          <a:xfrm>
            <a:off x="4858625" y="4994700"/>
            <a:ext cx="2775600" cy="0"/>
          </a:xfrm>
          <a:prstGeom prst="straightConnector1">
            <a:avLst/>
          </a:prstGeom>
          <a:noFill/>
          <a:ln cap="flat" cmpd="sng" w="9525">
            <a:solidFill>
              <a:srgbClr val="C19C59"/>
            </a:solidFill>
            <a:prstDash val="solid"/>
            <a:round/>
            <a:headEnd len="med" w="med" type="none"/>
            <a:tailEnd len="med" w="med" type="none"/>
          </a:ln>
        </p:spPr>
      </p:cxnSp>
      <p:cxnSp>
        <p:nvCxnSpPr>
          <p:cNvPr id="48" name="Google Shape;48;p6"/>
          <p:cNvCxnSpPr/>
          <p:nvPr/>
        </p:nvCxnSpPr>
        <p:spPr>
          <a:xfrm>
            <a:off x="161750" y="1293950"/>
            <a:ext cx="0" cy="2601000"/>
          </a:xfrm>
          <a:prstGeom prst="straightConnector1">
            <a:avLst/>
          </a:prstGeom>
          <a:noFill/>
          <a:ln cap="flat" cmpd="sng" w="9525">
            <a:solidFill>
              <a:srgbClr val="C19C59"/>
            </a:solidFill>
            <a:prstDash val="solid"/>
            <a:round/>
            <a:headEnd len="med" w="med" type="none"/>
            <a:tailEnd len="med" w="med" type="none"/>
          </a:ln>
        </p:spPr>
      </p:cxnSp>
      <p:cxnSp>
        <p:nvCxnSpPr>
          <p:cNvPr id="49" name="Google Shape;49;p6"/>
          <p:cNvCxnSpPr/>
          <p:nvPr/>
        </p:nvCxnSpPr>
        <p:spPr>
          <a:xfrm>
            <a:off x="9031850" y="1293950"/>
            <a:ext cx="0" cy="2601000"/>
          </a:xfrm>
          <a:prstGeom prst="straightConnector1">
            <a:avLst/>
          </a:prstGeom>
          <a:noFill/>
          <a:ln cap="flat" cmpd="sng" w="9525">
            <a:solidFill>
              <a:srgbClr val="C19C59"/>
            </a:solidFill>
            <a:prstDash val="solid"/>
            <a:round/>
            <a:headEnd len="med" w="med" type="none"/>
            <a:tailEnd len="med" w="med"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Diseño personalizado 2 1">
  <p:cSld name="CUSTOM_2_1">
    <p:bg>
      <p:bgPr>
        <a:blipFill>
          <a:blip r:embed="rId2">
            <a:alphaModFix/>
          </a:blip>
          <a:stretch>
            <a:fillRect/>
          </a:stretch>
        </a:blipFill>
      </p:bgPr>
    </p:bg>
    <p:spTree>
      <p:nvGrpSpPr>
        <p:cNvPr id="50" name="Shape 50"/>
        <p:cNvGrpSpPr/>
        <p:nvPr/>
      </p:nvGrpSpPr>
      <p:grpSpPr>
        <a:xfrm>
          <a:off x="0" y="0"/>
          <a:ext cx="0" cy="0"/>
          <a:chOff x="0" y="0"/>
          <a:chExt cx="0" cy="0"/>
        </a:xfrm>
      </p:grpSpPr>
      <p:pic>
        <p:nvPicPr>
          <p:cNvPr descr="c3.png" id="51" name="Google Shape;51;p7"/>
          <p:cNvPicPr preferRelativeResize="0"/>
          <p:nvPr/>
        </p:nvPicPr>
        <p:blipFill>
          <a:blip r:embed="rId3">
            <a:alphaModFix/>
          </a:blip>
          <a:stretch>
            <a:fillRect/>
          </a:stretch>
        </p:blipFill>
        <p:spPr>
          <a:xfrm>
            <a:off x="0" y="202"/>
            <a:ext cx="9144000" cy="5143097"/>
          </a:xfrm>
          <a:prstGeom prst="rect">
            <a:avLst/>
          </a:prstGeom>
          <a:noFill/>
          <a:ln>
            <a:noFill/>
          </a:ln>
        </p:spPr>
      </p:pic>
      <p:cxnSp>
        <p:nvCxnSpPr>
          <p:cNvPr id="52" name="Google Shape;52;p7"/>
          <p:cNvCxnSpPr/>
          <p:nvPr/>
        </p:nvCxnSpPr>
        <p:spPr>
          <a:xfrm>
            <a:off x="1507475" y="226450"/>
            <a:ext cx="1720800" cy="0"/>
          </a:xfrm>
          <a:prstGeom prst="straightConnector1">
            <a:avLst/>
          </a:prstGeom>
          <a:noFill/>
          <a:ln cap="flat" cmpd="sng" w="9525">
            <a:solidFill>
              <a:srgbClr val="C8B18A"/>
            </a:solidFill>
            <a:prstDash val="solid"/>
            <a:round/>
            <a:headEnd len="med" w="med" type="none"/>
            <a:tailEnd len="med" w="med" type="none"/>
          </a:ln>
        </p:spPr>
      </p:cxnSp>
      <p:cxnSp>
        <p:nvCxnSpPr>
          <p:cNvPr id="53" name="Google Shape;53;p7"/>
          <p:cNvCxnSpPr/>
          <p:nvPr/>
        </p:nvCxnSpPr>
        <p:spPr>
          <a:xfrm>
            <a:off x="5913425" y="226450"/>
            <a:ext cx="1720800" cy="0"/>
          </a:xfrm>
          <a:prstGeom prst="straightConnector1">
            <a:avLst/>
          </a:prstGeom>
          <a:noFill/>
          <a:ln cap="flat" cmpd="sng" w="9525">
            <a:solidFill>
              <a:srgbClr val="C8B18A"/>
            </a:solidFill>
            <a:prstDash val="solid"/>
            <a:round/>
            <a:headEnd len="med" w="med" type="none"/>
            <a:tailEnd len="med" w="med" type="none"/>
          </a:ln>
        </p:spPr>
      </p:cxnSp>
      <p:cxnSp>
        <p:nvCxnSpPr>
          <p:cNvPr id="54" name="Google Shape;54;p7"/>
          <p:cNvCxnSpPr/>
          <p:nvPr/>
        </p:nvCxnSpPr>
        <p:spPr>
          <a:xfrm>
            <a:off x="1507475" y="4994700"/>
            <a:ext cx="2775600" cy="0"/>
          </a:xfrm>
          <a:prstGeom prst="straightConnector1">
            <a:avLst/>
          </a:prstGeom>
          <a:noFill/>
          <a:ln cap="flat" cmpd="sng" w="9525">
            <a:solidFill>
              <a:srgbClr val="C8B18A"/>
            </a:solidFill>
            <a:prstDash val="solid"/>
            <a:round/>
            <a:headEnd len="med" w="med" type="none"/>
            <a:tailEnd len="med" w="med" type="none"/>
          </a:ln>
        </p:spPr>
      </p:cxnSp>
      <p:cxnSp>
        <p:nvCxnSpPr>
          <p:cNvPr id="55" name="Google Shape;55;p7"/>
          <p:cNvCxnSpPr/>
          <p:nvPr/>
        </p:nvCxnSpPr>
        <p:spPr>
          <a:xfrm>
            <a:off x="4858625" y="4994700"/>
            <a:ext cx="2775600" cy="0"/>
          </a:xfrm>
          <a:prstGeom prst="straightConnector1">
            <a:avLst/>
          </a:prstGeom>
          <a:noFill/>
          <a:ln cap="flat" cmpd="sng" w="9525">
            <a:solidFill>
              <a:srgbClr val="C8B18A"/>
            </a:solidFill>
            <a:prstDash val="solid"/>
            <a:round/>
            <a:headEnd len="med" w="med" type="none"/>
            <a:tailEnd len="med" w="med" type="none"/>
          </a:ln>
        </p:spPr>
      </p:cxnSp>
      <p:cxnSp>
        <p:nvCxnSpPr>
          <p:cNvPr id="56" name="Google Shape;56;p7"/>
          <p:cNvCxnSpPr/>
          <p:nvPr/>
        </p:nvCxnSpPr>
        <p:spPr>
          <a:xfrm>
            <a:off x="161750" y="1293950"/>
            <a:ext cx="0" cy="2601000"/>
          </a:xfrm>
          <a:prstGeom prst="straightConnector1">
            <a:avLst/>
          </a:prstGeom>
          <a:noFill/>
          <a:ln cap="flat" cmpd="sng" w="9525">
            <a:solidFill>
              <a:srgbClr val="C8B18A"/>
            </a:solidFill>
            <a:prstDash val="solid"/>
            <a:round/>
            <a:headEnd len="med" w="med" type="none"/>
            <a:tailEnd len="med" w="med" type="none"/>
          </a:ln>
        </p:spPr>
      </p:cxnSp>
      <p:cxnSp>
        <p:nvCxnSpPr>
          <p:cNvPr id="57" name="Google Shape;57;p7"/>
          <p:cNvCxnSpPr/>
          <p:nvPr/>
        </p:nvCxnSpPr>
        <p:spPr>
          <a:xfrm>
            <a:off x="9031850" y="1293950"/>
            <a:ext cx="0" cy="2601000"/>
          </a:xfrm>
          <a:prstGeom prst="straightConnector1">
            <a:avLst/>
          </a:prstGeom>
          <a:noFill/>
          <a:ln cap="flat" cmpd="sng" w="9525">
            <a:solidFill>
              <a:srgbClr val="C8B18A"/>
            </a:solidFill>
            <a:prstDash val="solid"/>
            <a:round/>
            <a:headEnd len="med" w="med" type="none"/>
            <a:tailEnd len="med" w="med" type="none"/>
          </a:ln>
        </p:spPr>
      </p:cxn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4.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1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hyperlink" Target="http://www.flaticon.com/" TargetMode="Externa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 Id="rId3" Type="http://schemas.openxmlformats.org/officeDocument/2006/relationships/image" Target="../media/image13.png"/><Relationship Id="rId4" Type="http://schemas.openxmlformats.org/officeDocument/2006/relationships/hyperlink" Target="http://www.flaticon.com/"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 Id="rId3" Type="http://schemas.openxmlformats.org/officeDocument/2006/relationships/hyperlink" Target="http://creativecommons.org/licenses/by/4.0/"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 Id="rId3" Type="http://schemas.openxmlformats.org/officeDocument/2006/relationships/hyperlink" Target="https://slidesppt.com" TargetMode="External"/><Relationship Id="rId4" Type="http://schemas.openxmlformats.org/officeDocument/2006/relationships/hyperlink" Target="https://www.icondeposit.com/" TargetMode="External"/><Relationship Id="rId9" Type="http://schemas.openxmlformats.org/officeDocument/2006/relationships/hyperlink" Target="https://slidesppt.com" TargetMode="External"/><Relationship Id="rId5" Type="http://schemas.openxmlformats.org/officeDocument/2006/relationships/hyperlink" Target="http://www.freepik.com/" TargetMode="External"/><Relationship Id="rId6" Type="http://schemas.openxmlformats.org/officeDocument/2006/relationships/hyperlink" Target="http://gratisography.com/" TargetMode="External"/><Relationship Id="rId7" Type="http://schemas.openxmlformats.org/officeDocument/2006/relationships/hyperlink" Target="https://www.icondeposit.com/" TargetMode="External"/><Relationship Id="rId8" Type="http://schemas.openxmlformats.org/officeDocument/2006/relationships/hyperlink" Target="https://www.google.com/fonts/"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19.jpg"/><Relationship Id="rId4" Type="http://schemas.openxmlformats.org/officeDocument/2006/relationships/image" Target="../media/image18.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 name="Shape 61"/>
        <p:cNvGrpSpPr/>
        <p:nvPr/>
      </p:nvGrpSpPr>
      <p:grpSpPr>
        <a:xfrm>
          <a:off x="0" y="0"/>
          <a:ext cx="0" cy="0"/>
          <a:chOff x="0" y="0"/>
          <a:chExt cx="0" cy="0"/>
        </a:xfrm>
      </p:grpSpPr>
      <p:sp>
        <p:nvSpPr>
          <p:cNvPr id="62" name="Google Shape;62;p8"/>
          <p:cNvSpPr txBox="1"/>
          <p:nvPr/>
        </p:nvSpPr>
        <p:spPr>
          <a:xfrm>
            <a:off x="454400" y="1910525"/>
            <a:ext cx="8235300" cy="1445700"/>
          </a:xfrm>
          <a:prstGeom prst="rect">
            <a:avLst/>
          </a:prstGeom>
          <a:noFill/>
          <a:ln>
            <a:noFill/>
          </a:ln>
        </p:spPr>
        <p:txBody>
          <a:bodyPr anchorCtr="0" anchor="b" bIns="91425" lIns="91425" spcFirstLastPara="1" rIns="91425" wrap="square" tIns="91425">
            <a:noAutofit/>
          </a:bodyPr>
          <a:lstStyle/>
          <a:p>
            <a:pPr indent="0" lvl="0" marL="0" rtl="0" algn="ctr">
              <a:spcBef>
                <a:spcPts val="0"/>
              </a:spcBef>
              <a:spcAft>
                <a:spcPts val="0"/>
              </a:spcAft>
              <a:buNone/>
            </a:pPr>
            <a:r>
              <a:rPr b="1" lang="es" sz="6000">
                <a:solidFill>
                  <a:srgbClr val="FFFFFF"/>
                </a:solidFill>
                <a:latin typeface="Merriweather"/>
                <a:ea typeface="Merriweather"/>
                <a:cs typeface="Merriweather"/>
                <a:sym typeface="Merriweather"/>
              </a:rPr>
              <a:t>COMPANY NAME</a:t>
            </a:r>
            <a:endParaRPr b="1" sz="6000">
              <a:solidFill>
                <a:srgbClr val="FFFFFF"/>
              </a:solidFill>
              <a:latin typeface="Merriweather"/>
              <a:ea typeface="Merriweather"/>
              <a:cs typeface="Merriweather"/>
              <a:sym typeface="Merriweather"/>
            </a:endParaRPr>
          </a:p>
        </p:txBody>
      </p:sp>
      <p:sp>
        <p:nvSpPr>
          <p:cNvPr id="63" name="Google Shape;63;p8"/>
          <p:cNvSpPr txBox="1"/>
          <p:nvPr/>
        </p:nvSpPr>
        <p:spPr>
          <a:xfrm>
            <a:off x="2131048" y="3178556"/>
            <a:ext cx="4907400" cy="3666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s" sz="2600">
                <a:solidFill>
                  <a:srgbClr val="FFFFFF"/>
                </a:solidFill>
                <a:latin typeface="Merriweather"/>
                <a:ea typeface="Merriweather"/>
                <a:cs typeface="Merriweather"/>
                <a:sym typeface="Merriweather"/>
              </a:rPr>
              <a:t>Aenean aliquet volutpat </a:t>
            </a:r>
            <a:endParaRPr sz="2600">
              <a:solidFill>
                <a:srgbClr val="FFFFFF"/>
              </a:solidFill>
              <a:latin typeface="Merriweather"/>
              <a:ea typeface="Merriweather"/>
              <a:cs typeface="Merriweather"/>
              <a:sym typeface="Merriweather"/>
            </a:endParaRPr>
          </a:p>
        </p:txBody>
      </p:sp>
      <p:sp>
        <p:nvSpPr>
          <p:cNvPr id="64" name="Google Shape;64;p8"/>
          <p:cNvSpPr txBox="1"/>
          <p:nvPr/>
        </p:nvSpPr>
        <p:spPr>
          <a:xfrm>
            <a:off x="3471150" y="33125"/>
            <a:ext cx="22272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T</a:t>
            </a:r>
            <a:r>
              <a:rPr lang="es" sz="1000">
                <a:solidFill>
                  <a:srgbClr val="FFFFFF"/>
                </a:solidFill>
                <a:latin typeface="Merriweather"/>
                <a:ea typeface="Merriweather"/>
                <a:cs typeface="Merriweather"/>
                <a:sym typeface="Merriweather"/>
              </a:rPr>
              <a:t>itle of My Presentation</a:t>
            </a:r>
            <a:endParaRPr sz="1000">
              <a:solidFill>
                <a:srgbClr val="FFFFFF"/>
              </a:solidFill>
              <a:latin typeface="Merriweather"/>
              <a:ea typeface="Merriweather"/>
              <a:cs typeface="Merriweather"/>
              <a:sym typeface="Merriweather"/>
            </a:endParaRPr>
          </a:p>
        </p:txBody>
      </p:sp>
      <p:sp>
        <p:nvSpPr>
          <p:cNvPr id="65" name="Google Shape;65;p8"/>
          <p:cNvSpPr txBox="1"/>
          <p:nvPr/>
        </p:nvSpPr>
        <p:spPr>
          <a:xfrm>
            <a:off x="4337525" y="4754851"/>
            <a:ext cx="4944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1</a:t>
            </a:r>
            <a:endParaRPr sz="1000">
              <a:solidFill>
                <a:srgbClr val="FFFFFF"/>
              </a:solidFill>
              <a:latin typeface="Merriweather"/>
              <a:ea typeface="Merriweather"/>
              <a:cs typeface="Merriweather"/>
              <a:sym typeface="Merriweather"/>
            </a:endParaRPr>
          </a:p>
        </p:txBody>
      </p:sp>
      <p:pic>
        <p:nvPicPr>
          <p:cNvPr descr="businessman-3 copia.png" id="66" name="Google Shape;66;p8"/>
          <p:cNvPicPr preferRelativeResize="0"/>
          <p:nvPr/>
        </p:nvPicPr>
        <p:blipFill>
          <a:blip r:embed="rId3">
            <a:alphaModFix/>
          </a:blip>
          <a:stretch>
            <a:fillRect/>
          </a:stretch>
        </p:blipFill>
        <p:spPr>
          <a:xfrm>
            <a:off x="3957050" y="919225"/>
            <a:ext cx="1229900" cy="12299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8" name="Shape 188"/>
        <p:cNvGrpSpPr/>
        <p:nvPr/>
      </p:nvGrpSpPr>
      <p:grpSpPr>
        <a:xfrm>
          <a:off x="0" y="0"/>
          <a:ext cx="0" cy="0"/>
          <a:chOff x="0" y="0"/>
          <a:chExt cx="0" cy="0"/>
        </a:xfrm>
      </p:grpSpPr>
      <p:sp>
        <p:nvSpPr>
          <p:cNvPr id="189" name="Google Shape;189;p17"/>
          <p:cNvSpPr txBox="1"/>
          <p:nvPr/>
        </p:nvSpPr>
        <p:spPr>
          <a:xfrm>
            <a:off x="719525" y="16462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FFFFFF"/>
                </a:solidFill>
                <a:latin typeface="Merriweather"/>
                <a:ea typeface="Merriweather"/>
                <a:cs typeface="Merriweather"/>
                <a:sym typeface="Merriweather"/>
              </a:rPr>
              <a:t>iOS Demo</a:t>
            </a:r>
            <a:endParaRPr b="1" sz="3800">
              <a:solidFill>
                <a:srgbClr val="FFFFFF"/>
              </a:solidFill>
              <a:latin typeface="Merriweather"/>
              <a:ea typeface="Merriweather"/>
              <a:cs typeface="Merriweather"/>
              <a:sym typeface="Merriweather"/>
            </a:endParaRPr>
          </a:p>
        </p:txBody>
      </p:sp>
      <p:sp>
        <p:nvSpPr>
          <p:cNvPr id="190" name="Google Shape;190;p17"/>
          <p:cNvSpPr txBox="1"/>
          <p:nvPr/>
        </p:nvSpPr>
        <p:spPr>
          <a:xfrm>
            <a:off x="719525" y="2366375"/>
            <a:ext cx="4503600" cy="110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000">
                <a:solidFill>
                  <a:srgbClr val="FFFFFF"/>
                </a:solidFill>
                <a:latin typeface="Proxima Nova"/>
                <a:ea typeface="Proxima Nova"/>
                <a:cs typeface="Proxima Nova"/>
                <a:sym typeface="Proxima Nova"/>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Proxima Nova"/>
              <a:ea typeface="Proxima Nova"/>
              <a:cs typeface="Proxima Nova"/>
              <a:sym typeface="Proxima Nova"/>
            </a:endParaRPr>
          </a:p>
        </p:txBody>
      </p:sp>
      <p:pic>
        <p:nvPicPr>
          <p:cNvPr descr="ipone copia.png" id="191" name="Google Shape;191;p17"/>
          <p:cNvPicPr preferRelativeResize="0"/>
          <p:nvPr/>
        </p:nvPicPr>
        <p:blipFill>
          <a:blip r:embed="rId3">
            <a:alphaModFix/>
          </a:blip>
          <a:stretch>
            <a:fillRect/>
          </a:stretch>
        </p:blipFill>
        <p:spPr>
          <a:xfrm>
            <a:off x="5983146" y="904822"/>
            <a:ext cx="1645100" cy="3227150"/>
          </a:xfrm>
          <a:prstGeom prst="rect">
            <a:avLst/>
          </a:prstGeom>
          <a:noFill/>
          <a:ln>
            <a:noFill/>
          </a:ln>
        </p:spPr>
      </p:pic>
      <p:sp>
        <p:nvSpPr>
          <p:cNvPr id="192" name="Google Shape;192;p17"/>
          <p:cNvSpPr/>
          <p:nvPr/>
        </p:nvSpPr>
        <p:spPr>
          <a:xfrm>
            <a:off x="6184125" y="1451575"/>
            <a:ext cx="1252800" cy="2140800"/>
          </a:xfrm>
          <a:prstGeom prst="rect">
            <a:avLst/>
          </a:prstGeom>
          <a:solidFill>
            <a:srgbClr val="000000">
              <a:alpha val="290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17"/>
          <p:cNvSpPr/>
          <p:nvPr/>
        </p:nvSpPr>
        <p:spPr>
          <a:xfrm>
            <a:off x="6490875" y="2203550"/>
            <a:ext cx="629700" cy="6297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7"/>
          <p:cNvSpPr txBox="1"/>
          <p:nvPr/>
        </p:nvSpPr>
        <p:spPr>
          <a:xfrm>
            <a:off x="6348350" y="2256550"/>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FFFFFF"/>
                </a:solidFill>
                <a:latin typeface="Calibri"/>
                <a:ea typeface="Calibri"/>
                <a:cs typeface="Calibri"/>
                <a:sym typeface="Calibri"/>
              </a:rPr>
              <a:t>here your design</a:t>
            </a:r>
            <a:endParaRPr b="1" sz="1000">
              <a:solidFill>
                <a:srgbClr val="FFFFFF"/>
              </a:solidFill>
              <a:latin typeface="Calibri"/>
              <a:ea typeface="Calibri"/>
              <a:cs typeface="Calibri"/>
              <a:sym typeface="Calibri"/>
            </a:endParaRPr>
          </a:p>
        </p:txBody>
      </p:sp>
      <p:sp>
        <p:nvSpPr>
          <p:cNvPr id="195" name="Google Shape;195;p17"/>
          <p:cNvSpPr txBox="1"/>
          <p:nvPr/>
        </p:nvSpPr>
        <p:spPr>
          <a:xfrm>
            <a:off x="3471150" y="33125"/>
            <a:ext cx="22272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Title of My Presentation</a:t>
            </a:r>
            <a:endParaRPr sz="1000">
              <a:solidFill>
                <a:srgbClr val="FFFFFF"/>
              </a:solidFill>
              <a:latin typeface="Merriweather"/>
              <a:ea typeface="Merriweather"/>
              <a:cs typeface="Merriweather"/>
              <a:sym typeface="Merriweather"/>
            </a:endParaRPr>
          </a:p>
        </p:txBody>
      </p:sp>
      <p:sp>
        <p:nvSpPr>
          <p:cNvPr id="196" name="Google Shape;196;p17"/>
          <p:cNvSpPr txBox="1"/>
          <p:nvPr/>
        </p:nvSpPr>
        <p:spPr>
          <a:xfrm>
            <a:off x="4337525" y="4754851"/>
            <a:ext cx="4944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1</a:t>
            </a:r>
            <a:endParaRPr sz="1000">
              <a:solidFill>
                <a:srgbClr val="FFFFFF"/>
              </a:solidFill>
              <a:latin typeface="Merriweather"/>
              <a:ea typeface="Merriweather"/>
              <a:cs typeface="Merriweather"/>
              <a:sym typeface="Merriweathe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0" name="Shape 200"/>
        <p:cNvGrpSpPr/>
        <p:nvPr/>
      </p:nvGrpSpPr>
      <p:grpSpPr>
        <a:xfrm>
          <a:off x="0" y="0"/>
          <a:ext cx="0" cy="0"/>
          <a:chOff x="0" y="0"/>
          <a:chExt cx="0" cy="0"/>
        </a:xfrm>
      </p:grpSpPr>
      <p:sp>
        <p:nvSpPr>
          <p:cNvPr id="201" name="Google Shape;201;p18"/>
          <p:cNvSpPr txBox="1"/>
          <p:nvPr/>
        </p:nvSpPr>
        <p:spPr>
          <a:xfrm>
            <a:off x="4720599" y="1636450"/>
            <a:ext cx="4423500" cy="4590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s" sz="3800">
                <a:solidFill>
                  <a:srgbClr val="FFFFFF"/>
                </a:solidFill>
                <a:latin typeface="Oxygen"/>
                <a:ea typeface="Oxygen"/>
                <a:cs typeface="Oxygen"/>
                <a:sym typeface="Oxygen"/>
              </a:rPr>
              <a:t>Tablet Demo</a:t>
            </a:r>
            <a:endParaRPr b="1" sz="3800">
              <a:solidFill>
                <a:srgbClr val="FFFFFF"/>
              </a:solidFill>
              <a:latin typeface="Oxygen"/>
              <a:ea typeface="Oxygen"/>
              <a:cs typeface="Oxygen"/>
              <a:sym typeface="Oxygen"/>
            </a:endParaRPr>
          </a:p>
        </p:txBody>
      </p:sp>
      <p:sp>
        <p:nvSpPr>
          <p:cNvPr id="202" name="Google Shape;202;p18"/>
          <p:cNvSpPr txBox="1"/>
          <p:nvPr/>
        </p:nvSpPr>
        <p:spPr>
          <a:xfrm>
            <a:off x="4750875" y="2425950"/>
            <a:ext cx="3859200" cy="110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000">
                <a:solidFill>
                  <a:srgbClr val="FFFFFF"/>
                </a:solidFill>
                <a:latin typeface="Calibri"/>
                <a:ea typeface="Calibri"/>
                <a:cs typeface="Calibri"/>
                <a:sym typeface="Calibri"/>
              </a:rPr>
              <a:t>Lorem ipsum dolor sit amet, consectetur adipiscing elit. Aliquam libero tortor, viverra eu rhoncus quis, vehicula ac lorem. Quisque vulputate lectus nibh, sed dictum diam rhoncus a. </a:t>
            </a:r>
            <a:endParaRPr sz="1000">
              <a:solidFill>
                <a:srgbClr val="FFFFFF"/>
              </a:solidFill>
              <a:latin typeface="Calibri"/>
              <a:ea typeface="Calibri"/>
              <a:cs typeface="Calibri"/>
              <a:sym typeface="Calibri"/>
            </a:endParaRPr>
          </a:p>
        </p:txBody>
      </p:sp>
      <p:pic>
        <p:nvPicPr>
          <p:cNvPr descr="computer-tablet copia.png" id="203" name="Google Shape;203;p18"/>
          <p:cNvPicPr preferRelativeResize="0"/>
          <p:nvPr/>
        </p:nvPicPr>
        <p:blipFill>
          <a:blip r:embed="rId3">
            <a:alphaModFix/>
          </a:blip>
          <a:stretch>
            <a:fillRect/>
          </a:stretch>
        </p:blipFill>
        <p:spPr>
          <a:xfrm>
            <a:off x="1401075" y="959607"/>
            <a:ext cx="3050476" cy="3050476"/>
          </a:xfrm>
          <a:prstGeom prst="rect">
            <a:avLst/>
          </a:prstGeom>
          <a:noFill/>
          <a:ln>
            <a:noFill/>
          </a:ln>
        </p:spPr>
      </p:pic>
      <p:sp>
        <p:nvSpPr>
          <p:cNvPr id="204" name="Google Shape;204;p18"/>
          <p:cNvSpPr/>
          <p:nvPr/>
        </p:nvSpPr>
        <p:spPr>
          <a:xfrm>
            <a:off x="1961950" y="1232850"/>
            <a:ext cx="1948800" cy="2227200"/>
          </a:xfrm>
          <a:prstGeom prst="roundRect">
            <a:avLst>
              <a:gd fmla="val 1700" name="adj"/>
            </a:avLst>
          </a:prstGeom>
          <a:solidFill>
            <a:srgbClr val="000000">
              <a:alpha val="290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5" name="Google Shape;205;p18"/>
          <p:cNvSpPr/>
          <p:nvPr/>
        </p:nvSpPr>
        <p:spPr>
          <a:xfrm>
            <a:off x="2611488" y="2169988"/>
            <a:ext cx="629700" cy="6297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8"/>
          <p:cNvSpPr txBox="1"/>
          <p:nvPr/>
        </p:nvSpPr>
        <p:spPr>
          <a:xfrm>
            <a:off x="2468963" y="2222988"/>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FFFFFF"/>
                </a:solidFill>
                <a:latin typeface="Calibri"/>
                <a:ea typeface="Calibri"/>
                <a:cs typeface="Calibri"/>
                <a:sym typeface="Calibri"/>
              </a:rPr>
              <a:t>here your design</a:t>
            </a:r>
            <a:endParaRPr b="1" sz="1000">
              <a:solidFill>
                <a:srgbClr val="FFFFFF"/>
              </a:solidFill>
              <a:latin typeface="Calibri"/>
              <a:ea typeface="Calibri"/>
              <a:cs typeface="Calibri"/>
              <a:sym typeface="Calibri"/>
            </a:endParaRPr>
          </a:p>
        </p:txBody>
      </p:sp>
      <p:sp>
        <p:nvSpPr>
          <p:cNvPr id="207" name="Google Shape;207;p18"/>
          <p:cNvSpPr txBox="1"/>
          <p:nvPr/>
        </p:nvSpPr>
        <p:spPr>
          <a:xfrm>
            <a:off x="3471150" y="33125"/>
            <a:ext cx="22272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Title of My Presentation</a:t>
            </a:r>
            <a:endParaRPr sz="1000">
              <a:solidFill>
                <a:srgbClr val="FFFFFF"/>
              </a:solidFill>
              <a:latin typeface="Merriweather"/>
              <a:ea typeface="Merriweather"/>
              <a:cs typeface="Merriweather"/>
              <a:sym typeface="Merriweather"/>
            </a:endParaRPr>
          </a:p>
        </p:txBody>
      </p:sp>
      <p:sp>
        <p:nvSpPr>
          <p:cNvPr id="208" name="Google Shape;208;p18"/>
          <p:cNvSpPr txBox="1"/>
          <p:nvPr/>
        </p:nvSpPr>
        <p:spPr>
          <a:xfrm>
            <a:off x="4337525" y="4754851"/>
            <a:ext cx="4944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1</a:t>
            </a:r>
            <a:endParaRPr sz="1000">
              <a:solidFill>
                <a:srgbClr val="FFFFFF"/>
              </a:solidFill>
              <a:latin typeface="Merriweather"/>
              <a:ea typeface="Merriweather"/>
              <a:cs typeface="Merriweather"/>
              <a:sym typeface="Merriweathe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12" name="Shape 212"/>
        <p:cNvGrpSpPr/>
        <p:nvPr/>
      </p:nvGrpSpPr>
      <p:grpSpPr>
        <a:xfrm>
          <a:off x="0" y="0"/>
          <a:ext cx="0" cy="0"/>
          <a:chOff x="0" y="0"/>
          <a:chExt cx="0" cy="0"/>
        </a:xfrm>
      </p:grpSpPr>
      <p:sp>
        <p:nvSpPr>
          <p:cNvPr id="213" name="Google Shape;213;p19"/>
          <p:cNvSpPr txBox="1"/>
          <p:nvPr/>
        </p:nvSpPr>
        <p:spPr>
          <a:xfrm>
            <a:off x="1023400" y="11890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FFFFFF"/>
                </a:solidFill>
                <a:latin typeface="Merriweather"/>
                <a:ea typeface="Merriweather"/>
                <a:cs typeface="Merriweather"/>
                <a:sym typeface="Merriweather"/>
              </a:rPr>
              <a:t>Computer</a:t>
            </a:r>
            <a:endParaRPr b="1" sz="3800">
              <a:solidFill>
                <a:srgbClr val="FFFFFF"/>
              </a:solidFill>
              <a:latin typeface="Merriweather"/>
              <a:ea typeface="Merriweather"/>
              <a:cs typeface="Merriweather"/>
              <a:sym typeface="Merriweather"/>
            </a:endParaRPr>
          </a:p>
          <a:p>
            <a:pPr indent="0" lvl="0" marL="0" rtl="0" algn="l">
              <a:spcBef>
                <a:spcPts val="0"/>
              </a:spcBef>
              <a:spcAft>
                <a:spcPts val="0"/>
              </a:spcAft>
              <a:buNone/>
            </a:pPr>
            <a:r>
              <a:rPr b="1" lang="es" sz="3800">
                <a:solidFill>
                  <a:srgbClr val="FFFFFF"/>
                </a:solidFill>
                <a:latin typeface="Merriweather"/>
                <a:ea typeface="Merriweather"/>
                <a:cs typeface="Merriweather"/>
                <a:sym typeface="Merriweather"/>
              </a:rPr>
              <a:t>Demo</a:t>
            </a:r>
            <a:endParaRPr b="1" sz="3800">
              <a:solidFill>
                <a:srgbClr val="FFFFFF"/>
              </a:solidFill>
              <a:latin typeface="Merriweather"/>
              <a:ea typeface="Merriweather"/>
              <a:cs typeface="Merriweather"/>
              <a:sym typeface="Merriweather"/>
            </a:endParaRPr>
          </a:p>
        </p:txBody>
      </p:sp>
      <p:sp>
        <p:nvSpPr>
          <p:cNvPr id="214" name="Google Shape;214;p19"/>
          <p:cNvSpPr txBox="1"/>
          <p:nvPr/>
        </p:nvSpPr>
        <p:spPr>
          <a:xfrm>
            <a:off x="1099600" y="2505500"/>
            <a:ext cx="3195600" cy="110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000">
                <a:solidFill>
                  <a:srgbClr val="FFFFFF"/>
                </a:solidFill>
                <a:latin typeface="Proxima Nova"/>
                <a:ea typeface="Proxima Nova"/>
                <a:cs typeface="Proxima Nova"/>
                <a:sym typeface="Proxima Nova"/>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Proxima Nova"/>
              <a:ea typeface="Proxima Nova"/>
              <a:cs typeface="Proxima Nova"/>
              <a:sym typeface="Proxima Nova"/>
            </a:endParaRPr>
          </a:p>
        </p:txBody>
      </p:sp>
      <p:pic>
        <p:nvPicPr>
          <p:cNvPr descr="computer-screen copia.png" id="215" name="Google Shape;215;p19"/>
          <p:cNvPicPr preferRelativeResize="0"/>
          <p:nvPr/>
        </p:nvPicPr>
        <p:blipFill>
          <a:blip r:embed="rId3">
            <a:alphaModFix/>
          </a:blip>
          <a:stretch>
            <a:fillRect/>
          </a:stretch>
        </p:blipFill>
        <p:spPr>
          <a:xfrm>
            <a:off x="4784100" y="926367"/>
            <a:ext cx="3116724" cy="3116724"/>
          </a:xfrm>
          <a:prstGeom prst="rect">
            <a:avLst/>
          </a:prstGeom>
          <a:noFill/>
          <a:ln>
            <a:noFill/>
          </a:ln>
        </p:spPr>
      </p:pic>
      <p:sp>
        <p:nvSpPr>
          <p:cNvPr id="216" name="Google Shape;216;p19"/>
          <p:cNvSpPr/>
          <p:nvPr/>
        </p:nvSpPr>
        <p:spPr>
          <a:xfrm>
            <a:off x="4957900" y="1337975"/>
            <a:ext cx="2793900" cy="1863300"/>
          </a:xfrm>
          <a:prstGeom prst="rect">
            <a:avLst/>
          </a:prstGeom>
          <a:solidFill>
            <a:srgbClr val="000000">
              <a:alpha val="290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7" name="Google Shape;217;p19"/>
          <p:cNvSpPr/>
          <p:nvPr/>
        </p:nvSpPr>
        <p:spPr>
          <a:xfrm>
            <a:off x="6040025" y="1954775"/>
            <a:ext cx="629700" cy="6297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19"/>
          <p:cNvSpPr txBox="1"/>
          <p:nvPr/>
        </p:nvSpPr>
        <p:spPr>
          <a:xfrm>
            <a:off x="5897500" y="2007775"/>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FFFFFF"/>
                </a:solidFill>
                <a:latin typeface="Calibri"/>
                <a:ea typeface="Calibri"/>
                <a:cs typeface="Calibri"/>
                <a:sym typeface="Calibri"/>
              </a:rPr>
              <a:t>here your design</a:t>
            </a:r>
            <a:endParaRPr b="1" sz="1000">
              <a:solidFill>
                <a:srgbClr val="FFFFFF"/>
              </a:solidFill>
              <a:latin typeface="Calibri"/>
              <a:ea typeface="Calibri"/>
              <a:cs typeface="Calibri"/>
              <a:sym typeface="Calibri"/>
            </a:endParaRPr>
          </a:p>
        </p:txBody>
      </p:sp>
      <p:sp>
        <p:nvSpPr>
          <p:cNvPr id="219" name="Google Shape;219;p19"/>
          <p:cNvSpPr txBox="1"/>
          <p:nvPr/>
        </p:nvSpPr>
        <p:spPr>
          <a:xfrm>
            <a:off x="3471150" y="33125"/>
            <a:ext cx="22272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Title of My Presentation</a:t>
            </a:r>
            <a:endParaRPr sz="1000">
              <a:solidFill>
                <a:srgbClr val="FFFFFF"/>
              </a:solidFill>
              <a:latin typeface="Merriweather"/>
              <a:ea typeface="Merriweather"/>
              <a:cs typeface="Merriweather"/>
              <a:sym typeface="Merriweather"/>
            </a:endParaRPr>
          </a:p>
        </p:txBody>
      </p:sp>
      <p:sp>
        <p:nvSpPr>
          <p:cNvPr id="220" name="Google Shape;220;p19"/>
          <p:cNvSpPr txBox="1"/>
          <p:nvPr/>
        </p:nvSpPr>
        <p:spPr>
          <a:xfrm>
            <a:off x="4337525" y="4754851"/>
            <a:ext cx="4944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1</a:t>
            </a:r>
            <a:endParaRPr sz="1000">
              <a:solidFill>
                <a:srgbClr val="FFFFFF"/>
              </a:solidFill>
              <a:latin typeface="Merriweather"/>
              <a:ea typeface="Merriweather"/>
              <a:cs typeface="Merriweather"/>
              <a:sym typeface="Merriweathe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24" name="Shape 224"/>
        <p:cNvGrpSpPr/>
        <p:nvPr/>
      </p:nvGrpSpPr>
      <p:grpSpPr>
        <a:xfrm>
          <a:off x="0" y="0"/>
          <a:ext cx="0" cy="0"/>
          <a:chOff x="0" y="0"/>
          <a:chExt cx="0" cy="0"/>
        </a:xfrm>
      </p:grpSpPr>
      <p:sp>
        <p:nvSpPr>
          <p:cNvPr id="225" name="Google Shape;225;p20"/>
          <p:cNvSpPr txBox="1"/>
          <p:nvPr/>
        </p:nvSpPr>
        <p:spPr>
          <a:xfrm>
            <a:off x="1976872" y="464425"/>
            <a:ext cx="51900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FFFFFF"/>
                </a:solidFill>
                <a:latin typeface="Merriweather"/>
                <a:ea typeface="Merriweather"/>
                <a:cs typeface="Merriweather"/>
                <a:sym typeface="Merriweather"/>
              </a:rPr>
              <a:t>Fusce facilisis felis</a:t>
            </a:r>
            <a:endParaRPr b="1" sz="3800">
              <a:solidFill>
                <a:srgbClr val="FFFFFF"/>
              </a:solidFill>
              <a:latin typeface="Merriweather"/>
              <a:ea typeface="Merriweather"/>
              <a:cs typeface="Merriweather"/>
              <a:sym typeface="Merriweather"/>
            </a:endParaRPr>
          </a:p>
        </p:txBody>
      </p:sp>
      <p:sp>
        <p:nvSpPr>
          <p:cNvPr id="226" name="Google Shape;226;p20"/>
          <p:cNvSpPr txBox="1"/>
          <p:nvPr/>
        </p:nvSpPr>
        <p:spPr>
          <a:xfrm>
            <a:off x="1647475" y="1037125"/>
            <a:ext cx="58491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s" sz="1600">
                <a:solidFill>
                  <a:srgbClr val="FFFFFF"/>
                </a:solidFill>
                <a:latin typeface="Merriweather"/>
                <a:ea typeface="Merriweather"/>
                <a:cs typeface="Merriweather"/>
                <a:sym typeface="Merriweather"/>
              </a:rPr>
              <a:t>In felis arcu, pellentesque eg</a:t>
            </a:r>
            <a:endParaRPr sz="1600">
              <a:solidFill>
                <a:srgbClr val="FFFFFF"/>
              </a:solidFill>
              <a:latin typeface="Merriweather"/>
              <a:ea typeface="Merriweather"/>
              <a:cs typeface="Merriweather"/>
              <a:sym typeface="Merriweather"/>
            </a:endParaRPr>
          </a:p>
          <a:p>
            <a:pPr indent="0" lvl="0" marL="0" rtl="0" algn="ctr">
              <a:lnSpc>
                <a:spcPct val="115000"/>
              </a:lnSpc>
              <a:spcBef>
                <a:spcPts val="1600"/>
              </a:spcBef>
              <a:spcAft>
                <a:spcPts val="1600"/>
              </a:spcAft>
              <a:buNone/>
            </a:pPr>
            <a:r>
              <a:t/>
            </a:r>
            <a:endParaRPr sz="1600">
              <a:solidFill>
                <a:srgbClr val="FFFFFF"/>
              </a:solidFill>
              <a:latin typeface="Merriweather"/>
              <a:ea typeface="Merriweather"/>
              <a:cs typeface="Merriweather"/>
              <a:sym typeface="Merriweather"/>
            </a:endParaRPr>
          </a:p>
        </p:txBody>
      </p:sp>
      <p:sp>
        <p:nvSpPr>
          <p:cNvPr id="227" name="Google Shape;227;p20"/>
          <p:cNvSpPr txBox="1"/>
          <p:nvPr/>
        </p:nvSpPr>
        <p:spPr>
          <a:xfrm>
            <a:off x="1027393" y="2242502"/>
            <a:ext cx="3478800" cy="128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Proxima Nova"/>
                <a:ea typeface="Proxima Nova"/>
                <a:cs typeface="Proxima Nova"/>
                <a:sym typeface="Proxima Nova"/>
              </a:rPr>
              <a:t>Lorem ipsum dolor sit amet, consectetur adipiscing elit. Aliquam libero tortor, viverra eu rhoncus quis, vehicula ac lorem. Quisque vulputate lectus nibh, sed dictum diam rhoncus a. Sed in lacus et tortor condimentum dapibus. Fusce facilisis felis porta mi aliquam pretium. Ut viverra consectetur tincidunt. Cras viverra leo non ultricies consectetur. Nulla auctor elit purus, ut viverra quam accumsan vel.</a:t>
            </a:r>
            <a:endParaRPr sz="900">
              <a:solidFill>
                <a:srgbClr val="FFFFFF"/>
              </a:solidFill>
              <a:latin typeface="Proxima Nova"/>
              <a:ea typeface="Proxima Nova"/>
              <a:cs typeface="Proxima Nova"/>
              <a:sym typeface="Proxima Nova"/>
            </a:endParaRPr>
          </a:p>
        </p:txBody>
      </p:sp>
      <p:sp>
        <p:nvSpPr>
          <p:cNvPr id="228" name="Google Shape;228;p20"/>
          <p:cNvSpPr txBox="1"/>
          <p:nvPr/>
        </p:nvSpPr>
        <p:spPr>
          <a:xfrm>
            <a:off x="1027375" y="1904150"/>
            <a:ext cx="20787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FFFFFF"/>
                </a:solidFill>
                <a:latin typeface="Merriweather"/>
                <a:ea typeface="Merriweather"/>
                <a:cs typeface="Merriweather"/>
                <a:sym typeface="Merriweather"/>
              </a:rPr>
              <a:t>Curabitur ante libero</a:t>
            </a:r>
            <a:endParaRPr b="1" sz="1200">
              <a:solidFill>
                <a:srgbClr val="FFFFFF"/>
              </a:solidFill>
              <a:latin typeface="Merriweather"/>
              <a:ea typeface="Merriweather"/>
              <a:cs typeface="Merriweather"/>
              <a:sym typeface="Merriweather"/>
            </a:endParaRPr>
          </a:p>
        </p:txBody>
      </p:sp>
      <p:sp>
        <p:nvSpPr>
          <p:cNvPr id="229" name="Google Shape;229;p20"/>
          <p:cNvSpPr txBox="1"/>
          <p:nvPr/>
        </p:nvSpPr>
        <p:spPr>
          <a:xfrm>
            <a:off x="1027393" y="3447201"/>
            <a:ext cx="3212400" cy="84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000">
                <a:solidFill>
                  <a:srgbClr val="FFFFFF"/>
                </a:solidFill>
                <a:latin typeface="Proxima Nova"/>
                <a:ea typeface="Proxima Nova"/>
                <a:cs typeface="Proxima Nova"/>
                <a:sym typeface="Proxima Nova"/>
              </a:rPr>
              <a:t>You can get more graphics in </a:t>
            </a:r>
            <a:r>
              <a:rPr lang="es" sz="1000" u="sng">
                <a:solidFill>
                  <a:srgbClr val="FFFFFF"/>
                </a:solidFill>
                <a:latin typeface="Proxima Nova"/>
                <a:ea typeface="Proxima Nova"/>
                <a:cs typeface="Proxima Nova"/>
                <a:sym typeface="Proxima Nova"/>
                <a:hlinkClick r:id="rId3"/>
              </a:rPr>
              <a:t>www.flaticon.com</a:t>
            </a:r>
            <a:endParaRPr sz="1000">
              <a:solidFill>
                <a:srgbClr val="FFFFFF"/>
              </a:solidFill>
              <a:latin typeface="Proxima Nova"/>
              <a:ea typeface="Proxima Nova"/>
              <a:cs typeface="Proxima Nova"/>
              <a:sym typeface="Proxima Nova"/>
            </a:endParaRPr>
          </a:p>
        </p:txBody>
      </p:sp>
      <p:pic>
        <p:nvPicPr>
          <p:cNvPr descr="loss copia.png" id="230" name="Google Shape;230;p20"/>
          <p:cNvPicPr preferRelativeResize="0"/>
          <p:nvPr/>
        </p:nvPicPr>
        <p:blipFill>
          <a:blip r:embed="rId4">
            <a:alphaModFix/>
          </a:blip>
          <a:stretch>
            <a:fillRect/>
          </a:stretch>
        </p:blipFill>
        <p:spPr>
          <a:xfrm>
            <a:off x="5044050" y="1506075"/>
            <a:ext cx="2549626" cy="2549626"/>
          </a:xfrm>
          <a:prstGeom prst="rect">
            <a:avLst/>
          </a:prstGeom>
          <a:noFill/>
          <a:ln>
            <a:noFill/>
          </a:ln>
        </p:spPr>
      </p:pic>
      <p:sp>
        <p:nvSpPr>
          <p:cNvPr id="231" name="Google Shape;231;p20"/>
          <p:cNvSpPr txBox="1"/>
          <p:nvPr/>
        </p:nvSpPr>
        <p:spPr>
          <a:xfrm>
            <a:off x="3471150" y="33125"/>
            <a:ext cx="22272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Title of My Presentation</a:t>
            </a:r>
            <a:endParaRPr sz="1000">
              <a:solidFill>
                <a:srgbClr val="FFFFFF"/>
              </a:solidFill>
              <a:latin typeface="Merriweather"/>
              <a:ea typeface="Merriweather"/>
              <a:cs typeface="Merriweather"/>
              <a:sym typeface="Merriweather"/>
            </a:endParaRPr>
          </a:p>
        </p:txBody>
      </p:sp>
      <p:sp>
        <p:nvSpPr>
          <p:cNvPr id="232" name="Google Shape;232;p20"/>
          <p:cNvSpPr txBox="1"/>
          <p:nvPr/>
        </p:nvSpPr>
        <p:spPr>
          <a:xfrm>
            <a:off x="4337525" y="4754851"/>
            <a:ext cx="4944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1</a:t>
            </a:r>
            <a:endParaRPr sz="1000">
              <a:solidFill>
                <a:srgbClr val="FFFFFF"/>
              </a:solidFill>
              <a:latin typeface="Merriweather"/>
              <a:ea typeface="Merriweather"/>
              <a:cs typeface="Merriweather"/>
              <a:sym typeface="Merriweathe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36" name="Shape 236"/>
        <p:cNvGrpSpPr/>
        <p:nvPr/>
      </p:nvGrpSpPr>
      <p:grpSpPr>
        <a:xfrm>
          <a:off x="0" y="0"/>
          <a:ext cx="0" cy="0"/>
          <a:chOff x="0" y="0"/>
          <a:chExt cx="0" cy="0"/>
        </a:xfrm>
      </p:grpSpPr>
      <p:sp>
        <p:nvSpPr>
          <p:cNvPr id="237" name="Google Shape;237;p21"/>
          <p:cNvSpPr txBox="1"/>
          <p:nvPr/>
        </p:nvSpPr>
        <p:spPr>
          <a:xfrm>
            <a:off x="1861248" y="464425"/>
            <a:ext cx="54213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FFFFFF"/>
                </a:solidFill>
                <a:latin typeface="Merriweather"/>
                <a:ea typeface="Merriweather"/>
                <a:cs typeface="Merriweather"/>
                <a:sym typeface="Merriweather"/>
              </a:rPr>
              <a:t>Quisque vulputate</a:t>
            </a:r>
            <a:endParaRPr b="1" sz="3800">
              <a:solidFill>
                <a:srgbClr val="FFFFFF"/>
              </a:solidFill>
              <a:latin typeface="Merriweather"/>
              <a:ea typeface="Merriweather"/>
              <a:cs typeface="Merriweather"/>
              <a:sym typeface="Merriweather"/>
            </a:endParaRPr>
          </a:p>
        </p:txBody>
      </p:sp>
      <p:sp>
        <p:nvSpPr>
          <p:cNvPr id="238" name="Google Shape;238;p21"/>
          <p:cNvSpPr txBox="1"/>
          <p:nvPr/>
        </p:nvSpPr>
        <p:spPr>
          <a:xfrm>
            <a:off x="1517175" y="1037125"/>
            <a:ext cx="61098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s" sz="1600">
                <a:solidFill>
                  <a:srgbClr val="FFFFFF"/>
                </a:solidFill>
                <a:latin typeface="Merriweather"/>
                <a:ea typeface="Merriweather"/>
                <a:cs typeface="Merriweather"/>
                <a:sym typeface="Merriweather"/>
              </a:rPr>
              <a:t>In felis arcu, pellentesque eg</a:t>
            </a:r>
            <a:endParaRPr sz="1600">
              <a:solidFill>
                <a:srgbClr val="FFFFFF"/>
              </a:solidFill>
              <a:latin typeface="Merriweather"/>
              <a:ea typeface="Merriweather"/>
              <a:cs typeface="Merriweather"/>
              <a:sym typeface="Merriweather"/>
            </a:endParaRPr>
          </a:p>
          <a:p>
            <a:pPr indent="0" lvl="0" marL="0" rtl="0" algn="ctr">
              <a:lnSpc>
                <a:spcPct val="115000"/>
              </a:lnSpc>
              <a:spcBef>
                <a:spcPts val="1600"/>
              </a:spcBef>
              <a:spcAft>
                <a:spcPts val="1600"/>
              </a:spcAft>
              <a:buNone/>
            </a:pPr>
            <a:r>
              <a:t/>
            </a:r>
            <a:endParaRPr sz="1600">
              <a:solidFill>
                <a:srgbClr val="FFFFFF"/>
              </a:solidFill>
              <a:latin typeface="Merriweather"/>
              <a:ea typeface="Merriweather"/>
              <a:cs typeface="Merriweather"/>
              <a:sym typeface="Merriweather"/>
            </a:endParaRPr>
          </a:p>
        </p:txBody>
      </p:sp>
      <p:pic>
        <p:nvPicPr>
          <p:cNvPr descr="line-chart copia.png" id="239" name="Google Shape;239;p21"/>
          <p:cNvPicPr preferRelativeResize="0"/>
          <p:nvPr/>
        </p:nvPicPr>
        <p:blipFill>
          <a:blip r:embed="rId3">
            <a:alphaModFix/>
          </a:blip>
          <a:stretch>
            <a:fillRect/>
          </a:stretch>
        </p:blipFill>
        <p:spPr>
          <a:xfrm>
            <a:off x="1078100" y="1441875"/>
            <a:ext cx="2799400" cy="2799400"/>
          </a:xfrm>
          <a:prstGeom prst="rect">
            <a:avLst/>
          </a:prstGeom>
          <a:noFill/>
          <a:ln>
            <a:noFill/>
          </a:ln>
        </p:spPr>
      </p:pic>
      <p:sp>
        <p:nvSpPr>
          <p:cNvPr id="240" name="Google Shape;240;p21"/>
          <p:cNvSpPr txBox="1"/>
          <p:nvPr/>
        </p:nvSpPr>
        <p:spPr>
          <a:xfrm>
            <a:off x="4414418" y="2242502"/>
            <a:ext cx="3478800" cy="1288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Proxima Nova"/>
                <a:ea typeface="Proxima Nova"/>
                <a:cs typeface="Proxima Nova"/>
                <a:sym typeface="Proxima Nova"/>
              </a:rPr>
              <a:t>Lorem ipsum dolor sit amet, consectetur adipiscing elit. Aliquam libero tortor, viverra eu rhoncus quis, vehicula ac lorem. Quisque vulputate lectus nibh, sed dictum diam rhoncus a. Sed in lacus et tortor condimentum dapibus. Fusce facilisis felis porta mi aliquam pretium. Ut viverra consectetur tincidunt. Cras viverra leo non ultricies consectetur. Nulla auctor elit purus, ut viverra quam accumsan vel.</a:t>
            </a:r>
            <a:endParaRPr sz="900">
              <a:solidFill>
                <a:srgbClr val="FFFFFF"/>
              </a:solidFill>
              <a:latin typeface="Proxima Nova"/>
              <a:ea typeface="Proxima Nova"/>
              <a:cs typeface="Proxima Nova"/>
              <a:sym typeface="Proxima Nova"/>
            </a:endParaRPr>
          </a:p>
        </p:txBody>
      </p:sp>
      <p:sp>
        <p:nvSpPr>
          <p:cNvPr id="241" name="Google Shape;241;p21"/>
          <p:cNvSpPr txBox="1"/>
          <p:nvPr/>
        </p:nvSpPr>
        <p:spPr>
          <a:xfrm>
            <a:off x="4414400" y="1904150"/>
            <a:ext cx="20787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FFFFFF"/>
                </a:solidFill>
                <a:latin typeface="Merriweather"/>
                <a:ea typeface="Merriweather"/>
                <a:cs typeface="Merriweather"/>
                <a:sym typeface="Merriweather"/>
              </a:rPr>
              <a:t>Curabitur ante libero</a:t>
            </a:r>
            <a:endParaRPr b="1" sz="1200">
              <a:solidFill>
                <a:srgbClr val="FFFFFF"/>
              </a:solidFill>
              <a:latin typeface="Merriweather"/>
              <a:ea typeface="Merriweather"/>
              <a:cs typeface="Merriweather"/>
              <a:sym typeface="Merriweather"/>
            </a:endParaRPr>
          </a:p>
        </p:txBody>
      </p:sp>
      <p:sp>
        <p:nvSpPr>
          <p:cNvPr id="242" name="Google Shape;242;p21"/>
          <p:cNvSpPr txBox="1"/>
          <p:nvPr/>
        </p:nvSpPr>
        <p:spPr>
          <a:xfrm>
            <a:off x="4414418" y="3447201"/>
            <a:ext cx="3212400" cy="84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000">
                <a:solidFill>
                  <a:srgbClr val="FFFFFF"/>
                </a:solidFill>
                <a:latin typeface="Proxima Nova"/>
                <a:ea typeface="Proxima Nova"/>
                <a:cs typeface="Proxima Nova"/>
                <a:sym typeface="Proxima Nova"/>
              </a:rPr>
              <a:t>You can get more graphics in </a:t>
            </a:r>
            <a:r>
              <a:rPr lang="es" sz="1000" u="sng">
                <a:solidFill>
                  <a:srgbClr val="FFFFFF"/>
                </a:solidFill>
                <a:latin typeface="Proxima Nova"/>
                <a:ea typeface="Proxima Nova"/>
                <a:cs typeface="Proxima Nova"/>
                <a:sym typeface="Proxima Nova"/>
                <a:hlinkClick r:id="rId4"/>
              </a:rPr>
              <a:t>www.flaticon.com</a:t>
            </a:r>
            <a:endParaRPr sz="1000">
              <a:solidFill>
                <a:srgbClr val="FFFFFF"/>
              </a:solidFill>
              <a:latin typeface="Proxima Nova"/>
              <a:ea typeface="Proxima Nova"/>
              <a:cs typeface="Proxima Nova"/>
              <a:sym typeface="Proxima Nova"/>
            </a:endParaRPr>
          </a:p>
        </p:txBody>
      </p:sp>
      <p:sp>
        <p:nvSpPr>
          <p:cNvPr id="243" name="Google Shape;243;p21"/>
          <p:cNvSpPr txBox="1"/>
          <p:nvPr/>
        </p:nvSpPr>
        <p:spPr>
          <a:xfrm>
            <a:off x="3471150" y="33125"/>
            <a:ext cx="22272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Title of My Presentation</a:t>
            </a:r>
            <a:endParaRPr sz="1000">
              <a:solidFill>
                <a:srgbClr val="FFFFFF"/>
              </a:solidFill>
              <a:latin typeface="Merriweather"/>
              <a:ea typeface="Merriweather"/>
              <a:cs typeface="Merriweather"/>
              <a:sym typeface="Merriweather"/>
            </a:endParaRPr>
          </a:p>
        </p:txBody>
      </p:sp>
      <p:sp>
        <p:nvSpPr>
          <p:cNvPr id="244" name="Google Shape;244;p21"/>
          <p:cNvSpPr txBox="1"/>
          <p:nvPr/>
        </p:nvSpPr>
        <p:spPr>
          <a:xfrm>
            <a:off x="4337525" y="4754851"/>
            <a:ext cx="4944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1</a:t>
            </a:r>
            <a:endParaRPr sz="1000">
              <a:solidFill>
                <a:srgbClr val="FFFFFF"/>
              </a:solidFill>
              <a:latin typeface="Merriweather"/>
              <a:ea typeface="Merriweather"/>
              <a:cs typeface="Merriweather"/>
              <a:sym typeface="Merriweathe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48" name="Shape 248"/>
        <p:cNvGrpSpPr/>
        <p:nvPr/>
      </p:nvGrpSpPr>
      <p:grpSpPr>
        <a:xfrm>
          <a:off x="0" y="0"/>
          <a:ext cx="0" cy="0"/>
          <a:chOff x="0" y="0"/>
          <a:chExt cx="0" cy="0"/>
        </a:xfrm>
      </p:grpSpPr>
      <p:sp>
        <p:nvSpPr>
          <p:cNvPr id="249" name="Google Shape;249;p22"/>
          <p:cNvSpPr txBox="1"/>
          <p:nvPr/>
        </p:nvSpPr>
        <p:spPr>
          <a:xfrm>
            <a:off x="821900" y="4115200"/>
            <a:ext cx="7621200" cy="720300"/>
          </a:xfrm>
          <a:prstGeom prst="rect">
            <a:avLst/>
          </a:prstGeom>
          <a:noFill/>
          <a:ln>
            <a:noFill/>
          </a:ln>
        </p:spPr>
        <p:txBody>
          <a:bodyPr anchorCtr="0" anchor="t" bIns="45700" lIns="91425" spcFirstLastPara="1" rIns="91425" wrap="square" tIns="45700">
            <a:noAutofit/>
          </a:bodyPr>
          <a:lstStyle/>
          <a:p>
            <a:pPr indent="0" lvl="0" marL="0" rtl="0" algn="l">
              <a:spcBef>
                <a:spcPts val="1000"/>
              </a:spcBef>
              <a:spcAft>
                <a:spcPts val="0"/>
              </a:spcAft>
              <a:buClr>
                <a:srgbClr val="000000"/>
              </a:buClr>
              <a:buSzPts val="1100"/>
              <a:buFont typeface="Arial"/>
              <a:buNone/>
            </a:pPr>
            <a:r>
              <a:rPr b="1" lang="es" sz="900">
                <a:solidFill>
                  <a:srgbClr val="FFFFFF"/>
                </a:solidFill>
                <a:latin typeface="Proxima Nova"/>
                <a:ea typeface="Proxima Nova"/>
                <a:cs typeface="Proxima Nova"/>
                <a:sym typeface="Proxima Nova"/>
              </a:rPr>
              <a:t>Important:</a:t>
            </a:r>
            <a:r>
              <a:rPr lang="es" sz="900">
                <a:solidFill>
                  <a:srgbClr val="FFFFFF"/>
                </a:solidFill>
                <a:latin typeface="Proxima Nova"/>
                <a:ea typeface="Proxima Nova"/>
                <a:cs typeface="Proxima Nova"/>
                <a:sym typeface="Proxima Nova"/>
              </a:rPr>
              <a:t> All our templates are free to use under </a:t>
            </a:r>
            <a:r>
              <a:rPr lang="es" sz="900" u="sng">
                <a:solidFill>
                  <a:srgbClr val="FFFFFF"/>
                </a:solidFill>
                <a:latin typeface="Proxima Nova"/>
                <a:ea typeface="Proxima Nova"/>
                <a:cs typeface="Proxima Nova"/>
                <a:sym typeface="Proxima Nova"/>
                <a:hlinkClick r:id="rId3"/>
              </a:rPr>
              <a:t>Creative Commons Attribution License</a:t>
            </a:r>
            <a:r>
              <a:rPr lang="es" sz="900">
                <a:solidFill>
                  <a:srgbClr val="FFFFFF"/>
                </a:solidFill>
                <a:latin typeface="Proxima Nova"/>
                <a:ea typeface="Proxima Nova"/>
                <a:cs typeface="Proxima Nova"/>
                <a:sym typeface="Proxima Nova"/>
              </a:rPr>
              <a:t>. If you use the graphic assets (photos, icons and typographies) included in this Google Slides Templates you must keep the Credits slide or add all attributions in the last slide notes.</a:t>
            </a:r>
            <a:endParaRPr sz="900">
              <a:solidFill>
                <a:srgbClr val="FFFFFF"/>
              </a:solidFill>
              <a:latin typeface="Proxima Nova"/>
              <a:ea typeface="Proxima Nova"/>
              <a:cs typeface="Proxima Nova"/>
              <a:sym typeface="Proxima Nova"/>
            </a:endParaRPr>
          </a:p>
          <a:p>
            <a:pPr indent="0" lvl="0" marL="0" marR="0" rtl="0" algn="just">
              <a:lnSpc>
                <a:spcPct val="130000"/>
              </a:lnSpc>
              <a:spcBef>
                <a:spcPts val="1000"/>
              </a:spcBef>
              <a:spcAft>
                <a:spcPts val="0"/>
              </a:spcAft>
              <a:buNone/>
            </a:pPr>
            <a:r>
              <a:t/>
            </a:r>
            <a:endParaRPr sz="900">
              <a:solidFill>
                <a:srgbClr val="FFFFFF"/>
              </a:solidFill>
              <a:latin typeface="Proxima Nova"/>
              <a:ea typeface="Proxima Nova"/>
              <a:cs typeface="Proxima Nova"/>
              <a:sym typeface="Proxima Nova"/>
            </a:endParaRPr>
          </a:p>
        </p:txBody>
      </p:sp>
      <p:sp>
        <p:nvSpPr>
          <p:cNvPr id="250" name="Google Shape;250;p22"/>
          <p:cNvSpPr txBox="1"/>
          <p:nvPr/>
        </p:nvSpPr>
        <p:spPr>
          <a:xfrm>
            <a:off x="381069" y="1845748"/>
            <a:ext cx="3292500" cy="57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s" sz="2200">
                <a:solidFill>
                  <a:srgbClr val="FFFFFF"/>
                </a:solidFill>
                <a:latin typeface="Proxima Nova"/>
                <a:ea typeface="Proxima Nova"/>
                <a:cs typeface="Proxima Nova"/>
                <a:sym typeface="Proxima Nova"/>
              </a:rPr>
              <a:t>Open in Google Slides</a:t>
            </a:r>
            <a:endParaRPr sz="2200">
              <a:solidFill>
                <a:srgbClr val="FFFFFF"/>
              </a:solidFill>
              <a:latin typeface="Proxima Nova"/>
              <a:ea typeface="Proxima Nova"/>
              <a:cs typeface="Proxima Nova"/>
              <a:sym typeface="Proxima Nova"/>
            </a:endParaRPr>
          </a:p>
        </p:txBody>
      </p:sp>
      <p:sp>
        <p:nvSpPr>
          <p:cNvPr id="251" name="Google Shape;251;p22"/>
          <p:cNvSpPr txBox="1"/>
          <p:nvPr/>
        </p:nvSpPr>
        <p:spPr>
          <a:xfrm>
            <a:off x="4832400" y="1845748"/>
            <a:ext cx="3292500" cy="570900"/>
          </a:xfrm>
          <a:prstGeom prst="rect">
            <a:avLst/>
          </a:prstGeom>
          <a:noFill/>
          <a:ln>
            <a:noFill/>
          </a:ln>
        </p:spPr>
        <p:txBody>
          <a:bodyPr anchorCtr="0" anchor="ctr" bIns="91425" lIns="91425" spcFirstLastPara="1" rIns="91425" wrap="square" tIns="91425">
            <a:noAutofit/>
          </a:bodyPr>
          <a:lstStyle/>
          <a:p>
            <a:pPr indent="0" lvl="0" marL="0" rtl="0" algn="l">
              <a:lnSpc>
                <a:spcPct val="115000"/>
              </a:lnSpc>
              <a:spcBef>
                <a:spcPts val="0"/>
              </a:spcBef>
              <a:spcAft>
                <a:spcPts val="1600"/>
              </a:spcAft>
              <a:buNone/>
            </a:pPr>
            <a:r>
              <a:rPr lang="es" sz="2200">
                <a:solidFill>
                  <a:srgbClr val="FFFFFF"/>
                </a:solidFill>
                <a:latin typeface="Proxima Nova"/>
                <a:ea typeface="Proxima Nova"/>
                <a:cs typeface="Proxima Nova"/>
                <a:sym typeface="Proxima Nova"/>
              </a:rPr>
              <a:t>Open in PowerPoint®</a:t>
            </a:r>
            <a:endParaRPr sz="2200">
              <a:solidFill>
                <a:srgbClr val="FFFFFF"/>
              </a:solidFill>
              <a:latin typeface="Proxima Nova"/>
              <a:ea typeface="Proxima Nova"/>
              <a:cs typeface="Proxima Nova"/>
              <a:sym typeface="Proxima Nova"/>
            </a:endParaRPr>
          </a:p>
        </p:txBody>
      </p:sp>
      <p:sp>
        <p:nvSpPr>
          <p:cNvPr id="252" name="Google Shape;252;p22"/>
          <p:cNvSpPr txBox="1"/>
          <p:nvPr/>
        </p:nvSpPr>
        <p:spPr>
          <a:xfrm>
            <a:off x="2668593" y="212750"/>
            <a:ext cx="38070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FFFFFF"/>
                </a:solidFill>
                <a:latin typeface="Merriweather"/>
                <a:ea typeface="Merriweather"/>
                <a:cs typeface="Merriweather"/>
                <a:sym typeface="Merriweather"/>
              </a:rPr>
              <a:t>Instructions</a:t>
            </a:r>
            <a:endParaRPr b="1" sz="3800">
              <a:solidFill>
                <a:srgbClr val="FFFFFF"/>
              </a:solidFill>
              <a:latin typeface="Merriweather"/>
              <a:ea typeface="Merriweather"/>
              <a:cs typeface="Merriweather"/>
              <a:sym typeface="Merriweather"/>
            </a:endParaRPr>
          </a:p>
        </p:txBody>
      </p:sp>
      <p:sp>
        <p:nvSpPr>
          <p:cNvPr id="253" name="Google Shape;253;p22"/>
          <p:cNvSpPr txBox="1"/>
          <p:nvPr/>
        </p:nvSpPr>
        <p:spPr>
          <a:xfrm>
            <a:off x="1514925" y="785450"/>
            <a:ext cx="611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s" sz="1600">
                <a:solidFill>
                  <a:srgbClr val="FFFFFF"/>
                </a:solidFill>
                <a:latin typeface="Merriweather"/>
                <a:ea typeface="Merriweather"/>
                <a:cs typeface="Merriweather"/>
                <a:sym typeface="Merriweather"/>
              </a:rPr>
              <a:t>How to work with this template?</a:t>
            </a:r>
            <a:endParaRPr sz="1600">
              <a:solidFill>
                <a:srgbClr val="FFFFFF"/>
              </a:solidFill>
              <a:latin typeface="Merriweather"/>
              <a:ea typeface="Merriweather"/>
              <a:cs typeface="Merriweather"/>
              <a:sym typeface="Merriweather"/>
            </a:endParaRPr>
          </a:p>
        </p:txBody>
      </p:sp>
      <p:sp>
        <p:nvSpPr>
          <p:cNvPr id="254" name="Google Shape;254;p22"/>
          <p:cNvSpPr txBox="1"/>
          <p:nvPr/>
        </p:nvSpPr>
        <p:spPr>
          <a:xfrm>
            <a:off x="378000" y="1186673"/>
            <a:ext cx="8388000" cy="5709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1200">
                <a:solidFill>
                  <a:srgbClr val="FFFFFF"/>
                </a:solidFill>
                <a:latin typeface="Proxima Nova"/>
                <a:ea typeface="Proxima Nova"/>
                <a:cs typeface="Proxima Nova"/>
                <a:sym typeface="Proxima Nova"/>
              </a:rPr>
              <a:t>Open the presentation from the Google Slides Viewer (gear icon) or press the button below. </a:t>
            </a:r>
            <a:r>
              <a:rPr b="1" lang="es" sz="1200">
                <a:solidFill>
                  <a:srgbClr val="FFFFFF"/>
                </a:solidFill>
                <a:latin typeface="Proxima Nova"/>
                <a:ea typeface="Proxima Nova"/>
                <a:cs typeface="Proxima Nova"/>
                <a:sym typeface="Proxima Nova"/>
              </a:rPr>
              <a:t>In order to be able to edit the presentation in Google Slides, you must own a Google® Account and be logged in.</a:t>
            </a:r>
            <a:endParaRPr i="1" sz="2200">
              <a:solidFill>
                <a:srgbClr val="FFFFFF"/>
              </a:solidFill>
              <a:latin typeface="Proxima Nova"/>
              <a:ea typeface="Proxima Nova"/>
              <a:cs typeface="Proxima Nova"/>
              <a:sym typeface="Proxima Nova"/>
            </a:endParaRPr>
          </a:p>
        </p:txBody>
      </p:sp>
      <p:sp>
        <p:nvSpPr>
          <p:cNvPr id="255" name="Google Shape;255;p22"/>
          <p:cNvSpPr txBox="1"/>
          <p:nvPr/>
        </p:nvSpPr>
        <p:spPr>
          <a:xfrm>
            <a:off x="386837" y="2416648"/>
            <a:ext cx="3999900" cy="15642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 sz="1200">
                <a:solidFill>
                  <a:srgbClr val="FFFFFF"/>
                </a:solidFill>
                <a:latin typeface="Proxima Nova"/>
                <a:ea typeface="Proxima Nova"/>
                <a:cs typeface="Proxima Nova"/>
                <a:sym typeface="Proxima Nova"/>
              </a:rPr>
              <a:t>Please navigate to the </a:t>
            </a:r>
            <a:r>
              <a:rPr b="1" lang="es" sz="1200">
                <a:solidFill>
                  <a:srgbClr val="FFFFFF"/>
                </a:solidFill>
                <a:latin typeface="Proxima Nova"/>
                <a:ea typeface="Proxima Nova"/>
                <a:cs typeface="Proxima Nova"/>
                <a:sym typeface="Proxima Nova"/>
              </a:rPr>
              <a:t>File</a:t>
            </a:r>
            <a:r>
              <a:rPr lang="es" sz="1200">
                <a:solidFill>
                  <a:srgbClr val="FFFFFF"/>
                </a:solidFill>
                <a:latin typeface="Proxima Nova"/>
                <a:ea typeface="Proxima Nova"/>
                <a:cs typeface="Proxima Nova"/>
                <a:sym typeface="Proxima Nova"/>
              </a:rPr>
              <a:t> menu and select </a:t>
            </a:r>
            <a:r>
              <a:rPr b="1" lang="es" sz="1200">
                <a:solidFill>
                  <a:srgbClr val="FFFFFF"/>
                </a:solidFill>
                <a:latin typeface="Proxima Nova"/>
                <a:ea typeface="Proxima Nova"/>
                <a:cs typeface="Proxima Nova"/>
                <a:sym typeface="Proxima Nova"/>
              </a:rPr>
              <a:t>Make a copy</a:t>
            </a:r>
            <a:r>
              <a:rPr lang="es" sz="1200">
                <a:solidFill>
                  <a:srgbClr val="FFFFFF"/>
                </a:solidFill>
                <a:latin typeface="Proxima Nova"/>
                <a:ea typeface="Proxima Nova"/>
                <a:cs typeface="Proxima Nova"/>
                <a:sym typeface="Proxima Nova"/>
              </a:rPr>
              <a:t>. </a:t>
            </a:r>
            <a:endParaRPr sz="1200">
              <a:solidFill>
                <a:srgbClr val="FFFFFF"/>
              </a:solidFill>
              <a:latin typeface="Proxima Nova"/>
              <a:ea typeface="Proxima Nova"/>
              <a:cs typeface="Proxima Nova"/>
              <a:sym typeface="Proxima Nova"/>
            </a:endParaRPr>
          </a:p>
          <a:p>
            <a:pPr indent="0" lvl="0" marL="0" rtl="0" algn="l">
              <a:lnSpc>
                <a:spcPct val="115000"/>
              </a:lnSpc>
              <a:spcBef>
                <a:spcPts val="1600"/>
              </a:spcBef>
              <a:spcAft>
                <a:spcPts val="0"/>
              </a:spcAft>
              <a:buNone/>
            </a:pPr>
            <a:r>
              <a:rPr lang="es" sz="1200">
                <a:solidFill>
                  <a:srgbClr val="FFFFFF"/>
                </a:solidFill>
                <a:latin typeface="Proxima Nova"/>
                <a:ea typeface="Proxima Nova"/>
                <a:cs typeface="Proxima Nova"/>
                <a:sym typeface="Proxima Nova"/>
              </a:rPr>
              <a:t>A new Google Slides Editor will open with an editable copy of the template. This copy will be created in your Google Drive® account.</a:t>
            </a:r>
            <a:endParaRPr sz="1200">
              <a:solidFill>
                <a:srgbClr val="FFFFFF"/>
              </a:solidFill>
              <a:latin typeface="Proxima Nova"/>
              <a:ea typeface="Proxima Nova"/>
              <a:cs typeface="Proxima Nova"/>
              <a:sym typeface="Proxima Nova"/>
            </a:endParaRPr>
          </a:p>
          <a:p>
            <a:pPr indent="0" lvl="0" marL="0" rtl="0" algn="l">
              <a:lnSpc>
                <a:spcPct val="115000"/>
              </a:lnSpc>
              <a:spcBef>
                <a:spcPts val="1600"/>
              </a:spcBef>
              <a:spcAft>
                <a:spcPts val="1600"/>
              </a:spcAft>
              <a:buNone/>
            </a:pPr>
            <a:r>
              <a:t/>
            </a:r>
            <a:endParaRPr sz="1200">
              <a:solidFill>
                <a:srgbClr val="FFFFFF"/>
              </a:solidFill>
              <a:latin typeface="Proxima Nova"/>
              <a:ea typeface="Proxima Nova"/>
              <a:cs typeface="Proxima Nova"/>
              <a:sym typeface="Proxima Nova"/>
            </a:endParaRPr>
          </a:p>
        </p:txBody>
      </p:sp>
      <p:sp>
        <p:nvSpPr>
          <p:cNvPr id="256" name="Google Shape;256;p22"/>
          <p:cNvSpPr txBox="1"/>
          <p:nvPr/>
        </p:nvSpPr>
        <p:spPr>
          <a:xfrm>
            <a:off x="4832400" y="2416648"/>
            <a:ext cx="3999900" cy="16104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s" sz="1200">
                <a:solidFill>
                  <a:srgbClr val="FFFFFF"/>
                </a:solidFill>
                <a:latin typeface="Proxima Nova"/>
                <a:ea typeface="Proxima Nova"/>
                <a:cs typeface="Proxima Nova"/>
                <a:sym typeface="Proxima Nova"/>
              </a:rPr>
              <a:t>Navigate to the </a:t>
            </a:r>
            <a:r>
              <a:rPr b="1" lang="es" sz="1200">
                <a:solidFill>
                  <a:srgbClr val="FFFFFF"/>
                </a:solidFill>
                <a:latin typeface="Proxima Nova"/>
                <a:ea typeface="Proxima Nova"/>
                <a:cs typeface="Proxima Nova"/>
                <a:sym typeface="Proxima Nova"/>
              </a:rPr>
              <a:t>File</a:t>
            </a:r>
            <a:r>
              <a:rPr lang="es" sz="1200">
                <a:solidFill>
                  <a:srgbClr val="FFFFFF"/>
                </a:solidFill>
                <a:latin typeface="Proxima Nova"/>
                <a:ea typeface="Proxima Nova"/>
                <a:cs typeface="Proxima Nova"/>
                <a:sym typeface="Proxima Nova"/>
              </a:rPr>
              <a:t> menu and select </a:t>
            </a:r>
            <a:r>
              <a:rPr b="1" lang="es" sz="1200">
                <a:solidFill>
                  <a:srgbClr val="FFFFFF"/>
                </a:solidFill>
                <a:latin typeface="Proxima Nova"/>
                <a:ea typeface="Proxima Nova"/>
                <a:cs typeface="Proxima Nova"/>
                <a:sym typeface="Proxima Nova"/>
              </a:rPr>
              <a:t>Download as Microsoft PowerPoint.</a:t>
            </a:r>
            <a:r>
              <a:rPr lang="es" sz="1200">
                <a:solidFill>
                  <a:srgbClr val="FFFFFF"/>
                </a:solidFill>
                <a:latin typeface="Proxima Nova"/>
                <a:ea typeface="Proxima Nova"/>
                <a:cs typeface="Proxima Nova"/>
                <a:sym typeface="Proxima Nova"/>
              </a:rPr>
              <a:t> You will download a .</a:t>
            </a:r>
            <a:r>
              <a:rPr b="1" lang="es" sz="1200">
                <a:solidFill>
                  <a:srgbClr val="FFFFFF"/>
                </a:solidFill>
                <a:latin typeface="Proxima Nova"/>
                <a:ea typeface="Proxima Nova"/>
                <a:cs typeface="Proxima Nova"/>
                <a:sym typeface="Proxima Nova"/>
              </a:rPr>
              <a:t>pptx</a:t>
            </a:r>
            <a:r>
              <a:rPr lang="es" sz="1200">
                <a:solidFill>
                  <a:srgbClr val="FFFFFF"/>
                </a:solidFill>
                <a:latin typeface="Proxima Nova"/>
                <a:ea typeface="Proxima Nova"/>
                <a:cs typeface="Proxima Nova"/>
                <a:sym typeface="Proxima Nova"/>
              </a:rPr>
              <a:t> file that you can open in PowerPoint.</a:t>
            </a:r>
            <a:endParaRPr sz="1200">
              <a:solidFill>
                <a:srgbClr val="FFFFFF"/>
              </a:solidFill>
              <a:latin typeface="Proxima Nova"/>
              <a:ea typeface="Proxima Nova"/>
              <a:cs typeface="Proxima Nova"/>
              <a:sym typeface="Proxima Nova"/>
            </a:endParaRPr>
          </a:p>
          <a:p>
            <a:pPr indent="0" lvl="0" marL="0" rtl="0" algn="l">
              <a:lnSpc>
                <a:spcPct val="115000"/>
              </a:lnSpc>
              <a:spcBef>
                <a:spcPts val="1600"/>
              </a:spcBef>
              <a:spcAft>
                <a:spcPts val="1600"/>
              </a:spcAft>
              <a:buNone/>
            </a:pPr>
            <a:r>
              <a:rPr b="1" lang="es" sz="1200">
                <a:solidFill>
                  <a:srgbClr val="FFFFFF"/>
                </a:solidFill>
                <a:latin typeface="Proxima Nova"/>
                <a:ea typeface="Proxima Nova"/>
                <a:cs typeface="Proxima Nova"/>
                <a:sym typeface="Proxima Nova"/>
              </a:rPr>
              <a:t>Note</a:t>
            </a:r>
            <a:r>
              <a:rPr lang="es" sz="1200">
                <a:solidFill>
                  <a:srgbClr val="FFFFFF"/>
                </a:solidFill>
                <a:latin typeface="Proxima Nova"/>
                <a:ea typeface="Proxima Nova"/>
                <a:cs typeface="Proxima Nova"/>
                <a:sym typeface="Proxima Nova"/>
              </a:rPr>
              <a:t>: You will need to install the fonts used in this presentation. Links to the fonts are provided at the end of this presentation.</a:t>
            </a:r>
            <a:endParaRPr sz="1200">
              <a:solidFill>
                <a:srgbClr val="FFFFFF"/>
              </a:solidFill>
              <a:latin typeface="Proxima Nova"/>
              <a:ea typeface="Proxima Nova"/>
              <a:cs typeface="Proxima Nova"/>
              <a:sym typeface="Proxima Nova"/>
            </a:endParaRPr>
          </a:p>
        </p:txBody>
      </p:sp>
      <p:sp>
        <p:nvSpPr>
          <p:cNvPr id="257" name="Google Shape;257;p22"/>
          <p:cNvSpPr txBox="1"/>
          <p:nvPr/>
        </p:nvSpPr>
        <p:spPr>
          <a:xfrm>
            <a:off x="3471150" y="33125"/>
            <a:ext cx="22272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Title of My Presentation</a:t>
            </a:r>
            <a:endParaRPr sz="1000">
              <a:solidFill>
                <a:srgbClr val="FFFFFF"/>
              </a:solidFill>
              <a:latin typeface="Merriweather"/>
              <a:ea typeface="Merriweather"/>
              <a:cs typeface="Merriweather"/>
              <a:sym typeface="Merriweather"/>
            </a:endParaRPr>
          </a:p>
        </p:txBody>
      </p:sp>
      <p:sp>
        <p:nvSpPr>
          <p:cNvPr id="258" name="Google Shape;258;p22"/>
          <p:cNvSpPr txBox="1"/>
          <p:nvPr/>
        </p:nvSpPr>
        <p:spPr>
          <a:xfrm>
            <a:off x="4337525" y="4754851"/>
            <a:ext cx="4944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1</a:t>
            </a:r>
            <a:endParaRPr sz="1000">
              <a:solidFill>
                <a:srgbClr val="FFFFFF"/>
              </a:solidFill>
              <a:latin typeface="Merriweather"/>
              <a:ea typeface="Merriweather"/>
              <a:cs typeface="Merriweather"/>
              <a:sym typeface="Merriweathe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62" name="Shape 262"/>
        <p:cNvGrpSpPr/>
        <p:nvPr/>
      </p:nvGrpSpPr>
      <p:grpSpPr>
        <a:xfrm>
          <a:off x="0" y="0"/>
          <a:ext cx="0" cy="0"/>
          <a:chOff x="0" y="0"/>
          <a:chExt cx="0" cy="0"/>
        </a:xfrm>
      </p:grpSpPr>
      <p:sp>
        <p:nvSpPr>
          <p:cNvPr id="263" name="Google Shape;263;p23"/>
          <p:cNvSpPr/>
          <p:nvPr/>
        </p:nvSpPr>
        <p:spPr>
          <a:xfrm>
            <a:off x="897325" y="3808475"/>
            <a:ext cx="2383500" cy="19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Proxima Nova"/>
              <a:ea typeface="Proxima Nova"/>
              <a:cs typeface="Proxima Nova"/>
              <a:sym typeface="Proxima Nova"/>
            </a:endParaRPr>
          </a:p>
        </p:txBody>
      </p:sp>
      <p:sp>
        <p:nvSpPr>
          <p:cNvPr id="264" name="Google Shape;264;p23"/>
          <p:cNvSpPr/>
          <p:nvPr/>
        </p:nvSpPr>
        <p:spPr>
          <a:xfrm>
            <a:off x="897325" y="3610475"/>
            <a:ext cx="2383500" cy="198000"/>
          </a:xfrm>
          <a:prstGeom prst="rect">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rgbClr val="FFFFFF"/>
              </a:solidFill>
              <a:latin typeface="Proxima Nova"/>
              <a:ea typeface="Proxima Nova"/>
              <a:cs typeface="Proxima Nova"/>
              <a:sym typeface="Proxima Nova"/>
            </a:endParaRPr>
          </a:p>
        </p:txBody>
      </p:sp>
      <p:sp>
        <p:nvSpPr>
          <p:cNvPr id="265" name="Google Shape;265;p23"/>
          <p:cNvSpPr txBox="1"/>
          <p:nvPr/>
        </p:nvSpPr>
        <p:spPr>
          <a:xfrm>
            <a:off x="1515025" y="464425"/>
            <a:ext cx="61140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FFFFFF"/>
                </a:solidFill>
                <a:latin typeface="Merriweather"/>
                <a:ea typeface="Merriweather"/>
                <a:cs typeface="Merriweather"/>
                <a:sym typeface="Merriweather"/>
              </a:rPr>
              <a:t>CREDITS</a:t>
            </a:r>
            <a:endParaRPr b="1" sz="3800">
              <a:solidFill>
                <a:srgbClr val="FFFFFF"/>
              </a:solidFill>
              <a:latin typeface="Merriweather"/>
              <a:ea typeface="Merriweather"/>
              <a:cs typeface="Merriweather"/>
              <a:sym typeface="Merriweather"/>
            </a:endParaRPr>
          </a:p>
        </p:txBody>
      </p:sp>
      <p:sp>
        <p:nvSpPr>
          <p:cNvPr id="266" name="Google Shape;266;p23"/>
          <p:cNvSpPr txBox="1"/>
          <p:nvPr/>
        </p:nvSpPr>
        <p:spPr>
          <a:xfrm>
            <a:off x="897325" y="1195475"/>
            <a:ext cx="32175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Clr>
                <a:schemeClr val="dk1"/>
              </a:buClr>
              <a:buSzPts val="1100"/>
              <a:buFont typeface="Arial"/>
              <a:buNone/>
            </a:pPr>
            <a:r>
              <a:rPr b="1" lang="es" sz="1800">
                <a:solidFill>
                  <a:srgbClr val="FFFFFF"/>
                </a:solidFill>
                <a:latin typeface="Proxima Nova"/>
                <a:ea typeface="Proxima Nova"/>
                <a:cs typeface="Proxima Nova"/>
                <a:sym typeface="Proxima Nova"/>
              </a:rPr>
              <a:t>Shapes &amp; Icons</a:t>
            </a:r>
            <a:endParaRPr b="1" sz="1800">
              <a:solidFill>
                <a:srgbClr val="FFFFFF"/>
              </a:solidFill>
              <a:latin typeface="Proxima Nova"/>
              <a:ea typeface="Proxima Nova"/>
              <a:cs typeface="Proxima Nova"/>
              <a:sym typeface="Proxima Nova"/>
            </a:endParaRPr>
          </a:p>
          <a:p>
            <a:pPr indent="0" lvl="0" marL="0" rtl="0" algn="l">
              <a:spcBef>
                <a:spcPts val="1600"/>
              </a:spcBef>
              <a:spcAft>
                <a:spcPts val="0"/>
              </a:spcAft>
              <a:buNone/>
            </a:pPr>
            <a:r>
              <a:t/>
            </a:r>
            <a:endParaRPr b="1" sz="1600">
              <a:solidFill>
                <a:srgbClr val="FFFFFF"/>
              </a:solidFill>
              <a:latin typeface="Proxima Nova"/>
              <a:ea typeface="Proxima Nova"/>
              <a:cs typeface="Proxima Nova"/>
              <a:sym typeface="Proxima Nova"/>
            </a:endParaRPr>
          </a:p>
        </p:txBody>
      </p:sp>
      <p:sp>
        <p:nvSpPr>
          <p:cNvPr id="267" name="Google Shape;267;p23"/>
          <p:cNvSpPr txBox="1"/>
          <p:nvPr/>
        </p:nvSpPr>
        <p:spPr>
          <a:xfrm>
            <a:off x="897325" y="1509000"/>
            <a:ext cx="2913900" cy="1274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Proxima Nova"/>
                <a:ea typeface="Proxima Nova"/>
                <a:cs typeface="Proxima Nova"/>
                <a:sym typeface="Proxima Nova"/>
              </a:rPr>
              <a:t>Vectorial Shapes in this Template were created by </a:t>
            </a:r>
            <a:r>
              <a:rPr lang="es" sz="900" u="sng">
                <a:solidFill>
                  <a:schemeClr val="lt1"/>
                </a:solidFill>
                <a:latin typeface="Proxima Nova"/>
                <a:ea typeface="Proxima Nova"/>
                <a:cs typeface="Proxima Nova"/>
                <a:sym typeface="Proxima Nova"/>
                <a:hlinkClick r:id="rId3"/>
              </a:rPr>
              <a:t>SlidesPPT.com</a:t>
            </a:r>
            <a:r>
              <a:rPr lang="es" sz="900">
                <a:solidFill>
                  <a:schemeClr val="lt1"/>
                </a:solidFill>
                <a:latin typeface="Proxima Nova"/>
                <a:ea typeface="Proxima Nova"/>
                <a:cs typeface="Proxima Nova"/>
                <a:sym typeface="Proxima Nova"/>
              </a:rPr>
              <a:t>.</a:t>
            </a:r>
            <a:endParaRPr sz="900">
              <a:solidFill>
                <a:schemeClr val="lt1"/>
              </a:solidFill>
              <a:latin typeface="Proxima Nova"/>
              <a:ea typeface="Proxima Nova"/>
              <a:cs typeface="Proxima Nova"/>
              <a:sym typeface="Proxima Nova"/>
            </a:endParaRPr>
          </a:p>
          <a:p>
            <a:pPr indent="0" lvl="0" marL="0" rtl="0" algn="l">
              <a:spcBef>
                <a:spcPts val="0"/>
              </a:spcBef>
              <a:spcAft>
                <a:spcPts val="0"/>
              </a:spcAft>
              <a:buNone/>
            </a:pPr>
            <a:r>
              <a:t/>
            </a:r>
            <a:endParaRPr sz="900">
              <a:solidFill>
                <a:srgbClr val="FFFFFF"/>
              </a:solidFill>
              <a:latin typeface="Proxima Nova"/>
              <a:ea typeface="Proxima Nova"/>
              <a:cs typeface="Proxima Nova"/>
              <a:sym typeface="Proxima Nova"/>
            </a:endParaRPr>
          </a:p>
          <a:p>
            <a:pPr indent="0" lvl="0" marL="0" rtl="0" algn="l">
              <a:spcBef>
                <a:spcPts val="0"/>
              </a:spcBef>
              <a:spcAft>
                <a:spcPts val="0"/>
              </a:spcAft>
              <a:buNone/>
            </a:pPr>
            <a:r>
              <a:rPr lang="es" sz="900">
                <a:solidFill>
                  <a:srgbClr val="FFFFFF"/>
                </a:solidFill>
                <a:latin typeface="Proxima Nova"/>
                <a:ea typeface="Proxima Nova"/>
                <a:cs typeface="Proxima Nova"/>
                <a:sym typeface="Proxima Nova"/>
              </a:rPr>
              <a:t>Icons on this template have been downloaded from </a:t>
            </a:r>
            <a:r>
              <a:rPr lang="es" sz="900" u="sng">
                <a:solidFill>
                  <a:srgbClr val="FFFFFF"/>
                </a:solidFill>
                <a:latin typeface="Proxima Nova"/>
                <a:ea typeface="Proxima Nova"/>
                <a:cs typeface="Proxima Nova"/>
                <a:sym typeface="Proxima Nova"/>
                <a:hlinkClick r:id="rId4"/>
              </a:rPr>
              <a:t>https://www.icondeposit.com/</a:t>
            </a:r>
            <a:endParaRPr sz="900">
              <a:solidFill>
                <a:srgbClr val="FFFFFF"/>
              </a:solidFill>
              <a:latin typeface="Proxima Nova"/>
              <a:ea typeface="Proxima Nova"/>
              <a:cs typeface="Proxima Nova"/>
              <a:sym typeface="Proxima Nova"/>
            </a:endParaRPr>
          </a:p>
          <a:p>
            <a:pPr indent="0" lvl="0" marL="0" rtl="0" algn="l">
              <a:spcBef>
                <a:spcPts val="0"/>
              </a:spcBef>
              <a:spcAft>
                <a:spcPts val="0"/>
              </a:spcAft>
              <a:buNone/>
            </a:pPr>
            <a:r>
              <a:t/>
            </a:r>
            <a:endParaRPr sz="900">
              <a:solidFill>
                <a:srgbClr val="FFFFFF"/>
              </a:solidFill>
              <a:latin typeface="Proxima Nova"/>
              <a:ea typeface="Proxima Nova"/>
              <a:cs typeface="Proxima Nova"/>
              <a:sym typeface="Proxima Nova"/>
            </a:endParaRPr>
          </a:p>
          <a:p>
            <a:pPr indent="0" lvl="0" marL="0" rtl="0" algn="l">
              <a:spcBef>
                <a:spcPts val="0"/>
              </a:spcBef>
              <a:spcAft>
                <a:spcPts val="0"/>
              </a:spcAft>
              <a:buNone/>
            </a:pPr>
            <a:r>
              <a:rPr lang="es" sz="900">
                <a:solidFill>
                  <a:srgbClr val="FFFFFF"/>
                </a:solidFill>
                <a:latin typeface="Proxima Nova"/>
                <a:ea typeface="Proxima Nova"/>
                <a:cs typeface="Proxima Nova"/>
                <a:sym typeface="Proxima Nova"/>
              </a:rPr>
              <a:t>Corner Graphics Designed by Pio_pio - </a:t>
            </a:r>
            <a:r>
              <a:rPr lang="es" sz="900" u="sng">
                <a:solidFill>
                  <a:srgbClr val="FFFFFF"/>
                </a:solidFill>
                <a:latin typeface="Proxima Nova"/>
                <a:ea typeface="Proxima Nova"/>
                <a:cs typeface="Proxima Nova"/>
                <a:sym typeface="Proxima Nova"/>
                <a:hlinkClick r:id="rId5"/>
              </a:rPr>
              <a:t>Freepik.com</a:t>
            </a:r>
            <a:endParaRPr sz="900">
              <a:solidFill>
                <a:srgbClr val="FFFFFF"/>
              </a:solidFill>
              <a:latin typeface="Proxima Nova"/>
              <a:ea typeface="Proxima Nova"/>
              <a:cs typeface="Proxima Nova"/>
              <a:sym typeface="Proxima Nova"/>
            </a:endParaRPr>
          </a:p>
        </p:txBody>
      </p:sp>
      <p:sp>
        <p:nvSpPr>
          <p:cNvPr id="268" name="Google Shape;268;p23"/>
          <p:cNvSpPr txBox="1"/>
          <p:nvPr/>
        </p:nvSpPr>
        <p:spPr>
          <a:xfrm>
            <a:off x="4658525" y="1195475"/>
            <a:ext cx="35526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s" sz="1800">
                <a:solidFill>
                  <a:srgbClr val="FFFFFF"/>
                </a:solidFill>
                <a:latin typeface="Proxima Nova"/>
                <a:ea typeface="Proxima Nova"/>
                <a:cs typeface="Proxima Nova"/>
                <a:sym typeface="Proxima Nova"/>
              </a:rPr>
              <a:t>Images &amp; Backgrounds</a:t>
            </a:r>
            <a:endParaRPr b="1" sz="1800">
              <a:solidFill>
                <a:srgbClr val="FFFFFF"/>
              </a:solidFill>
              <a:latin typeface="Proxima Nova"/>
              <a:ea typeface="Proxima Nova"/>
              <a:cs typeface="Proxima Nova"/>
              <a:sym typeface="Proxima Nova"/>
            </a:endParaRPr>
          </a:p>
          <a:p>
            <a:pPr indent="0" lvl="0" marL="0" rtl="0" algn="l">
              <a:spcBef>
                <a:spcPts val="1600"/>
              </a:spcBef>
              <a:spcAft>
                <a:spcPts val="0"/>
              </a:spcAft>
              <a:buNone/>
            </a:pPr>
            <a:r>
              <a:t/>
            </a:r>
            <a:endParaRPr b="1" sz="1600">
              <a:solidFill>
                <a:srgbClr val="FFFFFF"/>
              </a:solidFill>
              <a:latin typeface="Proxima Nova"/>
              <a:ea typeface="Proxima Nova"/>
              <a:cs typeface="Proxima Nova"/>
              <a:sym typeface="Proxima Nova"/>
            </a:endParaRPr>
          </a:p>
        </p:txBody>
      </p:sp>
      <p:sp>
        <p:nvSpPr>
          <p:cNvPr id="269" name="Google Shape;269;p23"/>
          <p:cNvSpPr txBox="1"/>
          <p:nvPr/>
        </p:nvSpPr>
        <p:spPr>
          <a:xfrm>
            <a:off x="4658525" y="1509000"/>
            <a:ext cx="41292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Proxima Nova"/>
                <a:ea typeface="Proxima Nova"/>
                <a:cs typeface="Proxima Nova"/>
                <a:sym typeface="Proxima Nova"/>
              </a:rPr>
              <a:t>The photos in this template have been downloaded from </a:t>
            </a:r>
            <a:r>
              <a:rPr lang="es" sz="900" u="sng">
                <a:solidFill>
                  <a:srgbClr val="FFFFFF"/>
                </a:solidFill>
                <a:latin typeface="Proxima Nova"/>
                <a:ea typeface="Proxima Nova"/>
                <a:cs typeface="Proxima Nova"/>
                <a:sym typeface="Proxima Nova"/>
                <a:hlinkClick r:id="rId6"/>
              </a:rPr>
              <a:t>www.gratisography.com</a:t>
            </a:r>
            <a:r>
              <a:rPr lang="es" sz="900">
                <a:solidFill>
                  <a:srgbClr val="FFFFFF"/>
                </a:solidFill>
                <a:latin typeface="Proxima Nova"/>
                <a:ea typeface="Proxima Nova"/>
                <a:cs typeface="Proxima Nova"/>
                <a:sym typeface="Proxima Nova"/>
              </a:rPr>
              <a:t>.</a:t>
            </a:r>
            <a:endParaRPr sz="900">
              <a:solidFill>
                <a:srgbClr val="FFFFFF"/>
              </a:solidFill>
              <a:latin typeface="Proxima Nova"/>
              <a:ea typeface="Proxima Nova"/>
              <a:cs typeface="Proxima Nova"/>
              <a:sym typeface="Proxima Nova"/>
            </a:endParaRPr>
          </a:p>
          <a:p>
            <a:pPr indent="0" lvl="0" marL="0" rtl="0" algn="l">
              <a:spcBef>
                <a:spcPts val="0"/>
              </a:spcBef>
              <a:spcAft>
                <a:spcPts val="0"/>
              </a:spcAft>
              <a:buNone/>
            </a:pPr>
            <a:r>
              <a:t/>
            </a:r>
            <a:endParaRPr sz="900">
              <a:solidFill>
                <a:srgbClr val="FFFFFF"/>
              </a:solidFill>
              <a:latin typeface="Proxima Nova"/>
              <a:ea typeface="Proxima Nova"/>
              <a:cs typeface="Proxima Nova"/>
              <a:sym typeface="Proxima Nova"/>
            </a:endParaRPr>
          </a:p>
          <a:p>
            <a:pPr indent="0" lvl="0" marL="0" rtl="0" algn="l">
              <a:spcBef>
                <a:spcPts val="0"/>
              </a:spcBef>
              <a:spcAft>
                <a:spcPts val="0"/>
              </a:spcAft>
              <a:buNone/>
            </a:pPr>
            <a:r>
              <a:rPr lang="es" sz="900">
                <a:solidFill>
                  <a:srgbClr val="FFFFFF"/>
                </a:solidFill>
                <a:latin typeface="Proxima Nova"/>
                <a:ea typeface="Proxima Nova"/>
                <a:cs typeface="Proxima Nova"/>
                <a:sym typeface="Proxima Nova"/>
              </a:rPr>
              <a:t>The Backgrounds from </a:t>
            </a:r>
            <a:r>
              <a:rPr lang="es" sz="900" u="sng">
                <a:solidFill>
                  <a:srgbClr val="FFFFFF"/>
                </a:solidFill>
                <a:latin typeface="Proxima Nova"/>
                <a:ea typeface="Proxima Nova"/>
                <a:cs typeface="Proxima Nova"/>
                <a:sym typeface="Proxima Nova"/>
                <a:hlinkClick r:id="rId7"/>
              </a:rPr>
              <a:t>https://www.icondeposit.com/</a:t>
            </a:r>
            <a:endParaRPr sz="900">
              <a:solidFill>
                <a:srgbClr val="FFFFFF"/>
              </a:solidFill>
              <a:latin typeface="Proxima Nova"/>
              <a:ea typeface="Proxima Nova"/>
              <a:cs typeface="Proxima Nova"/>
              <a:sym typeface="Proxima Nova"/>
            </a:endParaRPr>
          </a:p>
        </p:txBody>
      </p:sp>
      <p:sp>
        <p:nvSpPr>
          <p:cNvPr id="270" name="Google Shape;270;p23"/>
          <p:cNvSpPr txBox="1"/>
          <p:nvPr/>
        </p:nvSpPr>
        <p:spPr>
          <a:xfrm>
            <a:off x="897325" y="3146069"/>
            <a:ext cx="2147100" cy="402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1600">
                <a:solidFill>
                  <a:srgbClr val="FFFFFF"/>
                </a:solidFill>
                <a:latin typeface="Proxima Nova"/>
                <a:ea typeface="Proxima Nova"/>
                <a:cs typeface="Proxima Nova"/>
                <a:sym typeface="Proxima Nova"/>
              </a:rPr>
              <a:t>COLORS</a:t>
            </a:r>
            <a:endParaRPr b="1" sz="1600">
              <a:solidFill>
                <a:srgbClr val="FFFFFF"/>
              </a:solidFill>
              <a:latin typeface="Proxima Nova"/>
              <a:ea typeface="Proxima Nova"/>
              <a:cs typeface="Proxima Nova"/>
              <a:sym typeface="Proxima Nova"/>
            </a:endParaRPr>
          </a:p>
        </p:txBody>
      </p:sp>
      <p:sp>
        <p:nvSpPr>
          <p:cNvPr id="271" name="Google Shape;271;p23"/>
          <p:cNvSpPr txBox="1"/>
          <p:nvPr/>
        </p:nvSpPr>
        <p:spPr>
          <a:xfrm>
            <a:off x="1023931" y="3548969"/>
            <a:ext cx="1065300" cy="259500"/>
          </a:xfrm>
          <a:prstGeom prst="rect">
            <a:avLst/>
          </a:prstGeom>
          <a:noFill/>
          <a:ln>
            <a:noFill/>
          </a:ln>
        </p:spPr>
        <p:txBody>
          <a:bodyPr anchorCtr="0" anchor="t" bIns="91425" lIns="91425" spcFirstLastPara="1" rIns="91425" wrap="square" tIns="91425">
            <a:noAutofit/>
          </a:bodyPr>
          <a:lstStyle/>
          <a:p>
            <a:pPr indent="0" lvl="0" marL="0" rtl="0" algn="l">
              <a:lnSpc>
                <a:spcPct val="130000"/>
              </a:lnSpc>
              <a:spcBef>
                <a:spcPts val="0"/>
              </a:spcBef>
              <a:spcAft>
                <a:spcPts val="0"/>
              </a:spcAft>
              <a:buNone/>
            </a:pPr>
            <a:r>
              <a:rPr lang="es" sz="1000">
                <a:solidFill>
                  <a:srgbClr val="FFFFFF"/>
                </a:solidFill>
                <a:latin typeface="Proxima Nova"/>
                <a:ea typeface="Proxima Nova"/>
                <a:cs typeface="Proxima Nova"/>
                <a:sym typeface="Proxima Nova"/>
              </a:rPr>
              <a:t>#ffab40</a:t>
            </a:r>
            <a:endParaRPr sz="1000">
              <a:solidFill>
                <a:srgbClr val="FFFFFF"/>
              </a:solidFill>
              <a:latin typeface="Proxima Nova"/>
              <a:ea typeface="Proxima Nova"/>
              <a:cs typeface="Proxima Nova"/>
              <a:sym typeface="Proxima Nova"/>
            </a:endParaRPr>
          </a:p>
          <a:p>
            <a:pPr indent="0" lvl="0" marL="0" rtl="0" algn="l">
              <a:lnSpc>
                <a:spcPct val="130000"/>
              </a:lnSpc>
              <a:spcBef>
                <a:spcPts val="0"/>
              </a:spcBef>
              <a:spcAft>
                <a:spcPts val="0"/>
              </a:spcAft>
              <a:buNone/>
            </a:pPr>
            <a:r>
              <a:rPr lang="es" sz="1000">
                <a:solidFill>
                  <a:schemeClr val="accent2"/>
                </a:solidFill>
                <a:latin typeface="Proxima Nova"/>
                <a:ea typeface="Proxima Nova"/>
                <a:cs typeface="Proxima Nova"/>
                <a:sym typeface="Proxima Nova"/>
              </a:rPr>
              <a:t>#ffffff</a:t>
            </a:r>
            <a:endParaRPr sz="1000">
              <a:solidFill>
                <a:schemeClr val="accent2"/>
              </a:solidFill>
              <a:latin typeface="Proxima Nova"/>
              <a:ea typeface="Proxima Nova"/>
              <a:cs typeface="Proxima Nova"/>
              <a:sym typeface="Proxima Nova"/>
            </a:endParaRPr>
          </a:p>
        </p:txBody>
      </p:sp>
      <p:sp>
        <p:nvSpPr>
          <p:cNvPr id="272" name="Google Shape;272;p23"/>
          <p:cNvSpPr txBox="1"/>
          <p:nvPr/>
        </p:nvSpPr>
        <p:spPr>
          <a:xfrm>
            <a:off x="4658525" y="2694825"/>
            <a:ext cx="1915500" cy="402900"/>
          </a:xfrm>
          <a:prstGeom prst="rect">
            <a:avLst/>
          </a:prstGeom>
          <a:noFill/>
          <a:ln>
            <a:noFill/>
          </a:ln>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b="1" lang="es" sz="1800">
                <a:solidFill>
                  <a:srgbClr val="FFFFFF"/>
                </a:solidFill>
                <a:latin typeface="Proxima Nova"/>
                <a:ea typeface="Proxima Nova"/>
                <a:cs typeface="Proxima Nova"/>
                <a:sym typeface="Proxima Nova"/>
              </a:rPr>
              <a:t>Fonts</a:t>
            </a:r>
            <a:endParaRPr b="1" sz="1800">
              <a:solidFill>
                <a:srgbClr val="FFFFFF"/>
              </a:solidFill>
              <a:latin typeface="Proxima Nova"/>
              <a:ea typeface="Proxima Nova"/>
              <a:cs typeface="Proxima Nova"/>
              <a:sym typeface="Proxima Nova"/>
            </a:endParaRPr>
          </a:p>
          <a:p>
            <a:pPr indent="0" lvl="0" marL="0" rtl="0" algn="l">
              <a:spcBef>
                <a:spcPts val="1600"/>
              </a:spcBef>
              <a:spcAft>
                <a:spcPts val="0"/>
              </a:spcAft>
              <a:buNone/>
            </a:pPr>
            <a:r>
              <a:t/>
            </a:r>
            <a:endParaRPr b="1" sz="1600">
              <a:solidFill>
                <a:srgbClr val="FFFFFF"/>
              </a:solidFill>
              <a:latin typeface="Proxima Nova"/>
              <a:ea typeface="Proxima Nova"/>
              <a:cs typeface="Proxima Nova"/>
              <a:sym typeface="Proxima Nova"/>
            </a:endParaRPr>
          </a:p>
        </p:txBody>
      </p:sp>
      <p:sp>
        <p:nvSpPr>
          <p:cNvPr id="273" name="Google Shape;273;p23"/>
          <p:cNvSpPr txBox="1"/>
          <p:nvPr/>
        </p:nvSpPr>
        <p:spPr>
          <a:xfrm>
            <a:off x="4658525" y="3008350"/>
            <a:ext cx="2609100" cy="874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Proxima Nova"/>
                <a:ea typeface="Proxima Nova"/>
                <a:cs typeface="Proxima Nova"/>
                <a:sym typeface="Proxima Nova"/>
              </a:rPr>
              <a:t>The fonts used in this template are taken from Google fonts.</a:t>
            </a:r>
            <a:endParaRPr sz="900">
              <a:solidFill>
                <a:srgbClr val="FFFFFF"/>
              </a:solidFill>
              <a:latin typeface="Proxima Nova"/>
              <a:ea typeface="Proxima Nova"/>
              <a:cs typeface="Proxima Nova"/>
              <a:sym typeface="Proxima Nova"/>
            </a:endParaRPr>
          </a:p>
          <a:p>
            <a:pPr indent="0" lvl="0" marL="0" rtl="0" algn="l">
              <a:spcBef>
                <a:spcPts val="0"/>
              </a:spcBef>
              <a:spcAft>
                <a:spcPts val="0"/>
              </a:spcAft>
              <a:buNone/>
            </a:pPr>
            <a:r>
              <a:rPr lang="es" sz="900">
                <a:solidFill>
                  <a:srgbClr val="FFFFFF"/>
                </a:solidFill>
                <a:latin typeface="Proxima Nova"/>
                <a:ea typeface="Proxima Nova"/>
                <a:cs typeface="Proxima Nova"/>
                <a:sym typeface="Proxima Nova"/>
              </a:rPr>
              <a:t>( Proxima Nova, Merriweather )</a:t>
            </a:r>
            <a:endParaRPr sz="900">
              <a:solidFill>
                <a:srgbClr val="FFFFFF"/>
              </a:solidFill>
              <a:latin typeface="Proxima Nova"/>
              <a:ea typeface="Proxima Nova"/>
              <a:cs typeface="Proxima Nova"/>
              <a:sym typeface="Proxima Nova"/>
            </a:endParaRPr>
          </a:p>
          <a:p>
            <a:pPr indent="0" lvl="0" marL="0" rtl="0" algn="l">
              <a:spcBef>
                <a:spcPts val="0"/>
              </a:spcBef>
              <a:spcAft>
                <a:spcPts val="0"/>
              </a:spcAft>
              <a:buNone/>
            </a:pPr>
            <a:r>
              <a:t/>
            </a:r>
            <a:endParaRPr sz="900">
              <a:solidFill>
                <a:srgbClr val="FFFFFF"/>
              </a:solidFill>
              <a:latin typeface="Proxima Nova"/>
              <a:ea typeface="Proxima Nova"/>
              <a:cs typeface="Proxima Nova"/>
              <a:sym typeface="Proxima Nova"/>
            </a:endParaRPr>
          </a:p>
          <a:p>
            <a:pPr indent="0" lvl="0" marL="0" rtl="0" algn="l">
              <a:spcBef>
                <a:spcPts val="0"/>
              </a:spcBef>
              <a:spcAft>
                <a:spcPts val="0"/>
              </a:spcAft>
              <a:buNone/>
            </a:pPr>
            <a:r>
              <a:rPr lang="es" sz="900">
                <a:solidFill>
                  <a:srgbClr val="FFFFFF"/>
                </a:solidFill>
                <a:latin typeface="Proxima Nova"/>
                <a:ea typeface="Proxima Nova"/>
                <a:cs typeface="Proxima Nova"/>
                <a:sym typeface="Proxima Nova"/>
              </a:rPr>
              <a:t>Download the fonts from the following url: </a:t>
            </a:r>
            <a:r>
              <a:rPr lang="es" sz="900" u="sng">
                <a:solidFill>
                  <a:srgbClr val="FFFFFF"/>
                </a:solidFill>
                <a:latin typeface="Proxima Nova"/>
                <a:ea typeface="Proxima Nova"/>
                <a:cs typeface="Proxima Nova"/>
                <a:sym typeface="Proxima Nova"/>
                <a:hlinkClick r:id="rId8"/>
              </a:rPr>
              <a:t>https://www.google.com/fonts/</a:t>
            </a:r>
            <a:endParaRPr sz="900">
              <a:solidFill>
                <a:srgbClr val="FFFFFF"/>
              </a:solidFill>
              <a:latin typeface="Proxima Nova"/>
              <a:ea typeface="Proxima Nova"/>
              <a:cs typeface="Proxima Nova"/>
              <a:sym typeface="Proxima Nova"/>
            </a:endParaRPr>
          </a:p>
          <a:p>
            <a:pPr indent="0" lvl="0" marL="0" rtl="0" algn="l">
              <a:spcBef>
                <a:spcPts val="0"/>
              </a:spcBef>
              <a:spcAft>
                <a:spcPts val="0"/>
              </a:spcAft>
              <a:buNone/>
            </a:pPr>
            <a:r>
              <a:t/>
            </a:r>
            <a:endParaRPr sz="900">
              <a:solidFill>
                <a:srgbClr val="FFFFFF"/>
              </a:solidFill>
              <a:latin typeface="Proxima Nova"/>
              <a:ea typeface="Proxima Nova"/>
              <a:cs typeface="Proxima Nova"/>
              <a:sym typeface="Proxima Nova"/>
            </a:endParaRPr>
          </a:p>
        </p:txBody>
      </p:sp>
      <p:sp>
        <p:nvSpPr>
          <p:cNvPr id="274" name="Google Shape;274;p23"/>
          <p:cNvSpPr txBox="1"/>
          <p:nvPr/>
        </p:nvSpPr>
        <p:spPr>
          <a:xfrm>
            <a:off x="3471150" y="33125"/>
            <a:ext cx="22272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Title of My Presentation</a:t>
            </a:r>
            <a:endParaRPr sz="1000">
              <a:solidFill>
                <a:srgbClr val="FFFFFF"/>
              </a:solidFill>
              <a:latin typeface="Merriweather"/>
              <a:ea typeface="Merriweather"/>
              <a:cs typeface="Merriweather"/>
              <a:sym typeface="Merriweather"/>
            </a:endParaRPr>
          </a:p>
        </p:txBody>
      </p:sp>
      <p:sp>
        <p:nvSpPr>
          <p:cNvPr id="275" name="Google Shape;275;p23"/>
          <p:cNvSpPr txBox="1"/>
          <p:nvPr/>
        </p:nvSpPr>
        <p:spPr>
          <a:xfrm>
            <a:off x="4337525" y="4754851"/>
            <a:ext cx="4944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1</a:t>
            </a:r>
            <a:endParaRPr sz="1000">
              <a:solidFill>
                <a:srgbClr val="FFFFFF"/>
              </a:solidFill>
              <a:latin typeface="Merriweather"/>
              <a:ea typeface="Merriweather"/>
              <a:cs typeface="Merriweather"/>
              <a:sym typeface="Merriweather"/>
            </a:endParaRPr>
          </a:p>
        </p:txBody>
      </p:sp>
      <p:sp>
        <p:nvSpPr>
          <p:cNvPr id="276" name="Google Shape;276;p23"/>
          <p:cNvSpPr txBox="1"/>
          <p:nvPr/>
        </p:nvSpPr>
        <p:spPr>
          <a:xfrm>
            <a:off x="2730500" y="4546600"/>
            <a:ext cx="7315200" cy="85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s">
                <a:solidFill>
                  <a:schemeClr val="lt1"/>
                </a:solidFill>
                <a:latin typeface="Proxima Nova"/>
                <a:ea typeface="Proxima Nova"/>
                <a:cs typeface="Proxima Nova"/>
                <a:sym typeface="Proxima Nova"/>
              </a:rPr>
              <a:t>presentation </a:t>
            </a:r>
            <a:r>
              <a:rPr i="1" lang="es">
                <a:solidFill>
                  <a:schemeClr val="lt1"/>
                </a:solidFill>
                <a:latin typeface="Proxima Nova"/>
                <a:ea typeface="Proxima Nova"/>
                <a:cs typeface="Proxima Nova"/>
                <a:sym typeface="Proxima Nova"/>
              </a:rPr>
              <a:t>template by </a:t>
            </a:r>
            <a:r>
              <a:rPr i="1" lang="es" u="sng">
                <a:solidFill>
                  <a:schemeClr val="lt1"/>
                </a:solidFill>
                <a:latin typeface="Proxima Nova"/>
                <a:ea typeface="Proxima Nova"/>
                <a:cs typeface="Proxima Nova"/>
                <a:sym typeface="Proxima Nova"/>
                <a:hlinkClick r:id="rId9"/>
              </a:rPr>
              <a:t>SlidesPPT.com</a:t>
            </a:r>
            <a:endParaRPr i="1">
              <a:solidFill>
                <a:schemeClr val="lt1"/>
              </a:solidFill>
              <a:latin typeface="Proxima Nova"/>
              <a:ea typeface="Proxima Nova"/>
              <a:cs typeface="Proxima Nova"/>
              <a:sym typeface="Proxima Nov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70" name="Shape 70"/>
        <p:cNvGrpSpPr/>
        <p:nvPr/>
      </p:nvGrpSpPr>
      <p:grpSpPr>
        <a:xfrm>
          <a:off x="0" y="0"/>
          <a:ext cx="0" cy="0"/>
          <a:chOff x="0" y="0"/>
          <a:chExt cx="0" cy="0"/>
        </a:xfrm>
      </p:grpSpPr>
      <p:sp>
        <p:nvSpPr>
          <p:cNvPr id="71" name="Google Shape;71;p9"/>
          <p:cNvSpPr txBox="1"/>
          <p:nvPr/>
        </p:nvSpPr>
        <p:spPr>
          <a:xfrm>
            <a:off x="1777475" y="2713566"/>
            <a:ext cx="5499000" cy="16650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s" sz="1000">
                <a:solidFill>
                  <a:srgbClr val="FFFFFF"/>
                </a:solidFill>
                <a:latin typeface="Proxima Nova"/>
                <a:ea typeface="Proxima Nova"/>
                <a:cs typeface="Proxima Nova"/>
                <a:sym typeface="Proxima Nova"/>
              </a:rPr>
              <a:t>Lorem ipsum dolor sit amet, consectetur adipiscing elit. Integer non est in enim placerat varius. Maecenas tempus massa eget ex consequat, ut rhoncus urna dignissim. Nulla et velit vel nulla suscipit ultricies id vitae est. In felis arcu, pellentesque eget pulvinar iaculis, posuere in est.</a:t>
            </a:r>
            <a:endParaRPr sz="1000">
              <a:solidFill>
                <a:srgbClr val="FFFFFF"/>
              </a:solidFill>
              <a:latin typeface="Proxima Nova"/>
              <a:ea typeface="Proxima Nova"/>
              <a:cs typeface="Proxima Nova"/>
              <a:sym typeface="Proxima Nova"/>
            </a:endParaRPr>
          </a:p>
          <a:p>
            <a:pPr indent="0" lvl="0" marL="0" rtl="0" algn="just">
              <a:spcBef>
                <a:spcPts val="0"/>
              </a:spcBef>
              <a:spcAft>
                <a:spcPts val="0"/>
              </a:spcAft>
              <a:buNone/>
            </a:pPr>
            <a:r>
              <a:t/>
            </a:r>
            <a:endParaRPr sz="1000">
              <a:solidFill>
                <a:srgbClr val="FFFFFF"/>
              </a:solidFill>
              <a:latin typeface="Proxima Nova"/>
              <a:ea typeface="Proxima Nova"/>
              <a:cs typeface="Proxima Nova"/>
              <a:sym typeface="Proxima Nova"/>
            </a:endParaRPr>
          </a:p>
          <a:p>
            <a:pPr indent="0" lvl="0" marL="0" rtl="0" algn="just">
              <a:spcBef>
                <a:spcPts val="0"/>
              </a:spcBef>
              <a:spcAft>
                <a:spcPts val="0"/>
              </a:spcAft>
              <a:buClr>
                <a:schemeClr val="dk1"/>
              </a:buClr>
              <a:buSzPts val="1100"/>
              <a:buFont typeface="Arial"/>
              <a:buNone/>
            </a:pPr>
            <a:r>
              <a:rPr lang="es" sz="1000">
                <a:solidFill>
                  <a:srgbClr val="FFFFFF"/>
                </a:solidFill>
                <a:latin typeface="Proxima Nova"/>
                <a:ea typeface="Proxima Nova"/>
                <a:cs typeface="Proxima Nova"/>
                <a:sym typeface="Proxima Nova"/>
              </a:rPr>
              <a:t>Lorem ipsum dolor sit amet, consectetur adipiscing elit. Integer non est in enim placerat varius. Maecenas tempus massa eget ex consequat, ut rhoncus urna dignissim. Nulla et velit vel.</a:t>
            </a:r>
            <a:endParaRPr sz="1000">
              <a:solidFill>
                <a:srgbClr val="FFFFFF"/>
              </a:solidFill>
              <a:latin typeface="Proxima Nova"/>
              <a:ea typeface="Proxima Nova"/>
              <a:cs typeface="Proxima Nova"/>
              <a:sym typeface="Proxima Nova"/>
            </a:endParaRPr>
          </a:p>
          <a:p>
            <a:pPr indent="0" lvl="0" marL="0" rtl="0" algn="just">
              <a:spcBef>
                <a:spcPts val="0"/>
              </a:spcBef>
              <a:spcAft>
                <a:spcPts val="0"/>
              </a:spcAft>
              <a:buNone/>
            </a:pPr>
            <a:r>
              <a:t/>
            </a:r>
            <a:endParaRPr sz="1000">
              <a:solidFill>
                <a:srgbClr val="FFFFFF"/>
              </a:solidFill>
              <a:highlight>
                <a:srgbClr val="FFFFFF"/>
              </a:highlight>
              <a:latin typeface="Merriweather"/>
              <a:ea typeface="Merriweather"/>
              <a:cs typeface="Merriweather"/>
              <a:sym typeface="Merriweather"/>
            </a:endParaRPr>
          </a:p>
          <a:p>
            <a:pPr indent="0" lvl="0" marL="0" rtl="0" algn="just">
              <a:spcBef>
                <a:spcPts val="0"/>
              </a:spcBef>
              <a:spcAft>
                <a:spcPts val="0"/>
              </a:spcAft>
              <a:buNone/>
            </a:pPr>
            <a:r>
              <a:t/>
            </a:r>
            <a:endParaRPr sz="1000">
              <a:solidFill>
                <a:srgbClr val="FFFFFF"/>
              </a:solidFill>
              <a:latin typeface="Merriweather"/>
              <a:ea typeface="Merriweather"/>
              <a:cs typeface="Merriweather"/>
              <a:sym typeface="Merriweather"/>
            </a:endParaRPr>
          </a:p>
        </p:txBody>
      </p:sp>
      <p:sp>
        <p:nvSpPr>
          <p:cNvPr id="72" name="Google Shape;72;p9"/>
          <p:cNvSpPr txBox="1"/>
          <p:nvPr/>
        </p:nvSpPr>
        <p:spPr>
          <a:xfrm>
            <a:off x="1743275" y="503375"/>
            <a:ext cx="5567400" cy="3741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FFFFFF"/>
                </a:solidFill>
                <a:latin typeface="Merriweather"/>
                <a:ea typeface="Merriweather"/>
                <a:cs typeface="Merriweather"/>
                <a:sym typeface="Merriweather"/>
              </a:rPr>
              <a:t>Phasellus placerat</a:t>
            </a:r>
            <a:endParaRPr b="1" sz="3800">
              <a:solidFill>
                <a:srgbClr val="FFFFFF"/>
              </a:solidFill>
              <a:latin typeface="Merriweather"/>
              <a:ea typeface="Merriweather"/>
              <a:cs typeface="Merriweather"/>
              <a:sym typeface="Merriweather"/>
            </a:endParaRPr>
          </a:p>
        </p:txBody>
      </p:sp>
      <p:sp>
        <p:nvSpPr>
          <p:cNvPr id="73" name="Google Shape;73;p9"/>
          <p:cNvSpPr txBox="1"/>
          <p:nvPr/>
        </p:nvSpPr>
        <p:spPr>
          <a:xfrm>
            <a:off x="2558526" y="1057975"/>
            <a:ext cx="3937200" cy="1599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s" sz="1600">
                <a:solidFill>
                  <a:srgbClr val="FFFFFF"/>
                </a:solidFill>
                <a:latin typeface="Merriweather"/>
                <a:ea typeface="Merriweather"/>
                <a:cs typeface="Merriweather"/>
                <a:sym typeface="Merriweather"/>
              </a:rPr>
              <a:t>In felis arcu, pellentesque eg</a:t>
            </a:r>
            <a:endParaRPr sz="1600">
              <a:solidFill>
                <a:srgbClr val="FFFFFF"/>
              </a:solidFill>
              <a:latin typeface="Merriweather"/>
              <a:ea typeface="Merriweather"/>
              <a:cs typeface="Merriweather"/>
              <a:sym typeface="Merriweather"/>
            </a:endParaRPr>
          </a:p>
        </p:txBody>
      </p:sp>
      <p:sp>
        <p:nvSpPr>
          <p:cNvPr id="74" name="Google Shape;74;p9"/>
          <p:cNvSpPr txBox="1"/>
          <p:nvPr/>
        </p:nvSpPr>
        <p:spPr>
          <a:xfrm>
            <a:off x="5238178" y="3485165"/>
            <a:ext cx="358500" cy="374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7200">
              <a:solidFill>
                <a:srgbClr val="FFFFFF"/>
              </a:solidFill>
              <a:latin typeface="Merriweather"/>
              <a:ea typeface="Merriweather"/>
              <a:cs typeface="Merriweather"/>
              <a:sym typeface="Merriweather"/>
            </a:endParaRPr>
          </a:p>
        </p:txBody>
      </p:sp>
      <p:pic>
        <p:nvPicPr>
          <p:cNvPr descr="businessman-7 copia.png" id="75" name="Google Shape;75;p9"/>
          <p:cNvPicPr preferRelativeResize="0"/>
          <p:nvPr/>
        </p:nvPicPr>
        <p:blipFill>
          <a:blip r:embed="rId3">
            <a:alphaModFix/>
          </a:blip>
          <a:stretch>
            <a:fillRect/>
          </a:stretch>
        </p:blipFill>
        <p:spPr>
          <a:xfrm>
            <a:off x="4116125" y="1658525"/>
            <a:ext cx="911750" cy="911750"/>
          </a:xfrm>
          <a:prstGeom prst="rect">
            <a:avLst/>
          </a:prstGeom>
          <a:noFill/>
          <a:ln>
            <a:noFill/>
          </a:ln>
        </p:spPr>
      </p:pic>
      <p:sp>
        <p:nvSpPr>
          <p:cNvPr id="76" name="Google Shape;76;p9"/>
          <p:cNvSpPr txBox="1"/>
          <p:nvPr/>
        </p:nvSpPr>
        <p:spPr>
          <a:xfrm>
            <a:off x="3471150" y="33125"/>
            <a:ext cx="22272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Title of My Presentation</a:t>
            </a:r>
            <a:endParaRPr sz="1000">
              <a:solidFill>
                <a:srgbClr val="FFFFFF"/>
              </a:solidFill>
              <a:latin typeface="Merriweather"/>
              <a:ea typeface="Merriweather"/>
              <a:cs typeface="Merriweather"/>
              <a:sym typeface="Merriweather"/>
            </a:endParaRPr>
          </a:p>
        </p:txBody>
      </p:sp>
      <p:sp>
        <p:nvSpPr>
          <p:cNvPr id="77" name="Google Shape;77;p9"/>
          <p:cNvSpPr txBox="1"/>
          <p:nvPr/>
        </p:nvSpPr>
        <p:spPr>
          <a:xfrm>
            <a:off x="4337525" y="4754851"/>
            <a:ext cx="4944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1</a:t>
            </a:r>
            <a:endParaRPr sz="1000">
              <a:solidFill>
                <a:srgbClr val="FFFFFF"/>
              </a:solidFill>
              <a:latin typeface="Merriweather"/>
              <a:ea typeface="Merriweather"/>
              <a:cs typeface="Merriweather"/>
              <a:sym typeface="Merriweathe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81" name="Shape 81"/>
        <p:cNvGrpSpPr/>
        <p:nvPr/>
      </p:nvGrpSpPr>
      <p:grpSpPr>
        <a:xfrm>
          <a:off x="0" y="0"/>
          <a:ext cx="0" cy="0"/>
          <a:chOff x="0" y="0"/>
          <a:chExt cx="0" cy="0"/>
        </a:xfrm>
      </p:grpSpPr>
      <p:sp>
        <p:nvSpPr>
          <p:cNvPr id="82" name="Google Shape;82;p10"/>
          <p:cNvSpPr/>
          <p:nvPr/>
        </p:nvSpPr>
        <p:spPr>
          <a:xfrm>
            <a:off x="815275" y="3005875"/>
            <a:ext cx="2140800" cy="1219500"/>
          </a:xfrm>
          <a:prstGeom prst="rect">
            <a:avLst/>
          </a:prstGeom>
          <a:solidFill>
            <a:srgbClr val="000000">
              <a:alpha val="2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10"/>
          <p:cNvSpPr txBox="1"/>
          <p:nvPr/>
        </p:nvSpPr>
        <p:spPr>
          <a:xfrm>
            <a:off x="2121950" y="539625"/>
            <a:ext cx="49095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FFFFFF"/>
                </a:solidFill>
                <a:latin typeface="Merriweather"/>
                <a:ea typeface="Merriweather"/>
                <a:cs typeface="Merriweather"/>
                <a:sym typeface="Merriweather"/>
              </a:rPr>
              <a:t>Etiam gravida sed</a:t>
            </a:r>
            <a:endParaRPr b="1" sz="3800">
              <a:solidFill>
                <a:srgbClr val="FFFFFF"/>
              </a:solidFill>
              <a:latin typeface="Merriweather"/>
              <a:ea typeface="Merriweather"/>
              <a:cs typeface="Merriweather"/>
              <a:sym typeface="Merriweather"/>
            </a:endParaRPr>
          </a:p>
        </p:txBody>
      </p:sp>
      <p:sp>
        <p:nvSpPr>
          <p:cNvPr id="84" name="Google Shape;84;p10"/>
          <p:cNvSpPr txBox="1"/>
          <p:nvPr/>
        </p:nvSpPr>
        <p:spPr>
          <a:xfrm>
            <a:off x="2249850" y="1112325"/>
            <a:ext cx="46443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Clr>
                <a:srgbClr val="000000"/>
              </a:buClr>
              <a:buSzPts val="1100"/>
              <a:buFont typeface="Arial"/>
              <a:buNone/>
            </a:pPr>
            <a:r>
              <a:rPr lang="es" sz="1600">
                <a:solidFill>
                  <a:srgbClr val="FFFFFF"/>
                </a:solidFill>
                <a:latin typeface="Merriweather"/>
                <a:ea typeface="Merriweather"/>
                <a:cs typeface="Merriweather"/>
                <a:sym typeface="Merriweather"/>
              </a:rPr>
              <a:t>Nulla et velit vel nulla</a:t>
            </a:r>
            <a:endParaRPr sz="1600">
              <a:solidFill>
                <a:srgbClr val="FFFFFF"/>
              </a:solidFill>
              <a:latin typeface="Merriweather"/>
              <a:ea typeface="Merriweather"/>
              <a:cs typeface="Merriweather"/>
              <a:sym typeface="Merriweather"/>
            </a:endParaRPr>
          </a:p>
        </p:txBody>
      </p:sp>
      <p:sp>
        <p:nvSpPr>
          <p:cNvPr id="85" name="Google Shape;85;p10"/>
          <p:cNvSpPr txBox="1"/>
          <p:nvPr/>
        </p:nvSpPr>
        <p:spPr>
          <a:xfrm>
            <a:off x="715850" y="1810075"/>
            <a:ext cx="7721700" cy="1069200"/>
          </a:xfrm>
          <a:prstGeom prst="rect">
            <a:avLst/>
          </a:prstGeom>
          <a:noFill/>
          <a:ln>
            <a:noFill/>
          </a:ln>
        </p:spPr>
        <p:txBody>
          <a:bodyPr anchorCtr="0" anchor="t" bIns="91425" lIns="91425" spcFirstLastPara="1" rIns="91425" wrap="square" tIns="91425">
            <a:noAutofit/>
          </a:bodyPr>
          <a:lstStyle/>
          <a:p>
            <a:pPr indent="0" lvl="0" marL="0" rtl="0" algn="just">
              <a:spcBef>
                <a:spcPts val="0"/>
              </a:spcBef>
              <a:spcAft>
                <a:spcPts val="0"/>
              </a:spcAft>
              <a:buNone/>
            </a:pPr>
            <a:r>
              <a:rPr lang="es" sz="1000">
                <a:solidFill>
                  <a:srgbClr val="FFFFFF"/>
                </a:solidFill>
                <a:latin typeface="Proxima Nova"/>
                <a:ea typeface="Proxima Nova"/>
                <a:cs typeface="Proxima Nova"/>
                <a:sym typeface="Proxima Nova"/>
              </a:rPr>
              <a:t>Lorem ipsum dolor sit amet, consectetur adipiscing elit. Integer non est in enim placerat varius. Maecenas tempus massa eget ex consequat, ut rhoncus urna dignissim. Nulla et velit vel nulla suscipit ultricies id vitae est. In felis arcu, pellentesque eget pulvinar iaculis, posuere in est. Etiam gravida sed nisi sed pellentesque. Donec placerat sem nisi, eget tempus arcu iaculis quis. Nulla facilisi. Cras felis turpis, malesuada vitae purus quis, tempus scelerisque nibh. Nulla fermentum turpis et dui elementum ullamcorper. Morbi dapibus velit metus.</a:t>
            </a:r>
            <a:endParaRPr sz="1000">
              <a:solidFill>
                <a:srgbClr val="FFFFFF"/>
              </a:solidFill>
              <a:latin typeface="Proxima Nova"/>
              <a:ea typeface="Proxima Nova"/>
              <a:cs typeface="Proxima Nova"/>
              <a:sym typeface="Proxima Nova"/>
            </a:endParaRPr>
          </a:p>
        </p:txBody>
      </p:sp>
      <p:sp>
        <p:nvSpPr>
          <p:cNvPr id="86" name="Google Shape;86;p10"/>
          <p:cNvSpPr txBox="1"/>
          <p:nvPr/>
        </p:nvSpPr>
        <p:spPr>
          <a:xfrm>
            <a:off x="715850" y="1570375"/>
            <a:ext cx="13182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600">
                <a:solidFill>
                  <a:srgbClr val="FFFFFF"/>
                </a:solidFill>
                <a:latin typeface="Merriweather"/>
                <a:ea typeface="Merriweather"/>
                <a:cs typeface="Merriweather"/>
                <a:sym typeface="Merriweather"/>
              </a:rPr>
              <a:t>ANALYSIS</a:t>
            </a:r>
            <a:endParaRPr b="1" sz="1600">
              <a:solidFill>
                <a:srgbClr val="FFFFFF"/>
              </a:solidFill>
              <a:latin typeface="Merriweather"/>
              <a:ea typeface="Merriweather"/>
              <a:cs typeface="Merriweather"/>
              <a:sym typeface="Merriweather"/>
            </a:endParaRPr>
          </a:p>
        </p:txBody>
      </p:sp>
      <p:sp>
        <p:nvSpPr>
          <p:cNvPr id="87" name="Google Shape;87;p10"/>
          <p:cNvSpPr txBox="1"/>
          <p:nvPr/>
        </p:nvSpPr>
        <p:spPr>
          <a:xfrm>
            <a:off x="874725" y="3351525"/>
            <a:ext cx="2021700" cy="38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800">
                <a:solidFill>
                  <a:srgbClr val="FFFFFF"/>
                </a:solidFill>
                <a:latin typeface="Proxima Nova"/>
                <a:ea typeface="Proxima Nova"/>
                <a:cs typeface="Proxima Nova"/>
                <a:sym typeface="Proxima Nova"/>
              </a:rPr>
              <a:t>Etiam gravida sed nisi sed pellentesque. Donec placerat sem nisi, eget tempus arcu iaculis quis. Nulla facilisi. Cras felis turpis, malesuada vitae purus quis, tempus.</a:t>
            </a:r>
            <a:endParaRPr sz="800">
              <a:solidFill>
                <a:srgbClr val="FFFFFF"/>
              </a:solidFill>
              <a:latin typeface="Proxima Nova"/>
              <a:ea typeface="Proxima Nova"/>
              <a:cs typeface="Proxima Nova"/>
              <a:sym typeface="Proxima Nova"/>
            </a:endParaRPr>
          </a:p>
        </p:txBody>
      </p:sp>
      <p:sp>
        <p:nvSpPr>
          <p:cNvPr id="88" name="Google Shape;88;p10"/>
          <p:cNvSpPr txBox="1"/>
          <p:nvPr/>
        </p:nvSpPr>
        <p:spPr>
          <a:xfrm>
            <a:off x="1566973" y="3066697"/>
            <a:ext cx="650100" cy="28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FFFFFF"/>
                </a:solidFill>
                <a:latin typeface="Open Sans"/>
                <a:ea typeface="Open Sans"/>
                <a:cs typeface="Open Sans"/>
                <a:sym typeface="Open Sans"/>
              </a:rPr>
              <a:t>1</a:t>
            </a:r>
            <a:endParaRPr b="1">
              <a:solidFill>
                <a:srgbClr val="FFFFFF"/>
              </a:solidFill>
              <a:latin typeface="Merriweather"/>
              <a:ea typeface="Merriweather"/>
              <a:cs typeface="Merriweather"/>
              <a:sym typeface="Merriweather"/>
            </a:endParaRPr>
          </a:p>
        </p:txBody>
      </p:sp>
      <p:sp>
        <p:nvSpPr>
          <p:cNvPr id="89" name="Google Shape;89;p10"/>
          <p:cNvSpPr/>
          <p:nvPr/>
        </p:nvSpPr>
        <p:spPr>
          <a:xfrm>
            <a:off x="3506300" y="3005875"/>
            <a:ext cx="2140800" cy="1219500"/>
          </a:xfrm>
          <a:prstGeom prst="rect">
            <a:avLst/>
          </a:prstGeom>
          <a:solidFill>
            <a:srgbClr val="000000">
              <a:alpha val="2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0"/>
          <p:cNvSpPr txBox="1"/>
          <p:nvPr/>
        </p:nvSpPr>
        <p:spPr>
          <a:xfrm>
            <a:off x="3565750" y="3351525"/>
            <a:ext cx="2021700" cy="38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800">
                <a:solidFill>
                  <a:srgbClr val="FFFFFF"/>
                </a:solidFill>
                <a:latin typeface="Proxima Nova"/>
                <a:ea typeface="Proxima Nova"/>
                <a:cs typeface="Proxima Nova"/>
                <a:sym typeface="Proxima Nova"/>
              </a:rPr>
              <a:t>Etiam gravida sed nisi sed pellentesque. Donec placerat sem nisi, eget tempus arcu iaculis quis. Nulla facilisi. Cras felis turpis, malesuada vitae purus quis, tempus.</a:t>
            </a:r>
            <a:endParaRPr sz="800">
              <a:solidFill>
                <a:srgbClr val="FFFFFF"/>
              </a:solidFill>
              <a:latin typeface="Proxima Nova"/>
              <a:ea typeface="Proxima Nova"/>
              <a:cs typeface="Proxima Nova"/>
              <a:sym typeface="Proxima Nova"/>
            </a:endParaRPr>
          </a:p>
        </p:txBody>
      </p:sp>
      <p:sp>
        <p:nvSpPr>
          <p:cNvPr id="91" name="Google Shape;91;p10"/>
          <p:cNvSpPr txBox="1"/>
          <p:nvPr/>
        </p:nvSpPr>
        <p:spPr>
          <a:xfrm>
            <a:off x="4257998" y="3066697"/>
            <a:ext cx="650100" cy="28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FFFFFF"/>
                </a:solidFill>
                <a:latin typeface="Open Sans"/>
                <a:ea typeface="Open Sans"/>
                <a:cs typeface="Open Sans"/>
                <a:sym typeface="Open Sans"/>
              </a:rPr>
              <a:t>2</a:t>
            </a:r>
            <a:endParaRPr b="1">
              <a:solidFill>
                <a:srgbClr val="FFFFFF"/>
              </a:solidFill>
              <a:latin typeface="Merriweather"/>
              <a:ea typeface="Merriweather"/>
              <a:cs typeface="Merriweather"/>
              <a:sym typeface="Merriweather"/>
            </a:endParaRPr>
          </a:p>
        </p:txBody>
      </p:sp>
      <p:sp>
        <p:nvSpPr>
          <p:cNvPr id="92" name="Google Shape;92;p10"/>
          <p:cNvSpPr/>
          <p:nvPr/>
        </p:nvSpPr>
        <p:spPr>
          <a:xfrm>
            <a:off x="6296750" y="3005875"/>
            <a:ext cx="2140800" cy="1219500"/>
          </a:xfrm>
          <a:prstGeom prst="rect">
            <a:avLst/>
          </a:prstGeom>
          <a:solidFill>
            <a:srgbClr val="000000">
              <a:alpha val="2154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0"/>
          <p:cNvSpPr txBox="1"/>
          <p:nvPr/>
        </p:nvSpPr>
        <p:spPr>
          <a:xfrm>
            <a:off x="6356200" y="3351525"/>
            <a:ext cx="2021700" cy="382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800">
                <a:solidFill>
                  <a:srgbClr val="FFFFFF"/>
                </a:solidFill>
                <a:latin typeface="Proxima Nova"/>
                <a:ea typeface="Proxima Nova"/>
                <a:cs typeface="Proxima Nova"/>
                <a:sym typeface="Proxima Nova"/>
              </a:rPr>
              <a:t>Etiam gravida sed nisi sed pellentesque. Donec placerat sem nisi, eget tempus arcu iaculis quis. Nulla facilisi. Cras felis turpis, malesuada vitae purus quis, tempus.</a:t>
            </a:r>
            <a:endParaRPr sz="800">
              <a:solidFill>
                <a:srgbClr val="FFFFFF"/>
              </a:solidFill>
              <a:latin typeface="Proxima Nova"/>
              <a:ea typeface="Proxima Nova"/>
              <a:cs typeface="Proxima Nova"/>
              <a:sym typeface="Proxima Nova"/>
            </a:endParaRPr>
          </a:p>
        </p:txBody>
      </p:sp>
      <p:sp>
        <p:nvSpPr>
          <p:cNvPr id="94" name="Google Shape;94;p10"/>
          <p:cNvSpPr txBox="1"/>
          <p:nvPr/>
        </p:nvSpPr>
        <p:spPr>
          <a:xfrm>
            <a:off x="7048448" y="3066697"/>
            <a:ext cx="650100" cy="2847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a:solidFill>
                  <a:srgbClr val="FFFFFF"/>
                </a:solidFill>
                <a:latin typeface="Open Sans"/>
                <a:ea typeface="Open Sans"/>
                <a:cs typeface="Open Sans"/>
                <a:sym typeface="Open Sans"/>
              </a:rPr>
              <a:t>3</a:t>
            </a:r>
            <a:endParaRPr b="1">
              <a:solidFill>
                <a:srgbClr val="FFFFFF"/>
              </a:solidFill>
              <a:latin typeface="Merriweather"/>
              <a:ea typeface="Merriweather"/>
              <a:cs typeface="Merriweather"/>
              <a:sym typeface="Merriweathe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98" name="Shape 98"/>
        <p:cNvGrpSpPr/>
        <p:nvPr/>
      </p:nvGrpSpPr>
      <p:grpSpPr>
        <a:xfrm>
          <a:off x="0" y="0"/>
          <a:ext cx="0" cy="0"/>
          <a:chOff x="0" y="0"/>
          <a:chExt cx="0" cy="0"/>
        </a:xfrm>
      </p:grpSpPr>
      <p:sp>
        <p:nvSpPr>
          <p:cNvPr id="99" name="Google Shape;99;p11"/>
          <p:cNvSpPr/>
          <p:nvPr/>
        </p:nvSpPr>
        <p:spPr>
          <a:xfrm>
            <a:off x="4891625" y="1650425"/>
            <a:ext cx="3327300" cy="2929800"/>
          </a:xfrm>
          <a:prstGeom prst="rect">
            <a:avLst/>
          </a:prstGeom>
          <a:solidFill>
            <a:srgbClr val="000000">
              <a:alpha val="23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100" name="Google Shape;100;p11"/>
          <p:cNvSpPr txBox="1"/>
          <p:nvPr/>
        </p:nvSpPr>
        <p:spPr>
          <a:xfrm>
            <a:off x="1723961" y="464425"/>
            <a:ext cx="56961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FFFFFF"/>
                </a:solidFill>
                <a:latin typeface="Merriweather"/>
                <a:ea typeface="Merriweather"/>
                <a:cs typeface="Merriweather"/>
                <a:sym typeface="Merriweather"/>
              </a:rPr>
              <a:t>Curabitur ut lacinia</a:t>
            </a:r>
            <a:endParaRPr b="1" sz="3800">
              <a:solidFill>
                <a:srgbClr val="FFFFFF"/>
              </a:solidFill>
              <a:latin typeface="Merriweather"/>
              <a:ea typeface="Merriweather"/>
              <a:cs typeface="Merriweather"/>
              <a:sym typeface="Merriweather"/>
            </a:endParaRPr>
          </a:p>
        </p:txBody>
      </p:sp>
      <p:sp>
        <p:nvSpPr>
          <p:cNvPr id="101" name="Google Shape;101;p11"/>
          <p:cNvSpPr txBox="1"/>
          <p:nvPr/>
        </p:nvSpPr>
        <p:spPr>
          <a:xfrm>
            <a:off x="1495025" y="1037125"/>
            <a:ext cx="61539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Clr>
                <a:schemeClr val="dk1"/>
              </a:buClr>
              <a:buSzPts val="1100"/>
              <a:buFont typeface="Arial"/>
              <a:buNone/>
            </a:pPr>
            <a:r>
              <a:rPr lang="es" sz="1600">
                <a:solidFill>
                  <a:srgbClr val="FFFFFF"/>
                </a:solidFill>
                <a:latin typeface="Merriweather"/>
                <a:ea typeface="Merriweather"/>
                <a:cs typeface="Merriweather"/>
                <a:sym typeface="Merriweather"/>
              </a:rPr>
              <a:t>In felis arcu, pellentesque eg</a:t>
            </a:r>
            <a:endParaRPr sz="1600">
              <a:solidFill>
                <a:srgbClr val="FFFFFF"/>
              </a:solidFill>
              <a:latin typeface="Merriweather"/>
              <a:ea typeface="Merriweather"/>
              <a:cs typeface="Merriweather"/>
              <a:sym typeface="Merriweather"/>
            </a:endParaRPr>
          </a:p>
          <a:p>
            <a:pPr indent="0" lvl="0" marL="0" rtl="0" algn="ctr">
              <a:lnSpc>
                <a:spcPct val="115000"/>
              </a:lnSpc>
              <a:spcBef>
                <a:spcPts val="1600"/>
              </a:spcBef>
              <a:spcAft>
                <a:spcPts val="1600"/>
              </a:spcAft>
              <a:buNone/>
            </a:pPr>
            <a:r>
              <a:t/>
            </a:r>
            <a:endParaRPr sz="1600">
              <a:solidFill>
                <a:srgbClr val="FFFFFF"/>
              </a:solidFill>
              <a:latin typeface="Merriweather"/>
              <a:ea typeface="Merriweather"/>
              <a:cs typeface="Merriweather"/>
              <a:sym typeface="Merriweather"/>
            </a:endParaRPr>
          </a:p>
        </p:txBody>
      </p:sp>
      <p:sp>
        <p:nvSpPr>
          <p:cNvPr id="102" name="Google Shape;102;p11"/>
          <p:cNvSpPr/>
          <p:nvPr/>
        </p:nvSpPr>
        <p:spPr>
          <a:xfrm>
            <a:off x="908075" y="1650425"/>
            <a:ext cx="3327300" cy="2929800"/>
          </a:xfrm>
          <a:prstGeom prst="rect">
            <a:avLst/>
          </a:prstGeom>
          <a:solidFill>
            <a:srgbClr val="000000">
              <a:alpha val="2385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Calibri"/>
              <a:ea typeface="Calibri"/>
              <a:cs typeface="Calibri"/>
              <a:sym typeface="Calibri"/>
            </a:endParaRPr>
          </a:p>
        </p:txBody>
      </p:sp>
      <p:sp>
        <p:nvSpPr>
          <p:cNvPr id="103" name="Google Shape;103;p11"/>
          <p:cNvSpPr txBox="1"/>
          <p:nvPr/>
        </p:nvSpPr>
        <p:spPr>
          <a:xfrm>
            <a:off x="908082" y="1950775"/>
            <a:ext cx="2653200" cy="521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s" sz="900">
                <a:solidFill>
                  <a:srgbClr val="FFFFFF"/>
                </a:solidFill>
                <a:latin typeface="Proxima Nova"/>
                <a:ea typeface="Proxima Nova"/>
                <a:cs typeface="Proxima Nova"/>
                <a:sym typeface="Proxima Nova"/>
              </a:rPr>
              <a:t>Lorem ipsum dolor sit  laoreet amet, consectetur adipiscing elit. Integer non </a:t>
            </a:r>
            <a:endParaRPr sz="900">
              <a:solidFill>
                <a:srgbClr val="FFFFFF"/>
              </a:solidFill>
              <a:latin typeface="Proxima Nova"/>
              <a:ea typeface="Proxima Nova"/>
              <a:cs typeface="Proxima Nova"/>
              <a:sym typeface="Proxima Nova"/>
            </a:endParaRPr>
          </a:p>
        </p:txBody>
      </p:sp>
      <p:sp>
        <p:nvSpPr>
          <p:cNvPr id="104" name="Google Shape;104;p11"/>
          <p:cNvSpPr txBox="1"/>
          <p:nvPr/>
        </p:nvSpPr>
        <p:spPr>
          <a:xfrm>
            <a:off x="1202337" y="1733600"/>
            <a:ext cx="2358900" cy="3411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s" sz="1200">
                <a:solidFill>
                  <a:srgbClr val="FFFFFF"/>
                </a:solidFill>
                <a:latin typeface="Merriweather"/>
                <a:ea typeface="Merriweather"/>
                <a:cs typeface="Merriweather"/>
                <a:sym typeface="Merriweather"/>
              </a:rPr>
              <a:t>Curabitur ante libero</a:t>
            </a:r>
            <a:endParaRPr b="1" sz="1200">
              <a:solidFill>
                <a:srgbClr val="FFFFFF"/>
              </a:solidFill>
              <a:latin typeface="Merriweather"/>
              <a:ea typeface="Merriweather"/>
              <a:cs typeface="Merriweather"/>
              <a:sym typeface="Merriweather"/>
            </a:endParaRPr>
          </a:p>
        </p:txBody>
      </p:sp>
      <p:sp>
        <p:nvSpPr>
          <p:cNvPr id="105" name="Google Shape;105;p11"/>
          <p:cNvSpPr txBox="1"/>
          <p:nvPr/>
        </p:nvSpPr>
        <p:spPr>
          <a:xfrm>
            <a:off x="5582632" y="1950775"/>
            <a:ext cx="2636400" cy="52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Proxima Nova"/>
                <a:ea typeface="Proxima Nova"/>
                <a:cs typeface="Proxima Nova"/>
                <a:sym typeface="Proxima Nova"/>
              </a:rPr>
              <a:t>Lorem ipsum dolor sit  laoreet amet, consectetur adipiscing elit. Integer non </a:t>
            </a:r>
            <a:endParaRPr sz="900">
              <a:solidFill>
                <a:srgbClr val="FFFFFF"/>
              </a:solidFill>
              <a:latin typeface="Proxima Nova"/>
              <a:ea typeface="Proxima Nova"/>
              <a:cs typeface="Proxima Nova"/>
              <a:sym typeface="Proxima Nova"/>
            </a:endParaRPr>
          </a:p>
        </p:txBody>
      </p:sp>
      <p:sp>
        <p:nvSpPr>
          <p:cNvPr id="106" name="Google Shape;106;p11"/>
          <p:cNvSpPr txBox="1"/>
          <p:nvPr/>
        </p:nvSpPr>
        <p:spPr>
          <a:xfrm>
            <a:off x="5582632" y="1733600"/>
            <a:ext cx="23439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FFFFFF"/>
                </a:solidFill>
                <a:latin typeface="Merriweather"/>
                <a:ea typeface="Merriweather"/>
                <a:cs typeface="Merriweather"/>
                <a:sym typeface="Merriweather"/>
              </a:rPr>
              <a:t>Curabitur ante libero</a:t>
            </a:r>
            <a:endParaRPr b="1" sz="1200">
              <a:solidFill>
                <a:srgbClr val="FFFFFF"/>
              </a:solidFill>
              <a:latin typeface="Merriweather"/>
              <a:ea typeface="Merriweather"/>
              <a:cs typeface="Merriweather"/>
              <a:sym typeface="Merriweather"/>
            </a:endParaRPr>
          </a:p>
        </p:txBody>
      </p:sp>
      <p:sp>
        <p:nvSpPr>
          <p:cNvPr id="107" name="Google Shape;107;p11"/>
          <p:cNvSpPr txBox="1"/>
          <p:nvPr/>
        </p:nvSpPr>
        <p:spPr>
          <a:xfrm>
            <a:off x="908082" y="2866100"/>
            <a:ext cx="2653200" cy="521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s" sz="900">
                <a:solidFill>
                  <a:srgbClr val="FFFFFF"/>
                </a:solidFill>
                <a:latin typeface="Proxima Nova"/>
                <a:ea typeface="Proxima Nova"/>
                <a:cs typeface="Proxima Nova"/>
                <a:sym typeface="Proxima Nova"/>
              </a:rPr>
              <a:t>Lorem ipsum dolor sit  laoreet amet, consectetur adipiscing elit. Integer non </a:t>
            </a:r>
            <a:endParaRPr sz="900">
              <a:solidFill>
                <a:srgbClr val="FFFFFF"/>
              </a:solidFill>
              <a:latin typeface="Proxima Nova"/>
              <a:ea typeface="Proxima Nova"/>
              <a:cs typeface="Proxima Nova"/>
              <a:sym typeface="Proxima Nova"/>
            </a:endParaRPr>
          </a:p>
        </p:txBody>
      </p:sp>
      <p:sp>
        <p:nvSpPr>
          <p:cNvPr id="108" name="Google Shape;108;p11"/>
          <p:cNvSpPr txBox="1"/>
          <p:nvPr/>
        </p:nvSpPr>
        <p:spPr>
          <a:xfrm>
            <a:off x="1202337" y="2648925"/>
            <a:ext cx="2358900" cy="3411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s" sz="1200">
                <a:solidFill>
                  <a:srgbClr val="FFFFFF"/>
                </a:solidFill>
                <a:latin typeface="Merriweather"/>
                <a:ea typeface="Merriweather"/>
                <a:cs typeface="Merriweather"/>
                <a:sym typeface="Merriweather"/>
              </a:rPr>
              <a:t>Curabitur ante libero</a:t>
            </a:r>
            <a:endParaRPr b="1" sz="1200">
              <a:solidFill>
                <a:srgbClr val="FFFFFF"/>
              </a:solidFill>
              <a:latin typeface="Merriweather"/>
              <a:ea typeface="Merriweather"/>
              <a:cs typeface="Merriweather"/>
              <a:sym typeface="Merriweather"/>
            </a:endParaRPr>
          </a:p>
        </p:txBody>
      </p:sp>
      <p:sp>
        <p:nvSpPr>
          <p:cNvPr id="109" name="Google Shape;109;p11"/>
          <p:cNvSpPr txBox="1"/>
          <p:nvPr/>
        </p:nvSpPr>
        <p:spPr>
          <a:xfrm>
            <a:off x="5582632" y="2866100"/>
            <a:ext cx="2636400" cy="52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Proxima Nova"/>
                <a:ea typeface="Proxima Nova"/>
                <a:cs typeface="Proxima Nova"/>
                <a:sym typeface="Proxima Nova"/>
              </a:rPr>
              <a:t>Lorem ipsum dolor sit  laoreet amet, consectetur adipiscing elit. Integer non </a:t>
            </a:r>
            <a:endParaRPr sz="900">
              <a:solidFill>
                <a:srgbClr val="FFFFFF"/>
              </a:solidFill>
              <a:latin typeface="Proxima Nova"/>
              <a:ea typeface="Proxima Nova"/>
              <a:cs typeface="Proxima Nova"/>
              <a:sym typeface="Proxima Nova"/>
            </a:endParaRPr>
          </a:p>
        </p:txBody>
      </p:sp>
      <p:sp>
        <p:nvSpPr>
          <p:cNvPr id="110" name="Google Shape;110;p11"/>
          <p:cNvSpPr txBox="1"/>
          <p:nvPr/>
        </p:nvSpPr>
        <p:spPr>
          <a:xfrm>
            <a:off x="5582632" y="2648925"/>
            <a:ext cx="23439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FFFFFF"/>
                </a:solidFill>
                <a:latin typeface="Merriweather"/>
                <a:ea typeface="Merriweather"/>
                <a:cs typeface="Merriweather"/>
                <a:sym typeface="Merriweather"/>
              </a:rPr>
              <a:t>Curabitur ante libero</a:t>
            </a:r>
            <a:endParaRPr b="1" sz="1200">
              <a:solidFill>
                <a:srgbClr val="FFFFFF"/>
              </a:solidFill>
              <a:latin typeface="Merriweather"/>
              <a:ea typeface="Merriweather"/>
              <a:cs typeface="Merriweather"/>
              <a:sym typeface="Merriweather"/>
            </a:endParaRPr>
          </a:p>
        </p:txBody>
      </p:sp>
      <p:sp>
        <p:nvSpPr>
          <p:cNvPr id="111" name="Google Shape;111;p11"/>
          <p:cNvSpPr txBox="1"/>
          <p:nvPr/>
        </p:nvSpPr>
        <p:spPr>
          <a:xfrm>
            <a:off x="908082" y="3822425"/>
            <a:ext cx="2653200" cy="5214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lang="es" sz="900">
                <a:solidFill>
                  <a:srgbClr val="FFFFFF"/>
                </a:solidFill>
                <a:latin typeface="Proxima Nova"/>
                <a:ea typeface="Proxima Nova"/>
                <a:cs typeface="Proxima Nova"/>
                <a:sym typeface="Proxima Nova"/>
              </a:rPr>
              <a:t>Lorem ipsum dolor sit  laoreet amet, consectetur adipiscing elit. Integer non </a:t>
            </a:r>
            <a:endParaRPr sz="900">
              <a:solidFill>
                <a:srgbClr val="FFFFFF"/>
              </a:solidFill>
              <a:latin typeface="Proxima Nova"/>
              <a:ea typeface="Proxima Nova"/>
              <a:cs typeface="Proxima Nova"/>
              <a:sym typeface="Proxima Nova"/>
            </a:endParaRPr>
          </a:p>
        </p:txBody>
      </p:sp>
      <p:sp>
        <p:nvSpPr>
          <p:cNvPr id="112" name="Google Shape;112;p11"/>
          <p:cNvSpPr txBox="1"/>
          <p:nvPr/>
        </p:nvSpPr>
        <p:spPr>
          <a:xfrm>
            <a:off x="1202337" y="3605250"/>
            <a:ext cx="2358900" cy="341100"/>
          </a:xfrm>
          <a:prstGeom prst="rect">
            <a:avLst/>
          </a:prstGeom>
          <a:noFill/>
          <a:ln>
            <a:noFill/>
          </a:ln>
        </p:spPr>
        <p:txBody>
          <a:bodyPr anchorCtr="0" anchor="ctr" bIns="91425" lIns="91425" spcFirstLastPara="1" rIns="91425" wrap="square" tIns="91425">
            <a:noAutofit/>
          </a:bodyPr>
          <a:lstStyle/>
          <a:p>
            <a:pPr indent="0" lvl="0" marL="0" rtl="0" algn="r">
              <a:spcBef>
                <a:spcPts val="0"/>
              </a:spcBef>
              <a:spcAft>
                <a:spcPts val="0"/>
              </a:spcAft>
              <a:buNone/>
            </a:pPr>
            <a:r>
              <a:rPr b="1" lang="es" sz="1200">
                <a:solidFill>
                  <a:srgbClr val="FFFFFF"/>
                </a:solidFill>
                <a:latin typeface="Merriweather"/>
                <a:ea typeface="Merriweather"/>
                <a:cs typeface="Merriweather"/>
                <a:sym typeface="Merriweather"/>
              </a:rPr>
              <a:t>Curabitur ante libero</a:t>
            </a:r>
            <a:endParaRPr b="1" sz="1200">
              <a:solidFill>
                <a:srgbClr val="FFFFFF"/>
              </a:solidFill>
              <a:latin typeface="Merriweather"/>
              <a:ea typeface="Merriweather"/>
              <a:cs typeface="Merriweather"/>
              <a:sym typeface="Merriweather"/>
            </a:endParaRPr>
          </a:p>
        </p:txBody>
      </p:sp>
      <p:sp>
        <p:nvSpPr>
          <p:cNvPr id="113" name="Google Shape;113;p11"/>
          <p:cNvSpPr txBox="1"/>
          <p:nvPr/>
        </p:nvSpPr>
        <p:spPr>
          <a:xfrm>
            <a:off x="5582632" y="3822425"/>
            <a:ext cx="2636400" cy="5214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Proxima Nova"/>
                <a:ea typeface="Proxima Nova"/>
                <a:cs typeface="Proxima Nova"/>
                <a:sym typeface="Proxima Nova"/>
              </a:rPr>
              <a:t>Lorem ipsum dolor sit  laoreet amet, consectetur adipiscing elit. Integer non </a:t>
            </a:r>
            <a:endParaRPr sz="900">
              <a:solidFill>
                <a:srgbClr val="FFFFFF"/>
              </a:solidFill>
              <a:latin typeface="Proxima Nova"/>
              <a:ea typeface="Proxima Nova"/>
              <a:cs typeface="Proxima Nova"/>
              <a:sym typeface="Proxima Nova"/>
            </a:endParaRPr>
          </a:p>
        </p:txBody>
      </p:sp>
      <p:sp>
        <p:nvSpPr>
          <p:cNvPr id="114" name="Google Shape;114;p11"/>
          <p:cNvSpPr txBox="1"/>
          <p:nvPr/>
        </p:nvSpPr>
        <p:spPr>
          <a:xfrm>
            <a:off x="5582632" y="3605250"/>
            <a:ext cx="2343900" cy="3411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FFFFFF"/>
                </a:solidFill>
                <a:latin typeface="Merriweather"/>
                <a:ea typeface="Merriweather"/>
                <a:cs typeface="Merriweather"/>
                <a:sym typeface="Merriweather"/>
              </a:rPr>
              <a:t>Curabitur ante libero</a:t>
            </a:r>
            <a:endParaRPr b="1" sz="1200">
              <a:solidFill>
                <a:srgbClr val="FFFFFF"/>
              </a:solidFill>
              <a:latin typeface="Merriweather"/>
              <a:ea typeface="Merriweather"/>
              <a:cs typeface="Merriweather"/>
              <a:sym typeface="Merriweather"/>
            </a:endParaRPr>
          </a:p>
        </p:txBody>
      </p:sp>
      <p:sp>
        <p:nvSpPr>
          <p:cNvPr id="115" name="Google Shape;115;p11"/>
          <p:cNvSpPr txBox="1"/>
          <p:nvPr/>
        </p:nvSpPr>
        <p:spPr>
          <a:xfrm>
            <a:off x="3471150" y="33125"/>
            <a:ext cx="22272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Title of My Presentation</a:t>
            </a:r>
            <a:endParaRPr sz="1000">
              <a:solidFill>
                <a:srgbClr val="FFFFFF"/>
              </a:solidFill>
              <a:latin typeface="Merriweather"/>
              <a:ea typeface="Merriweather"/>
              <a:cs typeface="Merriweather"/>
              <a:sym typeface="Merriweather"/>
            </a:endParaRPr>
          </a:p>
        </p:txBody>
      </p:sp>
      <p:sp>
        <p:nvSpPr>
          <p:cNvPr id="116" name="Google Shape;116;p11"/>
          <p:cNvSpPr txBox="1"/>
          <p:nvPr/>
        </p:nvSpPr>
        <p:spPr>
          <a:xfrm>
            <a:off x="4337525" y="4754851"/>
            <a:ext cx="4944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1</a:t>
            </a:r>
            <a:endParaRPr sz="1000">
              <a:solidFill>
                <a:srgbClr val="FFFFFF"/>
              </a:solidFill>
              <a:latin typeface="Merriweather"/>
              <a:ea typeface="Merriweather"/>
              <a:cs typeface="Merriweather"/>
              <a:sym typeface="Merriweathe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0" name="Shape 120"/>
        <p:cNvGrpSpPr/>
        <p:nvPr/>
      </p:nvGrpSpPr>
      <p:grpSpPr>
        <a:xfrm>
          <a:off x="0" y="0"/>
          <a:ext cx="0" cy="0"/>
          <a:chOff x="0" y="0"/>
          <a:chExt cx="0" cy="0"/>
        </a:xfrm>
      </p:grpSpPr>
      <p:sp>
        <p:nvSpPr>
          <p:cNvPr id="121" name="Google Shape;121;p12"/>
          <p:cNvSpPr txBox="1"/>
          <p:nvPr/>
        </p:nvSpPr>
        <p:spPr>
          <a:xfrm>
            <a:off x="1679501" y="472225"/>
            <a:ext cx="57840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FFFFFF"/>
                </a:solidFill>
                <a:latin typeface="Merriweather"/>
                <a:ea typeface="Merriweather"/>
                <a:cs typeface="Merriweather"/>
                <a:sym typeface="Merriweather"/>
              </a:rPr>
              <a:t>Donec aliquet et ligula</a:t>
            </a:r>
            <a:endParaRPr b="1" sz="3800">
              <a:solidFill>
                <a:srgbClr val="FFFFFF"/>
              </a:solidFill>
              <a:latin typeface="Merriweather"/>
              <a:ea typeface="Merriweather"/>
              <a:cs typeface="Merriweather"/>
              <a:sym typeface="Merriweather"/>
            </a:endParaRPr>
          </a:p>
        </p:txBody>
      </p:sp>
      <p:sp>
        <p:nvSpPr>
          <p:cNvPr id="122" name="Google Shape;122;p12"/>
          <p:cNvSpPr txBox="1"/>
          <p:nvPr/>
        </p:nvSpPr>
        <p:spPr>
          <a:xfrm>
            <a:off x="1860566" y="1044925"/>
            <a:ext cx="54219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s" sz="1600">
                <a:solidFill>
                  <a:srgbClr val="FFFFFF"/>
                </a:solidFill>
                <a:latin typeface="Merriweather"/>
                <a:ea typeface="Merriweather"/>
                <a:cs typeface="Merriweather"/>
                <a:sym typeface="Merriweather"/>
              </a:rPr>
              <a:t>Praesent morbi pharetra</a:t>
            </a:r>
            <a:endParaRPr sz="1600">
              <a:solidFill>
                <a:srgbClr val="FFFFFF"/>
              </a:solidFill>
              <a:latin typeface="Merriweather"/>
              <a:ea typeface="Merriweather"/>
              <a:cs typeface="Merriweather"/>
              <a:sym typeface="Merriweather"/>
            </a:endParaRPr>
          </a:p>
        </p:txBody>
      </p:sp>
      <p:sp>
        <p:nvSpPr>
          <p:cNvPr id="123" name="Google Shape;123;p12"/>
          <p:cNvSpPr txBox="1"/>
          <p:nvPr/>
        </p:nvSpPr>
        <p:spPr>
          <a:xfrm>
            <a:off x="792425" y="1686228"/>
            <a:ext cx="7561500" cy="27399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0"/>
              </a:spcAft>
              <a:buNone/>
            </a:pPr>
            <a:r>
              <a:rPr lang="es" sz="1000">
                <a:solidFill>
                  <a:srgbClr val="FFFFFF"/>
                </a:solidFill>
                <a:latin typeface="Proxima Nova"/>
                <a:ea typeface="Proxima Nova"/>
                <a:cs typeface="Proxima Nova"/>
                <a:sym typeface="Proxima Nova"/>
              </a:rPr>
              <a:t>Lorem ipsum dolor sit amet, consectetur adipiscing elit. Aenean nec cursus arcu, fringilla porttitor est. Vestibulum quis erat non velit mollis pretium ut non erat. Praesent metus quam, porta non nunc a, semper sagittis risus. Etiam sagittis maximus interdum. c vitae eleifend. Donec nibh enim, volutpat sit amet interdum non, eleifend in neque. Sed vel tincidunt metus, a volutpat orci.</a:t>
            </a:r>
            <a:endParaRPr sz="1000">
              <a:solidFill>
                <a:srgbClr val="FFFFFF"/>
              </a:solidFill>
              <a:latin typeface="Proxima Nova"/>
              <a:ea typeface="Proxima Nova"/>
              <a:cs typeface="Proxima Nova"/>
              <a:sym typeface="Proxima Nova"/>
            </a:endParaRPr>
          </a:p>
          <a:p>
            <a:pPr indent="0" lvl="0" marL="0" rtl="0" algn="just">
              <a:lnSpc>
                <a:spcPct val="142857"/>
              </a:lnSpc>
              <a:spcBef>
                <a:spcPts val="1100"/>
              </a:spcBef>
              <a:spcAft>
                <a:spcPts val="0"/>
              </a:spcAft>
              <a:buNone/>
            </a:pPr>
            <a:r>
              <a:rPr lang="es" sz="1000">
                <a:solidFill>
                  <a:srgbClr val="FFFFFF"/>
                </a:solidFill>
                <a:latin typeface="Proxima Nova"/>
                <a:ea typeface="Proxima Nova"/>
                <a:cs typeface="Proxima Nova"/>
                <a:sym typeface="Proxima Nova"/>
              </a:rPr>
              <a:t>Vestibulum ante ipsum primis in faucibus orci luctus et ultrices posuere cubilia Curae; Morbi pharetra nibh eu est posuere gravida ut vel felis. Praesent mollis dui quis eros varius, auctor maximus tortor congue. </a:t>
            </a:r>
            <a:endParaRPr sz="1000">
              <a:solidFill>
                <a:srgbClr val="FFFFFF"/>
              </a:solidFill>
              <a:latin typeface="Proxima Nova"/>
              <a:ea typeface="Proxima Nova"/>
              <a:cs typeface="Proxima Nova"/>
              <a:sym typeface="Proxima Nova"/>
            </a:endParaRPr>
          </a:p>
          <a:p>
            <a:pPr indent="0" lvl="0" marL="0" rtl="0" algn="just">
              <a:lnSpc>
                <a:spcPct val="142857"/>
              </a:lnSpc>
              <a:spcBef>
                <a:spcPts val="1100"/>
              </a:spcBef>
              <a:spcAft>
                <a:spcPts val="1100"/>
              </a:spcAft>
              <a:buClr>
                <a:schemeClr val="dk1"/>
              </a:buClr>
              <a:buSzPts val="1100"/>
              <a:buFont typeface="Arial"/>
              <a:buNone/>
            </a:pPr>
            <a:r>
              <a:rPr lang="es" sz="1000">
                <a:solidFill>
                  <a:srgbClr val="FFFFFF"/>
                </a:solidFill>
                <a:latin typeface="Proxima Nova"/>
                <a:ea typeface="Proxima Nova"/>
                <a:cs typeface="Proxima Nova"/>
                <a:sym typeface="Proxima Nova"/>
              </a:rPr>
              <a:t>Donec nibh enim, volutpat sit amet interdum non, eleifend in neque. Sed vel tincidunt metus, a volutpat orci. Vestibulum ante ipsum primis in faucibus orci luctus et ultrices posuere cubilia Curae; Morbi pharetra nibh eu est posuere gravida ut vel felis. Praesent mollis dui quis eros varius, auctor maximus tortor congue. </a:t>
            </a:r>
            <a:endParaRPr sz="1000">
              <a:solidFill>
                <a:srgbClr val="FFFFFF"/>
              </a:solidFill>
              <a:latin typeface="Proxima Nova"/>
              <a:ea typeface="Proxima Nova"/>
              <a:cs typeface="Proxima Nova"/>
              <a:sym typeface="Proxima Nova"/>
            </a:endParaRPr>
          </a:p>
        </p:txBody>
      </p:sp>
      <p:sp>
        <p:nvSpPr>
          <p:cNvPr id="124" name="Google Shape;124;p12"/>
          <p:cNvSpPr txBox="1"/>
          <p:nvPr/>
        </p:nvSpPr>
        <p:spPr>
          <a:xfrm>
            <a:off x="3471150" y="33125"/>
            <a:ext cx="22272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Title of My Presentation</a:t>
            </a:r>
            <a:endParaRPr sz="1000">
              <a:solidFill>
                <a:srgbClr val="FFFFFF"/>
              </a:solidFill>
              <a:latin typeface="Merriweather"/>
              <a:ea typeface="Merriweather"/>
              <a:cs typeface="Merriweather"/>
              <a:sym typeface="Merriweather"/>
            </a:endParaRPr>
          </a:p>
        </p:txBody>
      </p:sp>
      <p:sp>
        <p:nvSpPr>
          <p:cNvPr id="125" name="Google Shape;125;p12"/>
          <p:cNvSpPr txBox="1"/>
          <p:nvPr/>
        </p:nvSpPr>
        <p:spPr>
          <a:xfrm>
            <a:off x="4337525" y="4754851"/>
            <a:ext cx="4944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1</a:t>
            </a:r>
            <a:endParaRPr sz="1000">
              <a:solidFill>
                <a:srgbClr val="FFFFFF"/>
              </a:solidFill>
              <a:latin typeface="Merriweather"/>
              <a:ea typeface="Merriweather"/>
              <a:cs typeface="Merriweather"/>
              <a:sym typeface="Merriweathe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9" name="Shape 129"/>
        <p:cNvGrpSpPr/>
        <p:nvPr/>
      </p:nvGrpSpPr>
      <p:grpSpPr>
        <a:xfrm>
          <a:off x="0" y="0"/>
          <a:ext cx="0" cy="0"/>
          <a:chOff x="0" y="0"/>
          <a:chExt cx="0" cy="0"/>
        </a:xfrm>
      </p:grpSpPr>
      <p:sp>
        <p:nvSpPr>
          <p:cNvPr id="130" name="Google Shape;130;p13"/>
          <p:cNvSpPr txBox="1"/>
          <p:nvPr/>
        </p:nvSpPr>
        <p:spPr>
          <a:xfrm>
            <a:off x="809750" y="1631700"/>
            <a:ext cx="3481800" cy="23382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1100"/>
              </a:spcAft>
              <a:buNone/>
            </a:pPr>
            <a:r>
              <a:rPr lang="es" sz="1050">
                <a:solidFill>
                  <a:srgbClr val="FFFFFF"/>
                </a:solidFill>
                <a:latin typeface="Proxima Nova"/>
                <a:ea typeface="Proxima Nova"/>
                <a:cs typeface="Proxima Nova"/>
                <a:sym typeface="Proxima Nova"/>
              </a:rPr>
              <a:t>Lorem ipsum dolor sit amet, consectetur adipiscing elit. Aenean nec cursus arcu, fringilla porttitor est. Vestibulum quis erat non velit mollis pretium ut non erat. Praesent metus quam, porta non nunc a, semper sagittis risus. Etiam sagittis maximus interdum. </a:t>
            </a:r>
            <a:r>
              <a:rPr lang="es" sz="1050">
                <a:solidFill>
                  <a:srgbClr val="FFFFFF"/>
                </a:solidFill>
                <a:latin typeface="Proxima Nova"/>
                <a:ea typeface="Proxima Nova"/>
                <a:cs typeface="Proxima Nova"/>
                <a:sym typeface="Proxima Nova"/>
              </a:rPr>
              <a:t>Praesent metus quam, porta non nunc a, semper sagittis risus. Etiam sagittis maximus interdum. </a:t>
            </a:r>
            <a:endParaRPr>
              <a:solidFill>
                <a:srgbClr val="FFFFFF"/>
              </a:solidFill>
              <a:latin typeface="Proxima Nova"/>
              <a:ea typeface="Proxima Nova"/>
              <a:cs typeface="Proxima Nova"/>
              <a:sym typeface="Proxima Nova"/>
            </a:endParaRPr>
          </a:p>
        </p:txBody>
      </p:sp>
      <p:sp>
        <p:nvSpPr>
          <p:cNvPr id="131" name="Google Shape;131;p13"/>
          <p:cNvSpPr txBox="1"/>
          <p:nvPr/>
        </p:nvSpPr>
        <p:spPr>
          <a:xfrm>
            <a:off x="2119269" y="464425"/>
            <a:ext cx="49056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Clr>
                <a:srgbClr val="000000"/>
              </a:buClr>
              <a:buSzPts val="1100"/>
              <a:buFont typeface="Arial"/>
              <a:buNone/>
            </a:pPr>
            <a:r>
              <a:rPr b="1" lang="es" sz="3800">
                <a:solidFill>
                  <a:srgbClr val="FFFFFF"/>
                </a:solidFill>
                <a:latin typeface="Merriweather"/>
                <a:ea typeface="Merriweather"/>
                <a:cs typeface="Merriweather"/>
                <a:sym typeface="Merriweather"/>
              </a:rPr>
              <a:t>Vestibulum quis</a:t>
            </a:r>
            <a:endParaRPr b="1" sz="3800">
              <a:solidFill>
                <a:srgbClr val="FFFFFF"/>
              </a:solidFill>
              <a:latin typeface="Merriweather"/>
              <a:ea typeface="Merriweather"/>
              <a:cs typeface="Merriweather"/>
              <a:sym typeface="Merriweather"/>
            </a:endParaRPr>
          </a:p>
        </p:txBody>
      </p:sp>
      <p:sp>
        <p:nvSpPr>
          <p:cNvPr id="132" name="Google Shape;132;p13"/>
          <p:cNvSpPr txBox="1"/>
          <p:nvPr/>
        </p:nvSpPr>
        <p:spPr>
          <a:xfrm>
            <a:off x="1335950" y="1037125"/>
            <a:ext cx="64722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s" sz="1600">
                <a:solidFill>
                  <a:srgbClr val="FFFFFF"/>
                </a:solidFill>
                <a:latin typeface="Merriweather"/>
                <a:ea typeface="Merriweather"/>
                <a:cs typeface="Merriweather"/>
                <a:sym typeface="Merriweather"/>
              </a:rPr>
              <a:t>In felis arcu, pellentesque eg</a:t>
            </a:r>
            <a:endParaRPr sz="1600">
              <a:solidFill>
                <a:srgbClr val="FFFFFF"/>
              </a:solidFill>
              <a:latin typeface="Merriweather"/>
              <a:ea typeface="Merriweather"/>
              <a:cs typeface="Merriweather"/>
              <a:sym typeface="Merriweather"/>
            </a:endParaRPr>
          </a:p>
          <a:p>
            <a:pPr indent="0" lvl="0" marL="0" rtl="0" algn="ctr">
              <a:lnSpc>
                <a:spcPct val="115000"/>
              </a:lnSpc>
              <a:spcBef>
                <a:spcPts val="1600"/>
              </a:spcBef>
              <a:spcAft>
                <a:spcPts val="1600"/>
              </a:spcAft>
              <a:buNone/>
            </a:pPr>
            <a:r>
              <a:t/>
            </a:r>
            <a:endParaRPr sz="1600">
              <a:solidFill>
                <a:srgbClr val="FFFFFF"/>
              </a:solidFill>
              <a:latin typeface="Merriweather"/>
              <a:ea typeface="Merriweather"/>
              <a:cs typeface="Merriweather"/>
              <a:sym typeface="Merriweather"/>
            </a:endParaRPr>
          </a:p>
        </p:txBody>
      </p:sp>
      <p:sp>
        <p:nvSpPr>
          <p:cNvPr id="133" name="Google Shape;133;p13"/>
          <p:cNvSpPr txBox="1"/>
          <p:nvPr/>
        </p:nvSpPr>
        <p:spPr>
          <a:xfrm>
            <a:off x="4801975" y="1631700"/>
            <a:ext cx="3481800" cy="23382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1100"/>
              </a:spcAft>
              <a:buNone/>
            </a:pPr>
            <a:r>
              <a:rPr lang="es" sz="1050">
                <a:solidFill>
                  <a:srgbClr val="FFFFFF"/>
                </a:solidFill>
                <a:latin typeface="Proxima Nova"/>
                <a:ea typeface="Proxima Nova"/>
                <a:cs typeface="Proxima Nova"/>
                <a:sym typeface="Proxima Nova"/>
              </a:rPr>
              <a:t>Lorem ipsum dolor sit amet, consectetur adipiscing elit. Aenean nec cursus arcu, fringilla porttitor est. Vestibulum quis erat non velit mollis pretium ut non erat. Praesent metus quam, porta non nunc a, semper sagittis risus. Etiam sagittis maximus interdum. </a:t>
            </a:r>
            <a:r>
              <a:rPr lang="es" sz="1050">
                <a:solidFill>
                  <a:srgbClr val="FFFFFF"/>
                </a:solidFill>
                <a:latin typeface="Proxima Nova"/>
                <a:ea typeface="Proxima Nova"/>
                <a:cs typeface="Proxima Nova"/>
                <a:sym typeface="Proxima Nova"/>
              </a:rPr>
              <a:t>Praesent metus quam, porta non nunc a, semper sagittis risus. Etiam sagittis maximus interdum. </a:t>
            </a:r>
            <a:endParaRPr>
              <a:solidFill>
                <a:srgbClr val="FFFFFF"/>
              </a:solidFill>
              <a:latin typeface="Proxima Nova"/>
              <a:ea typeface="Proxima Nova"/>
              <a:cs typeface="Proxima Nova"/>
              <a:sym typeface="Proxima Nova"/>
            </a:endParaRPr>
          </a:p>
        </p:txBody>
      </p:sp>
      <p:sp>
        <p:nvSpPr>
          <p:cNvPr id="134" name="Google Shape;134;p13"/>
          <p:cNvSpPr/>
          <p:nvPr/>
        </p:nvSpPr>
        <p:spPr>
          <a:xfrm>
            <a:off x="901450" y="3599132"/>
            <a:ext cx="7344000" cy="762300"/>
          </a:xfrm>
          <a:prstGeom prst="rect">
            <a:avLst/>
          </a:prstGeom>
          <a:solidFill>
            <a:srgbClr val="000000">
              <a:alpha val="330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135" name="Google Shape;135;p13"/>
          <p:cNvSpPr txBox="1"/>
          <p:nvPr/>
        </p:nvSpPr>
        <p:spPr>
          <a:xfrm>
            <a:off x="1209518" y="3738306"/>
            <a:ext cx="6734100" cy="54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s" sz="1100">
                <a:solidFill>
                  <a:srgbClr val="FFD966"/>
                </a:solidFill>
                <a:latin typeface="Merriweather"/>
                <a:ea typeface="Merriweather"/>
                <a:cs typeface="Merriweather"/>
                <a:sym typeface="Merriweather"/>
              </a:rPr>
              <a:t>Curabitur aliquet laoreet sagittis. Phasellus quis neque ligula. Curabitur nulla ligula, consequat vitae nisl eu, efficitur phar</a:t>
            </a:r>
            <a:endParaRPr i="1" sz="1100">
              <a:solidFill>
                <a:srgbClr val="FFD966"/>
              </a:solidFill>
              <a:latin typeface="Merriweather"/>
              <a:ea typeface="Merriweather"/>
              <a:cs typeface="Merriweather"/>
              <a:sym typeface="Merriweather"/>
            </a:endParaRPr>
          </a:p>
        </p:txBody>
      </p:sp>
      <p:sp>
        <p:nvSpPr>
          <p:cNvPr id="136" name="Google Shape;136;p13"/>
          <p:cNvSpPr txBox="1"/>
          <p:nvPr/>
        </p:nvSpPr>
        <p:spPr>
          <a:xfrm>
            <a:off x="938399" y="3572625"/>
            <a:ext cx="332700" cy="33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6000">
                <a:solidFill>
                  <a:srgbClr val="FFFFFF"/>
                </a:solidFill>
              </a:rPr>
              <a:t>“</a:t>
            </a:r>
            <a:endParaRPr sz="6000">
              <a:solidFill>
                <a:srgbClr val="FFFFFF"/>
              </a:solidFill>
            </a:endParaRPr>
          </a:p>
        </p:txBody>
      </p:sp>
      <p:sp>
        <p:nvSpPr>
          <p:cNvPr id="137" name="Google Shape;137;p13"/>
          <p:cNvSpPr txBox="1"/>
          <p:nvPr/>
        </p:nvSpPr>
        <p:spPr>
          <a:xfrm rot="10800000">
            <a:off x="7826490" y="3943799"/>
            <a:ext cx="332700" cy="33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6000">
                <a:solidFill>
                  <a:srgbClr val="FFFFFF"/>
                </a:solidFill>
              </a:rPr>
              <a:t>“</a:t>
            </a:r>
            <a:endParaRPr sz="6000">
              <a:solidFill>
                <a:srgbClr val="FFFFFF"/>
              </a:solidFill>
            </a:endParaRPr>
          </a:p>
        </p:txBody>
      </p:sp>
      <p:sp>
        <p:nvSpPr>
          <p:cNvPr id="138" name="Google Shape;138;p13"/>
          <p:cNvSpPr txBox="1"/>
          <p:nvPr/>
        </p:nvSpPr>
        <p:spPr>
          <a:xfrm>
            <a:off x="3471150" y="33125"/>
            <a:ext cx="22272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Title of My Presentation</a:t>
            </a:r>
            <a:endParaRPr sz="1000">
              <a:solidFill>
                <a:srgbClr val="FFFFFF"/>
              </a:solidFill>
              <a:latin typeface="Merriweather"/>
              <a:ea typeface="Merriweather"/>
              <a:cs typeface="Merriweather"/>
              <a:sym typeface="Merriweather"/>
            </a:endParaRPr>
          </a:p>
        </p:txBody>
      </p:sp>
      <p:sp>
        <p:nvSpPr>
          <p:cNvPr id="139" name="Google Shape;139;p13"/>
          <p:cNvSpPr txBox="1"/>
          <p:nvPr/>
        </p:nvSpPr>
        <p:spPr>
          <a:xfrm>
            <a:off x="4337525" y="4754851"/>
            <a:ext cx="4944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1</a:t>
            </a:r>
            <a:endParaRPr sz="1000">
              <a:solidFill>
                <a:srgbClr val="FFFFFF"/>
              </a:solidFill>
              <a:latin typeface="Merriweather"/>
              <a:ea typeface="Merriweather"/>
              <a:cs typeface="Merriweather"/>
              <a:sym typeface="Merriweathe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3" name="Shape 143"/>
        <p:cNvGrpSpPr/>
        <p:nvPr/>
      </p:nvGrpSpPr>
      <p:grpSpPr>
        <a:xfrm>
          <a:off x="0" y="0"/>
          <a:ext cx="0" cy="0"/>
          <a:chOff x="0" y="0"/>
          <a:chExt cx="0" cy="0"/>
        </a:xfrm>
      </p:grpSpPr>
      <p:sp>
        <p:nvSpPr>
          <p:cNvPr id="144" name="Google Shape;144;p14"/>
          <p:cNvSpPr txBox="1"/>
          <p:nvPr/>
        </p:nvSpPr>
        <p:spPr>
          <a:xfrm>
            <a:off x="825250" y="1631700"/>
            <a:ext cx="2170500" cy="23382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1100"/>
              </a:spcAft>
              <a:buNone/>
            </a:pPr>
            <a:r>
              <a:rPr lang="es" sz="1000">
                <a:solidFill>
                  <a:srgbClr val="FFFFFF"/>
                </a:solidFill>
                <a:latin typeface="Proxima Nova"/>
                <a:ea typeface="Proxima Nova"/>
                <a:cs typeface="Proxima Nova"/>
                <a:sym typeface="Proxima Nova"/>
              </a:rPr>
              <a:t>Lorem ipsum dolor sit amet, consectetur adipiscing elit. Integer non est in enim placerat varius. Maecenas tempus massa eget ex consequat, ut rhoncus urna dignissim. Nulla et velit vel nulla suscipit ultricies id vitae est. </a:t>
            </a:r>
            <a:endParaRPr sz="1000">
              <a:solidFill>
                <a:srgbClr val="FFFFFF"/>
              </a:solidFill>
              <a:latin typeface="Proxima Nova"/>
              <a:ea typeface="Proxima Nova"/>
              <a:cs typeface="Proxima Nova"/>
              <a:sym typeface="Proxima Nova"/>
            </a:endParaRPr>
          </a:p>
        </p:txBody>
      </p:sp>
      <p:sp>
        <p:nvSpPr>
          <p:cNvPr id="145" name="Google Shape;145;p14"/>
          <p:cNvSpPr txBox="1"/>
          <p:nvPr/>
        </p:nvSpPr>
        <p:spPr>
          <a:xfrm>
            <a:off x="2115163" y="464425"/>
            <a:ext cx="49140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FFFFFF"/>
                </a:solidFill>
                <a:latin typeface="Merriweather"/>
                <a:ea typeface="Merriweather"/>
                <a:cs typeface="Merriweather"/>
                <a:sym typeface="Merriweather"/>
              </a:rPr>
              <a:t>Vestibulum quis</a:t>
            </a:r>
            <a:endParaRPr b="1" sz="3800">
              <a:solidFill>
                <a:srgbClr val="FFFFFF"/>
              </a:solidFill>
              <a:latin typeface="Merriweather"/>
              <a:ea typeface="Merriweather"/>
              <a:cs typeface="Merriweather"/>
              <a:sym typeface="Merriweather"/>
            </a:endParaRPr>
          </a:p>
        </p:txBody>
      </p:sp>
      <p:sp>
        <p:nvSpPr>
          <p:cNvPr id="146" name="Google Shape;146;p14"/>
          <p:cNvSpPr txBox="1"/>
          <p:nvPr/>
        </p:nvSpPr>
        <p:spPr>
          <a:xfrm>
            <a:off x="1627600" y="1037125"/>
            <a:ext cx="58887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0"/>
              </a:spcAft>
              <a:buNone/>
            </a:pPr>
            <a:r>
              <a:rPr lang="es" sz="1600">
                <a:solidFill>
                  <a:srgbClr val="FFFFFF"/>
                </a:solidFill>
                <a:latin typeface="Merriweather"/>
                <a:ea typeface="Merriweather"/>
                <a:cs typeface="Merriweather"/>
                <a:sym typeface="Merriweather"/>
              </a:rPr>
              <a:t>In felis arcu, pellentesque eg</a:t>
            </a:r>
            <a:endParaRPr sz="1600">
              <a:solidFill>
                <a:srgbClr val="FFFFFF"/>
              </a:solidFill>
              <a:latin typeface="Merriweather"/>
              <a:ea typeface="Merriweather"/>
              <a:cs typeface="Merriweather"/>
              <a:sym typeface="Merriweather"/>
            </a:endParaRPr>
          </a:p>
          <a:p>
            <a:pPr indent="0" lvl="0" marL="0" rtl="0" algn="ctr">
              <a:lnSpc>
                <a:spcPct val="115000"/>
              </a:lnSpc>
              <a:spcBef>
                <a:spcPts val="1600"/>
              </a:spcBef>
              <a:spcAft>
                <a:spcPts val="1600"/>
              </a:spcAft>
              <a:buNone/>
            </a:pPr>
            <a:r>
              <a:t/>
            </a:r>
            <a:endParaRPr sz="1600">
              <a:solidFill>
                <a:srgbClr val="FFFFFF"/>
              </a:solidFill>
              <a:latin typeface="Merriweather"/>
              <a:ea typeface="Merriweather"/>
              <a:cs typeface="Merriweather"/>
              <a:sym typeface="Merriweather"/>
            </a:endParaRPr>
          </a:p>
        </p:txBody>
      </p:sp>
      <p:sp>
        <p:nvSpPr>
          <p:cNvPr id="147" name="Google Shape;147;p14"/>
          <p:cNvSpPr/>
          <p:nvPr/>
        </p:nvSpPr>
        <p:spPr>
          <a:xfrm>
            <a:off x="901450" y="3599132"/>
            <a:ext cx="7344000" cy="762300"/>
          </a:xfrm>
          <a:prstGeom prst="rect">
            <a:avLst/>
          </a:prstGeom>
          <a:solidFill>
            <a:srgbClr val="000000">
              <a:alpha val="3308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rPr lang="es"/>
              <a:t>     </a:t>
            </a:r>
            <a:endParaRPr/>
          </a:p>
        </p:txBody>
      </p:sp>
      <p:sp>
        <p:nvSpPr>
          <p:cNvPr id="148" name="Google Shape;148;p14"/>
          <p:cNvSpPr txBox="1"/>
          <p:nvPr/>
        </p:nvSpPr>
        <p:spPr>
          <a:xfrm>
            <a:off x="1209518" y="3738306"/>
            <a:ext cx="6734100" cy="543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i="1" lang="es" sz="1100">
                <a:solidFill>
                  <a:srgbClr val="FFD966"/>
                </a:solidFill>
                <a:latin typeface="Merriweather"/>
                <a:ea typeface="Merriweather"/>
                <a:cs typeface="Merriweather"/>
                <a:sym typeface="Merriweather"/>
              </a:rPr>
              <a:t>Curabitur aliquet laoreet sagittis. Phasellus quis neque ligula. Curabitur nulla ligula, consequat vitae nisl eu, efficitur phar</a:t>
            </a:r>
            <a:endParaRPr i="1" sz="1100">
              <a:solidFill>
                <a:srgbClr val="FFD966"/>
              </a:solidFill>
              <a:latin typeface="Merriweather"/>
              <a:ea typeface="Merriweather"/>
              <a:cs typeface="Merriweather"/>
              <a:sym typeface="Merriweather"/>
            </a:endParaRPr>
          </a:p>
        </p:txBody>
      </p:sp>
      <p:sp>
        <p:nvSpPr>
          <p:cNvPr id="149" name="Google Shape;149;p14"/>
          <p:cNvSpPr txBox="1"/>
          <p:nvPr/>
        </p:nvSpPr>
        <p:spPr>
          <a:xfrm>
            <a:off x="938399" y="3572625"/>
            <a:ext cx="332700" cy="33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6000">
                <a:solidFill>
                  <a:srgbClr val="FFFFFF"/>
                </a:solidFill>
              </a:rPr>
              <a:t>“</a:t>
            </a:r>
            <a:endParaRPr sz="6000">
              <a:solidFill>
                <a:srgbClr val="FFFFFF"/>
              </a:solidFill>
            </a:endParaRPr>
          </a:p>
        </p:txBody>
      </p:sp>
      <p:sp>
        <p:nvSpPr>
          <p:cNvPr id="150" name="Google Shape;150;p14"/>
          <p:cNvSpPr txBox="1"/>
          <p:nvPr/>
        </p:nvSpPr>
        <p:spPr>
          <a:xfrm rot="10800000">
            <a:off x="7826490" y="3943799"/>
            <a:ext cx="332700" cy="338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6000">
                <a:solidFill>
                  <a:srgbClr val="FFFFFF"/>
                </a:solidFill>
              </a:rPr>
              <a:t>“</a:t>
            </a:r>
            <a:endParaRPr sz="6000">
              <a:solidFill>
                <a:srgbClr val="FFFFFF"/>
              </a:solidFill>
            </a:endParaRPr>
          </a:p>
        </p:txBody>
      </p:sp>
      <p:sp>
        <p:nvSpPr>
          <p:cNvPr id="151" name="Google Shape;151;p14"/>
          <p:cNvSpPr txBox="1"/>
          <p:nvPr/>
        </p:nvSpPr>
        <p:spPr>
          <a:xfrm>
            <a:off x="3491325" y="1631700"/>
            <a:ext cx="2170500" cy="23382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1100"/>
              </a:spcAft>
              <a:buNone/>
            </a:pPr>
            <a:r>
              <a:rPr lang="es" sz="1000">
                <a:solidFill>
                  <a:srgbClr val="FFFFFF"/>
                </a:solidFill>
                <a:latin typeface="Proxima Nova"/>
                <a:ea typeface="Proxima Nova"/>
                <a:cs typeface="Proxima Nova"/>
                <a:sym typeface="Proxima Nova"/>
              </a:rPr>
              <a:t>Lorem ipsum dolor sit amet, consectetur adipiscing elit. Integer non est in enim placerat varius. Maecenas tempus massa eget ex consequat, ut rhoncus urna dignissim. Nulla et velit vel nulla suscipit ultricies id vitae est. </a:t>
            </a:r>
            <a:endParaRPr sz="1000">
              <a:solidFill>
                <a:srgbClr val="FFFFFF"/>
              </a:solidFill>
              <a:latin typeface="Proxima Nova"/>
              <a:ea typeface="Proxima Nova"/>
              <a:cs typeface="Proxima Nova"/>
              <a:sym typeface="Proxima Nova"/>
            </a:endParaRPr>
          </a:p>
        </p:txBody>
      </p:sp>
      <p:sp>
        <p:nvSpPr>
          <p:cNvPr id="152" name="Google Shape;152;p14"/>
          <p:cNvSpPr txBox="1"/>
          <p:nvPr/>
        </p:nvSpPr>
        <p:spPr>
          <a:xfrm>
            <a:off x="6074950" y="1631700"/>
            <a:ext cx="2170500" cy="2338200"/>
          </a:xfrm>
          <a:prstGeom prst="rect">
            <a:avLst/>
          </a:prstGeom>
          <a:noFill/>
          <a:ln>
            <a:noFill/>
          </a:ln>
        </p:spPr>
        <p:txBody>
          <a:bodyPr anchorCtr="0" anchor="t" bIns="91425" lIns="91425" spcFirstLastPara="1" rIns="91425" wrap="square" tIns="91425">
            <a:noAutofit/>
          </a:bodyPr>
          <a:lstStyle/>
          <a:p>
            <a:pPr indent="0" lvl="0" marL="0" rtl="0" algn="just">
              <a:lnSpc>
                <a:spcPct val="142857"/>
              </a:lnSpc>
              <a:spcBef>
                <a:spcPts val="0"/>
              </a:spcBef>
              <a:spcAft>
                <a:spcPts val="1100"/>
              </a:spcAft>
              <a:buNone/>
            </a:pPr>
            <a:r>
              <a:rPr lang="es" sz="1000">
                <a:solidFill>
                  <a:srgbClr val="FFFFFF"/>
                </a:solidFill>
                <a:latin typeface="Proxima Nova"/>
                <a:ea typeface="Proxima Nova"/>
                <a:cs typeface="Proxima Nova"/>
                <a:sym typeface="Proxima Nova"/>
              </a:rPr>
              <a:t>Lorem ipsum dolor sit amet, consectetur adipiscing elit. Integer non est in enim placerat varius. Maecenas tempus massa eget ex consequat, ut rhoncus urna dignissim. Nulla et velit vel nulla suscipit ultricies id vitae est. </a:t>
            </a:r>
            <a:endParaRPr sz="1000">
              <a:solidFill>
                <a:srgbClr val="FFFFFF"/>
              </a:solidFill>
              <a:latin typeface="Proxima Nova"/>
              <a:ea typeface="Proxima Nova"/>
              <a:cs typeface="Proxima Nova"/>
              <a:sym typeface="Proxima Nova"/>
            </a:endParaRPr>
          </a:p>
        </p:txBody>
      </p:sp>
      <p:sp>
        <p:nvSpPr>
          <p:cNvPr id="153" name="Google Shape;153;p14"/>
          <p:cNvSpPr txBox="1"/>
          <p:nvPr/>
        </p:nvSpPr>
        <p:spPr>
          <a:xfrm>
            <a:off x="3471150" y="33125"/>
            <a:ext cx="22272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Title of My Presentation</a:t>
            </a:r>
            <a:endParaRPr sz="1000">
              <a:solidFill>
                <a:srgbClr val="FFFFFF"/>
              </a:solidFill>
              <a:latin typeface="Merriweather"/>
              <a:ea typeface="Merriweather"/>
              <a:cs typeface="Merriweather"/>
              <a:sym typeface="Merriweather"/>
            </a:endParaRPr>
          </a:p>
        </p:txBody>
      </p:sp>
      <p:sp>
        <p:nvSpPr>
          <p:cNvPr id="154" name="Google Shape;154;p14"/>
          <p:cNvSpPr txBox="1"/>
          <p:nvPr/>
        </p:nvSpPr>
        <p:spPr>
          <a:xfrm>
            <a:off x="4337525" y="4754851"/>
            <a:ext cx="4944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1</a:t>
            </a:r>
            <a:endParaRPr sz="1000">
              <a:solidFill>
                <a:srgbClr val="FFFFFF"/>
              </a:solidFill>
              <a:latin typeface="Merriweather"/>
              <a:ea typeface="Merriweather"/>
              <a:cs typeface="Merriweather"/>
              <a:sym typeface="Merriweathe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Google Shape;159;p15"/>
          <p:cNvSpPr txBox="1"/>
          <p:nvPr/>
        </p:nvSpPr>
        <p:spPr>
          <a:xfrm>
            <a:off x="1581050" y="472225"/>
            <a:ext cx="5981700" cy="5727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b="1" lang="es" sz="3800">
                <a:solidFill>
                  <a:srgbClr val="FFFFFF"/>
                </a:solidFill>
                <a:latin typeface="Merriweather"/>
                <a:ea typeface="Merriweather"/>
                <a:cs typeface="Merriweather"/>
                <a:sym typeface="Merriweather"/>
              </a:rPr>
              <a:t>Donec aliquet et ligula</a:t>
            </a:r>
            <a:endParaRPr b="1" sz="3800">
              <a:solidFill>
                <a:srgbClr val="FFFFFF"/>
              </a:solidFill>
              <a:latin typeface="Merriweather"/>
              <a:ea typeface="Merriweather"/>
              <a:cs typeface="Merriweather"/>
              <a:sym typeface="Merriweather"/>
            </a:endParaRPr>
          </a:p>
        </p:txBody>
      </p:sp>
      <p:sp>
        <p:nvSpPr>
          <p:cNvPr id="160" name="Google Shape;160;p15"/>
          <p:cNvSpPr txBox="1"/>
          <p:nvPr/>
        </p:nvSpPr>
        <p:spPr>
          <a:xfrm>
            <a:off x="1638931" y="1044925"/>
            <a:ext cx="5866200" cy="244800"/>
          </a:xfrm>
          <a:prstGeom prst="rect">
            <a:avLst/>
          </a:prstGeom>
          <a:noFill/>
          <a:ln>
            <a:noFill/>
          </a:ln>
        </p:spPr>
        <p:txBody>
          <a:bodyPr anchorCtr="0" anchor="t" bIns="91425" lIns="91425" spcFirstLastPara="1" rIns="91425" wrap="square" tIns="91425">
            <a:noAutofit/>
          </a:bodyPr>
          <a:lstStyle/>
          <a:p>
            <a:pPr indent="0" lvl="0" marL="0" rtl="0" algn="ctr">
              <a:lnSpc>
                <a:spcPct val="115000"/>
              </a:lnSpc>
              <a:spcBef>
                <a:spcPts val="0"/>
              </a:spcBef>
              <a:spcAft>
                <a:spcPts val="1600"/>
              </a:spcAft>
              <a:buNone/>
            </a:pPr>
            <a:r>
              <a:rPr lang="es" sz="1600">
                <a:solidFill>
                  <a:srgbClr val="FFFFFF"/>
                </a:solidFill>
                <a:latin typeface="Merriweather"/>
                <a:ea typeface="Merriweather"/>
                <a:cs typeface="Merriweather"/>
                <a:sym typeface="Merriweather"/>
              </a:rPr>
              <a:t>Praesent morbi pharetra</a:t>
            </a:r>
            <a:endParaRPr sz="1600">
              <a:solidFill>
                <a:srgbClr val="FFFFFF"/>
              </a:solidFill>
              <a:latin typeface="Merriweather"/>
              <a:ea typeface="Merriweather"/>
              <a:cs typeface="Merriweather"/>
              <a:sym typeface="Merriweather"/>
            </a:endParaRPr>
          </a:p>
        </p:txBody>
      </p:sp>
      <p:sp>
        <p:nvSpPr>
          <p:cNvPr id="161" name="Google Shape;161;p15"/>
          <p:cNvSpPr/>
          <p:nvPr/>
        </p:nvSpPr>
        <p:spPr>
          <a:xfrm>
            <a:off x="868050" y="1707650"/>
            <a:ext cx="3677100" cy="17259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2" name="Google Shape;162;p15"/>
          <p:cNvSpPr/>
          <p:nvPr/>
        </p:nvSpPr>
        <p:spPr>
          <a:xfrm>
            <a:off x="4545021" y="1707650"/>
            <a:ext cx="3677100" cy="1333500"/>
          </a:xfrm>
          <a:prstGeom prst="rect">
            <a:avLst/>
          </a:prstGeom>
          <a:solidFill>
            <a:srgbClr val="000000">
              <a:alpha val="292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15"/>
          <p:cNvSpPr/>
          <p:nvPr/>
        </p:nvSpPr>
        <p:spPr>
          <a:xfrm>
            <a:off x="868050" y="3041131"/>
            <a:ext cx="3677100" cy="1333500"/>
          </a:xfrm>
          <a:prstGeom prst="rect">
            <a:avLst/>
          </a:prstGeom>
          <a:solidFill>
            <a:srgbClr val="000000">
              <a:alpha val="29229"/>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latin typeface="Proxima Nova"/>
              <a:ea typeface="Proxima Nova"/>
              <a:cs typeface="Proxima Nova"/>
              <a:sym typeface="Proxima Nova"/>
            </a:endParaRPr>
          </a:p>
        </p:txBody>
      </p:sp>
      <p:sp>
        <p:nvSpPr>
          <p:cNvPr id="164" name="Google Shape;164;p15"/>
          <p:cNvSpPr/>
          <p:nvPr/>
        </p:nvSpPr>
        <p:spPr>
          <a:xfrm>
            <a:off x="4545025" y="2796574"/>
            <a:ext cx="3677100" cy="15780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5"/>
          <p:cNvSpPr txBox="1"/>
          <p:nvPr/>
        </p:nvSpPr>
        <p:spPr>
          <a:xfrm>
            <a:off x="1107958" y="3747495"/>
            <a:ext cx="3197100" cy="54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Proxima Nova"/>
                <a:ea typeface="Proxima Nova"/>
                <a:cs typeface="Proxima Nova"/>
                <a:sym typeface="Proxima Nova"/>
              </a:rPr>
              <a:t>Lorem ipsum dolor sit amet, consectetur adipiscing elit. Aliquam libero tortor, viverra eu rhoncus quis, vehicula </a:t>
            </a:r>
            <a:endParaRPr sz="900">
              <a:solidFill>
                <a:srgbClr val="FFFFFF"/>
              </a:solidFill>
              <a:latin typeface="Proxima Nova"/>
              <a:ea typeface="Proxima Nova"/>
              <a:cs typeface="Proxima Nova"/>
              <a:sym typeface="Proxima Nova"/>
            </a:endParaRPr>
          </a:p>
        </p:txBody>
      </p:sp>
      <p:sp>
        <p:nvSpPr>
          <p:cNvPr id="166" name="Google Shape;166;p15"/>
          <p:cNvSpPr txBox="1"/>
          <p:nvPr/>
        </p:nvSpPr>
        <p:spPr>
          <a:xfrm>
            <a:off x="1107942" y="3496961"/>
            <a:ext cx="1910400" cy="42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FFFFFF"/>
                </a:solidFill>
                <a:latin typeface="Proxima Nova"/>
                <a:ea typeface="Proxima Nova"/>
                <a:cs typeface="Proxima Nova"/>
                <a:sym typeface="Proxima Nova"/>
              </a:rPr>
              <a:t>Curabitur ante libero</a:t>
            </a:r>
            <a:endParaRPr b="1" sz="1200">
              <a:solidFill>
                <a:srgbClr val="FFFFFF"/>
              </a:solidFill>
              <a:latin typeface="Proxima Nova"/>
              <a:ea typeface="Proxima Nova"/>
              <a:cs typeface="Proxima Nova"/>
              <a:sym typeface="Proxima Nova"/>
            </a:endParaRPr>
          </a:p>
        </p:txBody>
      </p:sp>
      <p:pic>
        <p:nvPicPr>
          <p:cNvPr descr="313H (1).jpg" id="167" name="Google Shape;167;p15"/>
          <p:cNvPicPr preferRelativeResize="0"/>
          <p:nvPr/>
        </p:nvPicPr>
        <p:blipFill rotWithShape="1">
          <a:blip r:embed="rId3">
            <a:alphaModFix/>
          </a:blip>
          <a:srcRect b="1457" l="0" r="0" t="28139"/>
          <a:stretch/>
        </p:blipFill>
        <p:spPr>
          <a:xfrm>
            <a:off x="867950" y="1707650"/>
            <a:ext cx="3677098" cy="1725901"/>
          </a:xfrm>
          <a:prstGeom prst="rect">
            <a:avLst/>
          </a:prstGeom>
          <a:noFill/>
          <a:ln>
            <a:noFill/>
          </a:ln>
        </p:spPr>
      </p:pic>
      <p:sp>
        <p:nvSpPr>
          <p:cNvPr id="168" name="Google Shape;168;p15"/>
          <p:cNvSpPr txBox="1"/>
          <p:nvPr/>
        </p:nvSpPr>
        <p:spPr>
          <a:xfrm>
            <a:off x="4733558" y="2077265"/>
            <a:ext cx="3197100" cy="54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900">
                <a:solidFill>
                  <a:srgbClr val="FFFFFF"/>
                </a:solidFill>
                <a:latin typeface="Proxima Nova"/>
                <a:ea typeface="Proxima Nova"/>
                <a:cs typeface="Proxima Nova"/>
                <a:sym typeface="Proxima Nova"/>
              </a:rPr>
              <a:t>Lorem ipsum dolor sit amet, consectetur adipiscing elit. Aliquam libero tortor, viverra eu rhoncus quis, vehicula </a:t>
            </a:r>
            <a:endParaRPr sz="900">
              <a:solidFill>
                <a:srgbClr val="FFFFFF"/>
              </a:solidFill>
              <a:latin typeface="Proxima Nova"/>
              <a:ea typeface="Proxima Nova"/>
              <a:cs typeface="Proxima Nova"/>
              <a:sym typeface="Proxima Nova"/>
            </a:endParaRPr>
          </a:p>
        </p:txBody>
      </p:sp>
      <p:sp>
        <p:nvSpPr>
          <p:cNvPr id="169" name="Google Shape;169;p15"/>
          <p:cNvSpPr txBox="1"/>
          <p:nvPr/>
        </p:nvSpPr>
        <p:spPr>
          <a:xfrm>
            <a:off x="4733542" y="1826731"/>
            <a:ext cx="1910400" cy="4296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None/>
            </a:pPr>
            <a:r>
              <a:rPr b="1" lang="es" sz="1200">
                <a:solidFill>
                  <a:srgbClr val="FFFFFF"/>
                </a:solidFill>
                <a:latin typeface="Proxima Nova"/>
                <a:ea typeface="Proxima Nova"/>
                <a:cs typeface="Proxima Nova"/>
                <a:sym typeface="Proxima Nova"/>
              </a:rPr>
              <a:t>Curabitur ante libero</a:t>
            </a:r>
            <a:endParaRPr b="1" sz="1200">
              <a:solidFill>
                <a:srgbClr val="FFFFFF"/>
              </a:solidFill>
              <a:latin typeface="Proxima Nova"/>
              <a:ea typeface="Proxima Nova"/>
              <a:cs typeface="Proxima Nova"/>
              <a:sym typeface="Proxima Nova"/>
            </a:endParaRPr>
          </a:p>
        </p:txBody>
      </p:sp>
      <p:pic>
        <p:nvPicPr>
          <p:cNvPr descr="317H.jpg" id="170" name="Google Shape;170;p15"/>
          <p:cNvPicPr preferRelativeResize="0"/>
          <p:nvPr/>
        </p:nvPicPr>
        <p:blipFill rotWithShape="1">
          <a:blip r:embed="rId4">
            <a:alphaModFix/>
          </a:blip>
          <a:srcRect b="-6648" l="0" r="0" t="31522"/>
          <a:stretch/>
        </p:blipFill>
        <p:spPr>
          <a:xfrm>
            <a:off x="4545025" y="2801475"/>
            <a:ext cx="3677101" cy="1725900"/>
          </a:xfrm>
          <a:prstGeom prst="rect">
            <a:avLst/>
          </a:prstGeom>
          <a:noFill/>
          <a:ln>
            <a:noFill/>
          </a:ln>
        </p:spPr>
      </p:pic>
      <p:sp>
        <p:nvSpPr>
          <p:cNvPr id="171" name="Google Shape;171;p15"/>
          <p:cNvSpPr txBox="1"/>
          <p:nvPr/>
        </p:nvSpPr>
        <p:spPr>
          <a:xfrm>
            <a:off x="3471150" y="33125"/>
            <a:ext cx="22272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Title of My Presentation</a:t>
            </a:r>
            <a:endParaRPr sz="1000">
              <a:solidFill>
                <a:srgbClr val="FFFFFF"/>
              </a:solidFill>
              <a:latin typeface="Merriweather"/>
              <a:ea typeface="Merriweather"/>
              <a:cs typeface="Merriweather"/>
              <a:sym typeface="Merriweather"/>
            </a:endParaRPr>
          </a:p>
        </p:txBody>
      </p:sp>
      <p:sp>
        <p:nvSpPr>
          <p:cNvPr id="172" name="Google Shape;172;p15"/>
          <p:cNvSpPr txBox="1"/>
          <p:nvPr/>
        </p:nvSpPr>
        <p:spPr>
          <a:xfrm>
            <a:off x="4337525" y="4754851"/>
            <a:ext cx="4944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1</a:t>
            </a:r>
            <a:endParaRPr sz="1000">
              <a:solidFill>
                <a:srgbClr val="FFFFFF"/>
              </a:solidFill>
              <a:latin typeface="Merriweather"/>
              <a:ea typeface="Merriweather"/>
              <a:cs typeface="Merriweather"/>
              <a:sym typeface="Merriweathe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6" name="Shape 176"/>
        <p:cNvGrpSpPr/>
        <p:nvPr/>
      </p:nvGrpSpPr>
      <p:grpSpPr>
        <a:xfrm>
          <a:off x="0" y="0"/>
          <a:ext cx="0" cy="0"/>
          <a:chOff x="0" y="0"/>
          <a:chExt cx="0" cy="0"/>
        </a:xfrm>
      </p:grpSpPr>
      <p:sp>
        <p:nvSpPr>
          <p:cNvPr id="177" name="Google Shape;177;p16"/>
          <p:cNvSpPr txBox="1"/>
          <p:nvPr/>
        </p:nvSpPr>
        <p:spPr>
          <a:xfrm>
            <a:off x="3665400" y="1722425"/>
            <a:ext cx="3934500" cy="459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s" sz="3800">
                <a:solidFill>
                  <a:srgbClr val="FFFFFF"/>
                </a:solidFill>
                <a:latin typeface="Merriweather"/>
                <a:ea typeface="Merriweather"/>
                <a:cs typeface="Merriweather"/>
                <a:sym typeface="Merriweather"/>
              </a:rPr>
              <a:t>Android Demo</a:t>
            </a:r>
            <a:endParaRPr b="1" sz="3800">
              <a:solidFill>
                <a:srgbClr val="FFFFFF"/>
              </a:solidFill>
              <a:latin typeface="Merriweather"/>
              <a:ea typeface="Merriweather"/>
              <a:cs typeface="Merriweather"/>
              <a:sym typeface="Merriweather"/>
            </a:endParaRPr>
          </a:p>
        </p:txBody>
      </p:sp>
      <p:sp>
        <p:nvSpPr>
          <p:cNvPr id="178" name="Google Shape;178;p16"/>
          <p:cNvSpPr txBox="1"/>
          <p:nvPr/>
        </p:nvSpPr>
        <p:spPr>
          <a:xfrm>
            <a:off x="3665400" y="2432600"/>
            <a:ext cx="4513800" cy="1106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s" sz="1000">
                <a:solidFill>
                  <a:srgbClr val="FFFFFF"/>
                </a:solidFill>
                <a:latin typeface="Proxima Nova"/>
                <a:ea typeface="Proxima Nova"/>
                <a:cs typeface="Proxima Nova"/>
                <a:sym typeface="Proxima Nova"/>
              </a:rPr>
              <a:t>Lorem ipsum dolor sit amet, consectetur adipiscing elit. Aliquam libero tortor, viverra eu rhoncus quis, vehicula ac lorem. Quisque vulputate lectus nibh, sed dictum diam rhoncus a. Sed in lacus et tortor condimentum dapibus. Fusce facilisis felis porta mi aliquam pretium. </a:t>
            </a:r>
            <a:endParaRPr sz="1000">
              <a:solidFill>
                <a:srgbClr val="FFFFFF"/>
              </a:solidFill>
              <a:latin typeface="Proxima Nova"/>
              <a:ea typeface="Proxima Nova"/>
              <a:cs typeface="Proxima Nova"/>
              <a:sym typeface="Proxima Nova"/>
            </a:endParaRPr>
          </a:p>
        </p:txBody>
      </p:sp>
      <p:pic>
        <p:nvPicPr>
          <p:cNvPr descr="samsung-galaxy.png" id="179" name="Google Shape;179;p16"/>
          <p:cNvPicPr preferRelativeResize="0"/>
          <p:nvPr/>
        </p:nvPicPr>
        <p:blipFill>
          <a:blip r:embed="rId3">
            <a:alphaModFix/>
          </a:blip>
          <a:stretch>
            <a:fillRect/>
          </a:stretch>
        </p:blipFill>
        <p:spPr>
          <a:xfrm>
            <a:off x="768175" y="1078895"/>
            <a:ext cx="2897225" cy="2897225"/>
          </a:xfrm>
          <a:prstGeom prst="rect">
            <a:avLst/>
          </a:prstGeom>
          <a:noFill/>
          <a:ln>
            <a:noFill/>
          </a:ln>
        </p:spPr>
      </p:pic>
      <p:sp>
        <p:nvSpPr>
          <p:cNvPr id="180" name="Google Shape;180;p16"/>
          <p:cNvSpPr/>
          <p:nvPr/>
        </p:nvSpPr>
        <p:spPr>
          <a:xfrm>
            <a:off x="1564250" y="1391922"/>
            <a:ext cx="1299000" cy="2293500"/>
          </a:xfrm>
          <a:prstGeom prst="rect">
            <a:avLst/>
          </a:prstGeom>
          <a:solidFill>
            <a:srgbClr val="000000">
              <a:alpha val="29020"/>
            </a:srgb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1" name="Google Shape;181;p16"/>
          <p:cNvSpPr/>
          <p:nvPr/>
        </p:nvSpPr>
        <p:spPr>
          <a:xfrm>
            <a:off x="1898925" y="2223825"/>
            <a:ext cx="629700" cy="629700"/>
          </a:xfrm>
          <a:prstGeom prst="ellips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2" name="Google Shape;182;p16"/>
          <p:cNvSpPr txBox="1"/>
          <p:nvPr/>
        </p:nvSpPr>
        <p:spPr>
          <a:xfrm>
            <a:off x="1756400" y="2276825"/>
            <a:ext cx="914700" cy="5436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b="1" lang="es" sz="1000">
                <a:solidFill>
                  <a:srgbClr val="FFFFFF"/>
                </a:solidFill>
                <a:latin typeface="Calibri"/>
                <a:ea typeface="Calibri"/>
                <a:cs typeface="Calibri"/>
                <a:sym typeface="Calibri"/>
              </a:rPr>
              <a:t>here your design</a:t>
            </a:r>
            <a:endParaRPr b="1" sz="1000">
              <a:solidFill>
                <a:srgbClr val="FFFFFF"/>
              </a:solidFill>
              <a:latin typeface="Calibri"/>
              <a:ea typeface="Calibri"/>
              <a:cs typeface="Calibri"/>
              <a:sym typeface="Calibri"/>
            </a:endParaRPr>
          </a:p>
        </p:txBody>
      </p:sp>
      <p:sp>
        <p:nvSpPr>
          <p:cNvPr id="183" name="Google Shape;183;p16"/>
          <p:cNvSpPr txBox="1"/>
          <p:nvPr/>
        </p:nvSpPr>
        <p:spPr>
          <a:xfrm>
            <a:off x="3471150" y="33125"/>
            <a:ext cx="22272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Title of My Presentation</a:t>
            </a:r>
            <a:endParaRPr sz="1000">
              <a:solidFill>
                <a:srgbClr val="FFFFFF"/>
              </a:solidFill>
              <a:latin typeface="Merriweather"/>
              <a:ea typeface="Merriweather"/>
              <a:cs typeface="Merriweather"/>
              <a:sym typeface="Merriweather"/>
            </a:endParaRPr>
          </a:p>
        </p:txBody>
      </p:sp>
      <p:sp>
        <p:nvSpPr>
          <p:cNvPr id="184" name="Google Shape;184;p16"/>
          <p:cNvSpPr txBox="1"/>
          <p:nvPr/>
        </p:nvSpPr>
        <p:spPr>
          <a:xfrm>
            <a:off x="4337525" y="4754851"/>
            <a:ext cx="494400" cy="445500"/>
          </a:xfrm>
          <a:prstGeom prst="rect">
            <a:avLst/>
          </a:prstGeom>
          <a:noFill/>
          <a:ln>
            <a:noFill/>
          </a:ln>
        </p:spPr>
        <p:txBody>
          <a:bodyPr anchorCtr="0" anchor="ctr" bIns="91425" lIns="91425" spcFirstLastPara="1" rIns="91425" wrap="square" tIns="91425">
            <a:noAutofit/>
          </a:bodyPr>
          <a:lstStyle/>
          <a:p>
            <a:pPr indent="0" lvl="0" marL="0" rtl="0" algn="ctr">
              <a:spcBef>
                <a:spcPts val="0"/>
              </a:spcBef>
              <a:spcAft>
                <a:spcPts val="0"/>
              </a:spcAft>
              <a:buNone/>
            </a:pPr>
            <a:r>
              <a:rPr lang="es" sz="1000">
                <a:solidFill>
                  <a:srgbClr val="FFFFFF"/>
                </a:solidFill>
                <a:latin typeface="Merriweather"/>
                <a:ea typeface="Merriweather"/>
                <a:cs typeface="Merriweather"/>
                <a:sym typeface="Merriweather"/>
              </a:rPr>
              <a:t>1</a:t>
            </a:r>
            <a:endParaRPr sz="1000">
              <a:solidFill>
                <a:srgbClr val="FFFFFF"/>
              </a:solidFill>
              <a:latin typeface="Merriweather"/>
              <a:ea typeface="Merriweather"/>
              <a:cs typeface="Merriweather"/>
              <a:sym typeface="Merriweather"/>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