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5143500" cx="9144000"/>
  <p:notesSz cx="6858000" cy="9144000"/>
  <p:embeddedFontLst>
    <p:embeddedFont>
      <p:font typeface="Merriweather Sans"/>
      <p:regular r:id="rId23"/>
      <p:bold r:id="rId24"/>
      <p:italic r:id="rId25"/>
      <p:boldItalic r:id="rId26"/>
    </p:embeddedFont>
    <p:embeddedFont>
      <p:font typeface="Proxima Nova"/>
      <p:regular r:id="rId27"/>
      <p:bold r:id="rId28"/>
      <p:italic r:id="rId29"/>
      <p:boldItalic r:id="rId30"/>
    </p:embeddedFont>
    <p:embeddedFont>
      <p:font typeface="Oxygen"/>
      <p:regular r:id="rId31"/>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erriweatherSans-bold.fntdata"/><Relationship Id="rId23" Type="http://schemas.openxmlformats.org/officeDocument/2006/relationships/font" Target="fonts/MerriweatherSans-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erriweatherSans-boldItalic.fntdata"/><Relationship Id="rId25" Type="http://schemas.openxmlformats.org/officeDocument/2006/relationships/font" Target="fonts/MerriweatherSans-italic.fntdata"/><Relationship Id="rId28" Type="http://schemas.openxmlformats.org/officeDocument/2006/relationships/font" Target="fonts/ProximaNova-bold.fntdata"/><Relationship Id="rId27" Type="http://schemas.openxmlformats.org/officeDocument/2006/relationships/font" Target="fonts/ProximaNova-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roximaNova-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xygen-regular.fntdata"/><Relationship Id="rId30" Type="http://schemas.openxmlformats.org/officeDocument/2006/relationships/font" Target="fonts/ProximaNova-boldItalic.fntdata"/><Relationship Id="rId11" Type="http://schemas.openxmlformats.org/officeDocument/2006/relationships/slide" Target="slides/slide7.xml"/><Relationship Id="rId10" Type="http://schemas.openxmlformats.org/officeDocument/2006/relationships/slide" Target="slides/slide6.xml"/><Relationship Id="rId32" Type="http://schemas.openxmlformats.org/officeDocument/2006/relationships/font" Target="fonts/Oxygen-bold.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 name="Shape 14"/>
        <p:cNvGrpSpPr/>
        <p:nvPr/>
      </p:nvGrpSpPr>
      <p:grpSpPr>
        <a:xfrm>
          <a:off x="0" y="0"/>
          <a:ext cx="0" cy="0"/>
          <a:chOff x="0" y="0"/>
          <a:chExt cx="0" cy="0"/>
        </a:xfrm>
      </p:grpSpPr>
      <p:sp>
        <p:nvSpPr>
          <p:cNvPr id="15" name="Google Shape;15;g17a0ce8411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 name="Google Shape;16;g17a0ce8411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g137e78f005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37e78f005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g137e78f005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37e78f005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137e78f005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37e78f005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137e78f005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137e78f005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Google Shape;277;g137e78f005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37e78f005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g137e78f005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37e78f005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2" name="Shape 312"/>
        <p:cNvGrpSpPr/>
        <p:nvPr/>
      </p:nvGrpSpPr>
      <p:grpSpPr>
        <a:xfrm>
          <a:off x="0" y="0"/>
          <a:ext cx="0" cy="0"/>
          <a:chOff x="0" y="0"/>
          <a:chExt cx="0" cy="0"/>
        </a:xfrm>
      </p:grpSpPr>
      <p:sp>
        <p:nvSpPr>
          <p:cNvPr id="313" name="Google Shape;313;g137e78f00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137e78f00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3" name="Shape 343"/>
        <p:cNvGrpSpPr/>
        <p:nvPr/>
      </p:nvGrpSpPr>
      <p:grpSpPr>
        <a:xfrm>
          <a:off x="0" y="0"/>
          <a:ext cx="0" cy="0"/>
          <a:chOff x="0" y="0"/>
          <a:chExt cx="0" cy="0"/>
        </a:xfrm>
      </p:grpSpPr>
      <p:sp>
        <p:nvSpPr>
          <p:cNvPr id="344" name="Google Shape;344;g137e78f005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137e78f005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3" name="Shape 363"/>
        <p:cNvGrpSpPr/>
        <p:nvPr/>
      </p:nvGrpSpPr>
      <p:grpSpPr>
        <a:xfrm>
          <a:off x="0" y="0"/>
          <a:ext cx="0" cy="0"/>
          <a:chOff x="0" y="0"/>
          <a:chExt cx="0" cy="0"/>
        </a:xfrm>
      </p:grpSpPr>
      <p:sp>
        <p:nvSpPr>
          <p:cNvPr id="364" name="Google Shape;364;g137e78f005_0_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137e78f005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 name="Shape 25"/>
        <p:cNvGrpSpPr/>
        <p:nvPr/>
      </p:nvGrpSpPr>
      <p:grpSpPr>
        <a:xfrm>
          <a:off x="0" y="0"/>
          <a:ext cx="0" cy="0"/>
          <a:chOff x="0" y="0"/>
          <a:chExt cx="0" cy="0"/>
        </a:xfrm>
      </p:grpSpPr>
      <p:sp>
        <p:nvSpPr>
          <p:cNvPr id="26" name="Google Shape;26;g137e78f00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 name="Google Shape;27;g137e78f00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17a3b25c2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7a3b25c2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17a3b25c2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7a3b25c2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17a3b25c2b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7a3b25c2b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137e78f00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37e78f00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137e78f005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37e78f005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137e78f00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37e78f00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g137e78f00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37e78f00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rgbClr val="E4E4F0"/>
        </a:solidFill>
      </p:bgPr>
    </p:bg>
    <p:spTree>
      <p:nvGrpSpPr>
        <p:cNvPr id="9" name="Shape 9"/>
        <p:cNvGrpSpPr/>
        <p:nvPr/>
      </p:nvGrpSpPr>
      <p:grpSpPr>
        <a:xfrm>
          <a:off x="0" y="0"/>
          <a:ext cx="0" cy="0"/>
          <a:chOff x="0" y="0"/>
          <a:chExt cx="0" cy="0"/>
        </a:xfrm>
      </p:grpSpPr>
      <p:pic>
        <p:nvPicPr>
          <p:cNvPr descr="birds-297119_960_720.png" id="10" name="Google Shape;10;p2"/>
          <p:cNvPicPr preferRelativeResize="0"/>
          <p:nvPr/>
        </p:nvPicPr>
        <p:blipFill>
          <a:blip r:embed="rId2">
            <a:alphaModFix/>
          </a:blip>
          <a:stretch>
            <a:fillRect/>
          </a:stretch>
        </p:blipFill>
        <p:spPr>
          <a:xfrm>
            <a:off x="7132925" y="154625"/>
            <a:ext cx="1837075" cy="11328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con título 1">
  <p:cSld name="TITLE_1">
    <p:bg>
      <p:bgPr>
        <a:solidFill>
          <a:srgbClr val="E4E4F0"/>
        </a:solidFill>
      </p:bgPr>
    </p:bg>
    <p:spTree>
      <p:nvGrpSpPr>
        <p:cNvPr id="11" name="Shape 11"/>
        <p:cNvGrpSpPr/>
        <p:nvPr/>
      </p:nvGrpSpPr>
      <p:grpSpPr>
        <a:xfrm>
          <a:off x="0" y="0"/>
          <a:ext cx="0" cy="0"/>
          <a:chOff x="0" y="0"/>
          <a:chExt cx="0" cy="0"/>
        </a:xfrm>
      </p:grpSpPr>
      <p:sp>
        <p:nvSpPr>
          <p:cNvPr id="12" name="Google Shape;12;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pic>
        <p:nvPicPr>
          <p:cNvPr descr="birds-297119_960_720.png" id="13" name="Google Shape;13;p3"/>
          <p:cNvPicPr preferRelativeResize="0"/>
          <p:nvPr/>
        </p:nvPicPr>
        <p:blipFill>
          <a:blip r:embed="rId2">
            <a:alphaModFix/>
          </a:blip>
          <a:stretch>
            <a:fillRect/>
          </a:stretch>
        </p:blipFill>
        <p:spPr>
          <a:xfrm>
            <a:off x="7132925" y="154625"/>
            <a:ext cx="1837075" cy="11328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12258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6.png"/><Relationship Id="rId5"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27.png"/><Relationship Id="rId5"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0" Type="http://schemas.openxmlformats.org/officeDocument/2006/relationships/image" Target="../media/image26.png"/><Relationship Id="rId11" Type="http://schemas.openxmlformats.org/officeDocument/2006/relationships/image" Target="../media/image13.png"/><Relationship Id="rId10" Type="http://schemas.openxmlformats.org/officeDocument/2006/relationships/image" Target="../media/image25.png"/><Relationship Id="rId21" Type="http://schemas.openxmlformats.org/officeDocument/2006/relationships/image" Target="../media/image4.png"/><Relationship Id="rId13" Type="http://schemas.openxmlformats.org/officeDocument/2006/relationships/image" Target="../media/image19.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2.png"/><Relationship Id="rId15" Type="http://schemas.openxmlformats.org/officeDocument/2006/relationships/image" Target="../media/image24.png"/><Relationship Id="rId14" Type="http://schemas.openxmlformats.org/officeDocument/2006/relationships/image" Target="../media/image17.png"/><Relationship Id="rId17" Type="http://schemas.openxmlformats.org/officeDocument/2006/relationships/image" Target="../media/image20.png"/><Relationship Id="rId16" Type="http://schemas.openxmlformats.org/officeDocument/2006/relationships/image" Target="../media/image22.png"/><Relationship Id="rId5" Type="http://schemas.openxmlformats.org/officeDocument/2006/relationships/image" Target="../media/image14.png"/><Relationship Id="rId19" Type="http://schemas.openxmlformats.org/officeDocument/2006/relationships/image" Target="../media/image21.png"/><Relationship Id="rId6" Type="http://schemas.openxmlformats.org/officeDocument/2006/relationships/image" Target="../media/image15.png"/><Relationship Id="rId18" Type="http://schemas.openxmlformats.org/officeDocument/2006/relationships/image" Target="../media/image23.png"/><Relationship Id="rId7" Type="http://schemas.openxmlformats.org/officeDocument/2006/relationships/image" Target="../media/image18.png"/><Relationship Id="rId8"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hyperlink" Target="http://creativecommons.org/licenses/by/4.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hyperlink" Target="https://slidesppt.com" TargetMode="External"/><Relationship Id="rId5" Type="http://schemas.openxmlformats.org/officeDocument/2006/relationships/hyperlink" Target="http://www.freepik.es/fotos-vectores-gratis/casa" TargetMode="External"/><Relationship Id="rId6" Type="http://schemas.openxmlformats.org/officeDocument/2006/relationships/hyperlink" Target="http://www.gratisography.com" TargetMode="External"/><Relationship Id="rId7" Type="http://schemas.openxmlformats.org/officeDocument/2006/relationships/hyperlink" Target="https://www.google.com/fonts/" TargetMode="External"/><Relationship Id="rId8" Type="http://schemas.openxmlformats.org/officeDocument/2006/relationships/hyperlink" Target="https://slidesppt.com/real-estate-free-templat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jpg"/><Relationship Id="rId4" Type="http://schemas.openxmlformats.org/officeDocument/2006/relationships/image" Target="../media/image29.jpg"/><Relationship Id="rId5" Type="http://schemas.openxmlformats.org/officeDocument/2006/relationships/image" Target="../media/image28.jpg"/><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5.jp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CBCFE0"/>
        </a:solidFill>
      </p:bgPr>
    </p:bg>
    <p:spTree>
      <p:nvGrpSpPr>
        <p:cNvPr id="17" name="Shape 17"/>
        <p:cNvGrpSpPr/>
        <p:nvPr/>
      </p:nvGrpSpPr>
      <p:grpSpPr>
        <a:xfrm>
          <a:off x="0" y="0"/>
          <a:ext cx="0" cy="0"/>
          <a:chOff x="0" y="0"/>
          <a:chExt cx="0" cy="0"/>
        </a:xfrm>
      </p:grpSpPr>
      <p:sp>
        <p:nvSpPr>
          <p:cNvPr id="18" name="Google Shape;18;p4"/>
          <p:cNvSpPr/>
          <p:nvPr/>
        </p:nvSpPr>
        <p:spPr>
          <a:xfrm>
            <a:off x="-125" y="3256450"/>
            <a:ext cx="9144000" cy="505800"/>
          </a:xfrm>
          <a:prstGeom prst="rect">
            <a:avLst/>
          </a:prstGeom>
          <a:solidFill>
            <a:srgbClr val="E4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4"/>
          <p:cNvSpPr/>
          <p:nvPr/>
        </p:nvSpPr>
        <p:spPr>
          <a:xfrm>
            <a:off x="0" y="3810700"/>
            <a:ext cx="9144000" cy="1332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png" id="20" name="Google Shape;20;p4"/>
          <p:cNvPicPr preferRelativeResize="0"/>
          <p:nvPr/>
        </p:nvPicPr>
        <p:blipFill>
          <a:blip r:embed="rId3">
            <a:alphaModFix/>
          </a:blip>
          <a:stretch>
            <a:fillRect/>
          </a:stretch>
        </p:blipFill>
        <p:spPr>
          <a:xfrm>
            <a:off x="0" y="202"/>
            <a:ext cx="9144000" cy="5143097"/>
          </a:xfrm>
          <a:prstGeom prst="rect">
            <a:avLst/>
          </a:prstGeom>
          <a:noFill/>
          <a:ln>
            <a:noFill/>
          </a:ln>
        </p:spPr>
      </p:pic>
      <p:sp>
        <p:nvSpPr>
          <p:cNvPr id="21" name="Google Shape;21;p4"/>
          <p:cNvSpPr txBox="1"/>
          <p:nvPr/>
        </p:nvSpPr>
        <p:spPr>
          <a:xfrm>
            <a:off x="3283525" y="2290025"/>
            <a:ext cx="4818900" cy="61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4500">
                <a:solidFill>
                  <a:srgbClr val="FFFFFF"/>
                </a:solidFill>
                <a:latin typeface="Merriweather Sans"/>
                <a:ea typeface="Merriweather Sans"/>
                <a:cs typeface="Merriweather Sans"/>
                <a:sym typeface="Merriweather Sans"/>
              </a:rPr>
              <a:t>Real</a:t>
            </a:r>
            <a:r>
              <a:rPr b="1" lang="es" sz="4500">
                <a:solidFill>
                  <a:srgbClr val="FFFFFF"/>
                </a:solidFill>
                <a:latin typeface="Merriweather Sans"/>
                <a:ea typeface="Merriweather Sans"/>
                <a:cs typeface="Merriweather Sans"/>
                <a:sym typeface="Merriweather Sans"/>
              </a:rPr>
              <a:t>S</a:t>
            </a:r>
            <a:r>
              <a:rPr b="1" lang="es" sz="4500">
                <a:solidFill>
                  <a:srgbClr val="FFFFFF"/>
                </a:solidFill>
                <a:latin typeface="Merriweather Sans"/>
                <a:ea typeface="Merriweather Sans"/>
                <a:cs typeface="Merriweather Sans"/>
                <a:sym typeface="Merriweather Sans"/>
              </a:rPr>
              <a:t>tate</a:t>
            </a:r>
            <a:endParaRPr b="1" sz="4500">
              <a:solidFill>
                <a:srgbClr val="FFFFFF"/>
              </a:solidFill>
              <a:latin typeface="Merriweather Sans"/>
              <a:ea typeface="Merriweather Sans"/>
              <a:cs typeface="Merriweather Sans"/>
              <a:sym typeface="Merriweather Sans"/>
            </a:endParaRPr>
          </a:p>
        </p:txBody>
      </p:sp>
      <p:sp>
        <p:nvSpPr>
          <p:cNvPr id="22" name="Google Shape;22;p4"/>
          <p:cNvSpPr txBox="1"/>
          <p:nvPr/>
        </p:nvSpPr>
        <p:spPr>
          <a:xfrm>
            <a:off x="5464700" y="2685849"/>
            <a:ext cx="20391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s" sz="2000">
                <a:solidFill>
                  <a:srgbClr val="401D77"/>
                </a:solidFill>
                <a:latin typeface="Proxima Nova"/>
                <a:ea typeface="Proxima Nova"/>
                <a:cs typeface="Proxima Nova"/>
                <a:sym typeface="Proxima Nova"/>
              </a:rPr>
              <a:t>Company</a:t>
            </a:r>
            <a:endParaRPr i="1" sz="2000">
              <a:solidFill>
                <a:srgbClr val="401D77"/>
              </a:solidFill>
              <a:latin typeface="Proxima Nova"/>
              <a:ea typeface="Proxima Nova"/>
              <a:cs typeface="Proxima Nova"/>
              <a:sym typeface="Proxima Nova"/>
            </a:endParaRPr>
          </a:p>
        </p:txBody>
      </p:sp>
      <p:sp>
        <p:nvSpPr>
          <p:cNvPr id="23" name="Google Shape;23;p4"/>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24" name="Google Shape;24;p4"/>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13"/>
          <p:cNvSpPr txBox="1"/>
          <p:nvPr/>
        </p:nvSpPr>
        <p:spPr>
          <a:xfrm>
            <a:off x="1679501" y="472225"/>
            <a:ext cx="578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401D77"/>
                </a:solidFill>
                <a:latin typeface="Merriweather Sans"/>
                <a:ea typeface="Merriweather Sans"/>
                <a:cs typeface="Merriweather Sans"/>
                <a:sym typeface="Merriweather Sans"/>
              </a:rPr>
              <a:t>Donec aliquet et ligula</a:t>
            </a:r>
            <a:endParaRPr b="1" sz="3800">
              <a:solidFill>
                <a:srgbClr val="401D77"/>
              </a:solidFill>
              <a:latin typeface="Merriweather Sans"/>
              <a:ea typeface="Merriweather Sans"/>
              <a:cs typeface="Merriweather Sans"/>
              <a:sym typeface="Merriweather Sans"/>
            </a:endParaRPr>
          </a:p>
        </p:txBody>
      </p:sp>
      <p:sp>
        <p:nvSpPr>
          <p:cNvPr id="199" name="Google Shape;199;p13"/>
          <p:cNvSpPr txBox="1"/>
          <p:nvPr/>
        </p:nvSpPr>
        <p:spPr>
          <a:xfrm>
            <a:off x="1860566" y="1044925"/>
            <a:ext cx="54219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401D77"/>
                </a:solidFill>
                <a:latin typeface="Proxima Nova"/>
                <a:ea typeface="Proxima Nova"/>
                <a:cs typeface="Proxima Nova"/>
                <a:sym typeface="Proxima Nova"/>
              </a:rPr>
              <a:t>Praesent morbi pharetra</a:t>
            </a:r>
            <a:endParaRPr sz="1600">
              <a:solidFill>
                <a:srgbClr val="401D77"/>
              </a:solidFill>
              <a:latin typeface="Proxima Nova"/>
              <a:ea typeface="Proxima Nova"/>
              <a:cs typeface="Proxima Nova"/>
              <a:sym typeface="Proxima Nova"/>
            </a:endParaRPr>
          </a:p>
        </p:txBody>
      </p:sp>
      <p:sp>
        <p:nvSpPr>
          <p:cNvPr id="200" name="Google Shape;200;p13"/>
          <p:cNvSpPr txBox="1"/>
          <p:nvPr/>
        </p:nvSpPr>
        <p:spPr>
          <a:xfrm>
            <a:off x="792425" y="1686225"/>
            <a:ext cx="20883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401D77"/>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a:t>
            </a:r>
            <a:endParaRPr sz="1000">
              <a:solidFill>
                <a:srgbClr val="401D77"/>
              </a:solidFill>
              <a:latin typeface="Proxima Nova"/>
              <a:ea typeface="Proxima Nova"/>
              <a:cs typeface="Proxima Nova"/>
              <a:sym typeface="Proxima Nova"/>
            </a:endParaRPr>
          </a:p>
        </p:txBody>
      </p:sp>
      <p:sp>
        <p:nvSpPr>
          <p:cNvPr id="201" name="Google Shape;201;p13"/>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3"/>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203" name="Google Shape;203;p13"/>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204" name="Google Shape;204;p13"/>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5" name="Google Shape;205;p13"/>
          <p:cNvGrpSpPr/>
          <p:nvPr/>
        </p:nvGrpSpPr>
        <p:grpSpPr>
          <a:xfrm>
            <a:off x="-1725" y="0"/>
            <a:ext cx="485875" cy="492825"/>
            <a:chOff x="-1725" y="0"/>
            <a:chExt cx="485875" cy="492825"/>
          </a:xfrm>
        </p:grpSpPr>
        <p:sp>
          <p:nvSpPr>
            <p:cNvPr id="206" name="Google Shape;206;p13"/>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207" name="Google Shape;207;p13"/>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208" name="Google Shape;208;p13"/>
            <p:cNvPicPr preferRelativeResize="0"/>
            <p:nvPr/>
          </p:nvPicPr>
          <p:blipFill>
            <a:blip r:embed="rId3">
              <a:alphaModFix/>
            </a:blip>
            <a:stretch>
              <a:fillRect/>
            </a:stretch>
          </p:blipFill>
          <p:spPr>
            <a:xfrm>
              <a:off x="106658" y="36925"/>
              <a:ext cx="247350" cy="372600"/>
            </a:xfrm>
            <a:prstGeom prst="rect">
              <a:avLst/>
            </a:prstGeom>
            <a:noFill/>
            <a:ln>
              <a:noFill/>
            </a:ln>
          </p:spPr>
        </p:pic>
      </p:grpSp>
      <p:sp>
        <p:nvSpPr>
          <p:cNvPr id="209" name="Google Shape;209;p13"/>
          <p:cNvSpPr txBox="1"/>
          <p:nvPr/>
        </p:nvSpPr>
        <p:spPr>
          <a:xfrm>
            <a:off x="3527850" y="1686225"/>
            <a:ext cx="20883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401D77"/>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a:t>
            </a:r>
            <a:endParaRPr sz="1000">
              <a:solidFill>
                <a:srgbClr val="401D77"/>
              </a:solidFill>
              <a:latin typeface="Proxima Nova"/>
              <a:ea typeface="Proxima Nova"/>
              <a:cs typeface="Proxima Nova"/>
              <a:sym typeface="Proxima Nova"/>
            </a:endParaRPr>
          </a:p>
        </p:txBody>
      </p:sp>
      <p:sp>
        <p:nvSpPr>
          <p:cNvPr id="210" name="Google Shape;210;p13"/>
          <p:cNvSpPr txBox="1"/>
          <p:nvPr/>
        </p:nvSpPr>
        <p:spPr>
          <a:xfrm>
            <a:off x="6263275" y="1686225"/>
            <a:ext cx="20883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401D77"/>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a:t>
            </a:r>
            <a:endParaRPr sz="1000">
              <a:solidFill>
                <a:srgbClr val="401D77"/>
              </a:solidFill>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Google Shape;215;p14"/>
          <p:cNvSpPr txBox="1"/>
          <p:nvPr/>
        </p:nvSpPr>
        <p:spPr>
          <a:xfrm>
            <a:off x="4790600" y="472225"/>
            <a:ext cx="34140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2500">
                <a:solidFill>
                  <a:srgbClr val="401D77"/>
                </a:solidFill>
                <a:latin typeface="Merriweather Sans"/>
                <a:ea typeface="Merriweather Sans"/>
                <a:cs typeface="Merriweather Sans"/>
                <a:sym typeface="Merriweather Sans"/>
              </a:rPr>
              <a:t>Donec aliquet</a:t>
            </a:r>
            <a:endParaRPr b="1" sz="2500">
              <a:solidFill>
                <a:srgbClr val="401D77"/>
              </a:solidFill>
              <a:latin typeface="Merriweather Sans"/>
              <a:ea typeface="Merriweather Sans"/>
              <a:cs typeface="Merriweather Sans"/>
              <a:sym typeface="Merriweather Sans"/>
            </a:endParaRPr>
          </a:p>
          <a:p>
            <a:pPr indent="0" lvl="0" marL="0" rtl="0" algn="l">
              <a:spcBef>
                <a:spcPts val="0"/>
              </a:spcBef>
              <a:spcAft>
                <a:spcPts val="0"/>
              </a:spcAft>
              <a:buNone/>
            </a:pPr>
            <a:r>
              <a:rPr b="1" lang="es" sz="2500">
                <a:solidFill>
                  <a:srgbClr val="401D77"/>
                </a:solidFill>
                <a:latin typeface="Merriweather Sans"/>
                <a:ea typeface="Merriweather Sans"/>
                <a:cs typeface="Merriweather Sans"/>
                <a:sym typeface="Merriweather Sans"/>
              </a:rPr>
              <a:t>et ligula</a:t>
            </a:r>
            <a:endParaRPr b="1" sz="2500">
              <a:solidFill>
                <a:srgbClr val="401D77"/>
              </a:solidFill>
              <a:latin typeface="Merriweather Sans"/>
              <a:ea typeface="Merriweather Sans"/>
              <a:cs typeface="Merriweather Sans"/>
              <a:sym typeface="Merriweather Sans"/>
            </a:endParaRPr>
          </a:p>
          <a:p>
            <a:pPr indent="0" lvl="0" marL="0" rtl="0" algn="l">
              <a:spcBef>
                <a:spcPts val="0"/>
              </a:spcBef>
              <a:spcAft>
                <a:spcPts val="0"/>
              </a:spcAft>
              <a:buNone/>
            </a:pPr>
            <a:r>
              <a:rPr b="1" lang="es" sz="2500">
                <a:solidFill>
                  <a:srgbClr val="401D77"/>
                </a:solidFill>
                <a:latin typeface="Merriweather Sans"/>
                <a:ea typeface="Merriweather Sans"/>
                <a:cs typeface="Merriweather Sans"/>
                <a:sym typeface="Merriweather Sans"/>
              </a:rPr>
              <a:t>consectetur</a:t>
            </a:r>
            <a:endParaRPr b="1" sz="2500">
              <a:solidFill>
                <a:srgbClr val="401D77"/>
              </a:solidFill>
              <a:latin typeface="Merriweather Sans"/>
              <a:ea typeface="Merriweather Sans"/>
              <a:cs typeface="Merriweather Sans"/>
              <a:sym typeface="Merriweather Sans"/>
            </a:endParaRPr>
          </a:p>
        </p:txBody>
      </p:sp>
      <p:sp>
        <p:nvSpPr>
          <p:cNvPr id="216" name="Google Shape;216;p14"/>
          <p:cNvSpPr txBox="1"/>
          <p:nvPr/>
        </p:nvSpPr>
        <p:spPr>
          <a:xfrm>
            <a:off x="4790600" y="1914825"/>
            <a:ext cx="3476400" cy="2739900"/>
          </a:xfrm>
          <a:prstGeom prst="rect">
            <a:avLst/>
          </a:prstGeom>
          <a:noFill/>
          <a:ln>
            <a:noFill/>
          </a:ln>
        </p:spPr>
        <p:txBody>
          <a:bodyPr anchorCtr="0" anchor="t" bIns="91425" lIns="91425" spcFirstLastPara="1" rIns="91425" wrap="square" tIns="91425">
            <a:noAutofit/>
          </a:bodyPr>
          <a:lstStyle/>
          <a:p>
            <a:pPr indent="0" lvl="0" marL="0" rtl="0" algn="just">
              <a:lnSpc>
                <a:spcPct val="120000"/>
              </a:lnSpc>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401D77"/>
              </a:solidFill>
              <a:latin typeface="Proxima Nova"/>
              <a:ea typeface="Proxima Nova"/>
              <a:cs typeface="Proxima Nova"/>
              <a:sym typeface="Proxima Nova"/>
            </a:endParaRPr>
          </a:p>
          <a:p>
            <a:pPr indent="0" lvl="0" marL="0" rtl="0" algn="just">
              <a:lnSpc>
                <a:spcPct val="120000"/>
              </a:lnSpc>
              <a:spcBef>
                <a:spcPts val="1100"/>
              </a:spcBef>
              <a:spcAft>
                <a:spcPts val="1100"/>
              </a:spcAft>
              <a:buNone/>
            </a:pPr>
            <a:r>
              <a:rPr lang="es" sz="1000">
                <a:solidFill>
                  <a:srgbClr val="401D77"/>
                </a:solidFill>
                <a:latin typeface="Proxima Nova"/>
                <a:ea typeface="Proxima Nova"/>
                <a:cs typeface="Proxima Nova"/>
                <a:sym typeface="Proxima Nova"/>
              </a:rPr>
              <a:t>Vestibulum ante ipsum primis in faucibus orci luctus et ultrices posuere cubilia Curae; Morbi pharetra nibh eu est posuere gravida ut vel felis.</a:t>
            </a:r>
            <a:endParaRPr sz="1000">
              <a:solidFill>
                <a:srgbClr val="401D77"/>
              </a:solidFill>
              <a:latin typeface="Proxima Nova"/>
              <a:ea typeface="Proxima Nova"/>
              <a:cs typeface="Proxima Nova"/>
              <a:sym typeface="Proxima Nova"/>
            </a:endParaRPr>
          </a:p>
        </p:txBody>
      </p:sp>
      <p:sp>
        <p:nvSpPr>
          <p:cNvPr id="217" name="Google Shape;217;p14"/>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4"/>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219" name="Google Shape;219;p14"/>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220" name="Google Shape;220;p14"/>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1" name="Google Shape;221;p14"/>
          <p:cNvGrpSpPr/>
          <p:nvPr/>
        </p:nvGrpSpPr>
        <p:grpSpPr>
          <a:xfrm>
            <a:off x="-1725" y="0"/>
            <a:ext cx="485875" cy="492825"/>
            <a:chOff x="-1725" y="0"/>
            <a:chExt cx="485875" cy="492825"/>
          </a:xfrm>
        </p:grpSpPr>
        <p:sp>
          <p:nvSpPr>
            <p:cNvPr id="222" name="Google Shape;222;p14"/>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223" name="Google Shape;223;p14"/>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224" name="Google Shape;224;p14"/>
            <p:cNvPicPr preferRelativeResize="0"/>
            <p:nvPr/>
          </p:nvPicPr>
          <p:blipFill>
            <a:blip r:embed="rId3">
              <a:alphaModFix/>
            </a:blip>
            <a:stretch>
              <a:fillRect/>
            </a:stretch>
          </p:blipFill>
          <p:spPr>
            <a:xfrm>
              <a:off x="106658" y="36925"/>
              <a:ext cx="247350" cy="372600"/>
            </a:xfrm>
            <a:prstGeom prst="rect">
              <a:avLst/>
            </a:prstGeom>
            <a:noFill/>
            <a:ln>
              <a:noFill/>
            </a:ln>
          </p:spPr>
        </p:pic>
      </p:grpSp>
      <p:cxnSp>
        <p:nvCxnSpPr>
          <p:cNvPr id="225" name="Google Shape;225;p14"/>
          <p:cNvCxnSpPr/>
          <p:nvPr/>
        </p:nvCxnSpPr>
        <p:spPr>
          <a:xfrm>
            <a:off x="670486" y="712590"/>
            <a:ext cx="0" cy="2154000"/>
          </a:xfrm>
          <a:prstGeom prst="straightConnector1">
            <a:avLst/>
          </a:prstGeom>
          <a:noFill/>
          <a:ln cap="flat" cmpd="sng" w="9525">
            <a:solidFill>
              <a:srgbClr val="FFFFFF"/>
            </a:solidFill>
            <a:prstDash val="solid"/>
            <a:round/>
            <a:headEnd len="med" w="med" type="none"/>
            <a:tailEnd len="med" w="med" type="none"/>
          </a:ln>
        </p:spPr>
      </p:cxnSp>
      <p:sp>
        <p:nvSpPr>
          <p:cNvPr id="226" name="Google Shape;226;p14"/>
          <p:cNvSpPr/>
          <p:nvPr/>
        </p:nvSpPr>
        <p:spPr>
          <a:xfrm>
            <a:off x="588708" y="603164"/>
            <a:ext cx="165900" cy="16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4"/>
          <p:cNvSpPr/>
          <p:nvPr/>
        </p:nvSpPr>
        <p:spPr>
          <a:xfrm rot="10800000">
            <a:off x="634336" y="648829"/>
            <a:ext cx="74700" cy="74700"/>
          </a:xfrm>
          <a:prstGeom prst="ellipse">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4"/>
          <p:cNvSpPr/>
          <p:nvPr/>
        </p:nvSpPr>
        <p:spPr>
          <a:xfrm>
            <a:off x="588706" y="1919989"/>
            <a:ext cx="165900" cy="16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4"/>
          <p:cNvSpPr/>
          <p:nvPr/>
        </p:nvSpPr>
        <p:spPr>
          <a:xfrm rot="10800000">
            <a:off x="634335" y="1965654"/>
            <a:ext cx="74700" cy="74700"/>
          </a:xfrm>
          <a:prstGeom prst="ellipse">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4"/>
          <p:cNvSpPr/>
          <p:nvPr/>
        </p:nvSpPr>
        <p:spPr>
          <a:xfrm>
            <a:off x="588700" y="2779614"/>
            <a:ext cx="165900" cy="16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4"/>
          <p:cNvSpPr/>
          <p:nvPr/>
        </p:nvSpPr>
        <p:spPr>
          <a:xfrm rot="10800000">
            <a:off x="634329" y="2825279"/>
            <a:ext cx="74700" cy="747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4"/>
          <p:cNvSpPr txBox="1"/>
          <p:nvPr/>
        </p:nvSpPr>
        <p:spPr>
          <a:xfrm>
            <a:off x="886725" y="547624"/>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solidFill>
                  <a:srgbClr val="401D77"/>
                </a:solidFill>
                <a:latin typeface="Merriweather Sans"/>
                <a:ea typeface="Merriweather Sans"/>
                <a:cs typeface="Merriweather Sans"/>
                <a:sym typeface="Merriweather Sans"/>
              </a:rPr>
              <a:t>AENEAN IN MAGNA</a:t>
            </a:r>
            <a:endParaRPr b="1">
              <a:solidFill>
                <a:srgbClr val="401D77"/>
              </a:solidFill>
              <a:latin typeface="Merriweather Sans"/>
              <a:ea typeface="Merriweather Sans"/>
              <a:cs typeface="Merriweather Sans"/>
              <a:sym typeface="Merriweather Sans"/>
            </a:endParaRPr>
          </a:p>
        </p:txBody>
      </p:sp>
      <p:sp>
        <p:nvSpPr>
          <p:cNvPr id="233" name="Google Shape;233;p14"/>
          <p:cNvSpPr txBox="1"/>
          <p:nvPr/>
        </p:nvSpPr>
        <p:spPr>
          <a:xfrm>
            <a:off x="886725" y="855164"/>
            <a:ext cx="29886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Pellentesque aliquet urna vitae ultricies vulputate. In condimentum felis id ultricies aliquet.</a:t>
            </a:r>
            <a:endParaRPr sz="1000">
              <a:solidFill>
                <a:srgbClr val="401D77"/>
              </a:solidFill>
              <a:latin typeface="Proxima Nova"/>
              <a:ea typeface="Proxima Nova"/>
              <a:cs typeface="Proxima Nova"/>
              <a:sym typeface="Proxima Nova"/>
            </a:endParaRPr>
          </a:p>
        </p:txBody>
      </p:sp>
      <p:sp>
        <p:nvSpPr>
          <p:cNvPr id="234" name="Google Shape;234;p14"/>
          <p:cNvSpPr txBox="1"/>
          <p:nvPr/>
        </p:nvSpPr>
        <p:spPr>
          <a:xfrm>
            <a:off x="886725" y="1843799"/>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solidFill>
                  <a:srgbClr val="401D77"/>
                </a:solidFill>
                <a:latin typeface="Merriweather Sans"/>
                <a:ea typeface="Merriweather Sans"/>
                <a:cs typeface="Merriweather Sans"/>
                <a:sym typeface="Merriweather Sans"/>
              </a:rPr>
              <a:t>AENEAN IN MAGNA</a:t>
            </a:r>
            <a:endParaRPr b="1">
              <a:solidFill>
                <a:srgbClr val="401D77"/>
              </a:solidFill>
              <a:latin typeface="Merriweather Sans"/>
              <a:ea typeface="Merriweather Sans"/>
              <a:cs typeface="Merriweather Sans"/>
              <a:sym typeface="Merriweather Sans"/>
            </a:endParaRPr>
          </a:p>
        </p:txBody>
      </p:sp>
      <p:sp>
        <p:nvSpPr>
          <p:cNvPr id="235" name="Google Shape;235;p14"/>
          <p:cNvSpPr txBox="1"/>
          <p:nvPr/>
        </p:nvSpPr>
        <p:spPr>
          <a:xfrm>
            <a:off x="886725" y="2151339"/>
            <a:ext cx="29886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a:t>
            </a:r>
            <a:endParaRPr sz="1000">
              <a:solidFill>
                <a:srgbClr val="401D77"/>
              </a:solidFill>
              <a:latin typeface="Proxima Nova"/>
              <a:ea typeface="Proxima Nova"/>
              <a:cs typeface="Proxima Nova"/>
              <a:sym typeface="Proxima Nova"/>
            </a:endParaRPr>
          </a:p>
        </p:txBody>
      </p:sp>
      <p:sp>
        <p:nvSpPr>
          <p:cNvPr id="236" name="Google Shape;236;p14"/>
          <p:cNvSpPr txBox="1"/>
          <p:nvPr/>
        </p:nvSpPr>
        <p:spPr>
          <a:xfrm>
            <a:off x="886725" y="2711360"/>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solidFill>
                  <a:srgbClr val="401D77"/>
                </a:solidFill>
                <a:latin typeface="Merriweather Sans"/>
                <a:ea typeface="Merriweather Sans"/>
                <a:cs typeface="Merriweather Sans"/>
                <a:sym typeface="Merriweather Sans"/>
              </a:rPr>
              <a:t>AENEAN IN MAGNA</a:t>
            </a:r>
            <a:endParaRPr b="1">
              <a:solidFill>
                <a:srgbClr val="401D77"/>
              </a:solidFill>
              <a:latin typeface="Merriweather Sans"/>
              <a:ea typeface="Merriweather Sans"/>
              <a:cs typeface="Merriweather Sans"/>
              <a:sym typeface="Merriweather Sans"/>
            </a:endParaRPr>
          </a:p>
        </p:txBody>
      </p:sp>
      <p:sp>
        <p:nvSpPr>
          <p:cNvPr id="237" name="Google Shape;237;p14"/>
          <p:cNvSpPr txBox="1"/>
          <p:nvPr/>
        </p:nvSpPr>
        <p:spPr>
          <a:xfrm>
            <a:off x="886725" y="3018900"/>
            <a:ext cx="29886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Pellentesque aliquet urna vitae ultricies vulputate. In condimentum felis id ultricies aliquet.</a:t>
            </a:r>
            <a:endParaRPr sz="1000">
              <a:solidFill>
                <a:srgbClr val="401D77"/>
              </a:solidFill>
              <a:latin typeface="Proxima Nova"/>
              <a:ea typeface="Proxima Nova"/>
              <a:cs typeface="Proxima Nova"/>
              <a:sym typeface="Proxima Nova"/>
            </a:endParaRPr>
          </a:p>
          <a:p>
            <a:pPr indent="0" lvl="0" marL="0" rtl="0" algn="l">
              <a:lnSpc>
                <a:spcPct val="121000"/>
              </a:lnSpc>
              <a:spcBef>
                <a:spcPts val="0"/>
              </a:spcBef>
              <a:spcAft>
                <a:spcPts val="0"/>
              </a:spcAft>
              <a:buNone/>
            </a:pPr>
            <a:r>
              <a:t/>
            </a:r>
            <a:endParaRPr sz="1000">
              <a:solidFill>
                <a:srgbClr val="401D77"/>
              </a:solidFill>
              <a:latin typeface="Proxima Nova"/>
              <a:ea typeface="Proxima Nova"/>
              <a:cs typeface="Proxima Nova"/>
              <a:sym typeface="Proxima Nova"/>
            </a:endParaRPr>
          </a:p>
          <a:p>
            <a:pPr indent="0" lvl="0" marL="0" rtl="0" algn="just">
              <a:lnSpc>
                <a:spcPct val="120000"/>
              </a:lnSpc>
              <a:spcBef>
                <a:spcPts val="0"/>
              </a:spcBef>
              <a:spcAft>
                <a:spcPts val="1100"/>
              </a:spcAft>
              <a:buClr>
                <a:schemeClr val="dk1"/>
              </a:buClr>
              <a:buSzPts val="1100"/>
              <a:buFont typeface="Arial"/>
              <a:buNone/>
            </a:pPr>
            <a:r>
              <a:rPr lang="es" sz="1000">
                <a:solidFill>
                  <a:srgbClr val="401D77"/>
                </a:solidFill>
                <a:latin typeface="Proxima Nova"/>
                <a:ea typeface="Proxima Nova"/>
                <a:cs typeface="Proxima Nova"/>
                <a:sym typeface="Proxima Nova"/>
              </a:rPr>
              <a:t>Vestibulum ante ipsum primis in faucibus orci luctus et ultrices posuere cubilia Curae.</a:t>
            </a:r>
            <a:endParaRPr sz="1000">
              <a:solidFill>
                <a:srgbClr val="401D77"/>
              </a:solidFill>
              <a:latin typeface="Proxima Nova"/>
              <a:ea typeface="Proxima Nova"/>
              <a:cs typeface="Proxima Nova"/>
              <a:sym typeface="Proxima Nov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15"/>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5"/>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5"/>
          <p:cNvSpPr/>
          <p:nvPr/>
        </p:nvSpPr>
        <p:spPr>
          <a:xfrm>
            <a:off x="0" y="-3225"/>
            <a:ext cx="4547400" cy="4761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5" name="Google Shape;245;p15"/>
          <p:cNvGrpSpPr/>
          <p:nvPr/>
        </p:nvGrpSpPr>
        <p:grpSpPr>
          <a:xfrm>
            <a:off x="-1725" y="0"/>
            <a:ext cx="485875" cy="492825"/>
            <a:chOff x="-1725" y="0"/>
            <a:chExt cx="485875" cy="492825"/>
          </a:xfrm>
        </p:grpSpPr>
        <p:sp>
          <p:nvSpPr>
            <p:cNvPr id="246" name="Google Shape;246;p15"/>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247" name="Google Shape;247;p15"/>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248" name="Google Shape;248;p15"/>
            <p:cNvPicPr preferRelativeResize="0"/>
            <p:nvPr/>
          </p:nvPicPr>
          <p:blipFill>
            <a:blip r:embed="rId3">
              <a:alphaModFix/>
            </a:blip>
            <a:stretch>
              <a:fillRect/>
            </a:stretch>
          </p:blipFill>
          <p:spPr>
            <a:xfrm>
              <a:off x="106658" y="36925"/>
              <a:ext cx="247350" cy="372600"/>
            </a:xfrm>
            <a:prstGeom prst="rect">
              <a:avLst/>
            </a:prstGeom>
            <a:noFill/>
            <a:ln>
              <a:noFill/>
            </a:ln>
          </p:spPr>
        </p:pic>
      </p:grpSp>
      <p:pic>
        <p:nvPicPr>
          <p:cNvPr descr="iphone.png" id="249" name="Google Shape;249;p15"/>
          <p:cNvPicPr preferRelativeResize="0"/>
          <p:nvPr/>
        </p:nvPicPr>
        <p:blipFill>
          <a:blip r:embed="rId4">
            <a:alphaModFix/>
          </a:blip>
          <a:stretch>
            <a:fillRect/>
          </a:stretch>
        </p:blipFill>
        <p:spPr>
          <a:xfrm>
            <a:off x="5676950" y="150700"/>
            <a:ext cx="2341625" cy="4453776"/>
          </a:xfrm>
          <a:prstGeom prst="rect">
            <a:avLst/>
          </a:prstGeom>
          <a:noFill/>
          <a:ln>
            <a:noFill/>
          </a:ln>
        </p:spPr>
      </p:pic>
      <p:sp>
        <p:nvSpPr>
          <p:cNvPr id="250" name="Google Shape;250;p15"/>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251" name="Google Shape;251;p15"/>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pic>
        <p:nvPicPr>
          <p:cNvPr descr="country-house-385372_960_720.jpg" id="252" name="Google Shape;252;p15"/>
          <p:cNvPicPr preferRelativeResize="0"/>
          <p:nvPr/>
        </p:nvPicPr>
        <p:blipFill rotWithShape="1">
          <a:blip r:embed="rId5">
            <a:alphaModFix/>
          </a:blip>
          <a:srcRect b="9320" l="20900" r="54720" t="13590"/>
          <a:stretch/>
        </p:blipFill>
        <p:spPr>
          <a:xfrm>
            <a:off x="5955975" y="812475"/>
            <a:ext cx="1775650" cy="3158175"/>
          </a:xfrm>
          <a:prstGeom prst="rect">
            <a:avLst/>
          </a:prstGeom>
          <a:noFill/>
          <a:ln>
            <a:noFill/>
          </a:ln>
        </p:spPr>
      </p:pic>
      <p:sp>
        <p:nvSpPr>
          <p:cNvPr id="253" name="Google Shape;253;p15"/>
          <p:cNvSpPr/>
          <p:nvPr/>
        </p:nvSpPr>
        <p:spPr>
          <a:xfrm>
            <a:off x="6528975" y="2076713"/>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5"/>
          <p:cNvSpPr txBox="1"/>
          <p:nvPr/>
        </p:nvSpPr>
        <p:spPr>
          <a:xfrm>
            <a:off x="6386450" y="2129713"/>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93939"/>
                </a:solidFill>
                <a:latin typeface="Calibri"/>
                <a:ea typeface="Calibri"/>
                <a:cs typeface="Calibri"/>
                <a:sym typeface="Calibri"/>
              </a:rPr>
              <a:t>here your design</a:t>
            </a:r>
            <a:endParaRPr b="1" sz="1000">
              <a:solidFill>
                <a:srgbClr val="393939"/>
              </a:solidFill>
              <a:latin typeface="Calibri"/>
              <a:ea typeface="Calibri"/>
              <a:cs typeface="Calibri"/>
              <a:sym typeface="Calibri"/>
            </a:endParaRPr>
          </a:p>
        </p:txBody>
      </p:sp>
      <p:sp>
        <p:nvSpPr>
          <p:cNvPr id="255" name="Google Shape;255;p15"/>
          <p:cNvSpPr txBox="1"/>
          <p:nvPr/>
        </p:nvSpPr>
        <p:spPr>
          <a:xfrm>
            <a:off x="42766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B282FD"/>
                </a:solidFill>
                <a:latin typeface="Oxygen"/>
                <a:ea typeface="Oxygen"/>
                <a:cs typeface="Oxygen"/>
                <a:sym typeface="Oxygen"/>
              </a:rPr>
              <a:t>i</a:t>
            </a:r>
            <a:r>
              <a:rPr b="1" lang="es" sz="3800">
                <a:solidFill>
                  <a:srgbClr val="B282FD"/>
                </a:solidFill>
                <a:latin typeface="Oxygen"/>
                <a:ea typeface="Oxygen"/>
                <a:cs typeface="Oxygen"/>
                <a:sym typeface="Oxygen"/>
              </a:rPr>
              <a:t>PHONE Demo</a:t>
            </a:r>
            <a:endParaRPr b="1" sz="3800">
              <a:solidFill>
                <a:srgbClr val="B282FD"/>
              </a:solidFill>
              <a:latin typeface="Oxygen"/>
              <a:ea typeface="Oxygen"/>
              <a:cs typeface="Oxygen"/>
              <a:sym typeface="Oxygen"/>
            </a:endParaRPr>
          </a:p>
        </p:txBody>
      </p:sp>
      <p:sp>
        <p:nvSpPr>
          <p:cNvPr id="256" name="Google Shape;256;p15"/>
          <p:cNvSpPr txBox="1"/>
          <p:nvPr/>
        </p:nvSpPr>
        <p:spPr>
          <a:xfrm>
            <a:off x="462376" y="235850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16"/>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6"/>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6"/>
          <p:cNvSpPr/>
          <p:nvPr/>
        </p:nvSpPr>
        <p:spPr>
          <a:xfrm>
            <a:off x="0" y="-3225"/>
            <a:ext cx="4547400" cy="4761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4" name="Google Shape;264;p16"/>
          <p:cNvGrpSpPr/>
          <p:nvPr/>
        </p:nvGrpSpPr>
        <p:grpSpPr>
          <a:xfrm>
            <a:off x="-1725" y="0"/>
            <a:ext cx="485875" cy="492825"/>
            <a:chOff x="-1725" y="0"/>
            <a:chExt cx="485875" cy="492825"/>
          </a:xfrm>
        </p:grpSpPr>
        <p:sp>
          <p:nvSpPr>
            <p:cNvPr id="265" name="Google Shape;265;p16"/>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266" name="Google Shape;266;p16"/>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267" name="Google Shape;267;p16"/>
            <p:cNvPicPr preferRelativeResize="0"/>
            <p:nvPr/>
          </p:nvPicPr>
          <p:blipFill>
            <a:blip r:embed="rId3">
              <a:alphaModFix/>
            </a:blip>
            <a:stretch>
              <a:fillRect/>
            </a:stretch>
          </p:blipFill>
          <p:spPr>
            <a:xfrm>
              <a:off x="106658" y="36925"/>
              <a:ext cx="247350" cy="372600"/>
            </a:xfrm>
            <a:prstGeom prst="rect">
              <a:avLst/>
            </a:prstGeom>
            <a:noFill/>
            <a:ln>
              <a:noFill/>
            </a:ln>
          </p:spPr>
        </p:pic>
      </p:grpSp>
      <p:pic>
        <p:nvPicPr>
          <p:cNvPr descr="ipad.png" id="268" name="Google Shape;268;p16"/>
          <p:cNvPicPr preferRelativeResize="0"/>
          <p:nvPr/>
        </p:nvPicPr>
        <p:blipFill>
          <a:blip r:embed="rId4">
            <a:alphaModFix/>
          </a:blip>
          <a:stretch>
            <a:fillRect/>
          </a:stretch>
        </p:blipFill>
        <p:spPr>
          <a:xfrm>
            <a:off x="5441075" y="284125"/>
            <a:ext cx="2808701" cy="4186901"/>
          </a:xfrm>
          <a:prstGeom prst="rect">
            <a:avLst/>
          </a:prstGeom>
          <a:noFill/>
          <a:ln>
            <a:noFill/>
          </a:ln>
        </p:spPr>
      </p:pic>
      <p:sp>
        <p:nvSpPr>
          <p:cNvPr id="269" name="Google Shape;269;p16"/>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270" name="Google Shape;270;p16"/>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pic>
        <p:nvPicPr>
          <p:cNvPr descr="country-house-385372_960_720.jpg" id="271" name="Google Shape;271;p16"/>
          <p:cNvPicPr preferRelativeResize="0"/>
          <p:nvPr/>
        </p:nvPicPr>
        <p:blipFill rotWithShape="1">
          <a:blip r:embed="rId5">
            <a:alphaModFix/>
          </a:blip>
          <a:srcRect b="8526" l="16041" r="49863" t="11191"/>
          <a:stretch/>
        </p:blipFill>
        <p:spPr>
          <a:xfrm>
            <a:off x="5602150" y="720752"/>
            <a:ext cx="2483299" cy="3289199"/>
          </a:xfrm>
          <a:prstGeom prst="rect">
            <a:avLst/>
          </a:prstGeom>
          <a:noFill/>
          <a:ln>
            <a:noFill/>
          </a:ln>
        </p:spPr>
      </p:pic>
      <p:sp>
        <p:nvSpPr>
          <p:cNvPr id="272" name="Google Shape;272;p16"/>
          <p:cNvSpPr/>
          <p:nvPr/>
        </p:nvSpPr>
        <p:spPr>
          <a:xfrm>
            <a:off x="6528975" y="2062725"/>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6"/>
          <p:cNvSpPr txBox="1"/>
          <p:nvPr/>
        </p:nvSpPr>
        <p:spPr>
          <a:xfrm>
            <a:off x="6386450" y="21157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93939"/>
                </a:solidFill>
                <a:latin typeface="Calibri"/>
                <a:ea typeface="Calibri"/>
                <a:cs typeface="Calibri"/>
                <a:sym typeface="Calibri"/>
              </a:rPr>
              <a:t>here your design</a:t>
            </a:r>
            <a:endParaRPr b="1" sz="1000">
              <a:solidFill>
                <a:srgbClr val="393939"/>
              </a:solidFill>
              <a:latin typeface="Calibri"/>
              <a:ea typeface="Calibri"/>
              <a:cs typeface="Calibri"/>
              <a:sym typeface="Calibri"/>
            </a:endParaRPr>
          </a:p>
        </p:txBody>
      </p:sp>
      <p:sp>
        <p:nvSpPr>
          <p:cNvPr id="274" name="Google Shape;274;p16"/>
          <p:cNvSpPr txBox="1"/>
          <p:nvPr/>
        </p:nvSpPr>
        <p:spPr>
          <a:xfrm>
            <a:off x="42766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B282FD"/>
                </a:solidFill>
                <a:latin typeface="Oxygen"/>
                <a:ea typeface="Oxygen"/>
                <a:cs typeface="Oxygen"/>
                <a:sym typeface="Oxygen"/>
              </a:rPr>
              <a:t>i</a:t>
            </a:r>
            <a:r>
              <a:rPr b="1" lang="es" sz="3800">
                <a:solidFill>
                  <a:srgbClr val="B282FD"/>
                </a:solidFill>
                <a:latin typeface="Oxygen"/>
                <a:ea typeface="Oxygen"/>
                <a:cs typeface="Oxygen"/>
                <a:sym typeface="Oxygen"/>
              </a:rPr>
              <a:t>PAD Demo</a:t>
            </a:r>
            <a:endParaRPr b="1" sz="3800">
              <a:solidFill>
                <a:srgbClr val="B282FD"/>
              </a:solidFill>
              <a:latin typeface="Oxygen"/>
              <a:ea typeface="Oxygen"/>
              <a:cs typeface="Oxygen"/>
              <a:sym typeface="Oxygen"/>
            </a:endParaRPr>
          </a:p>
        </p:txBody>
      </p:sp>
      <p:sp>
        <p:nvSpPr>
          <p:cNvPr id="275" name="Google Shape;275;p16"/>
          <p:cNvSpPr txBox="1"/>
          <p:nvPr/>
        </p:nvSpPr>
        <p:spPr>
          <a:xfrm>
            <a:off x="462376" y="235850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17"/>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7"/>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7"/>
          <p:cNvSpPr/>
          <p:nvPr/>
        </p:nvSpPr>
        <p:spPr>
          <a:xfrm>
            <a:off x="0" y="-3225"/>
            <a:ext cx="4547400" cy="4761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3" name="Google Shape;283;p17"/>
          <p:cNvGrpSpPr/>
          <p:nvPr/>
        </p:nvGrpSpPr>
        <p:grpSpPr>
          <a:xfrm>
            <a:off x="-1725" y="0"/>
            <a:ext cx="485875" cy="492825"/>
            <a:chOff x="-1725" y="0"/>
            <a:chExt cx="485875" cy="492825"/>
          </a:xfrm>
        </p:grpSpPr>
        <p:sp>
          <p:nvSpPr>
            <p:cNvPr id="284" name="Google Shape;284;p17"/>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285" name="Google Shape;285;p17"/>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286" name="Google Shape;286;p17"/>
            <p:cNvPicPr preferRelativeResize="0"/>
            <p:nvPr/>
          </p:nvPicPr>
          <p:blipFill>
            <a:blip r:embed="rId3">
              <a:alphaModFix/>
            </a:blip>
            <a:stretch>
              <a:fillRect/>
            </a:stretch>
          </p:blipFill>
          <p:spPr>
            <a:xfrm>
              <a:off x="106658" y="36925"/>
              <a:ext cx="247350" cy="372600"/>
            </a:xfrm>
            <a:prstGeom prst="rect">
              <a:avLst/>
            </a:prstGeom>
            <a:noFill/>
            <a:ln>
              <a:noFill/>
            </a:ln>
          </p:spPr>
        </p:pic>
      </p:grpSp>
      <p:pic>
        <p:nvPicPr>
          <p:cNvPr descr="imac.png" id="287" name="Google Shape;287;p17"/>
          <p:cNvPicPr preferRelativeResize="0"/>
          <p:nvPr/>
        </p:nvPicPr>
        <p:blipFill>
          <a:blip r:embed="rId4">
            <a:alphaModFix/>
          </a:blip>
          <a:stretch>
            <a:fillRect/>
          </a:stretch>
        </p:blipFill>
        <p:spPr>
          <a:xfrm>
            <a:off x="4991900" y="788662"/>
            <a:ext cx="3844925" cy="3177826"/>
          </a:xfrm>
          <a:prstGeom prst="rect">
            <a:avLst/>
          </a:prstGeom>
          <a:noFill/>
          <a:ln>
            <a:noFill/>
          </a:ln>
        </p:spPr>
      </p:pic>
      <p:sp>
        <p:nvSpPr>
          <p:cNvPr id="288" name="Google Shape;288;p17"/>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289" name="Google Shape;289;p17"/>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290" name="Google Shape;290;p17"/>
          <p:cNvSpPr/>
          <p:nvPr/>
        </p:nvSpPr>
        <p:spPr>
          <a:xfrm>
            <a:off x="4991900" y="788650"/>
            <a:ext cx="3844800" cy="2291100"/>
          </a:xfrm>
          <a:prstGeom prst="round2SameRect">
            <a:avLst>
              <a:gd fmla="val 3289" name="adj1"/>
              <a:gd fmla="val 0" name="adj2"/>
            </a:avLst>
          </a:prstGeom>
          <a:solidFill>
            <a:srgbClr val="FF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country-house-385372_960_720.jpg" id="291" name="Google Shape;291;p17"/>
          <p:cNvPicPr preferRelativeResize="0"/>
          <p:nvPr/>
        </p:nvPicPr>
        <p:blipFill rotWithShape="1">
          <a:blip r:embed="rId5">
            <a:alphaModFix/>
          </a:blip>
          <a:srcRect b="32882" l="7664" r="39548" t="11195"/>
          <a:stretch/>
        </p:blipFill>
        <p:spPr>
          <a:xfrm>
            <a:off x="4991900" y="788650"/>
            <a:ext cx="3844800" cy="2291100"/>
          </a:xfrm>
          <a:prstGeom prst="round2SameRect">
            <a:avLst>
              <a:gd fmla="val 1524" name="adj1"/>
              <a:gd fmla="val 0" name="adj2"/>
            </a:avLst>
          </a:prstGeom>
          <a:noFill/>
          <a:ln>
            <a:noFill/>
          </a:ln>
        </p:spPr>
      </p:pic>
      <p:sp>
        <p:nvSpPr>
          <p:cNvPr id="292" name="Google Shape;292;p17"/>
          <p:cNvSpPr/>
          <p:nvPr/>
        </p:nvSpPr>
        <p:spPr>
          <a:xfrm>
            <a:off x="6599475" y="1678325"/>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7"/>
          <p:cNvSpPr txBox="1"/>
          <p:nvPr/>
        </p:nvSpPr>
        <p:spPr>
          <a:xfrm>
            <a:off x="6456950" y="17313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93939"/>
                </a:solidFill>
                <a:latin typeface="Calibri"/>
                <a:ea typeface="Calibri"/>
                <a:cs typeface="Calibri"/>
                <a:sym typeface="Calibri"/>
              </a:rPr>
              <a:t>here your design</a:t>
            </a:r>
            <a:endParaRPr b="1" sz="1000">
              <a:solidFill>
                <a:srgbClr val="393939"/>
              </a:solidFill>
              <a:latin typeface="Calibri"/>
              <a:ea typeface="Calibri"/>
              <a:cs typeface="Calibri"/>
              <a:sym typeface="Calibri"/>
            </a:endParaRPr>
          </a:p>
        </p:txBody>
      </p:sp>
      <p:sp>
        <p:nvSpPr>
          <p:cNvPr id="294" name="Google Shape;294;p17"/>
          <p:cNvSpPr txBox="1"/>
          <p:nvPr/>
        </p:nvSpPr>
        <p:spPr>
          <a:xfrm>
            <a:off x="42766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B282FD"/>
                </a:solidFill>
                <a:latin typeface="Oxygen"/>
                <a:ea typeface="Oxygen"/>
                <a:cs typeface="Oxygen"/>
                <a:sym typeface="Oxygen"/>
              </a:rPr>
              <a:t>i</a:t>
            </a:r>
            <a:r>
              <a:rPr b="1" lang="es" sz="3800">
                <a:solidFill>
                  <a:srgbClr val="B282FD"/>
                </a:solidFill>
                <a:latin typeface="Oxygen"/>
                <a:ea typeface="Oxygen"/>
                <a:cs typeface="Oxygen"/>
                <a:sym typeface="Oxygen"/>
              </a:rPr>
              <a:t>MAC Demo</a:t>
            </a:r>
            <a:endParaRPr b="1" sz="3800">
              <a:solidFill>
                <a:srgbClr val="B282FD"/>
              </a:solidFill>
              <a:latin typeface="Oxygen"/>
              <a:ea typeface="Oxygen"/>
              <a:cs typeface="Oxygen"/>
              <a:sym typeface="Oxygen"/>
            </a:endParaRPr>
          </a:p>
        </p:txBody>
      </p:sp>
      <p:sp>
        <p:nvSpPr>
          <p:cNvPr id="295" name="Google Shape;295;p17"/>
          <p:cNvSpPr txBox="1"/>
          <p:nvPr/>
        </p:nvSpPr>
        <p:spPr>
          <a:xfrm>
            <a:off x="462376" y="235850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sp>
        <p:nvSpPr>
          <p:cNvPr id="300" name="Google Shape;300;p18"/>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8"/>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8"/>
          <p:cNvSpPr/>
          <p:nvPr/>
        </p:nvSpPr>
        <p:spPr>
          <a:xfrm>
            <a:off x="0" y="-3225"/>
            <a:ext cx="4547400" cy="4761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3" name="Google Shape;303;p18"/>
          <p:cNvGrpSpPr/>
          <p:nvPr/>
        </p:nvGrpSpPr>
        <p:grpSpPr>
          <a:xfrm>
            <a:off x="-1725" y="0"/>
            <a:ext cx="485875" cy="492825"/>
            <a:chOff x="-1725" y="0"/>
            <a:chExt cx="485875" cy="492825"/>
          </a:xfrm>
        </p:grpSpPr>
        <p:sp>
          <p:nvSpPr>
            <p:cNvPr id="304" name="Google Shape;304;p18"/>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305" name="Google Shape;305;p18"/>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306" name="Google Shape;306;p18"/>
            <p:cNvPicPr preferRelativeResize="0"/>
            <p:nvPr/>
          </p:nvPicPr>
          <p:blipFill>
            <a:blip r:embed="rId3">
              <a:alphaModFix/>
            </a:blip>
            <a:stretch>
              <a:fillRect/>
            </a:stretch>
          </p:blipFill>
          <p:spPr>
            <a:xfrm>
              <a:off x="106658" y="36925"/>
              <a:ext cx="247350" cy="372600"/>
            </a:xfrm>
            <a:prstGeom prst="rect">
              <a:avLst/>
            </a:prstGeom>
            <a:noFill/>
            <a:ln>
              <a:noFill/>
            </a:ln>
          </p:spPr>
        </p:pic>
      </p:grpSp>
      <p:pic>
        <p:nvPicPr>
          <p:cNvPr descr="macbook.png" id="307" name="Google Shape;307;p18"/>
          <p:cNvPicPr preferRelativeResize="0"/>
          <p:nvPr/>
        </p:nvPicPr>
        <p:blipFill>
          <a:blip r:embed="rId4">
            <a:alphaModFix/>
          </a:blip>
          <a:stretch>
            <a:fillRect/>
          </a:stretch>
        </p:blipFill>
        <p:spPr>
          <a:xfrm>
            <a:off x="2912508" y="0"/>
            <a:ext cx="5756434" cy="5143500"/>
          </a:xfrm>
          <a:prstGeom prst="rect">
            <a:avLst/>
          </a:prstGeom>
          <a:noFill/>
          <a:ln>
            <a:noFill/>
          </a:ln>
        </p:spPr>
      </p:pic>
      <p:sp>
        <p:nvSpPr>
          <p:cNvPr id="308" name="Google Shape;308;p18"/>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309" name="Google Shape;309;p18"/>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310" name="Google Shape;310;p18"/>
          <p:cNvSpPr txBox="1"/>
          <p:nvPr/>
        </p:nvSpPr>
        <p:spPr>
          <a:xfrm>
            <a:off x="42766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B282FD"/>
                </a:solidFill>
                <a:latin typeface="Oxygen"/>
                <a:ea typeface="Oxygen"/>
                <a:cs typeface="Oxygen"/>
                <a:sym typeface="Oxygen"/>
              </a:rPr>
              <a:t>MacBook</a:t>
            </a:r>
            <a:endParaRPr b="1" sz="3800">
              <a:solidFill>
                <a:srgbClr val="B282FD"/>
              </a:solidFill>
              <a:latin typeface="Oxygen"/>
              <a:ea typeface="Oxygen"/>
              <a:cs typeface="Oxygen"/>
              <a:sym typeface="Oxygen"/>
            </a:endParaRPr>
          </a:p>
        </p:txBody>
      </p:sp>
      <p:sp>
        <p:nvSpPr>
          <p:cNvPr id="311" name="Google Shape;311;p18"/>
          <p:cNvSpPr txBox="1"/>
          <p:nvPr/>
        </p:nvSpPr>
        <p:spPr>
          <a:xfrm>
            <a:off x="462375" y="2358500"/>
            <a:ext cx="27810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5" name="Shape 315"/>
        <p:cNvGrpSpPr/>
        <p:nvPr/>
      </p:nvGrpSpPr>
      <p:grpSpPr>
        <a:xfrm>
          <a:off x="0" y="0"/>
          <a:ext cx="0" cy="0"/>
          <a:chOff x="0" y="0"/>
          <a:chExt cx="0" cy="0"/>
        </a:xfrm>
      </p:grpSpPr>
      <p:pic>
        <p:nvPicPr>
          <p:cNvPr id="316" name="Google Shape;316;p19"/>
          <p:cNvPicPr preferRelativeResize="0"/>
          <p:nvPr/>
        </p:nvPicPr>
        <p:blipFill>
          <a:blip r:embed="rId3">
            <a:alphaModFix/>
          </a:blip>
          <a:stretch>
            <a:fillRect/>
          </a:stretch>
        </p:blipFill>
        <p:spPr>
          <a:xfrm>
            <a:off x="956475" y="474750"/>
            <a:ext cx="941550" cy="941551"/>
          </a:xfrm>
          <a:prstGeom prst="rect">
            <a:avLst/>
          </a:prstGeom>
          <a:noFill/>
          <a:ln>
            <a:noFill/>
          </a:ln>
        </p:spPr>
      </p:pic>
      <p:pic>
        <p:nvPicPr>
          <p:cNvPr id="317" name="Google Shape;317;p19"/>
          <p:cNvPicPr preferRelativeResize="0"/>
          <p:nvPr/>
        </p:nvPicPr>
        <p:blipFill>
          <a:blip r:embed="rId4">
            <a:alphaModFix/>
          </a:blip>
          <a:stretch>
            <a:fillRect/>
          </a:stretch>
        </p:blipFill>
        <p:spPr>
          <a:xfrm>
            <a:off x="7245975" y="474750"/>
            <a:ext cx="941550" cy="941551"/>
          </a:xfrm>
          <a:prstGeom prst="rect">
            <a:avLst/>
          </a:prstGeom>
          <a:noFill/>
          <a:ln>
            <a:noFill/>
          </a:ln>
        </p:spPr>
      </p:pic>
      <p:pic>
        <p:nvPicPr>
          <p:cNvPr id="318" name="Google Shape;318;p19"/>
          <p:cNvPicPr preferRelativeResize="0"/>
          <p:nvPr/>
        </p:nvPicPr>
        <p:blipFill>
          <a:blip r:embed="rId5">
            <a:alphaModFix/>
          </a:blip>
          <a:stretch>
            <a:fillRect/>
          </a:stretch>
        </p:blipFill>
        <p:spPr>
          <a:xfrm>
            <a:off x="5988075" y="474750"/>
            <a:ext cx="941550" cy="941551"/>
          </a:xfrm>
          <a:prstGeom prst="rect">
            <a:avLst/>
          </a:prstGeom>
          <a:noFill/>
          <a:ln>
            <a:noFill/>
          </a:ln>
        </p:spPr>
      </p:pic>
      <p:pic>
        <p:nvPicPr>
          <p:cNvPr id="319" name="Google Shape;319;p19"/>
          <p:cNvPicPr preferRelativeResize="0"/>
          <p:nvPr/>
        </p:nvPicPr>
        <p:blipFill>
          <a:blip r:embed="rId6">
            <a:alphaModFix/>
          </a:blip>
          <a:stretch>
            <a:fillRect/>
          </a:stretch>
        </p:blipFill>
        <p:spPr>
          <a:xfrm>
            <a:off x="4730175" y="474750"/>
            <a:ext cx="941550" cy="941551"/>
          </a:xfrm>
          <a:prstGeom prst="rect">
            <a:avLst/>
          </a:prstGeom>
          <a:noFill/>
          <a:ln>
            <a:noFill/>
          </a:ln>
        </p:spPr>
      </p:pic>
      <p:pic>
        <p:nvPicPr>
          <p:cNvPr id="320" name="Google Shape;320;p19"/>
          <p:cNvPicPr preferRelativeResize="0"/>
          <p:nvPr/>
        </p:nvPicPr>
        <p:blipFill>
          <a:blip r:embed="rId7">
            <a:alphaModFix/>
          </a:blip>
          <a:stretch>
            <a:fillRect/>
          </a:stretch>
        </p:blipFill>
        <p:spPr>
          <a:xfrm>
            <a:off x="3472275" y="474750"/>
            <a:ext cx="941550" cy="941551"/>
          </a:xfrm>
          <a:prstGeom prst="rect">
            <a:avLst/>
          </a:prstGeom>
          <a:noFill/>
          <a:ln>
            <a:noFill/>
          </a:ln>
        </p:spPr>
      </p:pic>
      <p:pic>
        <p:nvPicPr>
          <p:cNvPr id="321" name="Google Shape;321;p19"/>
          <p:cNvPicPr preferRelativeResize="0"/>
          <p:nvPr/>
        </p:nvPicPr>
        <p:blipFill>
          <a:blip r:embed="rId8">
            <a:alphaModFix/>
          </a:blip>
          <a:stretch>
            <a:fillRect/>
          </a:stretch>
        </p:blipFill>
        <p:spPr>
          <a:xfrm>
            <a:off x="2214375" y="474750"/>
            <a:ext cx="941550" cy="941551"/>
          </a:xfrm>
          <a:prstGeom prst="rect">
            <a:avLst/>
          </a:prstGeom>
          <a:noFill/>
          <a:ln>
            <a:noFill/>
          </a:ln>
        </p:spPr>
      </p:pic>
      <p:pic>
        <p:nvPicPr>
          <p:cNvPr id="322" name="Google Shape;322;p19"/>
          <p:cNvPicPr preferRelativeResize="0"/>
          <p:nvPr/>
        </p:nvPicPr>
        <p:blipFill>
          <a:blip r:embed="rId9">
            <a:alphaModFix/>
          </a:blip>
          <a:stretch>
            <a:fillRect/>
          </a:stretch>
        </p:blipFill>
        <p:spPr>
          <a:xfrm>
            <a:off x="956475" y="1727837"/>
            <a:ext cx="941550" cy="941551"/>
          </a:xfrm>
          <a:prstGeom prst="rect">
            <a:avLst/>
          </a:prstGeom>
          <a:noFill/>
          <a:ln>
            <a:noFill/>
          </a:ln>
        </p:spPr>
      </p:pic>
      <p:pic>
        <p:nvPicPr>
          <p:cNvPr id="323" name="Google Shape;323;p19"/>
          <p:cNvPicPr preferRelativeResize="0"/>
          <p:nvPr/>
        </p:nvPicPr>
        <p:blipFill>
          <a:blip r:embed="rId10">
            <a:alphaModFix/>
          </a:blip>
          <a:stretch>
            <a:fillRect/>
          </a:stretch>
        </p:blipFill>
        <p:spPr>
          <a:xfrm>
            <a:off x="5988075" y="2980937"/>
            <a:ext cx="941550" cy="941551"/>
          </a:xfrm>
          <a:prstGeom prst="rect">
            <a:avLst/>
          </a:prstGeom>
          <a:noFill/>
          <a:ln>
            <a:noFill/>
          </a:ln>
        </p:spPr>
      </p:pic>
      <p:pic>
        <p:nvPicPr>
          <p:cNvPr id="324" name="Google Shape;324;p19"/>
          <p:cNvPicPr preferRelativeResize="0"/>
          <p:nvPr/>
        </p:nvPicPr>
        <p:blipFill>
          <a:blip r:embed="rId11">
            <a:alphaModFix/>
          </a:blip>
          <a:stretch>
            <a:fillRect/>
          </a:stretch>
        </p:blipFill>
        <p:spPr>
          <a:xfrm>
            <a:off x="7245975" y="2980937"/>
            <a:ext cx="941550" cy="941551"/>
          </a:xfrm>
          <a:prstGeom prst="rect">
            <a:avLst/>
          </a:prstGeom>
          <a:noFill/>
          <a:ln>
            <a:noFill/>
          </a:ln>
        </p:spPr>
      </p:pic>
      <p:pic>
        <p:nvPicPr>
          <p:cNvPr id="325" name="Google Shape;325;p19"/>
          <p:cNvPicPr preferRelativeResize="0"/>
          <p:nvPr/>
        </p:nvPicPr>
        <p:blipFill>
          <a:blip r:embed="rId12">
            <a:alphaModFix/>
          </a:blip>
          <a:stretch>
            <a:fillRect/>
          </a:stretch>
        </p:blipFill>
        <p:spPr>
          <a:xfrm>
            <a:off x="7245975" y="1727837"/>
            <a:ext cx="941550" cy="941551"/>
          </a:xfrm>
          <a:prstGeom prst="rect">
            <a:avLst/>
          </a:prstGeom>
          <a:noFill/>
          <a:ln>
            <a:noFill/>
          </a:ln>
        </p:spPr>
      </p:pic>
      <p:pic>
        <p:nvPicPr>
          <p:cNvPr id="326" name="Google Shape;326;p19"/>
          <p:cNvPicPr preferRelativeResize="0"/>
          <p:nvPr/>
        </p:nvPicPr>
        <p:blipFill>
          <a:blip r:embed="rId13">
            <a:alphaModFix/>
          </a:blip>
          <a:stretch>
            <a:fillRect/>
          </a:stretch>
        </p:blipFill>
        <p:spPr>
          <a:xfrm>
            <a:off x="5988075" y="1727837"/>
            <a:ext cx="941550" cy="941551"/>
          </a:xfrm>
          <a:prstGeom prst="rect">
            <a:avLst/>
          </a:prstGeom>
          <a:noFill/>
          <a:ln>
            <a:noFill/>
          </a:ln>
        </p:spPr>
      </p:pic>
      <p:pic>
        <p:nvPicPr>
          <p:cNvPr id="327" name="Google Shape;327;p19"/>
          <p:cNvPicPr preferRelativeResize="0"/>
          <p:nvPr/>
        </p:nvPicPr>
        <p:blipFill>
          <a:blip r:embed="rId14">
            <a:alphaModFix/>
          </a:blip>
          <a:stretch>
            <a:fillRect/>
          </a:stretch>
        </p:blipFill>
        <p:spPr>
          <a:xfrm>
            <a:off x="4730175" y="1727837"/>
            <a:ext cx="941550" cy="941551"/>
          </a:xfrm>
          <a:prstGeom prst="rect">
            <a:avLst/>
          </a:prstGeom>
          <a:noFill/>
          <a:ln>
            <a:noFill/>
          </a:ln>
        </p:spPr>
      </p:pic>
      <p:pic>
        <p:nvPicPr>
          <p:cNvPr id="328" name="Google Shape;328;p19"/>
          <p:cNvPicPr preferRelativeResize="0"/>
          <p:nvPr/>
        </p:nvPicPr>
        <p:blipFill>
          <a:blip r:embed="rId15">
            <a:alphaModFix/>
          </a:blip>
          <a:stretch>
            <a:fillRect/>
          </a:stretch>
        </p:blipFill>
        <p:spPr>
          <a:xfrm>
            <a:off x="3472275" y="1727837"/>
            <a:ext cx="941550" cy="941551"/>
          </a:xfrm>
          <a:prstGeom prst="rect">
            <a:avLst/>
          </a:prstGeom>
          <a:noFill/>
          <a:ln>
            <a:noFill/>
          </a:ln>
        </p:spPr>
      </p:pic>
      <p:pic>
        <p:nvPicPr>
          <p:cNvPr id="329" name="Google Shape;329;p19"/>
          <p:cNvPicPr preferRelativeResize="0"/>
          <p:nvPr/>
        </p:nvPicPr>
        <p:blipFill>
          <a:blip r:embed="rId16">
            <a:alphaModFix/>
          </a:blip>
          <a:stretch>
            <a:fillRect/>
          </a:stretch>
        </p:blipFill>
        <p:spPr>
          <a:xfrm>
            <a:off x="2214375" y="1727837"/>
            <a:ext cx="941550" cy="941551"/>
          </a:xfrm>
          <a:prstGeom prst="rect">
            <a:avLst/>
          </a:prstGeom>
          <a:noFill/>
          <a:ln>
            <a:noFill/>
          </a:ln>
        </p:spPr>
      </p:pic>
      <p:pic>
        <p:nvPicPr>
          <p:cNvPr id="330" name="Google Shape;330;p19"/>
          <p:cNvPicPr preferRelativeResize="0"/>
          <p:nvPr/>
        </p:nvPicPr>
        <p:blipFill>
          <a:blip r:embed="rId17">
            <a:alphaModFix/>
          </a:blip>
          <a:stretch>
            <a:fillRect/>
          </a:stretch>
        </p:blipFill>
        <p:spPr>
          <a:xfrm>
            <a:off x="956475" y="2980923"/>
            <a:ext cx="941550" cy="941551"/>
          </a:xfrm>
          <a:prstGeom prst="rect">
            <a:avLst/>
          </a:prstGeom>
          <a:noFill/>
          <a:ln>
            <a:noFill/>
          </a:ln>
        </p:spPr>
      </p:pic>
      <p:pic>
        <p:nvPicPr>
          <p:cNvPr id="331" name="Google Shape;331;p19"/>
          <p:cNvPicPr preferRelativeResize="0"/>
          <p:nvPr/>
        </p:nvPicPr>
        <p:blipFill>
          <a:blip r:embed="rId18">
            <a:alphaModFix/>
          </a:blip>
          <a:stretch>
            <a:fillRect/>
          </a:stretch>
        </p:blipFill>
        <p:spPr>
          <a:xfrm>
            <a:off x="4730175" y="2980923"/>
            <a:ext cx="941550" cy="941551"/>
          </a:xfrm>
          <a:prstGeom prst="rect">
            <a:avLst/>
          </a:prstGeom>
          <a:noFill/>
          <a:ln>
            <a:noFill/>
          </a:ln>
        </p:spPr>
      </p:pic>
      <p:pic>
        <p:nvPicPr>
          <p:cNvPr id="332" name="Google Shape;332;p19"/>
          <p:cNvPicPr preferRelativeResize="0"/>
          <p:nvPr/>
        </p:nvPicPr>
        <p:blipFill>
          <a:blip r:embed="rId19">
            <a:alphaModFix/>
          </a:blip>
          <a:stretch>
            <a:fillRect/>
          </a:stretch>
        </p:blipFill>
        <p:spPr>
          <a:xfrm>
            <a:off x="3472275" y="2980923"/>
            <a:ext cx="941550" cy="941551"/>
          </a:xfrm>
          <a:prstGeom prst="rect">
            <a:avLst/>
          </a:prstGeom>
          <a:noFill/>
          <a:ln>
            <a:noFill/>
          </a:ln>
        </p:spPr>
      </p:pic>
      <p:pic>
        <p:nvPicPr>
          <p:cNvPr id="333" name="Google Shape;333;p19"/>
          <p:cNvPicPr preferRelativeResize="0"/>
          <p:nvPr/>
        </p:nvPicPr>
        <p:blipFill>
          <a:blip r:embed="rId20">
            <a:alphaModFix/>
          </a:blip>
          <a:stretch>
            <a:fillRect/>
          </a:stretch>
        </p:blipFill>
        <p:spPr>
          <a:xfrm>
            <a:off x="2214375" y="2980923"/>
            <a:ext cx="941550" cy="941551"/>
          </a:xfrm>
          <a:prstGeom prst="rect">
            <a:avLst/>
          </a:prstGeom>
          <a:noFill/>
          <a:ln>
            <a:noFill/>
          </a:ln>
        </p:spPr>
      </p:pic>
      <p:sp>
        <p:nvSpPr>
          <p:cNvPr id="334" name="Google Shape;334;p19"/>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9"/>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336" name="Google Shape;336;p19"/>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337" name="Google Shape;337;p19"/>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8" name="Google Shape;338;p19"/>
          <p:cNvGrpSpPr/>
          <p:nvPr/>
        </p:nvGrpSpPr>
        <p:grpSpPr>
          <a:xfrm>
            <a:off x="-1725" y="0"/>
            <a:ext cx="485875" cy="492825"/>
            <a:chOff x="-1725" y="0"/>
            <a:chExt cx="485875" cy="492825"/>
          </a:xfrm>
        </p:grpSpPr>
        <p:sp>
          <p:nvSpPr>
            <p:cNvPr id="339" name="Google Shape;339;p19"/>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340" name="Google Shape;340;p19"/>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341" name="Google Shape;341;p19"/>
            <p:cNvPicPr preferRelativeResize="0"/>
            <p:nvPr/>
          </p:nvPicPr>
          <p:blipFill>
            <a:blip r:embed="rId21">
              <a:alphaModFix/>
            </a:blip>
            <a:stretch>
              <a:fillRect/>
            </a:stretch>
          </p:blipFill>
          <p:spPr>
            <a:xfrm>
              <a:off x="106658" y="36925"/>
              <a:ext cx="247350" cy="372600"/>
            </a:xfrm>
            <a:prstGeom prst="rect">
              <a:avLst/>
            </a:prstGeom>
            <a:noFill/>
            <a:ln>
              <a:noFill/>
            </a:ln>
          </p:spPr>
        </p:pic>
      </p:grpSp>
      <p:sp>
        <p:nvSpPr>
          <p:cNvPr id="342" name="Google Shape;342;p19"/>
          <p:cNvSpPr txBox="1"/>
          <p:nvPr/>
        </p:nvSpPr>
        <p:spPr>
          <a:xfrm>
            <a:off x="3072000" y="4031125"/>
            <a:ext cx="3000000" cy="70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900">
                <a:solidFill>
                  <a:srgbClr val="401D77"/>
                </a:solidFill>
                <a:latin typeface="Proxima Nova"/>
                <a:ea typeface="Proxima Nova"/>
                <a:cs typeface="Proxima Nova"/>
                <a:sym typeface="Proxima Nova"/>
              </a:rPr>
              <a:t>Icons on this template have been designed by {Madebyoliver} from Flaticon"</a:t>
            </a:r>
            <a:endParaRPr>
              <a:solidFill>
                <a:srgbClr val="401D77"/>
              </a:solidFill>
              <a:latin typeface="Proxima Nova"/>
              <a:ea typeface="Proxima Nova"/>
              <a:cs typeface="Proxima Nova"/>
              <a:sym typeface="Proxima Nov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6" name="Shape 346"/>
        <p:cNvGrpSpPr/>
        <p:nvPr/>
      </p:nvGrpSpPr>
      <p:grpSpPr>
        <a:xfrm>
          <a:off x="0" y="0"/>
          <a:ext cx="0" cy="0"/>
          <a:chOff x="0" y="0"/>
          <a:chExt cx="0" cy="0"/>
        </a:xfrm>
      </p:grpSpPr>
      <p:sp>
        <p:nvSpPr>
          <p:cNvPr id="347" name="Google Shape;347;p20"/>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0"/>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349" name="Google Shape;349;p20"/>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350" name="Google Shape;350;p20"/>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1" name="Google Shape;351;p20"/>
          <p:cNvGrpSpPr/>
          <p:nvPr/>
        </p:nvGrpSpPr>
        <p:grpSpPr>
          <a:xfrm>
            <a:off x="-1725" y="0"/>
            <a:ext cx="485875" cy="492825"/>
            <a:chOff x="-1725" y="0"/>
            <a:chExt cx="485875" cy="492825"/>
          </a:xfrm>
        </p:grpSpPr>
        <p:sp>
          <p:nvSpPr>
            <p:cNvPr id="352" name="Google Shape;352;p20"/>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353" name="Google Shape;353;p20"/>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354" name="Google Shape;354;p20"/>
            <p:cNvPicPr preferRelativeResize="0"/>
            <p:nvPr/>
          </p:nvPicPr>
          <p:blipFill>
            <a:blip r:embed="rId3">
              <a:alphaModFix/>
            </a:blip>
            <a:stretch>
              <a:fillRect/>
            </a:stretch>
          </p:blipFill>
          <p:spPr>
            <a:xfrm>
              <a:off x="106658" y="36925"/>
              <a:ext cx="247350" cy="372600"/>
            </a:xfrm>
            <a:prstGeom prst="rect">
              <a:avLst/>
            </a:prstGeom>
            <a:noFill/>
            <a:ln>
              <a:noFill/>
            </a:ln>
          </p:spPr>
        </p:pic>
      </p:grpSp>
      <p:sp>
        <p:nvSpPr>
          <p:cNvPr id="355" name="Google Shape;355;p20"/>
          <p:cNvSpPr txBox="1"/>
          <p:nvPr/>
        </p:nvSpPr>
        <p:spPr>
          <a:xfrm>
            <a:off x="378000" y="4115210"/>
            <a:ext cx="8508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401D77"/>
                </a:solidFill>
                <a:latin typeface="Proxima Nova"/>
                <a:ea typeface="Proxima Nova"/>
                <a:cs typeface="Proxima Nova"/>
                <a:sym typeface="Proxima Nova"/>
              </a:rPr>
              <a:t>Important:</a:t>
            </a:r>
            <a:r>
              <a:rPr lang="es" sz="900">
                <a:solidFill>
                  <a:srgbClr val="401D77"/>
                </a:solidFill>
                <a:latin typeface="Proxima Nova"/>
                <a:ea typeface="Proxima Nova"/>
                <a:cs typeface="Proxima Nova"/>
                <a:sym typeface="Proxima Nova"/>
              </a:rPr>
              <a:t> All our templates are free to use under </a:t>
            </a:r>
            <a:r>
              <a:rPr lang="es" sz="900" u="sng">
                <a:solidFill>
                  <a:srgbClr val="401D77"/>
                </a:solidFill>
                <a:latin typeface="Proxima Nova"/>
                <a:ea typeface="Proxima Nova"/>
                <a:cs typeface="Proxima Nova"/>
                <a:sym typeface="Proxima Nova"/>
                <a:hlinkClick r:id="rId4"/>
              </a:rPr>
              <a:t>Creative Commons Attribution License</a:t>
            </a:r>
            <a:r>
              <a:rPr lang="es" sz="900">
                <a:solidFill>
                  <a:srgbClr val="401D77"/>
                </a:solidFill>
                <a:latin typeface="Proxima Nova"/>
                <a:ea typeface="Proxima Nova"/>
                <a:cs typeface="Proxima Nova"/>
                <a:sym typeface="Proxima Nova"/>
              </a:rPr>
              <a:t>. If you use the graphic assets (photos, icons and typographies) included in this Google Slides Templates you must keep the Credits slide or add all attributions in the last slide notes.</a:t>
            </a:r>
            <a:endParaRPr sz="900">
              <a:solidFill>
                <a:srgbClr val="401D77"/>
              </a:solidFill>
              <a:latin typeface="Proxima Nova"/>
              <a:ea typeface="Proxima Nova"/>
              <a:cs typeface="Proxima Nova"/>
              <a:sym typeface="Proxima Nova"/>
            </a:endParaRPr>
          </a:p>
          <a:p>
            <a:pPr indent="0" lvl="0" marL="0" marR="0" rtl="0" algn="just">
              <a:lnSpc>
                <a:spcPct val="130000"/>
              </a:lnSpc>
              <a:spcBef>
                <a:spcPts val="1000"/>
              </a:spcBef>
              <a:spcAft>
                <a:spcPts val="0"/>
              </a:spcAft>
              <a:buNone/>
            </a:pPr>
            <a:r>
              <a:t/>
            </a:r>
            <a:endParaRPr sz="900">
              <a:solidFill>
                <a:srgbClr val="401D77"/>
              </a:solidFill>
              <a:latin typeface="Proxima Nova"/>
              <a:ea typeface="Proxima Nova"/>
              <a:cs typeface="Proxima Nova"/>
              <a:sym typeface="Proxima Nova"/>
            </a:endParaRPr>
          </a:p>
        </p:txBody>
      </p:sp>
      <p:sp>
        <p:nvSpPr>
          <p:cNvPr id="356" name="Google Shape;356;p20"/>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401D77"/>
                </a:solidFill>
                <a:latin typeface="Proxima Nova"/>
                <a:ea typeface="Proxima Nova"/>
                <a:cs typeface="Proxima Nova"/>
                <a:sym typeface="Proxima Nova"/>
              </a:rPr>
              <a:t>Open in Google Slides</a:t>
            </a:r>
            <a:endParaRPr sz="2200">
              <a:solidFill>
                <a:srgbClr val="401D77"/>
              </a:solidFill>
              <a:latin typeface="Proxima Nova"/>
              <a:ea typeface="Proxima Nova"/>
              <a:cs typeface="Proxima Nova"/>
              <a:sym typeface="Proxima Nova"/>
            </a:endParaRPr>
          </a:p>
        </p:txBody>
      </p:sp>
      <p:sp>
        <p:nvSpPr>
          <p:cNvPr id="357" name="Google Shape;357;p20"/>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401D77"/>
                </a:solidFill>
                <a:latin typeface="Proxima Nova"/>
                <a:ea typeface="Proxima Nova"/>
                <a:cs typeface="Proxima Nova"/>
                <a:sym typeface="Proxima Nova"/>
              </a:rPr>
              <a:t>Open in PowerPoint®</a:t>
            </a:r>
            <a:endParaRPr sz="2200">
              <a:solidFill>
                <a:srgbClr val="401D77"/>
              </a:solidFill>
              <a:latin typeface="Proxima Nova"/>
              <a:ea typeface="Proxima Nova"/>
              <a:cs typeface="Proxima Nova"/>
              <a:sym typeface="Proxima Nova"/>
            </a:endParaRPr>
          </a:p>
        </p:txBody>
      </p:sp>
      <p:sp>
        <p:nvSpPr>
          <p:cNvPr id="358" name="Google Shape;358;p20"/>
          <p:cNvSpPr txBox="1"/>
          <p:nvPr/>
        </p:nvSpPr>
        <p:spPr>
          <a:xfrm>
            <a:off x="2889950" y="212750"/>
            <a:ext cx="3364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401D77"/>
                </a:solidFill>
                <a:latin typeface="Merriweather Sans"/>
                <a:ea typeface="Merriweather Sans"/>
                <a:cs typeface="Merriweather Sans"/>
                <a:sym typeface="Merriweather Sans"/>
              </a:rPr>
              <a:t>Instructions</a:t>
            </a:r>
            <a:endParaRPr b="1" sz="3800">
              <a:solidFill>
                <a:srgbClr val="401D77"/>
              </a:solidFill>
              <a:latin typeface="Merriweather Sans"/>
              <a:ea typeface="Merriweather Sans"/>
              <a:cs typeface="Merriweather Sans"/>
              <a:sym typeface="Merriweather Sans"/>
            </a:endParaRPr>
          </a:p>
        </p:txBody>
      </p:sp>
      <p:sp>
        <p:nvSpPr>
          <p:cNvPr id="359" name="Google Shape;359;p20"/>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401D77"/>
                </a:solidFill>
                <a:latin typeface="Proxima Nova"/>
                <a:ea typeface="Proxima Nova"/>
                <a:cs typeface="Proxima Nova"/>
                <a:sym typeface="Proxima Nova"/>
              </a:rPr>
              <a:t>How to work with this template?</a:t>
            </a:r>
            <a:endParaRPr sz="1600">
              <a:solidFill>
                <a:srgbClr val="401D77"/>
              </a:solidFill>
              <a:latin typeface="Proxima Nova"/>
              <a:ea typeface="Proxima Nova"/>
              <a:cs typeface="Proxima Nova"/>
              <a:sym typeface="Proxima Nova"/>
            </a:endParaRPr>
          </a:p>
        </p:txBody>
      </p:sp>
      <p:sp>
        <p:nvSpPr>
          <p:cNvPr id="360" name="Google Shape;360;p20"/>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401D77"/>
                </a:solidFill>
                <a:latin typeface="Proxima Nova"/>
                <a:ea typeface="Proxima Nova"/>
                <a:cs typeface="Proxima Nova"/>
                <a:sym typeface="Proxima Nova"/>
              </a:rPr>
              <a:t>Open the presentation from the Google Slides Viewer (gear icon) or press the button below. </a:t>
            </a:r>
            <a:r>
              <a:rPr b="1" lang="es" sz="1200">
                <a:solidFill>
                  <a:srgbClr val="401D77"/>
                </a:solidFill>
                <a:latin typeface="Proxima Nova"/>
                <a:ea typeface="Proxima Nova"/>
                <a:cs typeface="Proxima Nova"/>
                <a:sym typeface="Proxima Nova"/>
              </a:rPr>
              <a:t>In order to be able to edit the presentation in Google Slides, you must own a Google® Account and be logged in.</a:t>
            </a:r>
            <a:endParaRPr i="1" sz="2200">
              <a:solidFill>
                <a:srgbClr val="401D77"/>
              </a:solidFill>
              <a:latin typeface="Proxima Nova"/>
              <a:ea typeface="Proxima Nova"/>
              <a:cs typeface="Proxima Nova"/>
              <a:sym typeface="Proxima Nova"/>
            </a:endParaRPr>
          </a:p>
        </p:txBody>
      </p:sp>
      <p:sp>
        <p:nvSpPr>
          <p:cNvPr id="361" name="Google Shape;361;p20"/>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401D77"/>
                </a:solidFill>
                <a:latin typeface="Proxima Nova"/>
                <a:ea typeface="Proxima Nova"/>
                <a:cs typeface="Proxima Nova"/>
                <a:sym typeface="Proxima Nova"/>
              </a:rPr>
              <a:t>Please navigate to the </a:t>
            </a:r>
            <a:r>
              <a:rPr b="1" lang="es" sz="1200">
                <a:solidFill>
                  <a:srgbClr val="401D77"/>
                </a:solidFill>
                <a:latin typeface="Proxima Nova"/>
                <a:ea typeface="Proxima Nova"/>
                <a:cs typeface="Proxima Nova"/>
                <a:sym typeface="Proxima Nova"/>
              </a:rPr>
              <a:t>File</a:t>
            </a:r>
            <a:r>
              <a:rPr lang="es" sz="1200">
                <a:solidFill>
                  <a:srgbClr val="401D77"/>
                </a:solidFill>
                <a:latin typeface="Proxima Nova"/>
                <a:ea typeface="Proxima Nova"/>
                <a:cs typeface="Proxima Nova"/>
                <a:sym typeface="Proxima Nova"/>
              </a:rPr>
              <a:t> menu and select </a:t>
            </a:r>
            <a:r>
              <a:rPr b="1" lang="es" sz="1200">
                <a:solidFill>
                  <a:srgbClr val="401D77"/>
                </a:solidFill>
                <a:latin typeface="Proxima Nova"/>
                <a:ea typeface="Proxima Nova"/>
                <a:cs typeface="Proxima Nova"/>
                <a:sym typeface="Proxima Nova"/>
              </a:rPr>
              <a:t>Make a copy</a:t>
            </a:r>
            <a:r>
              <a:rPr lang="es" sz="1200">
                <a:solidFill>
                  <a:srgbClr val="401D77"/>
                </a:solidFill>
                <a:latin typeface="Proxima Nova"/>
                <a:ea typeface="Proxima Nova"/>
                <a:cs typeface="Proxima Nova"/>
                <a:sym typeface="Proxima Nova"/>
              </a:rPr>
              <a:t>. </a:t>
            </a:r>
            <a:endParaRPr sz="1200">
              <a:solidFill>
                <a:srgbClr val="401D77"/>
              </a:solidFill>
              <a:latin typeface="Proxima Nova"/>
              <a:ea typeface="Proxima Nova"/>
              <a:cs typeface="Proxima Nova"/>
              <a:sym typeface="Proxima Nova"/>
            </a:endParaRPr>
          </a:p>
          <a:p>
            <a:pPr indent="0" lvl="0" marL="0" rtl="0" algn="l">
              <a:lnSpc>
                <a:spcPct val="115000"/>
              </a:lnSpc>
              <a:spcBef>
                <a:spcPts val="1600"/>
              </a:spcBef>
              <a:spcAft>
                <a:spcPts val="0"/>
              </a:spcAft>
              <a:buNone/>
            </a:pPr>
            <a:r>
              <a:rPr lang="es" sz="1200">
                <a:solidFill>
                  <a:srgbClr val="401D77"/>
                </a:solidFill>
                <a:latin typeface="Proxima Nova"/>
                <a:ea typeface="Proxima Nova"/>
                <a:cs typeface="Proxima Nova"/>
                <a:sym typeface="Proxima Nova"/>
              </a:rPr>
              <a:t>A new Google Slides Editor will open with an editable copy of the template. This copy will be created in your Google Drive® account.</a:t>
            </a:r>
            <a:endParaRPr sz="1200">
              <a:solidFill>
                <a:srgbClr val="401D77"/>
              </a:solidFill>
              <a:latin typeface="Proxima Nova"/>
              <a:ea typeface="Proxima Nova"/>
              <a:cs typeface="Proxima Nova"/>
              <a:sym typeface="Proxima Nova"/>
            </a:endParaRPr>
          </a:p>
          <a:p>
            <a:pPr indent="0" lvl="0" marL="0" rtl="0" algn="l">
              <a:lnSpc>
                <a:spcPct val="115000"/>
              </a:lnSpc>
              <a:spcBef>
                <a:spcPts val="1600"/>
              </a:spcBef>
              <a:spcAft>
                <a:spcPts val="1600"/>
              </a:spcAft>
              <a:buNone/>
            </a:pPr>
            <a:r>
              <a:t/>
            </a:r>
            <a:endParaRPr sz="1200">
              <a:solidFill>
                <a:srgbClr val="401D77"/>
              </a:solidFill>
              <a:latin typeface="Proxima Nova"/>
              <a:ea typeface="Proxima Nova"/>
              <a:cs typeface="Proxima Nova"/>
              <a:sym typeface="Proxima Nova"/>
            </a:endParaRPr>
          </a:p>
        </p:txBody>
      </p:sp>
      <p:sp>
        <p:nvSpPr>
          <p:cNvPr id="362" name="Google Shape;362;p20"/>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401D77"/>
                </a:solidFill>
                <a:latin typeface="Proxima Nova"/>
                <a:ea typeface="Proxima Nova"/>
                <a:cs typeface="Proxima Nova"/>
                <a:sym typeface="Proxima Nova"/>
              </a:rPr>
              <a:t>Navigate to the </a:t>
            </a:r>
            <a:r>
              <a:rPr b="1" lang="es" sz="1200">
                <a:solidFill>
                  <a:srgbClr val="401D77"/>
                </a:solidFill>
                <a:latin typeface="Proxima Nova"/>
                <a:ea typeface="Proxima Nova"/>
                <a:cs typeface="Proxima Nova"/>
                <a:sym typeface="Proxima Nova"/>
              </a:rPr>
              <a:t>File</a:t>
            </a:r>
            <a:r>
              <a:rPr lang="es" sz="1200">
                <a:solidFill>
                  <a:srgbClr val="401D77"/>
                </a:solidFill>
                <a:latin typeface="Proxima Nova"/>
                <a:ea typeface="Proxima Nova"/>
                <a:cs typeface="Proxima Nova"/>
                <a:sym typeface="Proxima Nova"/>
              </a:rPr>
              <a:t> menu and select </a:t>
            </a:r>
            <a:r>
              <a:rPr b="1" lang="es" sz="1200">
                <a:solidFill>
                  <a:srgbClr val="401D77"/>
                </a:solidFill>
                <a:latin typeface="Proxima Nova"/>
                <a:ea typeface="Proxima Nova"/>
                <a:cs typeface="Proxima Nova"/>
                <a:sym typeface="Proxima Nova"/>
              </a:rPr>
              <a:t>Download as Microsoft PowerPoint.</a:t>
            </a:r>
            <a:r>
              <a:rPr lang="es" sz="1200">
                <a:solidFill>
                  <a:srgbClr val="401D77"/>
                </a:solidFill>
                <a:latin typeface="Proxima Nova"/>
                <a:ea typeface="Proxima Nova"/>
                <a:cs typeface="Proxima Nova"/>
                <a:sym typeface="Proxima Nova"/>
              </a:rPr>
              <a:t> You will download a .</a:t>
            </a:r>
            <a:r>
              <a:rPr b="1" lang="es" sz="1200">
                <a:solidFill>
                  <a:srgbClr val="401D77"/>
                </a:solidFill>
                <a:latin typeface="Proxima Nova"/>
                <a:ea typeface="Proxima Nova"/>
                <a:cs typeface="Proxima Nova"/>
                <a:sym typeface="Proxima Nova"/>
              </a:rPr>
              <a:t>pptx</a:t>
            </a:r>
            <a:r>
              <a:rPr lang="es" sz="1200">
                <a:solidFill>
                  <a:srgbClr val="401D77"/>
                </a:solidFill>
                <a:latin typeface="Proxima Nova"/>
                <a:ea typeface="Proxima Nova"/>
                <a:cs typeface="Proxima Nova"/>
                <a:sym typeface="Proxima Nova"/>
              </a:rPr>
              <a:t> file that you can open in PowerPoint.</a:t>
            </a:r>
            <a:endParaRPr sz="1200">
              <a:solidFill>
                <a:srgbClr val="401D77"/>
              </a:solidFill>
              <a:latin typeface="Proxima Nova"/>
              <a:ea typeface="Proxima Nova"/>
              <a:cs typeface="Proxima Nova"/>
              <a:sym typeface="Proxima Nova"/>
            </a:endParaRPr>
          </a:p>
          <a:p>
            <a:pPr indent="0" lvl="0" marL="0" rtl="0" algn="l">
              <a:lnSpc>
                <a:spcPct val="115000"/>
              </a:lnSpc>
              <a:spcBef>
                <a:spcPts val="1600"/>
              </a:spcBef>
              <a:spcAft>
                <a:spcPts val="1600"/>
              </a:spcAft>
              <a:buNone/>
            </a:pPr>
            <a:r>
              <a:rPr b="1" lang="es" sz="1200">
                <a:solidFill>
                  <a:srgbClr val="401D77"/>
                </a:solidFill>
                <a:latin typeface="Proxima Nova"/>
                <a:ea typeface="Proxima Nova"/>
                <a:cs typeface="Proxima Nova"/>
                <a:sym typeface="Proxima Nova"/>
              </a:rPr>
              <a:t>Note</a:t>
            </a:r>
            <a:r>
              <a:rPr lang="es" sz="1200">
                <a:solidFill>
                  <a:srgbClr val="401D77"/>
                </a:solidFill>
                <a:latin typeface="Proxima Nova"/>
                <a:ea typeface="Proxima Nova"/>
                <a:cs typeface="Proxima Nova"/>
                <a:sym typeface="Proxima Nova"/>
              </a:rPr>
              <a:t>: You will need to install the fonts used in this presentation. Links to the fonts are provided at the end of this presentation.</a:t>
            </a:r>
            <a:endParaRPr sz="1200">
              <a:solidFill>
                <a:srgbClr val="401D77"/>
              </a:solidFill>
              <a:latin typeface="Proxima Nova"/>
              <a:ea typeface="Proxima Nova"/>
              <a:cs typeface="Proxima Nova"/>
              <a:sym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6" name="Shape 366"/>
        <p:cNvGrpSpPr/>
        <p:nvPr/>
      </p:nvGrpSpPr>
      <p:grpSpPr>
        <a:xfrm>
          <a:off x="0" y="0"/>
          <a:ext cx="0" cy="0"/>
          <a:chOff x="0" y="0"/>
          <a:chExt cx="0" cy="0"/>
        </a:xfrm>
      </p:grpSpPr>
      <p:sp>
        <p:nvSpPr>
          <p:cNvPr id="367" name="Google Shape;367;p21"/>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1"/>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369" name="Google Shape;369;p21"/>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370" name="Google Shape;370;p21"/>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1" name="Google Shape;371;p21"/>
          <p:cNvGrpSpPr/>
          <p:nvPr/>
        </p:nvGrpSpPr>
        <p:grpSpPr>
          <a:xfrm>
            <a:off x="-1725" y="0"/>
            <a:ext cx="485875" cy="492825"/>
            <a:chOff x="-1725" y="0"/>
            <a:chExt cx="485875" cy="492825"/>
          </a:xfrm>
        </p:grpSpPr>
        <p:sp>
          <p:nvSpPr>
            <p:cNvPr id="372" name="Google Shape;372;p21"/>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373" name="Google Shape;373;p21"/>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374" name="Google Shape;374;p21"/>
            <p:cNvPicPr preferRelativeResize="0"/>
            <p:nvPr/>
          </p:nvPicPr>
          <p:blipFill>
            <a:blip r:embed="rId3">
              <a:alphaModFix/>
            </a:blip>
            <a:stretch>
              <a:fillRect/>
            </a:stretch>
          </p:blipFill>
          <p:spPr>
            <a:xfrm>
              <a:off x="106658" y="36925"/>
              <a:ext cx="247350" cy="372600"/>
            </a:xfrm>
            <a:prstGeom prst="rect">
              <a:avLst/>
            </a:prstGeom>
            <a:noFill/>
            <a:ln>
              <a:noFill/>
            </a:ln>
          </p:spPr>
        </p:pic>
      </p:grpSp>
      <p:sp>
        <p:nvSpPr>
          <p:cNvPr id="375" name="Google Shape;375;p21"/>
          <p:cNvSpPr txBox="1"/>
          <p:nvPr/>
        </p:nvSpPr>
        <p:spPr>
          <a:xfrm>
            <a:off x="-1481800" y="693025"/>
            <a:ext cx="58629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401D77"/>
                </a:solidFill>
                <a:latin typeface="Proxima Nova"/>
                <a:ea typeface="Proxima Nova"/>
                <a:cs typeface="Proxima Nova"/>
                <a:sym typeface="Proxima Nova"/>
              </a:rPr>
              <a:t>Credits</a:t>
            </a:r>
            <a:endParaRPr b="1" sz="3800">
              <a:solidFill>
                <a:srgbClr val="401D77"/>
              </a:solidFill>
              <a:latin typeface="Proxima Nova"/>
              <a:ea typeface="Proxima Nova"/>
              <a:cs typeface="Proxima Nova"/>
              <a:sym typeface="Proxima Nova"/>
            </a:endParaRPr>
          </a:p>
        </p:txBody>
      </p:sp>
      <p:sp>
        <p:nvSpPr>
          <p:cNvPr id="376" name="Google Shape;376;p21"/>
          <p:cNvSpPr txBox="1"/>
          <p:nvPr/>
        </p:nvSpPr>
        <p:spPr>
          <a:xfrm>
            <a:off x="634750" y="1424075"/>
            <a:ext cx="21447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s" sz="1800">
                <a:solidFill>
                  <a:srgbClr val="401D77"/>
                </a:solidFill>
                <a:latin typeface="Oxygen"/>
                <a:ea typeface="Oxygen"/>
                <a:cs typeface="Oxygen"/>
                <a:sym typeface="Oxygen"/>
              </a:rPr>
              <a:t>Shapes &amp; Icons</a:t>
            </a:r>
            <a:endParaRPr b="1" sz="1800">
              <a:solidFill>
                <a:srgbClr val="401D77"/>
              </a:solidFill>
              <a:latin typeface="Oxygen"/>
              <a:ea typeface="Oxygen"/>
              <a:cs typeface="Oxygen"/>
              <a:sym typeface="Oxygen"/>
            </a:endParaRPr>
          </a:p>
          <a:p>
            <a:pPr indent="0" lvl="0" marL="0" rtl="0" algn="l">
              <a:spcBef>
                <a:spcPts val="1600"/>
              </a:spcBef>
              <a:spcAft>
                <a:spcPts val="0"/>
              </a:spcAft>
              <a:buNone/>
            </a:pPr>
            <a:r>
              <a:t/>
            </a:r>
            <a:endParaRPr b="1" sz="1600">
              <a:solidFill>
                <a:srgbClr val="401D77"/>
              </a:solidFill>
              <a:latin typeface="Oxygen"/>
              <a:ea typeface="Oxygen"/>
              <a:cs typeface="Oxygen"/>
              <a:sym typeface="Oxygen"/>
            </a:endParaRPr>
          </a:p>
        </p:txBody>
      </p:sp>
      <p:sp>
        <p:nvSpPr>
          <p:cNvPr id="377" name="Google Shape;377;p21"/>
          <p:cNvSpPr txBox="1"/>
          <p:nvPr/>
        </p:nvSpPr>
        <p:spPr>
          <a:xfrm>
            <a:off x="634750" y="1737600"/>
            <a:ext cx="24888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401D77"/>
                </a:solidFill>
                <a:latin typeface="Proxima Nova"/>
                <a:ea typeface="Proxima Nova"/>
                <a:cs typeface="Proxima Nova"/>
                <a:sym typeface="Proxima Nova"/>
              </a:rPr>
              <a:t>Vectorial Shapes in this Template were created by </a:t>
            </a:r>
            <a:r>
              <a:rPr lang="es" sz="900" u="sng">
                <a:solidFill>
                  <a:srgbClr val="401D77"/>
                </a:solidFill>
                <a:latin typeface="Proxima Nova"/>
                <a:ea typeface="Proxima Nova"/>
                <a:cs typeface="Proxima Nova"/>
                <a:sym typeface="Proxima Nova"/>
                <a:hlinkClick r:id="rId4"/>
              </a:rPr>
              <a:t>SlidesPPT.com</a:t>
            </a:r>
            <a:r>
              <a:rPr lang="es" sz="900">
                <a:solidFill>
                  <a:srgbClr val="401D77"/>
                </a:solidFill>
                <a:latin typeface="Proxima Nova"/>
                <a:ea typeface="Proxima Nova"/>
                <a:cs typeface="Proxima Nova"/>
                <a:sym typeface="Proxima Nova"/>
              </a:rPr>
              <a:t>.</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401D77"/>
                </a:solidFill>
                <a:latin typeface="Proxima Nova"/>
                <a:ea typeface="Proxima Nova"/>
                <a:cs typeface="Proxima Nova"/>
                <a:sym typeface="Proxima Nova"/>
              </a:rPr>
              <a:t>Icons on this template have been designed by {Madebyoliver} from Flaticon"</a:t>
            </a:r>
            <a:endParaRPr sz="900">
              <a:solidFill>
                <a:srgbClr val="401D77"/>
              </a:solidFill>
              <a:latin typeface="Proxima Nova"/>
              <a:ea typeface="Proxima Nova"/>
              <a:cs typeface="Proxima Nova"/>
              <a:sym typeface="Proxima Nova"/>
            </a:endParaRPr>
          </a:p>
        </p:txBody>
      </p:sp>
      <p:sp>
        <p:nvSpPr>
          <p:cNvPr id="378" name="Google Shape;378;p21"/>
          <p:cNvSpPr txBox="1"/>
          <p:nvPr/>
        </p:nvSpPr>
        <p:spPr>
          <a:xfrm>
            <a:off x="5048050" y="814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401D77"/>
                </a:solidFill>
                <a:latin typeface="Proxima Nova"/>
                <a:ea typeface="Proxima Nova"/>
                <a:cs typeface="Proxima Nova"/>
                <a:sym typeface="Proxima Nova"/>
              </a:rPr>
              <a:t>Images</a:t>
            </a:r>
            <a:endParaRPr b="1" sz="1800">
              <a:solidFill>
                <a:srgbClr val="401D77"/>
              </a:solidFill>
              <a:latin typeface="Proxima Nova"/>
              <a:ea typeface="Proxima Nova"/>
              <a:cs typeface="Proxima Nova"/>
              <a:sym typeface="Proxima Nova"/>
            </a:endParaRPr>
          </a:p>
          <a:p>
            <a:pPr indent="0" lvl="0" marL="0" rtl="0" algn="l">
              <a:spcBef>
                <a:spcPts val="1600"/>
              </a:spcBef>
              <a:spcAft>
                <a:spcPts val="0"/>
              </a:spcAft>
              <a:buNone/>
            </a:pPr>
            <a:r>
              <a:t/>
            </a:r>
            <a:endParaRPr b="1" sz="1600">
              <a:solidFill>
                <a:srgbClr val="401D77"/>
              </a:solidFill>
              <a:latin typeface="Proxima Nova"/>
              <a:ea typeface="Proxima Nova"/>
              <a:cs typeface="Proxima Nova"/>
              <a:sym typeface="Proxima Nova"/>
            </a:endParaRPr>
          </a:p>
        </p:txBody>
      </p:sp>
      <p:sp>
        <p:nvSpPr>
          <p:cNvPr id="379" name="Google Shape;379;p21"/>
          <p:cNvSpPr txBox="1"/>
          <p:nvPr/>
        </p:nvSpPr>
        <p:spPr>
          <a:xfrm>
            <a:off x="5048050" y="1128000"/>
            <a:ext cx="37119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u="sng">
                <a:solidFill>
                  <a:srgbClr val="401D77"/>
                </a:solidFill>
                <a:latin typeface="Proxima Nova"/>
                <a:ea typeface="Proxima Nova"/>
                <a:cs typeface="Proxima Nova"/>
                <a:sym typeface="Proxima Nova"/>
                <a:hlinkClick r:id="rId5"/>
              </a:rPr>
              <a:t>Vector house designed by Freepik</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401D77"/>
                </a:solidFill>
                <a:latin typeface="Proxima Nova"/>
                <a:ea typeface="Proxima Nova"/>
                <a:cs typeface="Proxima Nova"/>
                <a:sym typeface="Proxima Nova"/>
              </a:rPr>
              <a:t>The photos in this template have been downloaded from </a:t>
            </a:r>
            <a:r>
              <a:rPr lang="es" sz="900" u="sng">
                <a:solidFill>
                  <a:srgbClr val="401D77"/>
                </a:solidFill>
                <a:latin typeface="Proxima Nova"/>
                <a:ea typeface="Proxima Nova"/>
                <a:cs typeface="Proxima Nova"/>
                <a:sym typeface="Proxima Nova"/>
                <a:hlinkClick r:id="rId6"/>
              </a:rPr>
              <a:t>www.gratisography.com</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p:txBody>
      </p:sp>
      <p:sp>
        <p:nvSpPr>
          <p:cNvPr id="380" name="Google Shape;380;p21"/>
          <p:cNvSpPr txBox="1"/>
          <p:nvPr/>
        </p:nvSpPr>
        <p:spPr>
          <a:xfrm>
            <a:off x="634750" y="2853125"/>
            <a:ext cx="17349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600">
                <a:solidFill>
                  <a:srgbClr val="401D77"/>
                </a:solidFill>
                <a:latin typeface="Oxygen"/>
                <a:ea typeface="Oxygen"/>
                <a:cs typeface="Oxygen"/>
                <a:sym typeface="Oxygen"/>
              </a:rPr>
              <a:t>COLORS</a:t>
            </a:r>
            <a:endParaRPr b="1" sz="1600">
              <a:solidFill>
                <a:srgbClr val="401D77"/>
              </a:solidFill>
              <a:latin typeface="Oxygen"/>
              <a:ea typeface="Oxygen"/>
              <a:cs typeface="Oxygen"/>
              <a:sym typeface="Oxygen"/>
            </a:endParaRPr>
          </a:p>
        </p:txBody>
      </p:sp>
      <p:sp>
        <p:nvSpPr>
          <p:cNvPr id="381" name="Google Shape;381;p21"/>
          <p:cNvSpPr txBox="1"/>
          <p:nvPr/>
        </p:nvSpPr>
        <p:spPr>
          <a:xfrm>
            <a:off x="5048050" y="1977888"/>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401D77"/>
                </a:solidFill>
                <a:latin typeface="Proxima Nova"/>
                <a:ea typeface="Proxima Nova"/>
                <a:cs typeface="Proxima Nova"/>
                <a:sym typeface="Proxima Nova"/>
              </a:rPr>
              <a:t>Fonts</a:t>
            </a:r>
            <a:endParaRPr b="1" sz="1800">
              <a:solidFill>
                <a:srgbClr val="401D77"/>
              </a:solidFill>
              <a:latin typeface="Proxima Nova"/>
              <a:ea typeface="Proxima Nova"/>
              <a:cs typeface="Proxima Nova"/>
              <a:sym typeface="Proxima Nova"/>
            </a:endParaRPr>
          </a:p>
          <a:p>
            <a:pPr indent="0" lvl="0" marL="0" rtl="0" algn="l">
              <a:spcBef>
                <a:spcPts val="1600"/>
              </a:spcBef>
              <a:spcAft>
                <a:spcPts val="0"/>
              </a:spcAft>
              <a:buNone/>
            </a:pPr>
            <a:r>
              <a:t/>
            </a:r>
            <a:endParaRPr b="1" sz="1600">
              <a:solidFill>
                <a:srgbClr val="401D77"/>
              </a:solidFill>
              <a:latin typeface="Proxima Nova"/>
              <a:ea typeface="Proxima Nova"/>
              <a:cs typeface="Proxima Nova"/>
              <a:sym typeface="Proxima Nova"/>
            </a:endParaRPr>
          </a:p>
        </p:txBody>
      </p:sp>
      <p:sp>
        <p:nvSpPr>
          <p:cNvPr id="382" name="Google Shape;382;p21"/>
          <p:cNvSpPr txBox="1"/>
          <p:nvPr/>
        </p:nvSpPr>
        <p:spPr>
          <a:xfrm>
            <a:off x="5048050" y="2291413"/>
            <a:ext cx="37605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401D77"/>
                </a:solidFill>
                <a:latin typeface="Proxima Nova"/>
                <a:ea typeface="Proxima Nova"/>
                <a:cs typeface="Proxima Nova"/>
                <a:sym typeface="Proxima Nova"/>
              </a:rPr>
              <a:t>The fonts used in this template are taken from Google fonts.</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401D77"/>
                </a:solidFill>
                <a:latin typeface="Proxima Nova"/>
                <a:ea typeface="Proxima Nova"/>
                <a:cs typeface="Proxima Nova"/>
                <a:sym typeface="Proxima Nova"/>
              </a:rPr>
              <a:t>( Merriweather Sans, Proxima Nova)</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401D77"/>
                </a:solidFill>
                <a:latin typeface="Proxima Nova"/>
                <a:ea typeface="Proxima Nova"/>
                <a:cs typeface="Proxima Nova"/>
                <a:sym typeface="Proxima Nova"/>
              </a:rPr>
              <a:t>Download the fonts from the following url: </a:t>
            </a:r>
            <a:r>
              <a:rPr lang="es" sz="900" u="sng">
                <a:solidFill>
                  <a:srgbClr val="401D77"/>
                </a:solidFill>
                <a:latin typeface="Proxima Nova"/>
                <a:ea typeface="Proxima Nova"/>
                <a:cs typeface="Proxima Nova"/>
                <a:sym typeface="Proxima Nova"/>
                <a:hlinkClick r:id="rId7"/>
              </a:rPr>
              <a:t>https://www.google.com/fonts/</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p:txBody>
      </p:sp>
      <p:sp>
        <p:nvSpPr>
          <p:cNvPr id="383" name="Google Shape;383;p21"/>
          <p:cNvSpPr/>
          <p:nvPr/>
        </p:nvSpPr>
        <p:spPr>
          <a:xfrm>
            <a:off x="0" y="3551628"/>
            <a:ext cx="3879600" cy="1980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1"/>
          <p:cNvSpPr txBox="1"/>
          <p:nvPr/>
        </p:nvSpPr>
        <p:spPr>
          <a:xfrm>
            <a:off x="737050" y="3476246"/>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#401d77</a:t>
            </a:r>
            <a:endParaRPr sz="1000">
              <a:solidFill>
                <a:srgbClr val="FFFFFF"/>
              </a:solidFill>
              <a:latin typeface="Oxygen"/>
              <a:ea typeface="Oxygen"/>
              <a:cs typeface="Oxygen"/>
              <a:sym typeface="Oxygen"/>
            </a:endParaRPr>
          </a:p>
        </p:txBody>
      </p:sp>
      <p:sp>
        <p:nvSpPr>
          <p:cNvPr id="385" name="Google Shape;385;p21"/>
          <p:cNvSpPr/>
          <p:nvPr/>
        </p:nvSpPr>
        <p:spPr>
          <a:xfrm>
            <a:off x="0" y="3755598"/>
            <a:ext cx="3879600" cy="1980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1"/>
          <p:cNvSpPr txBox="1"/>
          <p:nvPr/>
        </p:nvSpPr>
        <p:spPr>
          <a:xfrm>
            <a:off x="737050" y="3707981"/>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#b282fd</a:t>
            </a:r>
            <a:endParaRPr sz="1000">
              <a:solidFill>
                <a:srgbClr val="FFFFFF"/>
              </a:solidFill>
              <a:latin typeface="Oxygen"/>
              <a:ea typeface="Oxygen"/>
              <a:cs typeface="Oxygen"/>
              <a:sym typeface="Oxygen"/>
            </a:endParaRPr>
          </a:p>
        </p:txBody>
      </p:sp>
      <p:sp>
        <p:nvSpPr>
          <p:cNvPr id="387" name="Google Shape;387;p21"/>
          <p:cNvSpPr/>
          <p:nvPr/>
        </p:nvSpPr>
        <p:spPr>
          <a:xfrm>
            <a:off x="0" y="3965107"/>
            <a:ext cx="3879600" cy="1980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1"/>
          <p:cNvSpPr txBox="1"/>
          <p:nvPr/>
        </p:nvSpPr>
        <p:spPr>
          <a:xfrm>
            <a:off x="737050" y="3917489"/>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#cbcfe0</a:t>
            </a:r>
            <a:endParaRPr sz="1000">
              <a:solidFill>
                <a:srgbClr val="FFFFFF"/>
              </a:solidFill>
              <a:latin typeface="Oxygen"/>
              <a:ea typeface="Oxygen"/>
              <a:cs typeface="Oxygen"/>
              <a:sym typeface="Oxygen"/>
            </a:endParaRPr>
          </a:p>
        </p:txBody>
      </p:sp>
      <p:sp>
        <p:nvSpPr>
          <p:cNvPr id="389" name="Google Shape;389;p21"/>
          <p:cNvSpPr/>
          <p:nvPr/>
        </p:nvSpPr>
        <p:spPr>
          <a:xfrm>
            <a:off x="0" y="4177394"/>
            <a:ext cx="3879600" cy="198000"/>
          </a:xfrm>
          <a:prstGeom prst="rect">
            <a:avLst/>
          </a:prstGeom>
          <a:solidFill>
            <a:srgbClr val="E4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1"/>
          <p:cNvSpPr txBox="1"/>
          <p:nvPr/>
        </p:nvSpPr>
        <p:spPr>
          <a:xfrm>
            <a:off x="737050" y="4129776"/>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#e4e4f0</a:t>
            </a:r>
            <a:endParaRPr sz="1000">
              <a:solidFill>
                <a:srgbClr val="FFFFFF"/>
              </a:solidFill>
              <a:latin typeface="Oxygen"/>
              <a:ea typeface="Oxygen"/>
              <a:cs typeface="Oxygen"/>
              <a:sym typeface="Oxygen"/>
            </a:endParaRPr>
          </a:p>
        </p:txBody>
      </p:sp>
      <p:sp>
        <p:nvSpPr>
          <p:cNvPr id="391" name="Google Shape;391;p21"/>
          <p:cNvSpPr/>
          <p:nvPr/>
        </p:nvSpPr>
        <p:spPr>
          <a:xfrm>
            <a:off x="0" y="3349206"/>
            <a:ext cx="3879600" cy="19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1"/>
          <p:cNvSpPr txBox="1"/>
          <p:nvPr/>
        </p:nvSpPr>
        <p:spPr>
          <a:xfrm>
            <a:off x="737050" y="3273824"/>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#000000</a:t>
            </a:r>
            <a:endParaRPr sz="1000">
              <a:solidFill>
                <a:srgbClr val="FFFFFF"/>
              </a:solidFill>
              <a:latin typeface="Oxygen"/>
              <a:ea typeface="Oxygen"/>
              <a:cs typeface="Oxygen"/>
              <a:sym typeface="Oxygen"/>
            </a:endParaRPr>
          </a:p>
        </p:txBody>
      </p:sp>
      <p:sp>
        <p:nvSpPr>
          <p:cNvPr id="393" name="Google Shape;393;p21"/>
          <p:cNvSpPr txBox="1"/>
          <p:nvPr/>
        </p:nvSpPr>
        <p:spPr>
          <a:xfrm>
            <a:off x="5219700" y="4305300"/>
            <a:ext cx="7315200" cy="85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1000">
                <a:solidFill>
                  <a:srgbClr val="401D77"/>
                </a:solidFill>
              </a:rPr>
              <a:t>presentation template by </a:t>
            </a:r>
            <a:r>
              <a:rPr i="1" lang="es" sz="1000" u="sng">
                <a:solidFill>
                  <a:srgbClr val="401D77"/>
                </a:solidFill>
                <a:hlinkClick r:id="rId8"/>
              </a:rPr>
              <a:t>slidesppt.com</a:t>
            </a:r>
            <a:endParaRPr i="1" sz="1000">
              <a:solidFill>
                <a:srgbClr val="401D77"/>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 name="Shape 28"/>
        <p:cNvGrpSpPr/>
        <p:nvPr/>
      </p:nvGrpSpPr>
      <p:grpSpPr>
        <a:xfrm>
          <a:off x="0" y="0"/>
          <a:ext cx="0" cy="0"/>
          <a:chOff x="0" y="0"/>
          <a:chExt cx="0" cy="0"/>
        </a:xfrm>
      </p:grpSpPr>
      <p:sp>
        <p:nvSpPr>
          <p:cNvPr id="29" name="Google Shape;29;p5"/>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5"/>
          <p:cNvSpPr/>
          <p:nvPr/>
        </p:nvSpPr>
        <p:spPr>
          <a:xfrm>
            <a:off x="5380475" y="0"/>
            <a:ext cx="3763500" cy="4761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5"/>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32" name="Google Shape;32;p5"/>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33" name="Google Shape;33;p5"/>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4" name="Google Shape;34;p5"/>
          <p:cNvCxnSpPr/>
          <p:nvPr/>
        </p:nvCxnSpPr>
        <p:spPr>
          <a:xfrm>
            <a:off x="5659111" y="587800"/>
            <a:ext cx="0" cy="2154000"/>
          </a:xfrm>
          <a:prstGeom prst="straightConnector1">
            <a:avLst/>
          </a:prstGeom>
          <a:noFill/>
          <a:ln cap="flat" cmpd="sng" w="9525">
            <a:solidFill>
              <a:srgbClr val="FFFFFF"/>
            </a:solidFill>
            <a:prstDash val="solid"/>
            <a:round/>
            <a:headEnd len="med" w="med" type="none"/>
            <a:tailEnd len="med" w="med" type="none"/>
          </a:ln>
        </p:spPr>
      </p:cxnSp>
      <p:sp>
        <p:nvSpPr>
          <p:cNvPr id="35" name="Google Shape;35;p5"/>
          <p:cNvSpPr txBox="1"/>
          <p:nvPr/>
        </p:nvSpPr>
        <p:spPr>
          <a:xfrm>
            <a:off x="715850" y="1046700"/>
            <a:ext cx="4087500" cy="1069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a:t>
            </a:r>
            <a:endParaRPr sz="1000">
              <a:solidFill>
                <a:srgbClr val="401D77"/>
              </a:solidFill>
              <a:latin typeface="Proxima Nova"/>
              <a:ea typeface="Proxima Nova"/>
              <a:cs typeface="Proxima Nova"/>
              <a:sym typeface="Proxima Nova"/>
            </a:endParaRPr>
          </a:p>
        </p:txBody>
      </p:sp>
      <p:sp>
        <p:nvSpPr>
          <p:cNvPr id="36" name="Google Shape;36;p5"/>
          <p:cNvSpPr txBox="1"/>
          <p:nvPr/>
        </p:nvSpPr>
        <p:spPr>
          <a:xfrm>
            <a:off x="715850" y="478375"/>
            <a:ext cx="23730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sz="2500">
                <a:solidFill>
                  <a:srgbClr val="401D77"/>
                </a:solidFill>
                <a:latin typeface="Merriweather Sans"/>
                <a:ea typeface="Merriweather Sans"/>
                <a:cs typeface="Merriweather Sans"/>
                <a:sym typeface="Merriweather Sans"/>
              </a:rPr>
              <a:t>Maecenas tempus</a:t>
            </a:r>
            <a:endParaRPr b="1" sz="2500">
              <a:solidFill>
                <a:srgbClr val="401D77"/>
              </a:solidFill>
              <a:latin typeface="Merriweather Sans"/>
              <a:ea typeface="Merriweather Sans"/>
              <a:cs typeface="Merriweather Sans"/>
              <a:sym typeface="Merriweather Sans"/>
            </a:endParaRPr>
          </a:p>
        </p:txBody>
      </p:sp>
      <p:sp>
        <p:nvSpPr>
          <p:cNvPr id="37" name="Google Shape;37;p5"/>
          <p:cNvSpPr/>
          <p:nvPr/>
        </p:nvSpPr>
        <p:spPr>
          <a:xfrm>
            <a:off x="826025" y="2207325"/>
            <a:ext cx="3977400" cy="214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country-house-385372_960_720.jpg" id="38" name="Google Shape;38;p5"/>
          <p:cNvPicPr preferRelativeResize="0"/>
          <p:nvPr/>
        </p:nvPicPr>
        <p:blipFill rotWithShape="1">
          <a:blip r:embed="rId3">
            <a:alphaModFix/>
          </a:blip>
          <a:srcRect b="8673" l="7665" r="2040" t="4761"/>
          <a:stretch/>
        </p:blipFill>
        <p:spPr>
          <a:xfrm>
            <a:off x="826025" y="2207325"/>
            <a:ext cx="3977400" cy="2145000"/>
          </a:xfrm>
          <a:prstGeom prst="rect">
            <a:avLst/>
          </a:prstGeom>
          <a:noFill/>
          <a:ln cap="flat" cmpd="sng" w="9525">
            <a:solidFill>
              <a:srgbClr val="FFFFFF"/>
            </a:solidFill>
            <a:prstDash val="solid"/>
            <a:round/>
            <a:headEnd len="sm" w="sm" type="none"/>
            <a:tailEnd len="sm" w="sm" type="none"/>
          </a:ln>
        </p:spPr>
      </p:pic>
      <p:grpSp>
        <p:nvGrpSpPr>
          <p:cNvPr id="39" name="Google Shape;39;p5"/>
          <p:cNvGrpSpPr/>
          <p:nvPr/>
        </p:nvGrpSpPr>
        <p:grpSpPr>
          <a:xfrm>
            <a:off x="-1725" y="0"/>
            <a:ext cx="485875" cy="492825"/>
            <a:chOff x="-1725" y="0"/>
            <a:chExt cx="485875" cy="492825"/>
          </a:xfrm>
        </p:grpSpPr>
        <p:sp>
          <p:nvSpPr>
            <p:cNvPr id="40" name="Google Shape;40;p5"/>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41" name="Google Shape;41;p5"/>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42" name="Google Shape;42;p5"/>
            <p:cNvPicPr preferRelativeResize="0"/>
            <p:nvPr/>
          </p:nvPicPr>
          <p:blipFill>
            <a:blip r:embed="rId4">
              <a:alphaModFix/>
            </a:blip>
            <a:stretch>
              <a:fillRect/>
            </a:stretch>
          </p:blipFill>
          <p:spPr>
            <a:xfrm>
              <a:off x="106658" y="36925"/>
              <a:ext cx="247350" cy="372600"/>
            </a:xfrm>
            <a:prstGeom prst="rect">
              <a:avLst/>
            </a:prstGeom>
            <a:noFill/>
            <a:ln>
              <a:noFill/>
            </a:ln>
          </p:spPr>
        </p:pic>
      </p:grpSp>
      <p:sp>
        <p:nvSpPr>
          <p:cNvPr id="43" name="Google Shape;43;p5"/>
          <p:cNvSpPr/>
          <p:nvPr/>
        </p:nvSpPr>
        <p:spPr>
          <a:xfrm>
            <a:off x="5577333" y="478375"/>
            <a:ext cx="165900" cy="16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5"/>
          <p:cNvSpPr/>
          <p:nvPr/>
        </p:nvSpPr>
        <p:spPr>
          <a:xfrm rot="10800000">
            <a:off x="5622961" y="524040"/>
            <a:ext cx="74700" cy="74700"/>
          </a:xfrm>
          <a:prstGeom prst="ellipse">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5"/>
          <p:cNvSpPr/>
          <p:nvPr/>
        </p:nvSpPr>
        <p:spPr>
          <a:xfrm>
            <a:off x="5577331" y="1795200"/>
            <a:ext cx="165900" cy="16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5"/>
          <p:cNvSpPr/>
          <p:nvPr/>
        </p:nvSpPr>
        <p:spPr>
          <a:xfrm rot="10800000">
            <a:off x="5622960" y="1840865"/>
            <a:ext cx="74700" cy="74700"/>
          </a:xfrm>
          <a:prstGeom prst="ellipse">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
          <p:cNvSpPr/>
          <p:nvPr/>
        </p:nvSpPr>
        <p:spPr>
          <a:xfrm>
            <a:off x="5577325" y="2654825"/>
            <a:ext cx="165900" cy="16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5"/>
          <p:cNvSpPr/>
          <p:nvPr/>
        </p:nvSpPr>
        <p:spPr>
          <a:xfrm rot="10800000">
            <a:off x="5622954" y="2700490"/>
            <a:ext cx="74700" cy="747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5"/>
          <p:cNvSpPr txBox="1"/>
          <p:nvPr/>
        </p:nvSpPr>
        <p:spPr>
          <a:xfrm>
            <a:off x="5875350" y="422835"/>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solidFill>
                  <a:srgbClr val="B282FD"/>
                </a:solidFill>
                <a:latin typeface="Merriweather Sans"/>
                <a:ea typeface="Merriweather Sans"/>
                <a:cs typeface="Merriweather Sans"/>
                <a:sym typeface="Merriweather Sans"/>
              </a:rPr>
              <a:t>AENEAN IN MAGNA</a:t>
            </a:r>
            <a:endParaRPr b="1">
              <a:solidFill>
                <a:srgbClr val="B282FD"/>
              </a:solidFill>
              <a:latin typeface="Merriweather Sans"/>
              <a:ea typeface="Merriweather Sans"/>
              <a:cs typeface="Merriweather Sans"/>
              <a:sym typeface="Merriweather Sans"/>
            </a:endParaRPr>
          </a:p>
        </p:txBody>
      </p:sp>
      <p:sp>
        <p:nvSpPr>
          <p:cNvPr id="50" name="Google Shape;50;p5"/>
          <p:cNvSpPr txBox="1"/>
          <p:nvPr/>
        </p:nvSpPr>
        <p:spPr>
          <a:xfrm>
            <a:off x="5875350" y="730375"/>
            <a:ext cx="29886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Pellentesque aliquet urna vitae ultricies vulputate. In condimentum felis id ultricies aliquet.</a:t>
            </a:r>
            <a:endParaRPr sz="1000">
              <a:solidFill>
                <a:srgbClr val="FFFFFF"/>
              </a:solidFill>
              <a:latin typeface="Proxima Nova"/>
              <a:ea typeface="Proxima Nova"/>
              <a:cs typeface="Proxima Nova"/>
              <a:sym typeface="Proxima Nova"/>
            </a:endParaRPr>
          </a:p>
        </p:txBody>
      </p:sp>
      <p:sp>
        <p:nvSpPr>
          <p:cNvPr id="51" name="Google Shape;51;p5"/>
          <p:cNvSpPr txBox="1"/>
          <p:nvPr/>
        </p:nvSpPr>
        <p:spPr>
          <a:xfrm>
            <a:off x="5875350" y="1719010"/>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solidFill>
                  <a:srgbClr val="B282FD"/>
                </a:solidFill>
                <a:latin typeface="Merriweather Sans"/>
                <a:ea typeface="Merriweather Sans"/>
                <a:cs typeface="Merriweather Sans"/>
                <a:sym typeface="Merriweather Sans"/>
              </a:rPr>
              <a:t>AENEAN IN MAGNA</a:t>
            </a:r>
            <a:endParaRPr b="1">
              <a:solidFill>
                <a:srgbClr val="B282FD"/>
              </a:solidFill>
              <a:latin typeface="Merriweather Sans"/>
              <a:ea typeface="Merriweather Sans"/>
              <a:cs typeface="Merriweather Sans"/>
              <a:sym typeface="Merriweather Sans"/>
            </a:endParaRPr>
          </a:p>
        </p:txBody>
      </p:sp>
      <p:sp>
        <p:nvSpPr>
          <p:cNvPr id="52" name="Google Shape;52;p5"/>
          <p:cNvSpPr txBox="1"/>
          <p:nvPr/>
        </p:nvSpPr>
        <p:spPr>
          <a:xfrm>
            <a:off x="5875350" y="2026550"/>
            <a:ext cx="29886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a:t>
            </a:r>
            <a:endParaRPr sz="1000">
              <a:solidFill>
                <a:srgbClr val="FFFFFF"/>
              </a:solidFill>
              <a:latin typeface="Proxima Nova"/>
              <a:ea typeface="Proxima Nova"/>
              <a:cs typeface="Proxima Nova"/>
              <a:sym typeface="Proxima Nova"/>
            </a:endParaRPr>
          </a:p>
        </p:txBody>
      </p:sp>
      <p:sp>
        <p:nvSpPr>
          <p:cNvPr id="53" name="Google Shape;53;p5"/>
          <p:cNvSpPr txBox="1"/>
          <p:nvPr/>
        </p:nvSpPr>
        <p:spPr>
          <a:xfrm>
            <a:off x="5875350" y="2586571"/>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solidFill>
                  <a:srgbClr val="B282FD"/>
                </a:solidFill>
                <a:latin typeface="Merriweather Sans"/>
                <a:ea typeface="Merriweather Sans"/>
                <a:cs typeface="Merriweather Sans"/>
                <a:sym typeface="Merriweather Sans"/>
              </a:rPr>
              <a:t>AENEAN IN MAGNA</a:t>
            </a:r>
            <a:endParaRPr b="1">
              <a:solidFill>
                <a:srgbClr val="B282FD"/>
              </a:solidFill>
              <a:latin typeface="Merriweather Sans"/>
              <a:ea typeface="Merriweather Sans"/>
              <a:cs typeface="Merriweather Sans"/>
              <a:sym typeface="Merriweather Sans"/>
            </a:endParaRPr>
          </a:p>
        </p:txBody>
      </p:sp>
      <p:sp>
        <p:nvSpPr>
          <p:cNvPr id="54" name="Google Shape;54;p5"/>
          <p:cNvSpPr txBox="1"/>
          <p:nvPr/>
        </p:nvSpPr>
        <p:spPr>
          <a:xfrm>
            <a:off x="5875350" y="2894111"/>
            <a:ext cx="29886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Pellentesque aliquet urna vitae ultricies vulputate. In condimentum felis id ultricies aliquet.</a:t>
            </a:r>
            <a:endParaRPr sz="1000">
              <a:solidFill>
                <a:srgbClr val="FFFFFF"/>
              </a:solidFill>
              <a:latin typeface="Proxima Nova"/>
              <a:ea typeface="Proxima Nova"/>
              <a:cs typeface="Proxima Nova"/>
              <a:sym typeface="Proxima Nova"/>
            </a:endParaRPr>
          </a:p>
        </p:txBody>
      </p:sp>
      <p:sp>
        <p:nvSpPr>
          <p:cNvPr id="55" name="Google Shape;55;p5"/>
          <p:cNvSpPr txBox="1"/>
          <p:nvPr/>
        </p:nvSpPr>
        <p:spPr>
          <a:xfrm>
            <a:off x="5840959" y="4011570"/>
            <a:ext cx="3998100" cy="46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500">
                <a:solidFill>
                  <a:srgbClr val="FFFFFF"/>
                </a:solidFill>
                <a:latin typeface="Proxima Nova"/>
                <a:ea typeface="Proxima Nova"/>
                <a:cs typeface="Proxima Nova"/>
                <a:sym typeface="Proxima Nova"/>
              </a:rPr>
              <a:t>656 656 656 - 955 556 655</a:t>
            </a:r>
            <a:endParaRPr sz="15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
                <a:solidFill>
                  <a:srgbClr val="FFFFFF"/>
                </a:solidFill>
                <a:latin typeface="Proxima Nova"/>
                <a:ea typeface="Proxima Nova"/>
                <a:cs typeface="Proxima Nova"/>
                <a:sym typeface="Proxima Nova"/>
              </a:rPr>
              <a:t>info@realstate.com</a:t>
            </a:r>
            <a:endParaRPr>
              <a:solidFill>
                <a:srgbClr val="FFFFFF"/>
              </a:solidFill>
              <a:latin typeface="Proxima Nova"/>
              <a:ea typeface="Proxima Nova"/>
              <a:cs typeface="Proxima Nova"/>
              <a:sym typeface="Proxima Nova"/>
            </a:endParaRPr>
          </a:p>
          <a:p>
            <a:pPr indent="0" lvl="0" marL="0" rtl="0" algn="l">
              <a:spcBef>
                <a:spcPts val="0"/>
              </a:spcBef>
              <a:spcAft>
                <a:spcPts val="0"/>
              </a:spcAft>
              <a:buNone/>
            </a:pPr>
            <a:r>
              <a:t/>
            </a:r>
            <a:endParaRPr b="1">
              <a:solidFill>
                <a:srgbClr val="FFFFFF"/>
              </a:solidFill>
              <a:latin typeface="Oxygen"/>
              <a:ea typeface="Oxygen"/>
              <a:cs typeface="Oxygen"/>
              <a:sym typeface="Oxyge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6"/>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6"/>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62" name="Google Shape;62;p6"/>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63" name="Google Shape;63;p6"/>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6"/>
          <p:cNvSpPr txBox="1"/>
          <p:nvPr/>
        </p:nvSpPr>
        <p:spPr>
          <a:xfrm>
            <a:off x="818700" y="288617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401D77"/>
                </a:solidFill>
                <a:latin typeface="Merriweather Sans"/>
                <a:ea typeface="Merriweather Sans"/>
                <a:cs typeface="Merriweather Sans"/>
                <a:sym typeface="Merriweather Sans"/>
              </a:rPr>
              <a:t>AENEAN IN MAGNA</a:t>
            </a:r>
            <a:endParaRPr b="1">
              <a:solidFill>
                <a:srgbClr val="401D77"/>
              </a:solidFill>
              <a:latin typeface="Merriweather Sans"/>
              <a:ea typeface="Merriweather Sans"/>
              <a:cs typeface="Merriweather Sans"/>
              <a:sym typeface="Merriweather Sans"/>
            </a:endParaRPr>
          </a:p>
        </p:txBody>
      </p:sp>
      <p:sp>
        <p:nvSpPr>
          <p:cNvPr id="65" name="Google Shape;65;p6"/>
          <p:cNvSpPr txBox="1"/>
          <p:nvPr/>
        </p:nvSpPr>
        <p:spPr>
          <a:xfrm>
            <a:off x="655650" y="311752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401D77"/>
                </a:solidFill>
                <a:latin typeface="Proxima Nova"/>
                <a:ea typeface="Proxima Nova"/>
                <a:cs typeface="Proxima Nova"/>
                <a:sym typeface="Proxima Nova"/>
              </a:rPr>
              <a:t>Nullam nisl odio, mattis vel magna quis, bibendum ornare erat. Nullam ut ex accumsan rhoncus ultrices. Aenean in.</a:t>
            </a:r>
            <a:endParaRPr sz="1000">
              <a:solidFill>
                <a:srgbClr val="401D77"/>
              </a:solidFill>
              <a:latin typeface="Proxima Nova"/>
              <a:ea typeface="Proxima Nova"/>
              <a:cs typeface="Proxima Nova"/>
              <a:sym typeface="Proxima Nova"/>
            </a:endParaRPr>
          </a:p>
        </p:txBody>
      </p:sp>
      <p:sp>
        <p:nvSpPr>
          <p:cNvPr id="66" name="Google Shape;66;p6"/>
          <p:cNvSpPr txBox="1"/>
          <p:nvPr/>
        </p:nvSpPr>
        <p:spPr>
          <a:xfrm>
            <a:off x="3454500" y="288617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401D77"/>
                </a:solidFill>
                <a:latin typeface="Merriweather Sans"/>
                <a:ea typeface="Merriweather Sans"/>
                <a:cs typeface="Merriweather Sans"/>
                <a:sym typeface="Merriweather Sans"/>
              </a:rPr>
              <a:t>AENEAN IN MAGNA</a:t>
            </a:r>
            <a:endParaRPr b="1">
              <a:solidFill>
                <a:srgbClr val="401D77"/>
              </a:solidFill>
              <a:latin typeface="Merriweather Sans"/>
              <a:ea typeface="Merriweather Sans"/>
              <a:cs typeface="Merriweather Sans"/>
              <a:sym typeface="Merriweather Sans"/>
            </a:endParaRPr>
          </a:p>
        </p:txBody>
      </p:sp>
      <p:sp>
        <p:nvSpPr>
          <p:cNvPr id="67" name="Google Shape;67;p6"/>
          <p:cNvSpPr txBox="1"/>
          <p:nvPr/>
        </p:nvSpPr>
        <p:spPr>
          <a:xfrm>
            <a:off x="3291450" y="311752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401D77"/>
                </a:solidFill>
                <a:latin typeface="Proxima Nova"/>
                <a:ea typeface="Proxima Nova"/>
                <a:cs typeface="Proxima Nova"/>
                <a:sym typeface="Proxima Nova"/>
              </a:rPr>
              <a:t>Nullam nisl odio, mattis vel magna quis, bibendum ornare erat. Nullam ut ex accumsan rhoncus ultrices. Aenean in.</a:t>
            </a:r>
            <a:endParaRPr sz="1000">
              <a:solidFill>
                <a:srgbClr val="401D77"/>
              </a:solidFill>
              <a:latin typeface="Proxima Nova"/>
              <a:ea typeface="Proxima Nova"/>
              <a:cs typeface="Proxima Nova"/>
              <a:sym typeface="Proxima Nova"/>
            </a:endParaRPr>
          </a:p>
        </p:txBody>
      </p:sp>
      <p:sp>
        <p:nvSpPr>
          <p:cNvPr id="68" name="Google Shape;68;p6"/>
          <p:cNvSpPr txBox="1"/>
          <p:nvPr/>
        </p:nvSpPr>
        <p:spPr>
          <a:xfrm>
            <a:off x="6253350" y="288617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401D77"/>
                </a:solidFill>
                <a:latin typeface="Merriweather Sans"/>
                <a:ea typeface="Merriweather Sans"/>
                <a:cs typeface="Merriweather Sans"/>
                <a:sym typeface="Merriweather Sans"/>
              </a:rPr>
              <a:t>AENEAN IN MAGNA</a:t>
            </a:r>
            <a:endParaRPr b="1">
              <a:solidFill>
                <a:srgbClr val="401D77"/>
              </a:solidFill>
              <a:latin typeface="Merriweather Sans"/>
              <a:ea typeface="Merriweather Sans"/>
              <a:cs typeface="Merriweather Sans"/>
              <a:sym typeface="Merriweather Sans"/>
            </a:endParaRPr>
          </a:p>
        </p:txBody>
      </p:sp>
      <p:sp>
        <p:nvSpPr>
          <p:cNvPr id="69" name="Google Shape;69;p6"/>
          <p:cNvSpPr txBox="1"/>
          <p:nvPr/>
        </p:nvSpPr>
        <p:spPr>
          <a:xfrm>
            <a:off x="6090300" y="311752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401D77"/>
                </a:solidFill>
                <a:latin typeface="Proxima Nova"/>
                <a:ea typeface="Proxima Nova"/>
                <a:cs typeface="Proxima Nova"/>
                <a:sym typeface="Proxima Nova"/>
              </a:rPr>
              <a:t>Nullam nisl odio, mattis vel magna quis, bibendum ornare erat. Nullam ut ex accumsan rhoncus ultrices. Aenean in.</a:t>
            </a:r>
            <a:endParaRPr sz="1000">
              <a:solidFill>
                <a:srgbClr val="401D77"/>
              </a:solidFill>
              <a:latin typeface="Proxima Nova"/>
              <a:ea typeface="Proxima Nova"/>
              <a:cs typeface="Proxima Nova"/>
              <a:sym typeface="Proxima Nova"/>
            </a:endParaRPr>
          </a:p>
        </p:txBody>
      </p:sp>
      <p:pic>
        <p:nvPicPr>
          <p:cNvPr descr="233H-(1).jpg" id="70" name="Google Shape;70;p6"/>
          <p:cNvPicPr preferRelativeResize="0"/>
          <p:nvPr/>
        </p:nvPicPr>
        <p:blipFill rotWithShape="1">
          <a:blip r:embed="rId3">
            <a:alphaModFix/>
          </a:blip>
          <a:srcRect b="7424" l="5588" r="35152" t="0"/>
          <a:stretch/>
        </p:blipFill>
        <p:spPr>
          <a:xfrm>
            <a:off x="1034250" y="739175"/>
            <a:ext cx="1803900" cy="1878600"/>
          </a:xfrm>
          <a:prstGeom prst="ellipse">
            <a:avLst/>
          </a:prstGeom>
          <a:noFill/>
          <a:ln cap="flat" cmpd="sng" w="9525">
            <a:solidFill>
              <a:srgbClr val="FFFFFF"/>
            </a:solidFill>
            <a:prstDash val="solid"/>
            <a:round/>
            <a:headEnd len="sm" w="sm" type="none"/>
            <a:tailEnd len="sm" w="sm" type="none"/>
          </a:ln>
        </p:spPr>
      </p:pic>
      <p:pic>
        <p:nvPicPr>
          <p:cNvPr descr="172H-(1).jpg" id="71" name="Google Shape;71;p6"/>
          <p:cNvPicPr preferRelativeResize="0"/>
          <p:nvPr/>
        </p:nvPicPr>
        <p:blipFill rotWithShape="1">
          <a:blip r:embed="rId4">
            <a:alphaModFix/>
          </a:blip>
          <a:srcRect b="0" l="16666" r="16666" t="0"/>
          <a:stretch/>
        </p:blipFill>
        <p:spPr>
          <a:xfrm>
            <a:off x="3632700" y="739175"/>
            <a:ext cx="1878600" cy="1878600"/>
          </a:xfrm>
          <a:prstGeom prst="ellipse">
            <a:avLst/>
          </a:prstGeom>
          <a:noFill/>
          <a:ln cap="flat" cmpd="sng" w="9525">
            <a:solidFill>
              <a:srgbClr val="FFFFFF"/>
            </a:solidFill>
            <a:prstDash val="solid"/>
            <a:round/>
            <a:headEnd len="sm" w="sm" type="none"/>
            <a:tailEnd len="sm" w="sm" type="none"/>
          </a:ln>
        </p:spPr>
      </p:pic>
      <p:pic>
        <p:nvPicPr>
          <p:cNvPr descr="220H-(1).jpg" id="72" name="Google Shape;72;p6"/>
          <p:cNvPicPr preferRelativeResize="0"/>
          <p:nvPr/>
        </p:nvPicPr>
        <p:blipFill rotWithShape="1">
          <a:blip r:embed="rId5">
            <a:alphaModFix/>
          </a:blip>
          <a:srcRect b="0" l="16666" r="16666" t="0"/>
          <a:stretch/>
        </p:blipFill>
        <p:spPr>
          <a:xfrm>
            <a:off x="6431550" y="739175"/>
            <a:ext cx="1878600" cy="1878600"/>
          </a:xfrm>
          <a:prstGeom prst="ellipse">
            <a:avLst/>
          </a:prstGeom>
          <a:noFill/>
          <a:ln cap="flat" cmpd="sng" w="9525">
            <a:solidFill>
              <a:srgbClr val="FFFFFF"/>
            </a:solidFill>
            <a:prstDash val="solid"/>
            <a:round/>
            <a:headEnd len="sm" w="sm" type="none"/>
            <a:tailEnd len="sm" w="sm" type="none"/>
          </a:ln>
        </p:spPr>
      </p:pic>
      <p:grpSp>
        <p:nvGrpSpPr>
          <p:cNvPr id="73" name="Google Shape;73;p6"/>
          <p:cNvGrpSpPr/>
          <p:nvPr/>
        </p:nvGrpSpPr>
        <p:grpSpPr>
          <a:xfrm>
            <a:off x="-1725" y="0"/>
            <a:ext cx="485875" cy="492825"/>
            <a:chOff x="-1725" y="0"/>
            <a:chExt cx="485875" cy="492825"/>
          </a:xfrm>
        </p:grpSpPr>
        <p:sp>
          <p:nvSpPr>
            <p:cNvPr id="74" name="Google Shape;74;p6"/>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75" name="Google Shape;75;p6"/>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76" name="Google Shape;76;p6"/>
            <p:cNvPicPr preferRelativeResize="0"/>
            <p:nvPr/>
          </p:nvPicPr>
          <p:blipFill>
            <a:blip r:embed="rId6">
              <a:alphaModFix/>
            </a:blip>
            <a:stretch>
              <a:fillRect/>
            </a:stretch>
          </p:blipFill>
          <p:spPr>
            <a:xfrm>
              <a:off x="106658" y="36925"/>
              <a:ext cx="247350" cy="372600"/>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7"/>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83" name="Google Shape;83;p7"/>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84" name="Google Shape;84;p7"/>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7"/>
          <p:cNvSpPr/>
          <p:nvPr/>
        </p:nvSpPr>
        <p:spPr>
          <a:xfrm>
            <a:off x="0" y="0"/>
            <a:ext cx="4572000" cy="4761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233H-(1).jpg" id="86" name="Google Shape;86;p7"/>
          <p:cNvPicPr preferRelativeResize="0"/>
          <p:nvPr/>
        </p:nvPicPr>
        <p:blipFill rotWithShape="1">
          <a:blip r:embed="rId3">
            <a:alphaModFix/>
          </a:blip>
          <a:srcRect b="7424" l="5588" r="35152" t="0"/>
          <a:stretch/>
        </p:blipFill>
        <p:spPr>
          <a:xfrm>
            <a:off x="0" y="0"/>
            <a:ext cx="4572000" cy="4761600"/>
          </a:xfrm>
          <a:prstGeom prst="rect">
            <a:avLst/>
          </a:prstGeom>
          <a:noFill/>
          <a:ln>
            <a:noFill/>
          </a:ln>
        </p:spPr>
      </p:pic>
      <p:sp>
        <p:nvSpPr>
          <p:cNvPr id="87" name="Google Shape;87;p7"/>
          <p:cNvSpPr txBox="1"/>
          <p:nvPr/>
        </p:nvSpPr>
        <p:spPr>
          <a:xfrm>
            <a:off x="4803375" y="367875"/>
            <a:ext cx="39981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es" sz="3500">
                <a:solidFill>
                  <a:srgbClr val="401D77"/>
                </a:solidFill>
                <a:latin typeface="Merriweather Sans"/>
                <a:ea typeface="Merriweather Sans"/>
                <a:cs typeface="Merriweather Sans"/>
                <a:sym typeface="Merriweather Sans"/>
              </a:rPr>
              <a:t>DONEC PLACERAT</a:t>
            </a:r>
            <a:endParaRPr b="1" sz="3500">
              <a:solidFill>
                <a:srgbClr val="401D77"/>
              </a:solidFill>
              <a:latin typeface="Merriweather Sans"/>
              <a:ea typeface="Merriweather Sans"/>
              <a:cs typeface="Merriweather Sans"/>
              <a:sym typeface="Merriweather Sans"/>
            </a:endParaRPr>
          </a:p>
          <a:p>
            <a:pPr indent="0" lvl="0" marL="0" rtl="0" algn="just">
              <a:spcBef>
                <a:spcPts val="0"/>
              </a:spcBef>
              <a:spcAft>
                <a:spcPts val="0"/>
              </a:spcAft>
              <a:buClr>
                <a:schemeClr val="dk1"/>
              </a:buClr>
              <a:buSzPts val="1100"/>
              <a:buFont typeface="Arial"/>
              <a:buNone/>
            </a:pPr>
            <a:r>
              <a:rPr b="1" lang="es" sz="3500">
                <a:solidFill>
                  <a:srgbClr val="401D77"/>
                </a:solidFill>
                <a:latin typeface="Merriweather Sans"/>
                <a:ea typeface="Merriweather Sans"/>
                <a:cs typeface="Merriweather Sans"/>
                <a:sym typeface="Merriweather Sans"/>
              </a:rPr>
              <a:t>SEM TEMPUS</a:t>
            </a:r>
            <a:endParaRPr>
              <a:solidFill>
                <a:srgbClr val="401D77"/>
              </a:solidFill>
              <a:latin typeface="Merriweather Sans"/>
              <a:ea typeface="Merriweather Sans"/>
              <a:cs typeface="Merriweather Sans"/>
              <a:sym typeface="Merriweather Sans"/>
            </a:endParaRPr>
          </a:p>
        </p:txBody>
      </p:sp>
      <p:sp>
        <p:nvSpPr>
          <p:cNvPr id="88" name="Google Shape;88;p7"/>
          <p:cNvSpPr txBox="1"/>
          <p:nvPr/>
        </p:nvSpPr>
        <p:spPr>
          <a:xfrm>
            <a:off x="4848375" y="2179575"/>
            <a:ext cx="3908100" cy="18324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s" sz="1000">
                <a:solidFill>
                  <a:srgbClr val="401D77"/>
                </a:solidFill>
                <a:latin typeface="Proxima Nova"/>
                <a:ea typeface="Proxima Nova"/>
                <a:cs typeface="Proxima Nova"/>
                <a:sym typeface="Proxima Nova"/>
              </a:rPr>
              <a:t>Lorem ipsum dolor sit amet, consectetur adipiscing elit. Sed ullamcorper ultricies aliquet. Etiam viverra odio sit amet lacus auctor commodo. Etiam erat nunc, euismod non maximus quis, ornare ut mi. Donec vulputate porttitor nulla gravida tristique. Praesent a egestas mi. Mauris in felis id ante commodo euismod sit amet et massa. Mauris justo sem, placerat non dolor et, eleifend condimentum ex. Nullam semper accumsan porta.</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chemeClr val="dk1"/>
              </a:buClr>
              <a:buSzPts val="1100"/>
              <a:buFont typeface="Arial"/>
              <a:buNone/>
            </a:pPr>
            <a:r>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None/>
            </a:pPr>
            <a:r>
              <a:rPr lang="es" sz="1000">
                <a:solidFill>
                  <a:srgbClr val="401D77"/>
                </a:solidFill>
                <a:latin typeface="Proxima Nova"/>
                <a:ea typeface="Proxima Nova"/>
                <a:cs typeface="Proxima Nova"/>
                <a:sym typeface="Proxima Nova"/>
              </a:rPr>
              <a:t>Pellentesque tristique quis orci auctor facilisis. Maecenas rhoncus dignissim purus imperdiet vehicula. Proin ullamcorper orci sit amet lacinia tincidunt. Nullam lacinia ex in ligula porta, ut venenatis lectus efficitur. </a:t>
            </a:r>
            <a:endParaRPr sz="1000">
              <a:solidFill>
                <a:srgbClr val="401D77"/>
              </a:solidFill>
              <a:latin typeface="Proxima Nova"/>
              <a:ea typeface="Proxima Nova"/>
              <a:cs typeface="Proxima Nova"/>
              <a:sym typeface="Proxima Nova"/>
            </a:endParaRPr>
          </a:p>
        </p:txBody>
      </p:sp>
      <p:grpSp>
        <p:nvGrpSpPr>
          <p:cNvPr id="89" name="Google Shape;89;p7"/>
          <p:cNvGrpSpPr/>
          <p:nvPr/>
        </p:nvGrpSpPr>
        <p:grpSpPr>
          <a:xfrm>
            <a:off x="-1725" y="0"/>
            <a:ext cx="485875" cy="492825"/>
            <a:chOff x="-1725" y="0"/>
            <a:chExt cx="485875" cy="492825"/>
          </a:xfrm>
        </p:grpSpPr>
        <p:sp>
          <p:nvSpPr>
            <p:cNvPr id="90" name="Google Shape;90;p7"/>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91" name="Google Shape;91;p7"/>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92" name="Google Shape;92;p7"/>
            <p:cNvPicPr preferRelativeResize="0"/>
            <p:nvPr/>
          </p:nvPicPr>
          <p:blipFill>
            <a:blip r:embed="rId4">
              <a:alphaModFix/>
            </a:blip>
            <a:stretch>
              <a:fillRect/>
            </a:stretch>
          </p:blipFill>
          <p:spPr>
            <a:xfrm>
              <a:off x="106658" y="36925"/>
              <a:ext cx="247350" cy="37260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8"/>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8"/>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99" name="Google Shape;99;p8"/>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100" name="Google Shape;100;p8"/>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8"/>
          <p:cNvSpPr/>
          <p:nvPr/>
        </p:nvSpPr>
        <p:spPr>
          <a:xfrm>
            <a:off x="2925" y="0"/>
            <a:ext cx="4574400" cy="238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8"/>
          <p:cNvSpPr/>
          <p:nvPr/>
        </p:nvSpPr>
        <p:spPr>
          <a:xfrm>
            <a:off x="4577325" y="2380863"/>
            <a:ext cx="4574400" cy="238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country-house-385372_960_720.jpg" id="103" name="Google Shape;103;p8"/>
          <p:cNvPicPr preferRelativeResize="0"/>
          <p:nvPr/>
        </p:nvPicPr>
        <p:blipFill rotWithShape="1">
          <a:blip r:embed="rId3">
            <a:alphaModFix/>
          </a:blip>
          <a:srcRect b="13164" l="6147" r="0" t="0"/>
          <a:stretch/>
        </p:blipFill>
        <p:spPr>
          <a:xfrm>
            <a:off x="0" y="0"/>
            <a:ext cx="4574400" cy="2380875"/>
          </a:xfrm>
          <a:prstGeom prst="rect">
            <a:avLst/>
          </a:prstGeom>
          <a:noFill/>
          <a:ln>
            <a:noFill/>
          </a:ln>
        </p:spPr>
      </p:pic>
      <p:pic>
        <p:nvPicPr>
          <p:cNvPr descr="Rufus_Rand_Summer_House.jpg" id="104" name="Google Shape;104;p8"/>
          <p:cNvPicPr preferRelativeResize="0"/>
          <p:nvPr/>
        </p:nvPicPr>
        <p:blipFill rotWithShape="1">
          <a:blip r:embed="rId4">
            <a:alphaModFix/>
          </a:blip>
          <a:srcRect b="20159" l="0" r="0" t="7788"/>
          <a:stretch/>
        </p:blipFill>
        <p:spPr>
          <a:xfrm>
            <a:off x="4569600" y="2380875"/>
            <a:ext cx="4574400" cy="2380874"/>
          </a:xfrm>
          <a:prstGeom prst="rect">
            <a:avLst/>
          </a:prstGeom>
          <a:noFill/>
          <a:ln>
            <a:noFill/>
          </a:ln>
        </p:spPr>
      </p:pic>
      <p:sp>
        <p:nvSpPr>
          <p:cNvPr id="105" name="Google Shape;105;p8"/>
          <p:cNvSpPr txBox="1"/>
          <p:nvPr/>
        </p:nvSpPr>
        <p:spPr>
          <a:xfrm>
            <a:off x="4834300" y="269475"/>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latin typeface="Merriweather Sans"/>
                <a:ea typeface="Merriweather Sans"/>
                <a:cs typeface="Merriweather Sans"/>
                <a:sym typeface="Merriweather Sans"/>
              </a:rPr>
              <a:t>AENEAN IN MAGNA</a:t>
            </a:r>
            <a:endParaRPr b="1">
              <a:latin typeface="Merriweather Sans"/>
              <a:ea typeface="Merriweather Sans"/>
              <a:cs typeface="Merriweather Sans"/>
              <a:sym typeface="Merriweather Sans"/>
            </a:endParaRPr>
          </a:p>
        </p:txBody>
      </p:sp>
      <p:sp>
        <p:nvSpPr>
          <p:cNvPr id="106" name="Google Shape;106;p8"/>
          <p:cNvSpPr txBox="1"/>
          <p:nvPr/>
        </p:nvSpPr>
        <p:spPr>
          <a:xfrm>
            <a:off x="4834300" y="577025"/>
            <a:ext cx="35994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Proxima Nova"/>
                <a:ea typeface="Proxima Nova"/>
                <a:cs typeface="Proxima Nova"/>
                <a:sym typeface="Proxima Nova"/>
              </a:rPr>
              <a:t>Lorem ipsum dolor sit amet, consectetur adipiscing elit. Pellentesque aliquet urna vitae ultricies vulputate. In condimentum felis id ultricies aliquet. Nunc tincidunt sodales diam vitae convallis.</a:t>
            </a:r>
            <a:endParaRPr sz="1000">
              <a:solidFill>
                <a:srgbClr val="393939"/>
              </a:solidFill>
              <a:latin typeface="Proxima Nova"/>
              <a:ea typeface="Proxima Nova"/>
              <a:cs typeface="Proxima Nova"/>
              <a:sym typeface="Proxima Nova"/>
            </a:endParaRPr>
          </a:p>
        </p:txBody>
      </p:sp>
      <p:sp>
        <p:nvSpPr>
          <p:cNvPr id="107" name="Google Shape;107;p8"/>
          <p:cNvSpPr/>
          <p:nvPr/>
        </p:nvSpPr>
        <p:spPr>
          <a:xfrm>
            <a:off x="4949142" y="1519974"/>
            <a:ext cx="1041300" cy="5376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82FD"/>
              </a:solidFill>
            </a:endParaRPr>
          </a:p>
        </p:txBody>
      </p:sp>
      <p:sp>
        <p:nvSpPr>
          <p:cNvPr id="108" name="Google Shape;108;p8"/>
          <p:cNvSpPr txBox="1"/>
          <p:nvPr/>
        </p:nvSpPr>
        <p:spPr>
          <a:xfrm>
            <a:off x="4949142" y="1594824"/>
            <a:ext cx="1041300" cy="3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Proxima Nova"/>
                <a:ea typeface="Proxima Nova"/>
                <a:cs typeface="Proxima Nova"/>
                <a:sym typeface="Proxima Nova"/>
              </a:rPr>
              <a:t>250.000$</a:t>
            </a:r>
            <a:endParaRPr b="1">
              <a:solidFill>
                <a:srgbClr val="FFFFFF"/>
              </a:solidFill>
              <a:latin typeface="Proxima Nova"/>
              <a:ea typeface="Proxima Nova"/>
              <a:cs typeface="Proxima Nova"/>
              <a:sym typeface="Proxima Nova"/>
            </a:endParaRPr>
          </a:p>
        </p:txBody>
      </p:sp>
      <p:sp>
        <p:nvSpPr>
          <p:cNvPr id="109" name="Google Shape;109;p8"/>
          <p:cNvSpPr/>
          <p:nvPr/>
        </p:nvSpPr>
        <p:spPr>
          <a:xfrm>
            <a:off x="6163867" y="1519974"/>
            <a:ext cx="1041300" cy="537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82FD"/>
              </a:solidFill>
            </a:endParaRPr>
          </a:p>
        </p:txBody>
      </p:sp>
      <p:sp>
        <p:nvSpPr>
          <p:cNvPr id="110" name="Google Shape;110;p8"/>
          <p:cNvSpPr txBox="1"/>
          <p:nvPr/>
        </p:nvSpPr>
        <p:spPr>
          <a:xfrm>
            <a:off x="6163867" y="1594824"/>
            <a:ext cx="1041300" cy="3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Proxima Nova"/>
                <a:ea typeface="Proxima Nova"/>
                <a:cs typeface="Proxima Nova"/>
                <a:sym typeface="Proxima Nova"/>
              </a:rPr>
              <a:t>12 Rooms</a:t>
            </a:r>
            <a:endParaRPr b="1">
              <a:solidFill>
                <a:srgbClr val="FFFFFF"/>
              </a:solidFill>
              <a:latin typeface="Proxima Nova"/>
              <a:ea typeface="Proxima Nova"/>
              <a:cs typeface="Proxima Nova"/>
              <a:sym typeface="Proxima Nova"/>
            </a:endParaRPr>
          </a:p>
        </p:txBody>
      </p:sp>
      <p:sp>
        <p:nvSpPr>
          <p:cNvPr id="111" name="Google Shape;111;p8"/>
          <p:cNvSpPr/>
          <p:nvPr/>
        </p:nvSpPr>
        <p:spPr>
          <a:xfrm>
            <a:off x="7378592" y="1519974"/>
            <a:ext cx="1041300" cy="537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82FD"/>
              </a:solidFill>
            </a:endParaRPr>
          </a:p>
        </p:txBody>
      </p:sp>
      <p:sp>
        <p:nvSpPr>
          <p:cNvPr id="112" name="Google Shape;112;p8"/>
          <p:cNvSpPr txBox="1"/>
          <p:nvPr/>
        </p:nvSpPr>
        <p:spPr>
          <a:xfrm>
            <a:off x="7378592" y="1594824"/>
            <a:ext cx="1041300" cy="3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Proxima Nova"/>
                <a:ea typeface="Proxima Nova"/>
                <a:cs typeface="Proxima Nova"/>
                <a:sym typeface="Proxima Nova"/>
              </a:rPr>
              <a:t>450m2</a:t>
            </a:r>
            <a:endParaRPr b="1">
              <a:solidFill>
                <a:srgbClr val="FFFFFF"/>
              </a:solidFill>
              <a:latin typeface="Proxima Nova"/>
              <a:ea typeface="Proxima Nova"/>
              <a:cs typeface="Proxima Nova"/>
              <a:sym typeface="Proxima Nova"/>
            </a:endParaRPr>
          </a:p>
        </p:txBody>
      </p:sp>
      <p:sp>
        <p:nvSpPr>
          <p:cNvPr id="113" name="Google Shape;113;p8"/>
          <p:cNvSpPr txBox="1"/>
          <p:nvPr/>
        </p:nvSpPr>
        <p:spPr>
          <a:xfrm>
            <a:off x="342975" y="2720425"/>
            <a:ext cx="2235000" cy="3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a:latin typeface="Merriweather Sans"/>
                <a:ea typeface="Merriweather Sans"/>
                <a:cs typeface="Merriweather Sans"/>
                <a:sym typeface="Merriweather Sans"/>
              </a:rPr>
              <a:t>AENEAN IN MAGNA</a:t>
            </a:r>
            <a:endParaRPr b="1">
              <a:latin typeface="Merriweather Sans"/>
              <a:ea typeface="Merriweather Sans"/>
              <a:cs typeface="Merriweather Sans"/>
              <a:sym typeface="Merriweather Sans"/>
            </a:endParaRPr>
          </a:p>
        </p:txBody>
      </p:sp>
      <p:sp>
        <p:nvSpPr>
          <p:cNvPr id="114" name="Google Shape;114;p8"/>
          <p:cNvSpPr txBox="1"/>
          <p:nvPr/>
        </p:nvSpPr>
        <p:spPr>
          <a:xfrm>
            <a:off x="342975" y="3027975"/>
            <a:ext cx="3599400" cy="7203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Proxima Nova"/>
                <a:ea typeface="Proxima Nova"/>
                <a:cs typeface="Proxima Nova"/>
                <a:sym typeface="Proxima Nova"/>
              </a:rPr>
              <a:t>Lorem ipsum dolor sit amet, consectetur adipiscing elit. Pellentesque aliquet urna vitae ultricies vulputate. In condimentum felis id ultricies aliquet. Nunc tincidunt sodales diam vitae convallis.</a:t>
            </a:r>
            <a:endParaRPr sz="1000">
              <a:solidFill>
                <a:srgbClr val="393939"/>
              </a:solidFill>
              <a:latin typeface="Proxima Nova"/>
              <a:ea typeface="Proxima Nova"/>
              <a:cs typeface="Proxima Nova"/>
              <a:sym typeface="Proxima Nova"/>
            </a:endParaRPr>
          </a:p>
        </p:txBody>
      </p:sp>
      <p:sp>
        <p:nvSpPr>
          <p:cNvPr id="115" name="Google Shape;115;p8"/>
          <p:cNvSpPr/>
          <p:nvPr/>
        </p:nvSpPr>
        <p:spPr>
          <a:xfrm>
            <a:off x="457817" y="3970924"/>
            <a:ext cx="1041300" cy="5376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82FD"/>
              </a:solidFill>
            </a:endParaRPr>
          </a:p>
        </p:txBody>
      </p:sp>
      <p:sp>
        <p:nvSpPr>
          <p:cNvPr id="116" name="Google Shape;116;p8"/>
          <p:cNvSpPr txBox="1"/>
          <p:nvPr/>
        </p:nvSpPr>
        <p:spPr>
          <a:xfrm>
            <a:off x="457817" y="4045774"/>
            <a:ext cx="1041300" cy="3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Proxima Nova"/>
                <a:ea typeface="Proxima Nova"/>
                <a:cs typeface="Proxima Nova"/>
                <a:sym typeface="Proxima Nova"/>
              </a:rPr>
              <a:t>250.000$</a:t>
            </a:r>
            <a:endParaRPr b="1">
              <a:solidFill>
                <a:srgbClr val="FFFFFF"/>
              </a:solidFill>
              <a:latin typeface="Proxima Nova"/>
              <a:ea typeface="Proxima Nova"/>
              <a:cs typeface="Proxima Nova"/>
              <a:sym typeface="Proxima Nova"/>
            </a:endParaRPr>
          </a:p>
        </p:txBody>
      </p:sp>
      <p:sp>
        <p:nvSpPr>
          <p:cNvPr id="117" name="Google Shape;117;p8"/>
          <p:cNvSpPr/>
          <p:nvPr/>
        </p:nvSpPr>
        <p:spPr>
          <a:xfrm>
            <a:off x="1672542" y="3970924"/>
            <a:ext cx="1041300" cy="5376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82FD"/>
              </a:solidFill>
            </a:endParaRPr>
          </a:p>
        </p:txBody>
      </p:sp>
      <p:sp>
        <p:nvSpPr>
          <p:cNvPr id="118" name="Google Shape;118;p8"/>
          <p:cNvSpPr txBox="1"/>
          <p:nvPr/>
        </p:nvSpPr>
        <p:spPr>
          <a:xfrm>
            <a:off x="1672542" y="4045774"/>
            <a:ext cx="1041300" cy="3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Proxima Nova"/>
                <a:ea typeface="Proxima Nova"/>
                <a:cs typeface="Proxima Nova"/>
                <a:sym typeface="Proxima Nova"/>
              </a:rPr>
              <a:t>12 Rooms</a:t>
            </a:r>
            <a:endParaRPr b="1">
              <a:solidFill>
                <a:srgbClr val="FFFFFF"/>
              </a:solidFill>
              <a:latin typeface="Proxima Nova"/>
              <a:ea typeface="Proxima Nova"/>
              <a:cs typeface="Proxima Nova"/>
              <a:sym typeface="Proxima Nova"/>
            </a:endParaRPr>
          </a:p>
        </p:txBody>
      </p:sp>
      <p:sp>
        <p:nvSpPr>
          <p:cNvPr id="119" name="Google Shape;119;p8"/>
          <p:cNvSpPr/>
          <p:nvPr/>
        </p:nvSpPr>
        <p:spPr>
          <a:xfrm>
            <a:off x="2887267" y="3970924"/>
            <a:ext cx="1041300" cy="537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82FD"/>
              </a:solidFill>
            </a:endParaRPr>
          </a:p>
        </p:txBody>
      </p:sp>
      <p:sp>
        <p:nvSpPr>
          <p:cNvPr id="120" name="Google Shape;120;p8"/>
          <p:cNvSpPr txBox="1"/>
          <p:nvPr/>
        </p:nvSpPr>
        <p:spPr>
          <a:xfrm>
            <a:off x="2887267" y="4045774"/>
            <a:ext cx="1041300" cy="3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Proxima Nova"/>
                <a:ea typeface="Proxima Nova"/>
                <a:cs typeface="Proxima Nova"/>
                <a:sym typeface="Proxima Nova"/>
              </a:rPr>
              <a:t>450m2</a:t>
            </a:r>
            <a:endParaRPr b="1">
              <a:solidFill>
                <a:srgbClr val="FFFFFF"/>
              </a:solidFill>
              <a:latin typeface="Proxima Nova"/>
              <a:ea typeface="Proxima Nova"/>
              <a:cs typeface="Proxima Nova"/>
              <a:sym typeface="Proxima Nova"/>
            </a:endParaRPr>
          </a:p>
        </p:txBody>
      </p:sp>
      <p:sp>
        <p:nvSpPr>
          <p:cNvPr id="121" name="Google Shape;121;p8"/>
          <p:cNvSpPr/>
          <p:nvPr/>
        </p:nvSpPr>
        <p:spPr>
          <a:xfrm>
            <a:off x="0" y="2332275"/>
            <a:ext cx="9144000" cy="85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2" name="Google Shape;122;p8"/>
          <p:cNvGrpSpPr/>
          <p:nvPr/>
        </p:nvGrpSpPr>
        <p:grpSpPr>
          <a:xfrm>
            <a:off x="-1725" y="0"/>
            <a:ext cx="485875" cy="492825"/>
            <a:chOff x="-1725" y="0"/>
            <a:chExt cx="485875" cy="492825"/>
          </a:xfrm>
        </p:grpSpPr>
        <p:sp>
          <p:nvSpPr>
            <p:cNvPr id="123" name="Google Shape;123;p8"/>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124" name="Google Shape;124;p8"/>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125" name="Google Shape;125;p8"/>
            <p:cNvPicPr preferRelativeResize="0"/>
            <p:nvPr/>
          </p:nvPicPr>
          <p:blipFill>
            <a:blip r:embed="rId5">
              <a:alphaModFix/>
            </a:blip>
            <a:stretch>
              <a:fillRect/>
            </a:stretch>
          </p:blipFill>
          <p:spPr>
            <a:xfrm>
              <a:off x="106658" y="36925"/>
              <a:ext cx="247350" cy="372600"/>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9"/>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9"/>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132" name="Google Shape;132;p9"/>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133" name="Google Shape;133;p9"/>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9"/>
          <p:cNvSpPr txBox="1"/>
          <p:nvPr/>
        </p:nvSpPr>
        <p:spPr>
          <a:xfrm>
            <a:off x="3335300" y="288200"/>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sz="3800">
                <a:solidFill>
                  <a:srgbClr val="401D77"/>
                </a:solidFill>
                <a:latin typeface="Merriweather Sans"/>
                <a:ea typeface="Merriweather Sans"/>
                <a:cs typeface="Merriweather Sans"/>
                <a:sym typeface="Merriweather Sans"/>
              </a:rPr>
              <a:t>Quisque</a:t>
            </a:r>
            <a:endParaRPr b="1" sz="3800">
              <a:solidFill>
                <a:srgbClr val="401D77"/>
              </a:solidFill>
              <a:latin typeface="Merriweather Sans"/>
              <a:ea typeface="Merriweather Sans"/>
              <a:cs typeface="Merriweather Sans"/>
              <a:sym typeface="Merriweather Sans"/>
            </a:endParaRPr>
          </a:p>
        </p:txBody>
      </p:sp>
      <p:sp>
        <p:nvSpPr>
          <p:cNvPr id="135" name="Google Shape;135;p9"/>
          <p:cNvSpPr txBox="1"/>
          <p:nvPr/>
        </p:nvSpPr>
        <p:spPr>
          <a:xfrm>
            <a:off x="3363084" y="1000475"/>
            <a:ext cx="2623200" cy="33726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rgbClr val="000000"/>
              </a:buClr>
              <a:buSzPts val="1100"/>
              <a:buFont typeface="Arial"/>
              <a:buNone/>
            </a:pPr>
            <a:r>
              <a:rPr lang="es" sz="1000">
                <a:solidFill>
                  <a:srgbClr val="401D77"/>
                </a:solidFill>
                <a:latin typeface="Proxima Nova"/>
                <a:ea typeface="Proxima Nova"/>
                <a:cs typeface="Proxima Nova"/>
                <a:sym typeface="Proxima Nova"/>
              </a:rPr>
              <a:t>Lorem ipsum dolor sit amet, consectetur adipiscing elit. Maecenas commodo vulputate vehicula. Vivamus vestibulum enim tortor, ut facilisis lacus ullamcorper eget. Pellentesque cursus dictum ex eu vestibulum. Vestibulum iaculis, nunc ac scelerisque cursus, orci ipsum vestibulum neque, at hendrerit lectus libero eu leo.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rPr lang="es" sz="1000">
                <a:solidFill>
                  <a:srgbClr val="401D77"/>
                </a:solidFill>
                <a:latin typeface="Proxima Nova"/>
                <a:ea typeface="Proxima Nova"/>
                <a:cs typeface="Proxima Nova"/>
                <a:sym typeface="Proxima Nova"/>
              </a:rPr>
              <a:t>Vestibulum aliquam consectetur cursus. Integer finibus nisi ligula, facilisis vulputate mi dictum nec. Nullam eu orci a dolor fermentum efficitur. Cum sociis natoque penatibus et magnis dis parturient montes, nascetur ridiculus mus. Sed eleifend varius purus eu consequat. Vestibulum convallis tellus sed risus rhoncus dignissim. Nam ac pellentesque dui, in eleifend ex. Suspendisse vel interdum sapien.</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p:txBody>
      </p:sp>
      <p:sp>
        <p:nvSpPr>
          <p:cNvPr id="136" name="Google Shape;136;p9"/>
          <p:cNvSpPr txBox="1"/>
          <p:nvPr/>
        </p:nvSpPr>
        <p:spPr>
          <a:xfrm>
            <a:off x="6172284" y="452275"/>
            <a:ext cx="2623200" cy="4212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rgbClr val="000000"/>
              </a:buClr>
              <a:buSzPts val="1100"/>
              <a:buFont typeface="Arial"/>
              <a:buNone/>
            </a:pPr>
            <a:r>
              <a:rPr lang="es" sz="1000">
                <a:solidFill>
                  <a:srgbClr val="401D77"/>
                </a:solidFill>
                <a:latin typeface="Proxima Nova"/>
                <a:ea typeface="Proxima Nova"/>
                <a:cs typeface="Proxima Nova"/>
                <a:sym typeface="Proxima Nova"/>
              </a:rPr>
              <a:t>Ut ac sapien est. Morbi congue cursus ligula, nec ullamcorper urna dignissim ut. Ut in volutpat ex. Nunc iaculis, orci convallis suscipit cursus, est diam elementum tortor, nec luctus mi magna vel ipsum. Curabitur pretium est sit amet ante eleifend pretium. Ut fringilla ante nunc, vitae maximus dui pellentesque ac. In commodo erat dolor, ut tempor ex ornare at. Proin ut malesuada felis.</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rPr lang="es" sz="1000">
                <a:solidFill>
                  <a:srgbClr val="401D77"/>
                </a:solidFill>
                <a:latin typeface="Proxima Nova"/>
                <a:ea typeface="Proxima Nova"/>
                <a:cs typeface="Proxima Nova"/>
                <a:sym typeface="Proxima Nova"/>
              </a:rPr>
              <a:t>Phasellus tempor accumsan aliquam. Cras viverra, mi quis tincidunt mattis, diam elit efficitur diam, et luctus turpis velit placerat ex. Nam ac bibendum nibh. Pellentesque habitant morbi tristique senectus et netus et malesuada fames ac turpis egestas. Pellentesque sed bibendum mi. Aliquam nec aliquam mi. Pellentesque pulvinar tellus massa, id elementum nisl rutrum at. Vestibulum varius posuere mi, a rutrum.</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401D77"/>
              </a:solidFill>
              <a:latin typeface="Proxima Nova"/>
              <a:ea typeface="Proxima Nova"/>
              <a:cs typeface="Proxima Nova"/>
              <a:sym typeface="Proxima Nova"/>
            </a:endParaRPr>
          </a:p>
        </p:txBody>
      </p:sp>
      <p:sp>
        <p:nvSpPr>
          <p:cNvPr id="137" name="Google Shape;137;p9"/>
          <p:cNvSpPr txBox="1"/>
          <p:nvPr/>
        </p:nvSpPr>
        <p:spPr>
          <a:xfrm>
            <a:off x="142200" y="3074615"/>
            <a:ext cx="2748900" cy="1582500"/>
          </a:xfrm>
          <a:prstGeom prst="rect">
            <a:avLst/>
          </a:prstGeom>
          <a:noFill/>
          <a:ln>
            <a:noFill/>
          </a:ln>
        </p:spPr>
        <p:txBody>
          <a:bodyPr anchorCtr="0" anchor="ctr" bIns="91425" lIns="91425" spcFirstLastPara="1" rIns="91425" wrap="square" tIns="91425">
            <a:noAutofit/>
          </a:bodyPr>
          <a:lstStyle/>
          <a:p>
            <a:pPr indent="0" lvl="0" marL="0" rtl="0" algn="l">
              <a:lnSpc>
                <a:spcPct val="120000"/>
              </a:lnSpc>
              <a:spcBef>
                <a:spcPts val="0"/>
              </a:spcBef>
              <a:spcAft>
                <a:spcPts val="0"/>
              </a:spcAft>
              <a:buClr>
                <a:srgbClr val="000000"/>
              </a:buClr>
              <a:buSzPts val="1100"/>
              <a:buFont typeface="Arial"/>
              <a:buNone/>
            </a:pPr>
            <a:r>
              <a:rPr b="1" i="1" lang="es" sz="2000">
                <a:solidFill>
                  <a:srgbClr val="B282FD"/>
                </a:solidFill>
                <a:highlight>
                  <a:srgbClr val="FFFFFF"/>
                </a:highlight>
                <a:latin typeface="Proxima Nova"/>
                <a:ea typeface="Proxima Nova"/>
                <a:cs typeface="Proxima Nova"/>
                <a:sym typeface="Proxima Nova"/>
              </a:rPr>
              <a:t>“</a:t>
            </a:r>
            <a:r>
              <a:rPr b="1" i="1" lang="es" sz="2000">
                <a:solidFill>
                  <a:srgbClr val="B282FD"/>
                </a:solidFill>
                <a:highlight>
                  <a:srgbClr val="FFFFFF"/>
                </a:highlight>
                <a:latin typeface="Proxima Nova"/>
                <a:ea typeface="Proxima Nova"/>
                <a:cs typeface="Proxima Nova"/>
                <a:sym typeface="Proxima Nova"/>
              </a:rPr>
              <a:t>Vestibulum aliquam consectetur cursus. Integer finibus nisi ligula</a:t>
            </a:r>
            <a:r>
              <a:rPr b="1" i="1" lang="es" sz="2000">
                <a:solidFill>
                  <a:srgbClr val="B282FD"/>
                </a:solidFill>
                <a:highlight>
                  <a:srgbClr val="FFFFFF"/>
                </a:highlight>
                <a:latin typeface="Proxima Nova"/>
                <a:ea typeface="Proxima Nova"/>
                <a:cs typeface="Proxima Nova"/>
                <a:sym typeface="Proxima Nova"/>
              </a:rPr>
              <a:t>.”</a:t>
            </a:r>
            <a:endParaRPr b="1" i="1" sz="2000">
              <a:solidFill>
                <a:srgbClr val="B282FD"/>
              </a:solidFill>
              <a:highlight>
                <a:srgbClr val="FFFFFF"/>
              </a:highlight>
              <a:latin typeface="Proxima Nova"/>
              <a:ea typeface="Proxima Nova"/>
              <a:cs typeface="Proxima Nova"/>
              <a:sym typeface="Proxima Nova"/>
            </a:endParaRPr>
          </a:p>
        </p:txBody>
      </p:sp>
      <p:sp>
        <p:nvSpPr>
          <p:cNvPr id="138" name="Google Shape;138;p9"/>
          <p:cNvSpPr/>
          <p:nvPr/>
        </p:nvSpPr>
        <p:spPr>
          <a:xfrm>
            <a:off x="0" y="659115"/>
            <a:ext cx="3033300" cy="220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4552602478_299ab9b5ab_b.jpg" id="139" name="Google Shape;139;p9"/>
          <p:cNvPicPr preferRelativeResize="0"/>
          <p:nvPr/>
        </p:nvPicPr>
        <p:blipFill rotWithShape="1">
          <a:blip r:embed="rId3">
            <a:alphaModFix/>
          </a:blip>
          <a:srcRect b="8382" l="5566" r="8538" t="0"/>
          <a:stretch/>
        </p:blipFill>
        <p:spPr>
          <a:xfrm>
            <a:off x="0" y="687956"/>
            <a:ext cx="3003525" cy="2136850"/>
          </a:xfrm>
          <a:prstGeom prst="rect">
            <a:avLst/>
          </a:prstGeom>
          <a:noFill/>
          <a:ln>
            <a:noFill/>
          </a:ln>
        </p:spPr>
      </p:pic>
      <p:grpSp>
        <p:nvGrpSpPr>
          <p:cNvPr id="140" name="Google Shape;140;p9"/>
          <p:cNvGrpSpPr/>
          <p:nvPr/>
        </p:nvGrpSpPr>
        <p:grpSpPr>
          <a:xfrm>
            <a:off x="-1725" y="0"/>
            <a:ext cx="485875" cy="492825"/>
            <a:chOff x="-1725" y="0"/>
            <a:chExt cx="485875" cy="492825"/>
          </a:xfrm>
        </p:grpSpPr>
        <p:sp>
          <p:nvSpPr>
            <p:cNvPr id="141" name="Google Shape;141;p9"/>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142" name="Google Shape;142;p9"/>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143" name="Google Shape;143;p9"/>
            <p:cNvPicPr preferRelativeResize="0"/>
            <p:nvPr/>
          </p:nvPicPr>
          <p:blipFill>
            <a:blip r:embed="rId4">
              <a:alphaModFix/>
            </a:blip>
            <a:stretch>
              <a:fillRect/>
            </a:stretch>
          </p:blipFill>
          <p:spPr>
            <a:xfrm>
              <a:off x="106658" y="36925"/>
              <a:ext cx="247350" cy="37260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10"/>
          <p:cNvSpPr/>
          <p:nvPr/>
        </p:nvSpPr>
        <p:spPr>
          <a:xfrm>
            <a:off x="4435850" y="0"/>
            <a:ext cx="4708200" cy="4761600"/>
          </a:xfrm>
          <a:prstGeom prst="rect">
            <a:avLst/>
          </a:prstGeom>
          <a:solidFill>
            <a:srgbClr val="FFFFFF">
              <a:alpha val="47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0"/>
          <p:cNvSpPr txBox="1"/>
          <p:nvPr/>
        </p:nvSpPr>
        <p:spPr>
          <a:xfrm>
            <a:off x="4768975" y="472225"/>
            <a:ext cx="44358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200">
                <a:solidFill>
                  <a:srgbClr val="8C59B4"/>
                </a:solidFill>
                <a:latin typeface="Merriweather Sans"/>
                <a:ea typeface="Merriweather Sans"/>
                <a:cs typeface="Merriweather Sans"/>
                <a:sym typeface="Merriweather Sans"/>
              </a:rPr>
              <a:t>Donec aliquet et</a:t>
            </a:r>
            <a:endParaRPr b="1" sz="3200">
              <a:solidFill>
                <a:srgbClr val="8C59B4"/>
              </a:solidFill>
              <a:latin typeface="Merriweather Sans"/>
              <a:ea typeface="Merriweather Sans"/>
              <a:cs typeface="Merriweather Sans"/>
              <a:sym typeface="Merriweather Sans"/>
            </a:endParaRPr>
          </a:p>
        </p:txBody>
      </p:sp>
      <p:sp>
        <p:nvSpPr>
          <p:cNvPr id="150" name="Google Shape;150;p10"/>
          <p:cNvSpPr txBox="1"/>
          <p:nvPr/>
        </p:nvSpPr>
        <p:spPr>
          <a:xfrm>
            <a:off x="258650" y="3181675"/>
            <a:ext cx="3829500" cy="1069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Donec placerat sem nisi, eget tempus arcu iaculis quis. Nulla facilisi. Cras felis turpis, malesuada vitae purus quis, tempus scelerisque nibh. </a:t>
            </a:r>
            <a:endParaRPr sz="1000">
              <a:solidFill>
                <a:srgbClr val="401D77"/>
              </a:solidFill>
              <a:latin typeface="Proxima Nova"/>
              <a:ea typeface="Proxima Nova"/>
              <a:cs typeface="Proxima Nova"/>
              <a:sym typeface="Proxima Nova"/>
            </a:endParaRPr>
          </a:p>
        </p:txBody>
      </p:sp>
      <p:sp>
        <p:nvSpPr>
          <p:cNvPr id="151" name="Google Shape;151;p10"/>
          <p:cNvSpPr txBox="1"/>
          <p:nvPr/>
        </p:nvSpPr>
        <p:spPr>
          <a:xfrm>
            <a:off x="258650" y="2865775"/>
            <a:ext cx="3384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solidFill>
                  <a:srgbClr val="401D77"/>
                </a:solidFill>
                <a:latin typeface="Merriweather Sans"/>
                <a:ea typeface="Merriweather Sans"/>
                <a:cs typeface="Merriweather Sans"/>
                <a:sym typeface="Merriweather Sans"/>
              </a:rPr>
              <a:t>Maecenas tempus massa</a:t>
            </a:r>
            <a:endParaRPr b="1" sz="1600">
              <a:solidFill>
                <a:srgbClr val="401D77"/>
              </a:solidFill>
              <a:latin typeface="Merriweather Sans"/>
              <a:ea typeface="Merriweather Sans"/>
              <a:cs typeface="Merriweather Sans"/>
              <a:sym typeface="Merriweather Sans"/>
            </a:endParaRPr>
          </a:p>
        </p:txBody>
      </p:sp>
      <p:sp>
        <p:nvSpPr>
          <p:cNvPr id="152" name="Google Shape;152;p10"/>
          <p:cNvSpPr txBox="1"/>
          <p:nvPr/>
        </p:nvSpPr>
        <p:spPr>
          <a:xfrm>
            <a:off x="4805350" y="1321400"/>
            <a:ext cx="3829500" cy="1069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230739"/>
                </a:solidFill>
                <a:latin typeface="Calibri"/>
                <a:ea typeface="Calibri"/>
                <a:cs typeface="Calibri"/>
                <a:sym typeface="Calibri"/>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Donec placerat sem nisi, eget tempus arcu iaculis quis. Nulla facilisi. Cras felis turpis, malesuada vitae purus quis, tempus scelerisque nibh. Nulla fermentum turpis et dui elementum ullamcorper. Morbi dapibus velit metus.</a:t>
            </a:r>
            <a:endParaRPr sz="1000">
              <a:solidFill>
                <a:srgbClr val="230739"/>
              </a:solidFill>
              <a:latin typeface="Calibri"/>
              <a:ea typeface="Calibri"/>
              <a:cs typeface="Calibri"/>
              <a:sym typeface="Calibri"/>
            </a:endParaRPr>
          </a:p>
          <a:p>
            <a:pPr indent="0" lvl="0" marL="0" rtl="0" algn="just">
              <a:spcBef>
                <a:spcPts val="0"/>
              </a:spcBef>
              <a:spcAft>
                <a:spcPts val="0"/>
              </a:spcAft>
              <a:buNone/>
            </a:pPr>
            <a:r>
              <a:t/>
            </a:r>
            <a:endParaRPr sz="1000">
              <a:solidFill>
                <a:srgbClr val="230739"/>
              </a:solidFill>
              <a:latin typeface="Calibri"/>
              <a:ea typeface="Calibri"/>
              <a:cs typeface="Calibri"/>
              <a:sym typeface="Calibri"/>
            </a:endParaRPr>
          </a:p>
          <a:p>
            <a:pPr indent="0" lvl="0" marL="0" rtl="0" algn="just">
              <a:spcBef>
                <a:spcPts val="0"/>
              </a:spcBef>
              <a:spcAft>
                <a:spcPts val="0"/>
              </a:spcAft>
              <a:buClr>
                <a:srgbClr val="000000"/>
              </a:buClr>
              <a:buSzPts val="1100"/>
              <a:buFont typeface="Arial"/>
              <a:buNone/>
            </a:pPr>
            <a:r>
              <a:rPr lang="es" sz="1000">
                <a:solidFill>
                  <a:srgbClr val="230739"/>
                </a:solidFill>
                <a:latin typeface="Calibri"/>
                <a:ea typeface="Calibri"/>
                <a:cs typeface="Calibri"/>
                <a:sym typeface="Calibri"/>
              </a:rPr>
              <a:t>Nulla et velit vel nulla suscipit ultricies id vitae est. In felis arcu, pellentesque eget pulvinar iaculis, posuere in est. Etiam gravida sed nisi sed pellentesque. Donec placerat sem nisi, eget tempus arcu iaculis quis. Nulla facilisi. Cras felis turpis, malesuada vitae purus quis, tempus scelerisque nibh. Nulla fermentum turpis et dui elementum ullamcorper. Morbi dapibus velit metus.</a:t>
            </a:r>
            <a:endParaRPr sz="1000">
              <a:solidFill>
                <a:srgbClr val="230739"/>
              </a:solidFill>
              <a:latin typeface="Calibri"/>
              <a:ea typeface="Calibri"/>
              <a:cs typeface="Calibri"/>
              <a:sym typeface="Calibri"/>
            </a:endParaRPr>
          </a:p>
        </p:txBody>
      </p:sp>
      <p:sp>
        <p:nvSpPr>
          <p:cNvPr id="153" name="Google Shape;153;p10"/>
          <p:cNvSpPr txBox="1"/>
          <p:nvPr/>
        </p:nvSpPr>
        <p:spPr>
          <a:xfrm>
            <a:off x="4805350" y="1081700"/>
            <a:ext cx="25386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solidFill>
                  <a:srgbClr val="230739"/>
                </a:solidFill>
                <a:latin typeface="Proxima Nova"/>
                <a:ea typeface="Proxima Nova"/>
                <a:cs typeface="Proxima Nova"/>
                <a:sym typeface="Proxima Nova"/>
              </a:rPr>
              <a:t>Maecenas tempus massa</a:t>
            </a:r>
            <a:endParaRPr b="1" sz="1600">
              <a:solidFill>
                <a:srgbClr val="230739"/>
              </a:solidFill>
              <a:latin typeface="Proxima Nova"/>
              <a:ea typeface="Proxima Nova"/>
              <a:cs typeface="Proxima Nova"/>
              <a:sym typeface="Proxima Nova"/>
            </a:endParaRPr>
          </a:p>
        </p:txBody>
      </p:sp>
      <p:pic>
        <p:nvPicPr>
          <p:cNvPr descr="country-house-385372_960_720.jpg" id="154" name="Google Shape;154;p10"/>
          <p:cNvPicPr preferRelativeResize="0"/>
          <p:nvPr/>
        </p:nvPicPr>
        <p:blipFill rotWithShape="1">
          <a:blip r:embed="rId3">
            <a:alphaModFix/>
          </a:blip>
          <a:srcRect b="7825" l="6143" r="2848" t="0"/>
          <a:stretch/>
        </p:blipFill>
        <p:spPr>
          <a:xfrm>
            <a:off x="0" y="0"/>
            <a:ext cx="4435850" cy="2741824"/>
          </a:xfrm>
          <a:prstGeom prst="rect">
            <a:avLst/>
          </a:prstGeom>
          <a:noFill/>
          <a:ln>
            <a:noFill/>
          </a:ln>
        </p:spPr>
      </p:pic>
      <p:sp>
        <p:nvSpPr>
          <p:cNvPr id="155" name="Google Shape;155;p10"/>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0"/>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157" name="Google Shape;157;p10"/>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158" name="Google Shape;158;p10"/>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9" name="Google Shape;159;p10"/>
          <p:cNvGrpSpPr/>
          <p:nvPr/>
        </p:nvGrpSpPr>
        <p:grpSpPr>
          <a:xfrm>
            <a:off x="-1725" y="0"/>
            <a:ext cx="485875" cy="492825"/>
            <a:chOff x="-1725" y="0"/>
            <a:chExt cx="485875" cy="492825"/>
          </a:xfrm>
        </p:grpSpPr>
        <p:sp>
          <p:nvSpPr>
            <p:cNvPr id="160" name="Google Shape;160;p10"/>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161" name="Google Shape;161;p10"/>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162" name="Google Shape;162;p10"/>
            <p:cNvPicPr preferRelativeResize="0"/>
            <p:nvPr/>
          </p:nvPicPr>
          <p:blipFill>
            <a:blip r:embed="rId4">
              <a:alphaModFix/>
            </a:blip>
            <a:stretch>
              <a:fillRect/>
            </a:stretch>
          </p:blipFill>
          <p:spPr>
            <a:xfrm>
              <a:off x="106658" y="36925"/>
              <a:ext cx="247350" cy="37260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11"/>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169" name="Google Shape;169;p11"/>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170" name="Google Shape;170;p11"/>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1" name="Google Shape;171;p11"/>
          <p:cNvGrpSpPr/>
          <p:nvPr/>
        </p:nvGrpSpPr>
        <p:grpSpPr>
          <a:xfrm>
            <a:off x="-1725" y="0"/>
            <a:ext cx="485875" cy="492825"/>
            <a:chOff x="-1725" y="0"/>
            <a:chExt cx="485875" cy="492825"/>
          </a:xfrm>
        </p:grpSpPr>
        <p:sp>
          <p:nvSpPr>
            <p:cNvPr id="172" name="Google Shape;172;p11"/>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173" name="Google Shape;173;p11"/>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174" name="Google Shape;174;p11"/>
            <p:cNvPicPr preferRelativeResize="0"/>
            <p:nvPr/>
          </p:nvPicPr>
          <p:blipFill>
            <a:blip r:embed="rId3">
              <a:alphaModFix/>
            </a:blip>
            <a:stretch>
              <a:fillRect/>
            </a:stretch>
          </p:blipFill>
          <p:spPr>
            <a:xfrm>
              <a:off x="106658" y="36925"/>
              <a:ext cx="247350" cy="372600"/>
            </a:xfrm>
            <a:prstGeom prst="rect">
              <a:avLst/>
            </a:prstGeom>
            <a:noFill/>
            <a:ln>
              <a:noFill/>
            </a:ln>
          </p:spPr>
        </p:pic>
      </p:grpSp>
      <p:sp>
        <p:nvSpPr>
          <p:cNvPr id="175" name="Google Shape;175;p11"/>
          <p:cNvSpPr txBox="1"/>
          <p:nvPr/>
        </p:nvSpPr>
        <p:spPr>
          <a:xfrm>
            <a:off x="1679501" y="472225"/>
            <a:ext cx="578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401D77"/>
                </a:solidFill>
                <a:latin typeface="Merriweather Sans"/>
                <a:ea typeface="Merriweather Sans"/>
                <a:cs typeface="Merriweather Sans"/>
                <a:sym typeface="Merriweather Sans"/>
              </a:rPr>
              <a:t>Donec aliquet et ligula</a:t>
            </a:r>
            <a:endParaRPr b="1" sz="3800">
              <a:solidFill>
                <a:srgbClr val="401D77"/>
              </a:solidFill>
              <a:latin typeface="Merriweather Sans"/>
              <a:ea typeface="Merriweather Sans"/>
              <a:cs typeface="Merriweather Sans"/>
              <a:sym typeface="Merriweather Sans"/>
            </a:endParaRPr>
          </a:p>
        </p:txBody>
      </p:sp>
      <p:sp>
        <p:nvSpPr>
          <p:cNvPr id="176" name="Google Shape;176;p11"/>
          <p:cNvSpPr txBox="1"/>
          <p:nvPr/>
        </p:nvSpPr>
        <p:spPr>
          <a:xfrm>
            <a:off x="1860566" y="1044925"/>
            <a:ext cx="54219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401D77"/>
                </a:solidFill>
                <a:latin typeface="Proxima Nova"/>
                <a:ea typeface="Proxima Nova"/>
                <a:cs typeface="Proxima Nova"/>
                <a:sym typeface="Proxima Nova"/>
              </a:rPr>
              <a:t>Praesent morbi pharetra</a:t>
            </a:r>
            <a:endParaRPr sz="1600">
              <a:solidFill>
                <a:srgbClr val="401D77"/>
              </a:solidFill>
              <a:latin typeface="Proxima Nova"/>
              <a:ea typeface="Proxima Nova"/>
              <a:cs typeface="Proxima Nova"/>
              <a:sym typeface="Proxima Nova"/>
            </a:endParaRPr>
          </a:p>
        </p:txBody>
      </p:sp>
      <p:sp>
        <p:nvSpPr>
          <p:cNvPr id="177" name="Google Shape;177;p11"/>
          <p:cNvSpPr txBox="1"/>
          <p:nvPr/>
        </p:nvSpPr>
        <p:spPr>
          <a:xfrm>
            <a:off x="792425" y="1686228"/>
            <a:ext cx="75615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401D77"/>
              </a:solidFill>
              <a:latin typeface="Proxima Nova"/>
              <a:ea typeface="Proxima Nova"/>
              <a:cs typeface="Proxima Nova"/>
              <a:sym typeface="Proxima Nova"/>
            </a:endParaRPr>
          </a:p>
          <a:p>
            <a:pPr indent="0" lvl="0" marL="0" rtl="0" algn="just">
              <a:lnSpc>
                <a:spcPct val="142857"/>
              </a:lnSpc>
              <a:spcBef>
                <a:spcPts val="1100"/>
              </a:spcBef>
              <a:spcAft>
                <a:spcPts val="0"/>
              </a:spcAft>
              <a:buNone/>
            </a:pPr>
            <a:r>
              <a:rPr lang="es" sz="1000">
                <a:solidFill>
                  <a:srgbClr val="401D77"/>
                </a:solidFill>
                <a:latin typeface="Proxima Nova"/>
                <a:ea typeface="Proxima Nova"/>
                <a:cs typeface="Proxima Nova"/>
                <a:sym typeface="Proxima Nova"/>
              </a:rPr>
              <a:t>Vestibulum ante ipsum primis in faucibus orci luctus et ultrices posuere cubilia Curae; Morbi pharetra nibh eu est posuere gravida ut vel felis. Praesent mollis dui quis eros varius, auctor maximus tortor congue. </a:t>
            </a:r>
            <a:endParaRPr sz="1000">
              <a:solidFill>
                <a:srgbClr val="401D77"/>
              </a:solidFill>
              <a:latin typeface="Proxima Nova"/>
              <a:ea typeface="Proxima Nova"/>
              <a:cs typeface="Proxima Nova"/>
              <a:sym typeface="Proxima Nova"/>
            </a:endParaRPr>
          </a:p>
          <a:p>
            <a:pPr indent="0" lvl="0" marL="0" rtl="0" algn="just">
              <a:lnSpc>
                <a:spcPct val="142857"/>
              </a:lnSpc>
              <a:spcBef>
                <a:spcPts val="1100"/>
              </a:spcBef>
              <a:spcAft>
                <a:spcPts val="1100"/>
              </a:spcAft>
              <a:buClr>
                <a:srgbClr val="000000"/>
              </a:buClr>
              <a:buSzPts val="1100"/>
              <a:buFont typeface="Arial"/>
              <a:buNone/>
            </a:pPr>
            <a:r>
              <a:rPr lang="es" sz="1000">
                <a:solidFill>
                  <a:srgbClr val="401D77"/>
                </a:solidFill>
                <a:latin typeface="Proxima Nova"/>
                <a:ea typeface="Proxima Nova"/>
                <a:cs typeface="Proxima Nova"/>
                <a:sym typeface="Proxima Nova"/>
              </a:rPr>
              <a:t>Donec nibh enim, volutpat sit amet interdum non, eleifend in neque. Sed vel tincidunt metus, a volutpat orci. Vestibulum ante ipsum primis in faucibus orci luctus et ultrices posuere cubilia Curae; Morbi pharetra nibh eu est posuere gravida ut vel felis. Praesent mollis dui quis eros varius, auctor maximus tortor congue. </a:t>
            </a:r>
            <a:endParaRPr sz="1000">
              <a:solidFill>
                <a:srgbClr val="401D77"/>
              </a:solidFill>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12"/>
          <p:cNvSpPr txBox="1"/>
          <p:nvPr/>
        </p:nvSpPr>
        <p:spPr>
          <a:xfrm>
            <a:off x="1679501" y="472225"/>
            <a:ext cx="578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401D77"/>
                </a:solidFill>
                <a:latin typeface="Merriweather Sans"/>
                <a:ea typeface="Merriweather Sans"/>
                <a:cs typeface="Merriweather Sans"/>
                <a:sym typeface="Merriweather Sans"/>
              </a:rPr>
              <a:t>Donec aliquet et ligula</a:t>
            </a:r>
            <a:endParaRPr b="1" sz="3800">
              <a:solidFill>
                <a:srgbClr val="401D77"/>
              </a:solidFill>
              <a:latin typeface="Merriweather Sans"/>
              <a:ea typeface="Merriweather Sans"/>
              <a:cs typeface="Merriweather Sans"/>
              <a:sym typeface="Merriweather Sans"/>
            </a:endParaRPr>
          </a:p>
        </p:txBody>
      </p:sp>
      <p:sp>
        <p:nvSpPr>
          <p:cNvPr id="183" name="Google Shape;183;p12"/>
          <p:cNvSpPr txBox="1"/>
          <p:nvPr/>
        </p:nvSpPr>
        <p:spPr>
          <a:xfrm>
            <a:off x="1860566" y="1044925"/>
            <a:ext cx="54219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401D77"/>
                </a:solidFill>
                <a:latin typeface="Proxima Nova"/>
                <a:ea typeface="Proxima Nova"/>
                <a:cs typeface="Proxima Nova"/>
                <a:sym typeface="Proxima Nova"/>
              </a:rPr>
              <a:t>Praesent morbi pharetra</a:t>
            </a:r>
            <a:endParaRPr sz="1600">
              <a:solidFill>
                <a:srgbClr val="401D77"/>
              </a:solidFill>
              <a:latin typeface="Proxima Nova"/>
              <a:ea typeface="Proxima Nova"/>
              <a:cs typeface="Proxima Nova"/>
              <a:sym typeface="Proxima Nova"/>
            </a:endParaRPr>
          </a:p>
        </p:txBody>
      </p:sp>
      <p:sp>
        <p:nvSpPr>
          <p:cNvPr id="184" name="Google Shape;184;p12"/>
          <p:cNvSpPr txBox="1"/>
          <p:nvPr/>
        </p:nvSpPr>
        <p:spPr>
          <a:xfrm>
            <a:off x="792425" y="1686225"/>
            <a:ext cx="34764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401D77"/>
              </a:solidFill>
              <a:latin typeface="Proxima Nova"/>
              <a:ea typeface="Proxima Nova"/>
              <a:cs typeface="Proxima Nova"/>
              <a:sym typeface="Proxima Nova"/>
            </a:endParaRPr>
          </a:p>
          <a:p>
            <a:pPr indent="0" lvl="0" marL="0" rtl="0" algn="just">
              <a:lnSpc>
                <a:spcPct val="142857"/>
              </a:lnSpc>
              <a:spcBef>
                <a:spcPts val="1100"/>
              </a:spcBef>
              <a:spcAft>
                <a:spcPts val="1100"/>
              </a:spcAft>
              <a:buNone/>
            </a:pPr>
            <a:r>
              <a:rPr lang="es" sz="1000">
                <a:solidFill>
                  <a:srgbClr val="401D77"/>
                </a:solidFill>
                <a:latin typeface="Proxima Nova"/>
                <a:ea typeface="Proxima Nova"/>
                <a:cs typeface="Proxima Nova"/>
                <a:sym typeface="Proxima Nova"/>
              </a:rPr>
              <a:t>Vestibulum ante ipsum primis in faucibus orci luctus et ultrices posuere cubilia Curae; Morbi pharetra nibh eu est posuere gravida ut vel felis. Praesent mollis dui quis eros varius, auctor maximus tortor congue. </a:t>
            </a:r>
            <a:endParaRPr sz="1000">
              <a:solidFill>
                <a:srgbClr val="401D77"/>
              </a:solidFill>
              <a:latin typeface="Proxima Nova"/>
              <a:ea typeface="Proxima Nova"/>
              <a:cs typeface="Proxima Nova"/>
              <a:sym typeface="Proxima Nova"/>
            </a:endParaRPr>
          </a:p>
        </p:txBody>
      </p:sp>
      <p:sp>
        <p:nvSpPr>
          <p:cNvPr id="185" name="Google Shape;185;p12"/>
          <p:cNvSpPr txBox="1"/>
          <p:nvPr/>
        </p:nvSpPr>
        <p:spPr>
          <a:xfrm>
            <a:off x="4971075" y="1686225"/>
            <a:ext cx="34764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0"/>
              </a:spcAft>
              <a:buNone/>
            </a:pPr>
            <a:r>
              <a:rPr lang="es" sz="1000">
                <a:solidFill>
                  <a:srgbClr val="401D77"/>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401D77"/>
              </a:solidFill>
              <a:latin typeface="Proxima Nova"/>
              <a:ea typeface="Proxima Nova"/>
              <a:cs typeface="Proxima Nova"/>
              <a:sym typeface="Proxima Nova"/>
            </a:endParaRPr>
          </a:p>
          <a:p>
            <a:pPr indent="0" lvl="0" marL="0" rtl="0" algn="just">
              <a:lnSpc>
                <a:spcPct val="142857"/>
              </a:lnSpc>
              <a:spcBef>
                <a:spcPts val="1100"/>
              </a:spcBef>
              <a:spcAft>
                <a:spcPts val="1100"/>
              </a:spcAft>
              <a:buNone/>
            </a:pPr>
            <a:r>
              <a:rPr lang="es" sz="1000">
                <a:solidFill>
                  <a:srgbClr val="401D77"/>
                </a:solidFill>
                <a:latin typeface="Proxima Nova"/>
                <a:ea typeface="Proxima Nova"/>
                <a:cs typeface="Proxima Nova"/>
                <a:sym typeface="Proxima Nova"/>
              </a:rPr>
              <a:t>Vestibulum ante ipsum primis in faucibus orci luctus et ultrices posuere cubilia Curae; Morbi pharetra nibh eu est posuere gravida ut vel felis. Praesent mollis dui quis eros varius, auctor maximus tortor congue. </a:t>
            </a:r>
            <a:endParaRPr sz="1000">
              <a:solidFill>
                <a:srgbClr val="401D77"/>
              </a:solidFill>
              <a:latin typeface="Proxima Nova"/>
              <a:ea typeface="Proxima Nova"/>
              <a:cs typeface="Proxima Nova"/>
              <a:sym typeface="Proxima Nova"/>
            </a:endParaRPr>
          </a:p>
        </p:txBody>
      </p:sp>
      <p:sp>
        <p:nvSpPr>
          <p:cNvPr id="186" name="Google Shape;186;p12"/>
          <p:cNvSpPr/>
          <p:nvPr/>
        </p:nvSpPr>
        <p:spPr>
          <a:xfrm>
            <a:off x="0" y="4847475"/>
            <a:ext cx="9144000" cy="295800"/>
          </a:xfrm>
          <a:prstGeom prst="rect">
            <a:avLst/>
          </a:prstGeom>
          <a:solidFill>
            <a:srgbClr val="401D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2"/>
          <p:cNvSpPr txBox="1"/>
          <p:nvPr/>
        </p:nvSpPr>
        <p:spPr>
          <a:xfrm rot="-1752">
            <a:off x="2927" y="4848219"/>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Trebuchet MS"/>
                <a:ea typeface="Trebuchet MS"/>
                <a:cs typeface="Trebuchet MS"/>
                <a:sym typeface="Trebuchet MS"/>
              </a:rPr>
              <a:t>Page #</a:t>
            </a:r>
            <a:endParaRPr i="1" sz="800">
              <a:solidFill>
                <a:srgbClr val="FFFFFF"/>
              </a:solidFill>
              <a:latin typeface="Trebuchet MS"/>
              <a:ea typeface="Trebuchet MS"/>
              <a:cs typeface="Trebuchet MS"/>
              <a:sym typeface="Trebuchet MS"/>
            </a:endParaRPr>
          </a:p>
        </p:txBody>
      </p:sp>
      <p:sp>
        <p:nvSpPr>
          <p:cNvPr id="188" name="Google Shape;188;p12"/>
          <p:cNvSpPr txBox="1"/>
          <p:nvPr/>
        </p:nvSpPr>
        <p:spPr>
          <a:xfrm rot="-2102">
            <a:off x="7559226" y="4847929"/>
            <a:ext cx="14718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i="1" lang="es" sz="800">
                <a:solidFill>
                  <a:srgbClr val="FFFFFF"/>
                </a:solidFill>
                <a:latin typeface="Trebuchet MS"/>
                <a:ea typeface="Trebuchet MS"/>
                <a:cs typeface="Trebuchet MS"/>
                <a:sym typeface="Trebuchet MS"/>
              </a:rPr>
              <a:t>WWW.REALSTATE.COM</a:t>
            </a:r>
            <a:endParaRPr i="1" sz="800">
              <a:solidFill>
                <a:srgbClr val="FFFFFF"/>
              </a:solidFill>
              <a:latin typeface="Trebuchet MS"/>
              <a:ea typeface="Trebuchet MS"/>
              <a:cs typeface="Trebuchet MS"/>
              <a:sym typeface="Trebuchet MS"/>
            </a:endParaRPr>
          </a:p>
        </p:txBody>
      </p:sp>
      <p:sp>
        <p:nvSpPr>
          <p:cNvPr id="189" name="Google Shape;189;p12"/>
          <p:cNvSpPr/>
          <p:nvPr/>
        </p:nvSpPr>
        <p:spPr>
          <a:xfrm>
            <a:off x="0" y="4761725"/>
            <a:ext cx="9144000" cy="85800"/>
          </a:xfrm>
          <a:prstGeom prst="rect">
            <a:avLst/>
          </a:prstGeom>
          <a:solidFill>
            <a:srgbClr val="B28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0" name="Google Shape;190;p12"/>
          <p:cNvGrpSpPr/>
          <p:nvPr/>
        </p:nvGrpSpPr>
        <p:grpSpPr>
          <a:xfrm>
            <a:off x="-1725" y="0"/>
            <a:ext cx="485875" cy="492825"/>
            <a:chOff x="-1725" y="0"/>
            <a:chExt cx="485875" cy="492825"/>
          </a:xfrm>
        </p:grpSpPr>
        <p:sp>
          <p:nvSpPr>
            <p:cNvPr id="191" name="Google Shape;191;p12"/>
            <p:cNvSpPr/>
            <p:nvPr/>
          </p:nvSpPr>
          <p:spPr>
            <a:xfrm>
              <a:off x="-1725" y="0"/>
              <a:ext cx="485875" cy="492825"/>
            </a:xfrm>
            <a:custGeom>
              <a:rect b="b" l="l" r="r" t="t"/>
              <a:pathLst>
                <a:path extrusionOk="0" h="19713" w="19435">
                  <a:moveTo>
                    <a:pt x="69" y="0"/>
                  </a:moveTo>
                  <a:lnTo>
                    <a:pt x="19435" y="0"/>
                  </a:lnTo>
                  <a:lnTo>
                    <a:pt x="18880" y="19713"/>
                  </a:lnTo>
                  <a:lnTo>
                    <a:pt x="0" y="19019"/>
                  </a:lnTo>
                  <a:close/>
                </a:path>
              </a:pathLst>
            </a:custGeom>
            <a:solidFill>
              <a:srgbClr val="B282FD"/>
            </a:solidFill>
            <a:ln>
              <a:noFill/>
            </a:ln>
          </p:spPr>
        </p:sp>
        <p:sp>
          <p:nvSpPr>
            <p:cNvPr id="192" name="Google Shape;192;p12"/>
            <p:cNvSpPr/>
            <p:nvPr/>
          </p:nvSpPr>
          <p:spPr>
            <a:xfrm>
              <a:off x="0" y="0"/>
              <a:ext cx="466800" cy="466800"/>
            </a:xfrm>
            <a:prstGeom prst="rect">
              <a:avLst/>
            </a:prstGeom>
            <a:solidFill>
              <a:srgbClr val="CBCF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in-título-1.png" id="193" name="Google Shape;193;p12"/>
            <p:cNvPicPr preferRelativeResize="0"/>
            <p:nvPr/>
          </p:nvPicPr>
          <p:blipFill>
            <a:blip r:embed="rId3">
              <a:alphaModFix/>
            </a:blip>
            <a:stretch>
              <a:fillRect/>
            </a:stretch>
          </p:blipFill>
          <p:spPr>
            <a:xfrm>
              <a:off x="106658" y="36925"/>
              <a:ext cx="247350" cy="372600"/>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