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Red Hat Display Black"/>
      <p:bold r:id="rId39"/>
      <p:boldItalic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Raleway Thin"/>
      <p:regular r:id="rId45"/>
      <p:bold r:id="rId46"/>
      <p:italic r:id="rId47"/>
      <p:boldItalic r:id="rId48"/>
    </p:embeddedFont>
    <p:embeddedFont>
      <p:font typeface="Red Hat Display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6BA53D7-4165-4ED6-B659-F703D1E074EA}">
  <a:tblStyle styleId="{F6BA53D7-4165-4ED6-B659-F703D1E074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dHatDisplayBlack-boldItalic.fntdata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italic.fntdata"/><Relationship Id="rId46" Type="http://schemas.openxmlformats.org/officeDocument/2006/relationships/font" Target="fonts/RalewayThin-bold.fntdata"/><Relationship Id="rId45" Type="http://schemas.openxmlformats.org/officeDocument/2006/relationships/font" Target="fonts/RalewayThin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Thin-boldItalic.fntdata"/><Relationship Id="rId47" Type="http://schemas.openxmlformats.org/officeDocument/2006/relationships/font" Target="fonts/RalewayThin-italic.fntdata"/><Relationship Id="rId49" Type="http://schemas.openxmlformats.org/officeDocument/2006/relationships/font" Target="fonts/RedHat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Raleway-regular.fntdata"/><Relationship Id="rId34" Type="http://schemas.openxmlformats.org/officeDocument/2006/relationships/slide" Target="slides/slide29.xml"/><Relationship Id="rId37" Type="http://schemas.openxmlformats.org/officeDocument/2006/relationships/font" Target="fonts/Raleway-italic.fntdata"/><Relationship Id="rId36" Type="http://schemas.openxmlformats.org/officeDocument/2006/relationships/font" Target="fonts/Raleway-bold.fntdata"/><Relationship Id="rId39" Type="http://schemas.openxmlformats.org/officeDocument/2006/relationships/font" Target="fonts/RedHatDisplayBlack-bold.fntdata"/><Relationship Id="rId38" Type="http://schemas.openxmlformats.org/officeDocument/2006/relationships/font" Target="fonts/Raleway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edHatDisplay-italic.fntdata"/><Relationship Id="rId50" Type="http://schemas.openxmlformats.org/officeDocument/2006/relationships/font" Target="fonts/RedHatDisplay-bold.fntdata"/><Relationship Id="rId52" Type="http://schemas.openxmlformats.org/officeDocument/2006/relationships/font" Target="fonts/RedHatDisplay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1059c2e68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1059c2e6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1059c2e68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1059c2e6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851c0fbb30_1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851c0fbb30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530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 rot="10800000">
            <a:off x="0" y="-50"/>
            <a:ext cx="6081900" cy="2766600"/>
          </a:xfrm>
          <a:prstGeom prst="round1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56600" y="459275"/>
            <a:ext cx="5150400" cy="18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flipH="1">
            <a:off x="7944600" y="3944200"/>
            <a:ext cx="1199400" cy="11994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Veiled">
  <p:cSld name="BLANK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3"/>
          <p:cNvGrpSpPr/>
          <p:nvPr/>
        </p:nvGrpSpPr>
        <p:grpSpPr>
          <a:xfrm>
            <a:off x="0" y="-25"/>
            <a:ext cx="9144000" cy="5143500"/>
            <a:chOff x="0" y="-225"/>
            <a:chExt cx="9144000" cy="5143500"/>
          </a:xfrm>
        </p:grpSpPr>
        <p:sp>
          <p:nvSpPr>
            <p:cNvPr id="91" name="Google Shape;91;p13"/>
            <p:cNvSpPr/>
            <p:nvPr/>
          </p:nvSpPr>
          <p:spPr>
            <a:xfrm>
              <a:off x="0" y="-225"/>
              <a:ext cx="9144000" cy="5143500"/>
            </a:xfrm>
            <a:prstGeom prst="frame">
              <a:avLst>
                <a:gd fmla="val 8758" name="adj1"/>
              </a:avLst>
            </a:prstGeom>
            <a:solidFill>
              <a:srgbClr val="142236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 flipH="1" rot="10800000">
              <a:off x="0" y="-175"/>
              <a:ext cx="4572000" cy="906300"/>
            </a:xfrm>
            <a:prstGeom prst="round1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93" name="Google Shape;93;p13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6100" y="3429000"/>
            <a:ext cx="9150000" cy="17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1561925" y="3020412"/>
            <a:ext cx="7003800" cy="5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61925" y="3533375"/>
            <a:ext cx="7003800" cy="2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0" y="1998300"/>
            <a:ext cx="1430700" cy="14307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"/>
          <p:cNvGrpSpPr/>
          <p:nvPr/>
        </p:nvGrpSpPr>
        <p:grpSpPr>
          <a:xfrm>
            <a:off x="0" y="-100"/>
            <a:ext cx="9144000" cy="5143600"/>
            <a:chOff x="0" y="-100"/>
            <a:chExt cx="9144000" cy="5143600"/>
          </a:xfrm>
        </p:grpSpPr>
        <p:sp>
          <p:nvSpPr>
            <p:cNvPr id="22" name="Google Shape;22;p4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 flipH="1" rot="10800000">
              <a:off x="0" y="-100"/>
              <a:ext cx="6087900" cy="4419900"/>
            </a:xfrm>
            <a:prstGeom prst="round1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Google Shape;24;p4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10450" y="554575"/>
            <a:ext cx="46869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╸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-4191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-4191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-4191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-4191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-4191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-4191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-4191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-4191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Char char="╶"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318111" y="380177"/>
            <a:ext cx="516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7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5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30" name="Google Shape;30;p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" name="Google Shape;31;p5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32" name="Google Shape;32;p5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5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 rot="10800000">
            <a:off x="4766875" y="300"/>
            <a:ext cx="4377000" cy="4377000"/>
          </a:xfrm>
          <a:prstGeom prst="round1Rect">
            <a:avLst>
              <a:gd fmla="val 50000" name="adj"/>
            </a:avLst>
          </a:prstGeom>
          <a:solidFill>
            <a:srgbClr val="142236">
              <a:alpha val="78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>
                <a:solidFill>
                  <a:schemeClr val="dk2"/>
                </a:solidFill>
              </a:defRPr>
            </a:lvl1pPr>
            <a:lvl2pPr indent="-3556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╶"/>
              <a:defRPr sz="2000">
                <a:solidFill>
                  <a:schemeClr val="dk2"/>
                </a:solidFill>
              </a:defRPr>
            </a:lvl2pPr>
            <a:lvl3pPr indent="-3556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3pPr>
            <a:lvl4pPr indent="-3556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4pPr>
            <a:lvl5pPr indent="-3556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5pPr>
            <a:lvl6pPr indent="-3556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6pPr>
            <a:lvl7pPr indent="-3556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7pPr>
            <a:lvl8pPr indent="-3556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8pPr>
            <a:lvl9pPr indent="-3556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46" name="Google Shape;46;p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" name="Google Shape;47;p7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48" name="Google Shape;48;p7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7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7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913175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4811921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57" name="Google Shape;57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" name="Google Shape;58;p8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59" name="Google Shape;59;p8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8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8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913175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3427841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5942507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69" name="Google Shape;69;p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" name="Google Shape;70;p9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71" name="Google Shape;71;p9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9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9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4" name="Google Shape;74;p9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0"/>
          <p:cNvGrpSpPr/>
          <p:nvPr/>
        </p:nvGrpSpPr>
        <p:grpSpPr>
          <a:xfrm>
            <a:off x="0" y="4632875"/>
            <a:ext cx="9144000" cy="510650"/>
            <a:chOff x="0" y="4632675"/>
            <a:chExt cx="9144000" cy="510650"/>
          </a:xfrm>
        </p:grpSpPr>
        <p:sp>
          <p:nvSpPr>
            <p:cNvPr id="78" name="Google Shape;78;p10"/>
            <p:cNvSpPr/>
            <p:nvPr/>
          </p:nvSpPr>
          <p:spPr>
            <a:xfrm>
              <a:off x="0" y="4632675"/>
              <a:ext cx="6087900" cy="510600"/>
            </a:xfrm>
            <a:prstGeom prst="round1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0"/>
            <p:cNvSpPr/>
            <p:nvPr/>
          </p:nvSpPr>
          <p:spPr>
            <a:xfrm flipH="1">
              <a:off x="8760600" y="4759925"/>
              <a:ext cx="383400" cy="383400"/>
            </a:xfrm>
            <a:prstGeom prst="round1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457200" y="4632750"/>
            <a:ext cx="5229000" cy="51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aleway"/>
              <a:buChar char="╸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ed-hat" TargetMode="External"/><Relationship Id="rId4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ctrTitle"/>
          </p:nvPr>
        </p:nvSpPr>
        <p:spPr>
          <a:xfrm>
            <a:off x="456600" y="459275"/>
            <a:ext cx="5150400" cy="18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chemeClr val="accent1"/>
                </a:solidFill>
              </a:rPr>
              <a:t>Presentation</a:t>
            </a:r>
            <a:r>
              <a:rPr lang="en"/>
              <a:t> Title</a:t>
            </a:r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8292959" y="4339371"/>
            <a:ext cx="660182" cy="586527"/>
            <a:chOff x="5292575" y="3681900"/>
            <a:chExt cx="420150" cy="373275"/>
          </a:xfrm>
        </p:grpSpPr>
        <p:sp>
          <p:nvSpPr>
            <p:cNvPr id="101" name="Google Shape;101;p14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chemeClr val="accent1"/>
                </a:solidFill>
              </a:rPr>
              <a:t>picture</a:t>
            </a:r>
            <a:r>
              <a:rPr lang="en"/>
              <a:t> is worth a thousand words</a:t>
            </a:r>
            <a:endParaRPr/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 rotWithShape="1">
          <a:blip r:embed="rId3">
            <a:alphaModFix/>
          </a:blip>
          <a:srcRect b="6174" l="7185" r="4107" t="5118"/>
          <a:stretch/>
        </p:blipFill>
        <p:spPr>
          <a:xfrm rot="10800000">
            <a:off x="4762200" y="-200"/>
            <a:ext cx="4381800" cy="4381800"/>
          </a:xfrm>
          <a:prstGeom prst="round1Rect">
            <a:avLst>
              <a:gd fmla="val 50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idx="4294967295" type="title"/>
          </p:nvPr>
        </p:nvSpPr>
        <p:spPr>
          <a:xfrm>
            <a:off x="455675" y="0"/>
            <a:ext cx="4118100" cy="90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/>
              <a:t>Want </a:t>
            </a:r>
            <a:r>
              <a:rPr b="0" lang="en" sz="1800">
                <a:solidFill>
                  <a:schemeClr val="accent1"/>
                </a:solidFill>
              </a:rPr>
              <a:t>big impact</a:t>
            </a:r>
            <a:r>
              <a:rPr b="0" lang="en" sz="1800"/>
              <a:t>?</a:t>
            </a:r>
            <a:r>
              <a:rPr lang="en" sz="1800"/>
              <a:t> </a:t>
            </a:r>
            <a:r>
              <a:rPr lang="en" sz="1800"/>
              <a:t>Use big image.</a:t>
            </a:r>
            <a:endParaRPr sz="1800"/>
          </a:p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</a:t>
            </a:r>
            <a:r>
              <a:rPr lang="en">
                <a:solidFill>
                  <a:schemeClr val="accent1"/>
                </a:solidFill>
              </a:rPr>
              <a:t>diagrams</a:t>
            </a:r>
            <a:r>
              <a:rPr lang="en"/>
              <a:t> to explain your ideas</a:t>
            </a:r>
            <a:endParaRPr/>
          </a:p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3802943" y="1831850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5573240" y="27315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2032647" y="27315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1187400" y="3631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2877893" y="3631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4728000" y="3631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6418493" y="3631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8" name="Google Shape;208;p25"/>
          <p:cNvCxnSpPr>
            <a:stCxn id="201" idx="2"/>
            <a:endCxn id="202" idx="0"/>
          </p:cNvCxnSpPr>
          <p:nvPr/>
        </p:nvCxnSpPr>
        <p:spPr>
          <a:xfrm flipH="1" rot="-5400000">
            <a:off x="5228543" y="16178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25"/>
          <p:cNvCxnSpPr>
            <a:stCxn id="203" idx="0"/>
            <a:endCxn id="201" idx="2"/>
          </p:cNvCxnSpPr>
          <p:nvPr/>
        </p:nvCxnSpPr>
        <p:spPr>
          <a:xfrm rot="-5400000">
            <a:off x="3458247" y="16178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25"/>
          <p:cNvCxnSpPr>
            <a:stCxn id="203" idx="2"/>
            <a:endCxn id="205" idx="0"/>
          </p:cNvCxnSpPr>
          <p:nvPr/>
        </p:nvCxnSpPr>
        <p:spPr>
          <a:xfrm flipH="1" rot="-5400000">
            <a:off x="2995647" y="29801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25"/>
          <p:cNvCxnSpPr>
            <a:stCxn id="204" idx="0"/>
            <a:endCxn id="203" idx="2"/>
          </p:cNvCxnSpPr>
          <p:nvPr/>
        </p:nvCxnSpPr>
        <p:spPr>
          <a:xfrm rot="-5400000">
            <a:off x="2150400" y="29801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25"/>
          <p:cNvCxnSpPr>
            <a:stCxn id="202" idx="2"/>
            <a:endCxn id="207" idx="0"/>
          </p:cNvCxnSpPr>
          <p:nvPr/>
        </p:nvCxnSpPr>
        <p:spPr>
          <a:xfrm flipH="1" rot="-5400000">
            <a:off x="6536390" y="29799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25"/>
          <p:cNvCxnSpPr>
            <a:stCxn id="206" idx="0"/>
            <a:endCxn id="202" idx="2"/>
          </p:cNvCxnSpPr>
          <p:nvPr/>
        </p:nvCxnSpPr>
        <p:spPr>
          <a:xfrm rot="-5400000">
            <a:off x="5691000" y="29801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idx="4294967295"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solidFill>
                  <a:schemeClr val="accent1"/>
                </a:solidFill>
              </a:rPr>
              <a:t>compare</a:t>
            </a:r>
            <a:r>
              <a:rPr lang="en"/>
              <a:t> data</a:t>
            </a:r>
            <a:endParaRPr/>
          </a:p>
        </p:txBody>
      </p:sp>
      <p:graphicFrame>
        <p:nvGraphicFramePr>
          <p:cNvPr id="219" name="Google Shape;219;p26"/>
          <p:cNvGraphicFramePr/>
          <p:nvPr/>
        </p:nvGraphicFramePr>
        <p:xfrm>
          <a:off x="457150" y="1418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{F6BA53D7-4165-4ED6-B659-F703D1E074EA}</a:tableStyleId>
              </a:tblPr>
              <a:tblGrid>
                <a:gridCol w="2058900"/>
                <a:gridCol w="2058900"/>
                <a:gridCol w="2058900"/>
                <a:gridCol w="2058900"/>
              </a:tblGrid>
              <a:tr h="81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619575" y="7139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"/>
          <p:cNvSpPr txBox="1"/>
          <p:nvPr>
            <p:ph idx="4294967295" type="title"/>
          </p:nvPr>
        </p:nvSpPr>
        <p:spPr>
          <a:xfrm>
            <a:off x="457200" y="0"/>
            <a:ext cx="3171300" cy="87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2154475" y="1617775"/>
            <a:ext cx="644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228;p27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27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230" name="Google Shape;230;p27"/>
          <p:cNvSpPr/>
          <p:nvPr/>
        </p:nvSpPr>
        <p:spPr>
          <a:xfrm rot="8100000">
            <a:off x="1274247" y="1918099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"/>
          <p:cNvSpPr/>
          <p:nvPr/>
        </p:nvSpPr>
        <p:spPr>
          <a:xfrm rot="8100000">
            <a:off x="2970272" y="3522974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7"/>
          <p:cNvSpPr/>
          <p:nvPr/>
        </p:nvSpPr>
        <p:spPr>
          <a:xfrm rot="8100000">
            <a:off x="3999847" y="1715974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7"/>
          <p:cNvSpPr/>
          <p:nvPr/>
        </p:nvSpPr>
        <p:spPr>
          <a:xfrm rot="8100000">
            <a:off x="4738947" y="3833474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7"/>
          <p:cNvSpPr/>
          <p:nvPr/>
        </p:nvSpPr>
        <p:spPr>
          <a:xfrm rot="8100000">
            <a:off x="6850772" y="2208724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"/>
          <p:cNvSpPr/>
          <p:nvPr/>
        </p:nvSpPr>
        <p:spPr>
          <a:xfrm rot="8100000">
            <a:off x="7527222" y="3876249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41" name="Google Shape;241;p2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42" name="Google Shape;242;p2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89,526,124$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48" name="Google Shape;248;p29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49" name="Google Shape;249;p29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100%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50" name="Google Shape;250;p29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51" name="Google Shape;251;p29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185,244 users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52" name="Google Shape;252;p29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53" name="Google Shape;253;p2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accent1"/>
                </a:solidFill>
              </a:rPr>
              <a:t>process</a:t>
            </a:r>
            <a:r>
              <a:rPr lang="en"/>
              <a:t> is easy</a:t>
            </a:r>
            <a:endParaRPr/>
          </a:p>
        </p:txBody>
      </p:sp>
      <p:sp>
        <p:nvSpPr>
          <p:cNvPr id="259" name="Google Shape;259;p3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0" name="Google Shape;260;p30"/>
          <p:cNvGrpSpPr/>
          <p:nvPr/>
        </p:nvGrpSpPr>
        <p:grpSpPr>
          <a:xfrm>
            <a:off x="1293736" y="1639050"/>
            <a:ext cx="2726286" cy="2547000"/>
            <a:chOff x="1293736" y="1258050"/>
            <a:chExt cx="2726286" cy="2547000"/>
          </a:xfrm>
        </p:grpSpPr>
        <p:sp>
          <p:nvSpPr>
            <p:cNvPr id="261" name="Google Shape;261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99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1</a:t>
              </a:r>
              <a:endParaRPr b="1" sz="1200">
                <a:solidFill>
                  <a:srgbClr val="990000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3" name="Google Shape;263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4" name="Google Shape;264;p30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65" name="Google Shape;265;p30"/>
          <p:cNvGrpSpPr/>
          <p:nvPr/>
        </p:nvGrpSpPr>
        <p:grpSpPr>
          <a:xfrm>
            <a:off x="3203958" y="1639050"/>
            <a:ext cx="2726286" cy="2547000"/>
            <a:chOff x="3203958" y="1258050"/>
            <a:chExt cx="2726286" cy="2547000"/>
          </a:xfrm>
        </p:grpSpPr>
        <p:sp>
          <p:nvSpPr>
            <p:cNvPr id="266" name="Google Shape;266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2</a:t>
              </a:r>
              <a:endParaRPr b="1" sz="1200">
                <a:solidFill>
                  <a:schemeClr val="accent2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8" name="Google Shape;268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9" name="Google Shape;269;p30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5123977" y="1639050"/>
            <a:ext cx="2726286" cy="2547000"/>
            <a:chOff x="5123977" y="1258050"/>
            <a:chExt cx="2726286" cy="2547000"/>
          </a:xfrm>
        </p:grpSpPr>
        <p:sp>
          <p:nvSpPr>
            <p:cNvPr id="271" name="Google Shape;271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3</a:t>
              </a:r>
              <a:endParaRPr b="1" sz="1200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73" name="Google Shape;273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74" name="Google Shape;274;p3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</a:t>
            </a:r>
            <a:r>
              <a:rPr lang="en">
                <a:solidFill>
                  <a:schemeClr val="accent1"/>
                </a:solidFill>
              </a:rPr>
              <a:t>concepts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80" name="Google Shape;280;p31"/>
          <p:cNvSpPr txBox="1"/>
          <p:nvPr>
            <p:ph idx="1" type="body"/>
          </p:nvPr>
        </p:nvSpPr>
        <p:spPr>
          <a:xfrm>
            <a:off x="913175" y="17461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81" name="Google Shape;281;p31"/>
          <p:cNvSpPr txBox="1"/>
          <p:nvPr>
            <p:ph idx="2" type="body"/>
          </p:nvPr>
        </p:nvSpPr>
        <p:spPr>
          <a:xfrm>
            <a:off x="3427838" y="17461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82" name="Google Shape;282;p31"/>
          <p:cNvSpPr txBox="1"/>
          <p:nvPr>
            <p:ph idx="3" type="body"/>
          </p:nvPr>
        </p:nvSpPr>
        <p:spPr>
          <a:xfrm>
            <a:off x="5942500" y="17461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83" name="Google Shape;283;p3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31"/>
          <p:cNvSpPr txBox="1"/>
          <p:nvPr>
            <p:ph idx="1" type="body"/>
          </p:nvPr>
        </p:nvSpPr>
        <p:spPr>
          <a:xfrm>
            <a:off x="913175" y="30415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85" name="Google Shape;285;p31"/>
          <p:cNvSpPr txBox="1"/>
          <p:nvPr>
            <p:ph idx="2" type="body"/>
          </p:nvPr>
        </p:nvSpPr>
        <p:spPr>
          <a:xfrm>
            <a:off x="3427838" y="30415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86" name="Google Shape;286;p31"/>
          <p:cNvSpPr txBox="1"/>
          <p:nvPr>
            <p:ph idx="3" type="body"/>
          </p:nvPr>
        </p:nvSpPr>
        <p:spPr>
          <a:xfrm>
            <a:off x="5942500" y="30415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>
            <p:ph idx="1" type="body"/>
          </p:nvPr>
        </p:nvSpPr>
        <p:spPr>
          <a:xfrm>
            <a:off x="457200" y="4632750"/>
            <a:ext cx="5229000" cy="51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92" name="Google Shape;292;p32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3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413" y="152400"/>
            <a:ext cx="4945166" cy="43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</a:t>
            </a:r>
            <a:r>
              <a:rPr lang="en">
                <a:solidFill>
                  <a:schemeClr val="accent1"/>
                </a:solidFill>
              </a:rPr>
              <a:t>use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3" name="Google Shape;113;p15"/>
          <p:cNvSpPr txBox="1"/>
          <p:nvPr>
            <p:ph idx="2" type="body"/>
          </p:nvPr>
        </p:nvSpPr>
        <p:spPr>
          <a:xfrm>
            <a:off x="4811921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913175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15" name="Google Shape;115;p15"/>
          <p:cNvSpPr txBox="1"/>
          <p:nvPr>
            <p:ph idx="2" type="body"/>
          </p:nvPr>
        </p:nvSpPr>
        <p:spPr>
          <a:xfrm>
            <a:off x="913175" y="3892975"/>
            <a:ext cx="7317600" cy="54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1"/>
                </a:solidFill>
                <a:hlinkClick r:id="rId4"/>
              </a:rPr>
              <a:t>slidescarnival.com/help-use-presentation-template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/>
          <p:nvPr>
            <p:ph idx="1" type="body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57171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0" name="Google Shape;300;p33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1" name="Google Shape;301;p33"/>
          <p:cNvGrpSpPr/>
          <p:nvPr/>
        </p:nvGrpSpPr>
        <p:grpSpPr>
          <a:xfrm>
            <a:off x="5658000" y="373572"/>
            <a:ext cx="2119546" cy="4396359"/>
            <a:chOff x="2547150" y="238125"/>
            <a:chExt cx="2525675" cy="5238750"/>
          </a:xfrm>
        </p:grpSpPr>
        <p:sp>
          <p:nvSpPr>
            <p:cNvPr id="302" name="Google Shape;302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33"/>
          <p:cNvSpPr txBox="1"/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Mobile</a:t>
            </a:r>
            <a:r>
              <a:rPr lang="en"/>
              <a:t> project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/>
          <p:nvPr/>
        </p:nvSpPr>
        <p:spPr>
          <a:xfrm>
            <a:off x="53812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2" name="Google Shape;312;p34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3" name="Google Shape;313;p34"/>
          <p:cNvGrpSpPr/>
          <p:nvPr/>
        </p:nvGrpSpPr>
        <p:grpSpPr>
          <a:xfrm>
            <a:off x="5316502" y="465959"/>
            <a:ext cx="2736410" cy="4222433"/>
            <a:chOff x="2112475" y="238125"/>
            <a:chExt cx="3395050" cy="5238750"/>
          </a:xfrm>
        </p:grpSpPr>
        <p:sp>
          <p:nvSpPr>
            <p:cNvPr id="314" name="Google Shape;314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8" name="Google Shape;318;p34"/>
          <p:cNvSpPr txBox="1"/>
          <p:nvPr>
            <p:ph idx="1" type="body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9" name="Google Shape;319;p34"/>
          <p:cNvSpPr txBox="1"/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Tablet</a:t>
            </a:r>
            <a:r>
              <a:rPr lang="en"/>
              <a:t> project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/>
          <p:nvPr/>
        </p:nvSpPr>
        <p:spPr>
          <a:xfrm>
            <a:off x="4450075" y="1305138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6" name="Google Shape;326;p35"/>
          <p:cNvGrpSpPr/>
          <p:nvPr/>
        </p:nvGrpSpPr>
        <p:grpSpPr>
          <a:xfrm>
            <a:off x="3945224" y="1164929"/>
            <a:ext cx="4542205" cy="2661224"/>
            <a:chOff x="1177450" y="241631"/>
            <a:chExt cx="6173152" cy="3616776"/>
          </a:xfrm>
        </p:grpSpPr>
        <p:sp>
          <p:nvSpPr>
            <p:cNvPr id="327" name="Google Shape;327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42236">
                <a:alpha val="530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35"/>
          <p:cNvSpPr txBox="1"/>
          <p:nvPr>
            <p:ph idx="1" type="body"/>
          </p:nvPr>
        </p:nvSpPr>
        <p:spPr>
          <a:xfrm>
            <a:off x="913175" y="1593750"/>
            <a:ext cx="2681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2" name="Google Shape;332;p35"/>
          <p:cNvSpPr txBox="1"/>
          <p:nvPr>
            <p:ph type="title"/>
          </p:nvPr>
        </p:nvSpPr>
        <p:spPr>
          <a:xfrm>
            <a:off x="913175" y="834175"/>
            <a:ext cx="2681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Desktop</a:t>
            </a:r>
            <a:r>
              <a:rPr lang="en"/>
              <a:t> project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type="title"/>
          </p:nvPr>
        </p:nvSpPr>
        <p:spPr>
          <a:xfrm>
            <a:off x="913175" y="1103100"/>
            <a:ext cx="4190400" cy="1199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Thanks</a:t>
            </a:r>
            <a:r>
              <a:rPr lang="en" sz="7200">
                <a:solidFill>
                  <a:schemeClr val="accent1"/>
                </a:solidFill>
              </a:rPr>
              <a:t>!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338" name="Google Shape;338;p36"/>
          <p:cNvSpPr txBox="1"/>
          <p:nvPr>
            <p:ph idx="1" type="body"/>
          </p:nvPr>
        </p:nvSpPr>
        <p:spPr>
          <a:xfrm>
            <a:off x="913175" y="2282400"/>
            <a:ext cx="3467100" cy="17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╸"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╸"/>
            </a:pPr>
            <a:r>
              <a:rPr lang="en">
                <a:solidFill>
                  <a:schemeClr val="lt1"/>
                </a:solidFill>
              </a:rPr>
              <a:t>user@mail.me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9" name="Google Shape;339;p3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0" name="Google Shape;340;p36"/>
          <p:cNvPicPr preferRelativeResize="0"/>
          <p:nvPr/>
        </p:nvPicPr>
        <p:blipFill rotWithShape="1">
          <a:blip r:embed="rId3">
            <a:alphaModFix/>
          </a:blip>
          <a:srcRect b="16666" l="0" r="0" t="16666"/>
          <a:stretch/>
        </p:blipFill>
        <p:spPr>
          <a:xfrm rot="10800000">
            <a:off x="4762200" y="-200"/>
            <a:ext cx="4381800" cy="4381800"/>
          </a:xfrm>
          <a:prstGeom prst="round1Rect">
            <a:avLst>
              <a:gd fmla="val 50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6" name="Google Shape;346;p37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Special thanks to all the people who made and released these awesome resources for free: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╸"/>
            </a:pPr>
            <a:r>
              <a:rPr lang="en" sz="2000"/>
              <a:t>Presentation template by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SlidesCarnival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╸"/>
            </a:pPr>
            <a:r>
              <a:rPr lang="en" sz="2000"/>
              <a:t>Photographs by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Unsplash</a:t>
            </a:r>
            <a:endParaRPr sz="2000"/>
          </a:p>
        </p:txBody>
      </p:sp>
      <p:sp>
        <p:nvSpPr>
          <p:cNvPr id="347" name="Google Shape;347;p37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3" name="Google Shape;353;p38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╸"/>
            </a:pPr>
            <a:r>
              <a:rPr lang="en" sz="1400"/>
              <a:t>Titles: Red Hat Display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╸"/>
            </a:pPr>
            <a:r>
              <a:rPr lang="en" sz="1400"/>
              <a:t>Body copy: 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https://www.fontsquirrel.com/fonts/red-hat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54" name="Google Shape;354;p38"/>
          <p:cNvSpPr txBox="1"/>
          <p:nvPr/>
        </p:nvSpPr>
        <p:spPr>
          <a:xfrm>
            <a:off x="913175" y="4017800"/>
            <a:ext cx="7330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39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361" name="Google Shape;361;p3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39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376" name="Google Shape;376;p3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39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382" name="Google Shape;382;p3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Google Shape;387;p39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39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390" name="Google Shape;390;p3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39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5" name="Google Shape;395;p39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396" name="Google Shape;396;p3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" name="Google Shape;403;p39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404" name="Google Shape;404;p3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8" name="Google Shape;408;p39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9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9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9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2" name="Google Shape;412;p39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413" name="Google Shape;413;p3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39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416" name="Google Shape;416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39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419" name="Google Shape;419;p3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39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423" name="Google Shape;423;p3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" name="Google Shape;430;p39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431" name="Google Shape;431;p3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39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438" name="Google Shape;438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39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3" name="Google Shape;443;p39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444" name="Google Shape;444;p3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39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447" name="Google Shape;447;p3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39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453" name="Google Shape;453;p3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39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456" name="Google Shape;456;p3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" name="Google Shape;463;p39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464" name="Google Shape;464;p3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39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470" name="Google Shape;470;p3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39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479" name="Google Shape;479;p3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39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84" name="Google Shape;484;p3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39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489" name="Google Shape;489;p3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39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494" name="Google Shape;494;p3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39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497" name="Google Shape;497;p3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9" name="Google Shape;499;p39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500" name="Google Shape;500;p3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39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3" name="Google Shape;503;p39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504" name="Google Shape;504;p3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39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507" name="Google Shape;507;p3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5" name="Google Shape;515;p39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9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Google Shape;517;p39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518" name="Google Shape;518;p3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39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1" name="Google Shape;521;p39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522" name="Google Shape;522;p3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39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525" name="Google Shape;525;p3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39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530" name="Google Shape;530;p3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3" name="Google Shape;533;p39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4" name="Google Shape;534;p39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535" name="Google Shape;535;p3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39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542" name="Google Shape;542;p3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39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552" name="Google Shape;552;p3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39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556" name="Google Shape;556;p3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39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560" name="Google Shape;560;p3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39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566" name="Google Shape;566;p3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39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569" name="Google Shape;569;p3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39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577" name="Google Shape;577;p3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39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84" name="Google Shape;584;p3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39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587" name="Google Shape;587;p3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1" name="Google Shape;591;p39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9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9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9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5" name="Google Shape;595;p39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596" name="Google Shape;596;p3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39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605" name="Google Shape;605;p3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39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608" name="Google Shape;608;p3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39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615" name="Google Shape;615;p3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39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623" name="Google Shape;623;p3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39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627" name="Google Shape;627;p3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" name="Google Shape;633;p39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634" name="Google Shape;634;p3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39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638" name="Google Shape;638;p3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39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642" name="Google Shape;642;p3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39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648" name="Google Shape;648;p3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p39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676" name="Google Shape;676;p3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39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700" name="Google Shape;700;p3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39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715" name="Google Shape;715;p3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39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719" name="Google Shape;719;p3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39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726" name="Google Shape;726;p3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39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735" name="Google Shape;735;p3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39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739" name="Google Shape;739;p3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39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745" name="Google Shape;745;p3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39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753" name="Google Shape;753;p3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39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760" name="Google Shape;760;p3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39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770" name="Google Shape;770;p3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39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782" name="Google Shape;782;p3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39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88" name="Google Shape;788;p3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39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796" name="Google Shape;796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39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799" name="Google Shape;799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39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802" name="Google Shape;802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39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39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39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3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8" name="Google Shape;808;p39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SlidesCarnival icons are editable shapes. </a:t>
            </a:r>
            <a:br>
              <a:rPr lang="en" sz="900">
                <a:solidFill>
                  <a:schemeClr val="dk1"/>
                </a:solidFill>
              </a:rPr>
            </a:br>
            <a:br>
              <a:rPr lang="en" sz="900">
                <a:solidFill>
                  <a:schemeClr val="dk1"/>
                </a:solidFill>
              </a:rPr>
            </a:br>
            <a:r>
              <a:rPr lang="en" sz="900">
                <a:solidFill>
                  <a:schemeClr val="dk1"/>
                </a:solidFill>
              </a:rPr>
              <a:t>This means that you can: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╸"/>
            </a:pPr>
            <a:r>
              <a:rPr lang="en" sz="900">
                <a:solidFill>
                  <a:schemeClr val="dk1"/>
                </a:solidFill>
              </a:rPr>
              <a:t>Resize them without losing quality.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╸"/>
            </a:pPr>
            <a:r>
              <a:rPr lang="en" sz="900">
                <a:solidFill>
                  <a:schemeClr val="dk1"/>
                </a:solidFill>
              </a:rPr>
              <a:t>Change fill color and opacity.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╸"/>
            </a:pPr>
            <a:r>
              <a:rPr lang="en" sz="900">
                <a:solidFill>
                  <a:schemeClr val="dk1"/>
                </a:solidFill>
              </a:rPr>
              <a:t>Change line color, width and style.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Isn’t that nice? :)</a:t>
            </a:r>
            <a:br>
              <a:rPr lang="en" sz="900">
                <a:solidFill>
                  <a:schemeClr val="dk1"/>
                </a:solidFill>
              </a:rPr>
            </a:br>
            <a:br>
              <a:rPr lang="en" sz="900">
                <a:solidFill>
                  <a:schemeClr val="dk1"/>
                </a:solidFill>
              </a:rPr>
            </a:br>
            <a:r>
              <a:rPr lang="en" sz="900">
                <a:solidFill>
                  <a:schemeClr val="dk1"/>
                </a:solidFill>
              </a:rPr>
              <a:t>Examples:</a:t>
            </a:r>
            <a:br>
              <a:rPr lang="en" sz="900">
                <a:solidFill>
                  <a:schemeClr val="dk1"/>
                </a:solidFill>
              </a:rPr>
            </a:br>
            <a:endParaRPr sz="900">
              <a:solidFill>
                <a:schemeClr val="dk1"/>
              </a:solidFill>
            </a:endParaRPr>
          </a:p>
        </p:txBody>
      </p:sp>
      <p:sp>
        <p:nvSpPr>
          <p:cNvPr id="809" name="Google Shape;809;p39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15" name="Google Shape;815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22" name="Google Shape;822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27" name="Google Shape;827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31" name="Google Shape;831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37" name="Google Shape;837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0" name="Google Shape;840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41" name="Google Shape;841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46" name="Google Shape;846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52" name="Google Shape;852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59" name="Google Shape;859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1" name="Google Shape;861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62" name="Google Shape;862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5" name="Google Shape;865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66" name="Google Shape;866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73" name="Google Shape;873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8" name="Google Shape;878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79" name="Google Shape;879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2" name="Google Shape;882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83" name="Google Shape;883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84" name="Google Shape;884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4" name="Google Shape;894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01" name="Google Shape;901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06" name="Google Shape;906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12" name="Google Shape;912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19" name="Google Shape;919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24" name="Google Shape;924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8" name="Google Shape;928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29" name="Google Shape;929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4" name="Google Shape;934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35" name="Google Shape;935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5" name="Google Shape;945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46" name="Google Shape;946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9" name="Google Shape;949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50" name="Google Shape;950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0" name="Google Shape;960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61" name="Google Shape;961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66" name="Google Shape;966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6" name="Google Shape;976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77" name="Google Shape;977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85" name="Google Shape;985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90" name="Google Shape;990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4" name="Google Shape;994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95" name="Google Shape;995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01" name="Google Shape;1001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08" name="Google Shape;1008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12" name="Google Shape;1012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018" name="Google Shape;1018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25" name="Google Shape;1025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29" name="Google Shape;1029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34" name="Google Shape;1034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41" name="Google Shape;1041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49" name="Google Shape;1049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54" name="Google Shape;1054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58" name="Google Shape;1058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62" name="Google Shape;1062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67" name="Google Shape;1067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1" name="Google Shape;1071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72" name="Google Shape;1072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78" name="Google Shape;1078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85" name="Google Shape;1085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93" name="Google Shape;1093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06" name="Google Shape;1106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11" name="Google Shape;1111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15" name="Google Shape;1115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22" name="Google Shape;1122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31" name="Google Shape;1131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44" name="Google Shape;1144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57" name="Google Shape;1157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70" name="Google Shape;1170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77" name="Google Shape;1177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93" name="Google Shape;1193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99" name="Google Shape;1199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00" name="Google Shape;1200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3" name="Google Shape;1203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04" name="Google Shape;1204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7" name="Google Shape;1207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08" name="Google Shape;1208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1" name="Google Shape;1211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12" name="Google Shape;1212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5" name="Google Shape;1215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16" name="Google Shape;1216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25" name="Google Shape;1225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50" name="Google Shape;1250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51" name="Google Shape;1251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3" name="Google Shape;1253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54" name="Google Shape;1254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6" name="Google Shape;1256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57" name="Google Shape;1257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59" name="Google Shape;1259;p4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260" name="Google Shape;1260;p4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4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chemeClr val="lt2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chemeClr val="dk1"/>
              </a:solidFill>
              <a:highlight>
                <a:schemeClr val="lt2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6" name="Google Shape;1266;p41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267" name="Google Shape;1267;p4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8" name="Google Shape;1268;p41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You can also use any emoji as an icon!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And of course it resizes without losing quality.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How? Follow Google instructions </a:t>
            </a:r>
            <a:r>
              <a:rPr lang="en" sz="1400" u="sng">
                <a:solidFill>
                  <a:schemeClr val="dk1"/>
                </a:solidFill>
                <a:hlinkClick r:id="rId3"/>
              </a:rPr>
              <a:t>https://twitter.com/googledocs/status/730087240156643328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3" name="Google Shape;1273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4" name="Google Shape;1274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75" name="Google Shape;1275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76" name="Google Shape;1276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77" name="Google Shape;1277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78" name="Google Shape;1278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79" name="Google Shape;1279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80" name="Google Shape;1280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1" name="Google Shape;1281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82" name="Google Shape;1282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83" name="Google Shape;1283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4" name="Google Shape;1284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85" name="Google Shape;1285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86" name="Google Shape;1286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7" name="Google Shape;1287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913175" y="1103099"/>
            <a:ext cx="3467100" cy="1199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Hello!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913175" y="2282400"/>
            <a:ext cx="3467100" cy="17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 am Jayden Smith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 </a:t>
            </a:r>
            <a:r>
              <a:rPr lang="en" sz="2000">
                <a:solidFill>
                  <a:schemeClr val="accent1"/>
                </a:solidFill>
              </a:rPr>
              <a:t>@username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26360" l="0" r="0" t="6973"/>
          <a:stretch/>
        </p:blipFill>
        <p:spPr>
          <a:xfrm rot="10800000">
            <a:off x="4762200" y="-200"/>
            <a:ext cx="4381800" cy="4381800"/>
          </a:xfrm>
          <a:prstGeom prst="round1Rect">
            <a:avLst>
              <a:gd fmla="val 50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ctrTitle"/>
          </p:nvPr>
        </p:nvSpPr>
        <p:spPr>
          <a:xfrm>
            <a:off x="1561925" y="3020412"/>
            <a:ext cx="7003800" cy="5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0" name="Google Shape;130;p17"/>
          <p:cNvSpPr txBox="1"/>
          <p:nvPr>
            <p:ph idx="1" type="subTitle"/>
          </p:nvPr>
        </p:nvSpPr>
        <p:spPr>
          <a:xfrm>
            <a:off x="1561925" y="3533375"/>
            <a:ext cx="7003800" cy="2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0" y="2192975"/>
            <a:ext cx="14298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1</a:t>
            </a:r>
            <a:endParaRPr sz="7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4294967295" type="ctrTitle"/>
          </p:nvPr>
        </p:nvSpPr>
        <p:spPr>
          <a:xfrm>
            <a:off x="4166875" y="865163"/>
            <a:ext cx="3697800" cy="176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</a:t>
            </a:r>
            <a:r>
              <a:rPr lang="en" sz="7200">
                <a:solidFill>
                  <a:schemeClr val="lt1"/>
                </a:solidFill>
              </a:rPr>
              <a:t> </a:t>
            </a:r>
            <a:r>
              <a:rPr lang="en" sz="7200">
                <a:solidFill>
                  <a:schemeClr val="lt1"/>
                </a:solidFill>
              </a:rPr>
              <a:t>c</a:t>
            </a:r>
            <a:r>
              <a:rPr lang="en" sz="7200">
                <a:solidFill>
                  <a:schemeClr val="lt1"/>
                </a:solidFill>
              </a:rPr>
              <a:t>oncept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37" name="Google Shape;137;p18"/>
          <p:cNvSpPr txBox="1"/>
          <p:nvPr>
            <p:ph idx="4294967295" type="subTitle"/>
          </p:nvPr>
        </p:nvSpPr>
        <p:spPr>
          <a:xfrm>
            <a:off x="4166875" y="2612087"/>
            <a:ext cx="3697800" cy="10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1634543" y="884384"/>
            <a:ext cx="1854745" cy="1854695"/>
            <a:chOff x="6643075" y="3664250"/>
            <a:chExt cx="407950" cy="407975"/>
          </a:xfrm>
        </p:grpSpPr>
        <p:sp>
          <p:nvSpPr>
            <p:cNvPr id="139" name="Google Shape;139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18"/>
          <p:cNvGrpSpPr/>
          <p:nvPr/>
        </p:nvGrpSpPr>
        <p:grpSpPr>
          <a:xfrm rot="-587398">
            <a:off x="1525367" y="2980185"/>
            <a:ext cx="762543" cy="762457"/>
            <a:chOff x="576250" y="4319400"/>
            <a:chExt cx="442075" cy="442050"/>
          </a:xfrm>
        </p:grpSpPr>
        <p:sp>
          <p:nvSpPr>
            <p:cNvPr id="142" name="Google Shape;142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18"/>
          <p:cNvSpPr/>
          <p:nvPr/>
        </p:nvSpPr>
        <p:spPr>
          <a:xfrm>
            <a:off x="1190695" y="1312585"/>
            <a:ext cx="289939" cy="27680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 rot="2697081">
            <a:off x="3101120" y="2729714"/>
            <a:ext cx="440095" cy="42021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3449277" y="2489853"/>
            <a:ext cx="176266" cy="16837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 rot="1280597">
            <a:off x="989841" y="2147546"/>
            <a:ext cx="176235" cy="16835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810450" y="554575"/>
            <a:ext cx="46869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b="1"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chemeClr val="accent1"/>
                </a:solidFill>
              </a:rPr>
              <a:t>s</a:t>
            </a:r>
            <a:r>
              <a:rPr lang="en">
                <a:solidFill>
                  <a:schemeClr val="accent1"/>
                </a:solidFill>
              </a:rPr>
              <a:t>lide</a:t>
            </a:r>
            <a:r>
              <a:rPr lang="en"/>
              <a:t>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913175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9" name="Google Shape;169;p21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>
                <a:solidFill>
                  <a:schemeClr val="accent1"/>
                </a:solidFill>
              </a:rPr>
              <a:t>s</a:t>
            </a:r>
            <a:r>
              <a:rPr lang="en">
                <a:solidFill>
                  <a:schemeClr val="accent1"/>
                </a:solidFill>
              </a:rPr>
              <a:t>plit</a:t>
            </a:r>
            <a:r>
              <a:rPr lang="en"/>
              <a:t>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70" name="Google Shape;170;p21"/>
          <p:cNvSpPr txBox="1"/>
          <p:nvPr>
            <p:ph idx="2" type="body"/>
          </p:nvPr>
        </p:nvSpPr>
        <p:spPr>
          <a:xfrm>
            <a:off x="4811921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lang="en">
                <a:solidFill>
                  <a:schemeClr val="accent1"/>
                </a:solidFill>
              </a:rPr>
              <a:t>two or three</a:t>
            </a:r>
            <a:r>
              <a:rPr lang="en"/>
              <a:t> columns</a:t>
            </a:r>
            <a:endParaRPr/>
          </a:p>
        </p:txBody>
      </p:sp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913175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8" name="Google Shape;178;p22"/>
          <p:cNvSpPr txBox="1"/>
          <p:nvPr>
            <p:ph idx="2" type="body"/>
          </p:nvPr>
        </p:nvSpPr>
        <p:spPr>
          <a:xfrm>
            <a:off x="3427841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9" name="Google Shape;179;p22"/>
          <p:cNvSpPr txBox="1"/>
          <p:nvPr>
            <p:ph idx="3" type="body"/>
          </p:nvPr>
        </p:nvSpPr>
        <p:spPr>
          <a:xfrm>
            <a:off x="5942507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2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utland template">
  <a:themeElements>
    <a:clrScheme name="Custom 347">
      <a:dk1>
        <a:srgbClr val="142236"/>
      </a:dk1>
      <a:lt1>
        <a:srgbClr val="FFFFFF"/>
      </a:lt1>
      <a:dk2>
        <a:srgbClr val="667180"/>
      </a:dk2>
      <a:lt2>
        <a:srgbClr val="E5E8EB"/>
      </a:lt2>
      <a:accent1>
        <a:srgbClr val="FF6035"/>
      </a:accent1>
      <a:accent2>
        <a:srgbClr val="BB1C0B"/>
      </a:accent2>
      <a:accent3>
        <a:srgbClr val="1DC8E6"/>
      </a:accent3>
      <a:accent4>
        <a:srgbClr val="0D7FA3"/>
      </a:accent4>
      <a:accent5>
        <a:srgbClr val="8FC55D"/>
      </a:accent5>
      <a:accent6>
        <a:srgbClr val="4E993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