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Open Sans SemiBold"/>
      <p:regular r:id="rId39"/>
      <p:bold r:id="rId40"/>
      <p:italic r:id="rId41"/>
      <p:boldItalic r:id="rId42"/>
    </p:embeddedFont>
    <p:embeddedFont>
      <p:font typeface="Lexend Deca"/>
      <p:regular r:id="rId43"/>
    </p:embeddedFont>
    <p:embeddedFont>
      <p:font typeface="Open Sans Light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29B8671-6429-42DB-B3ED-59664D0EA5BE}">
  <a:tblStyle styleId="{D29B8671-6429-42DB-B3ED-59664D0EA5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SemiBold-bold.fntdata"/><Relationship Id="rId42" Type="http://schemas.openxmlformats.org/officeDocument/2006/relationships/font" Target="fonts/OpenSansSemiBold-boldItalic.fntdata"/><Relationship Id="rId41" Type="http://schemas.openxmlformats.org/officeDocument/2006/relationships/font" Target="fonts/OpenSansSemiBold-italic.fntdata"/><Relationship Id="rId44" Type="http://schemas.openxmlformats.org/officeDocument/2006/relationships/font" Target="fonts/OpenSansLight-regular.fntdata"/><Relationship Id="rId43" Type="http://schemas.openxmlformats.org/officeDocument/2006/relationships/font" Target="fonts/LexendDeca-regular.fntdata"/><Relationship Id="rId46" Type="http://schemas.openxmlformats.org/officeDocument/2006/relationships/font" Target="fonts/OpenSansLight-italic.fntdata"/><Relationship Id="rId45" Type="http://schemas.openxmlformats.org/officeDocument/2006/relationships/font" Target="fonts/OpenSa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regular.fntdata"/><Relationship Id="rId47" Type="http://schemas.openxmlformats.org/officeDocument/2006/relationships/font" Target="fonts/OpenSansLight-boldItalic.fntdata"/><Relationship Id="rId4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ontserrat-regular.fntdata"/><Relationship Id="rId34" Type="http://schemas.openxmlformats.org/officeDocument/2006/relationships/slide" Target="slides/slide29.xml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OpenSansSemiBold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f133409de_0_5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f133409de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850c923fd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850c923fd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64250" y="351375"/>
            <a:ext cx="7215600" cy="2467800"/>
          </a:xfrm>
          <a:prstGeom prst="rect">
            <a:avLst/>
          </a:prstGeom>
          <a:effectLst>
            <a:outerShdw blurRad="85725" rotWithShape="0" algn="bl" dir="5400000" dist="28575">
              <a:schemeClr val="dk1">
                <a:alpha val="38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Only cloud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Transparent clouds">
  <p:cSld name="BLANK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Transparent city">
  <p:cSld name="BLANK_1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47887"/>
            <a:ext cx="7772400" cy="10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2671914"/>
            <a:ext cx="7772400" cy="3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chemeClr val="dk1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291100" y="0"/>
            <a:ext cx="6561900" cy="41139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⬩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◇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●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○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●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○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8175" y="-8175"/>
            <a:ext cx="9144000" cy="12084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449425" y="915700"/>
            <a:ext cx="8245200" cy="33120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890700" y="1200150"/>
            <a:ext cx="7362600" cy="2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◇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49425" y="444800"/>
            <a:ext cx="8245200" cy="42492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890700" y="888100"/>
            <a:ext cx="36771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90700" y="1581150"/>
            <a:ext cx="3677100" cy="265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◇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-8175" y="-8175"/>
            <a:ext cx="9144000" cy="12084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449425" y="915700"/>
            <a:ext cx="8245200" cy="33120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90700" y="1200150"/>
            <a:ext cx="3502200" cy="27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751000" y="1200150"/>
            <a:ext cx="3502200" cy="27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-8175" y="-8175"/>
            <a:ext cx="9144000" cy="12084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449425" y="915700"/>
            <a:ext cx="8245200" cy="33120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890700" y="1200150"/>
            <a:ext cx="2299500" cy="27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3390025" y="1200150"/>
            <a:ext cx="2299500" cy="27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5889349" y="1200150"/>
            <a:ext cx="2299500" cy="27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-8175" y="-8175"/>
            <a:ext cx="9144000" cy="12084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449425" y="915700"/>
            <a:ext cx="8245200" cy="33120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449425" y="420325"/>
            <a:ext cx="8245200" cy="43029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678250" y="4277300"/>
            <a:ext cx="7787400" cy="4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chemeClr val="dk1">
                <a:alpha val="1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0700" y="1200150"/>
            <a:ext cx="7362600" cy="2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⬩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◇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●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○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●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○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lexend.com/" TargetMode="External"/><Relationship Id="rId4" Type="http://schemas.openxmlformats.org/officeDocument/2006/relationships/hyperlink" Target="https://www.fontsquirrel.com/fonts/open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964250" y="351375"/>
            <a:ext cx="7215600" cy="246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90700" y="888100"/>
            <a:ext cx="36771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890700" y="1581150"/>
            <a:ext cx="3677100" cy="265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7243" l="0" r="0" t="7235"/>
          <a:stretch/>
        </p:blipFill>
        <p:spPr>
          <a:xfrm>
            <a:off x="4866050" y="604550"/>
            <a:ext cx="3677100" cy="3930900"/>
          </a:xfrm>
          <a:prstGeom prst="roundRect">
            <a:avLst>
              <a:gd fmla="val 716" name="adj"/>
            </a:avLst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idx="4294967295" type="title"/>
          </p:nvPr>
        </p:nvSpPr>
        <p:spPr>
          <a:xfrm>
            <a:off x="2194950" y="4079400"/>
            <a:ext cx="47541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 </a:t>
            </a:r>
            <a:r>
              <a:rPr lang="en"/>
              <a:t>Use big image.</a:t>
            </a:r>
            <a:endParaRPr/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3802943" y="12984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Lorem Ipsum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5573240" y="2198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Lorem Ipsum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2032647" y="2198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Lorem Ipsum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1187400" y="3097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Lorem Ipsum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2877893" y="3097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Lorem Ipsum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4728000" y="3097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Lorem Ipsum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6418493" y="3097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Lorem Ipsum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73" name="Google Shape;173;p26"/>
          <p:cNvCxnSpPr>
            <a:stCxn id="166" idx="2"/>
            <a:endCxn id="167" idx="0"/>
          </p:cNvCxnSpPr>
          <p:nvPr/>
        </p:nvCxnSpPr>
        <p:spPr>
          <a:xfrm flipH="1" rot="-5400000">
            <a:off x="5228543" y="10844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26"/>
          <p:cNvCxnSpPr>
            <a:stCxn id="168" idx="0"/>
            <a:endCxn id="166" idx="2"/>
          </p:cNvCxnSpPr>
          <p:nvPr/>
        </p:nvCxnSpPr>
        <p:spPr>
          <a:xfrm rot="-5400000">
            <a:off x="3458247" y="10844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26"/>
          <p:cNvCxnSpPr>
            <a:stCxn id="168" idx="2"/>
            <a:endCxn id="170" idx="0"/>
          </p:cNvCxnSpPr>
          <p:nvPr/>
        </p:nvCxnSpPr>
        <p:spPr>
          <a:xfrm flipH="1" rot="-5400000">
            <a:off x="2995647" y="24467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26"/>
          <p:cNvCxnSpPr>
            <a:stCxn id="169" idx="0"/>
            <a:endCxn id="168" idx="2"/>
          </p:cNvCxnSpPr>
          <p:nvPr/>
        </p:nvCxnSpPr>
        <p:spPr>
          <a:xfrm rot="-5400000">
            <a:off x="2150400" y="2446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26"/>
          <p:cNvCxnSpPr>
            <a:stCxn id="167" idx="2"/>
            <a:endCxn id="172" idx="0"/>
          </p:cNvCxnSpPr>
          <p:nvPr/>
        </p:nvCxnSpPr>
        <p:spPr>
          <a:xfrm flipH="1" rot="-5400000">
            <a:off x="6536390" y="24465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26"/>
          <p:cNvCxnSpPr>
            <a:stCxn id="171" idx="0"/>
            <a:endCxn id="167" idx="2"/>
          </p:cNvCxnSpPr>
          <p:nvPr/>
        </p:nvCxnSpPr>
        <p:spPr>
          <a:xfrm rot="-5400000">
            <a:off x="5691000" y="2446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4" name="Google Shape;184;p27"/>
          <p:cNvGraphicFramePr/>
          <p:nvPr/>
        </p:nvGraphicFramePr>
        <p:xfrm>
          <a:off x="952500" y="1420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{D29B8671-6429-42DB-B3ED-59664D0EA5BE}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8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1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1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1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8588" rotWithShape="0" algn="bl" dir="5400000" dist="19050">
              <a:schemeClr val="dk1">
                <a:alpha val="2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 txBox="1"/>
          <p:nvPr>
            <p:ph idx="4294967295"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2035217" y="1860425"/>
            <a:ext cx="652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our office</a:t>
            </a:r>
            <a:endParaRPr sz="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3" name="Google Shape;193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8"/>
          <p:cNvSpPr txBox="1"/>
          <p:nvPr>
            <p:ph idx="4294967295" type="body"/>
          </p:nvPr>
        </p:nvSpPr>
        <p:spPr>
          <a:xfrm>
            <a:off x="712350" y="46045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Find more maps at 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</p:txBody>
      </p:sp>
      <p:grpSp>
        <p:nvGrpSpPr>
          <p:cNvPr id="195" name="Google Shape;195;p28"/>
          <p:cNvGrpSpPr/>
          <p:nvPr/>
        </p:nvGrpSpPr>
        <p:grpSpPr>
          <a:xfrm>
            <a:off x="1167325" y="2114542"/>
            <a:ext cx="122400" cy="172783"/>
            <a:chOff x="1628475" y="1466017"/>
            <a:chExt cx="122400" cy="172783"/>
          </a:xfrm>
        </p:grpSpPr>
        <p:sp>
          <p:nvSpPr>
            <p:cNvPr id="196" name="Google Shape;196;p28"/>
            <p:cNvSpPr/>
            <p:nvPr/>
          </p:nvSpPr>
          <p:spPr>
            <a:xfrm>
              <a:off x="1628475" y="1595600"/>
              <a:ext cx="122400" cy="43200"/>
            </a:xfrm>
            <a:prstGeom prst="ellipse">
              <a:avLst/>
            </a:prstGeom>
            <a:solidFill>
              <a:srgbClr val="08153D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7" name="Google Shape;197;p28"/>
            <p:cNvCxnSpPr/>
            <p:nvPr/>
          </p:nvCxnSpPr>
          <p:spPr>
            <a:xfrm>
              <a:off x="1689675" y="1466017"/>
              <a:ext cx="0" cy="15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198" name="Google Shape;198;p28"/>
          <p:cNvGrpSpPr/>
          <p:nvPr/>
        </p:nvGrpSpPr>
        <p:grpSpPr>
          <a:xfrm>
            <a:off x="2890575" y="3722492"/>
            <a:ext cx="122400" cy="172783"/>
            <a:chOff x="1628475" y="1466017"/>
            <a:chExt cx="122400" cy="172783"/>
          </a:xfrm>
        </p:grpSpPr>
        <p:sp>
          <p:nvSpPr>
            <p:cNvPr id="199" name="Google Shape;199;p28"/>
            <p:cNvSpPr/>
            <p:nvPr/>
          </p:nvSpPr>
          <p:spPr>
            <a:xfrm>
              <a:off x="1628475" y="1595600"/>
              <a:ext cx="122400" cy="43200"/>
            </a:xfrm>
            <a:prstGeom prst="ellipse">
              <a:avLst/>
            </a:prstGeom>
            <a:solidFill>
              <a:srgbClr val="08153D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28"/>
            <p:cNvCxnSpPr/>
            <p:nvPr/>
          </p:nvCxnSpPr>
          <p:spPr>
            <a:xfrm>
              <a:off x="1689675" y="1466017"/>
              <a:ext cx="0" cy="15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1" name="Google Shape;201;p28"/>
          <p:cNvGrpSpPr/>
          <p:nvPr/>
        </p:nvGrpSpPr>
        <p:grpSpPr>
          <a:xfrm>
            <a:off x="3900417" y="1908697"/>
            <a:ext cx="122400" cy="172783"/>
            <a:chOff x="1628475" y="1466017"/>
            <a:chExt cx="122400" cy="172783"/>
          </a:xfrm>
        </p:grpSpPr>
        <p:sp>
          <p:nvSpPr>
            <p:cNvPr id="202" name="Google Shape;202;p28"/>
            <p:cNvSpPr/>
            <p:nvPr/>
          </p:nvSpPr>
          <p:spPr>
            <a:xfrm>
              <a:off x="1628475" y="1595600"/>
              <a:ext cx="122400" cy="43200"/>
            </a:xfrm>
            <a:prstGeom prst="ellipse">
              <a:avLst/>
            </a:prstGeom>
            <a:solidFill>
              <a:srgbClr val="08153D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28"/>
            <p:cNvCxnSpPr/>
            <p:nvPr/>
          </p:nvCxnSpPr>
          <p:spPr>
            <a:xfrm>
              <a:off x="1689675" y="1466017"/>
              <a:ext cx="0" cy="15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4" name="Google Shape;204;p28"/>
          <p:cNvGrpSpPr/>
          <p:nvPr/>
        </p:nvGrpSpPr>
        <p:grpSpPr>
          <a:xfrm>
            <a:off x="4600450" y="4048892"/>
            <a:ext cx="122400" cy="172783"/>
            <a:chOff x="1628475" y="1466017"/>
            <a:chExt cx="122400" cy="172783"/>
          </a:xfrm>
        </p:grpSpPr>
        <p:sp>
          <p:nvSpPr>
            <p:cNvPr id="205" name="Google Shape;205;p28"/>
            <p:cNvSpPr/>
            <p:nvPr/>
          </p:nvSpPr>
          <p:spPr>
            <a:xfrm>
              <a:off x="1628475" y="1595600"/>
              <a:ext cx="122400" cy="43200"/>
            </a:xfrm>
            <a:prstGeom prst="ellipse">
              <a:avLst/>
            </a:prstGeom>
            <a:solidFill>
              <a:srgbClr val="08153D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6" name="Google Shape;206;p28"/>
            <p:cNvCxnSpPr/>
            <p:nvPr/>
          </p:nvCxnSpPr>
          <p:spPr>
            <a:xfrm>
              <a:off x="1689675" y="1466017"/>
              <a:ext cx="0" cy="15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7" name="Google Shape;207;p28"/>
          <p:cNvGrpSpPr/>
          <p:nvPr/>
        </p:nvGrpSpPr>
        <p:grpSpPr>
          <a:xfrm>
            <a:off x="6763250" y="2421492"/>
            <a:ext cx="122400" cy="172783"/>
            <a:chOff x="1628475" y="1466017"/>
            <a:chExt cx="122400" cy="172783"/>
          </a:xfrm>
        </p:grpSpPr>
        <p:sp>
          <p:nvSpPr>
            <p:cNvPr id="208" name="Google Shape;208;p28"/>
            <p:cNvSpPr/>
            <p:nvPr/>
          </p:nvSpPr>
          <p:spPr>
            <a:xfrm>
              <a:off x="1628475" y="1595600"/>
              <a:ext cx="122400" cy="43200"/>
            </a:xfrm>
            <a:prstGeom prst="ellipse">
              <a:avLst/>
            </a:prstGeom>
            <a:solidFill>
              <a:srgbClr val="08153D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9" name="Google Shape;209;p28"/>
            <p:cNvCxnSpPr/>
            <p:nvPr/>
          </p:nvCxnSpPr>
          <p:spPr>
            <a:xfrm>
              <a:off x="1689675" y="1466017"/>
              <a:ext cx="0" cy="15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10" name="Google Shape;210;p28"/>
          <p:cNvGrpSpPr/>
          <p:nvPr/>
        </p:nvGrpSpPr>
        <p:grpSpPr>
          <a:xfrm>
            <a:off x="7420050" y="4115917"/>
            <a:ext cx="122400" cy="172783"/>
            <a:chOff x="1628475" y="1466017"/>
            <a:chExt cx="122400" cy="172783"/>
          </a:xfrm>
        </p:grpSpPr>
        <p:sp>
          <p:nvSpPr>
            <p:cNvPr id="211" name="Google Shape;211;p28"/>
            <p:cNvSpPr/>
            <p:nvPr/>
          </p:nvSpPr>
          <p:spPr>
            <a:xfrm>
              <a:off x="1628475" y="1595600"/>
              <a:ext cx="122400" cy="43200"/>
            </a:xfrm>
            <a:prstGeom prst="ellipse">
              <a:avLst/>
            </a:prstGeom>
            <a:solidFill>
              <a:srgbClr val="08153D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2" name="Google Shape;212;p28"/>
            <p:cNvCxnSpPr/>
            <p:nvPr/>
          </p:nvCxnSpPr>
          <p:spPr>
            <a:xfrm>
              <a:off x="1689675" y="1466017"/>
              <a:ext cx="0" cy="15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18" name="Google Shape;218;p29"/>
          <p:cNvSpPr txBox="1"/>
          <p:nvPr>
            <p:ph idx="4294967295" type="subTitle"/>
          </p:nvPr>
        </p:nvSpPr>
        <p:spPr>
          <a:xfrm>
            <a:off x="685800" y="27638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25" name="Google Shape;225;p30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26" name="Google Shape;226;p30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27" name="Google Shape;227;p30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28" name="Google Shape;228;p30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29" name="Google Shape;229;p30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6" name="Google Shape;236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7" name="Google Shape;237;p31"/>
          <p:cNvGrpSpPr/>
          <p:nvPr/>
        </p:nvGrpSpPr>
        <p:grpSpPr>
          <a:xfrm>
            <a:off x="1087525" y="1421625"/>
            <a:ext cx="1834900" cy="2315200"/>
            <a:chOff x="1083025" y="1574025"/>
            <a:chExt cx="1834900" cy="2315200"/>
          </a:xfrm>
        </p:grpSpPr>
        <p:sp>
          <p:nvSpPr>
            <p:cNvPr id="238" name="Google Shape;238;p31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20XX</a:t>
              </a:r>
              <a:endParaRPr sz="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Lorem Ipsum</a:t>
              </a:r>
              <a:endParaRPr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40" name="Google Shape;240;p31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241" name="Google Shape;241;p31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2" name="Google Shape;242;p31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31"/>
          <p:cNvGrpSpPr/>
          <p:nvPr/>
        </p:nvGrpSpPr>
        <p:grpSpPr>
          <a:xfrm>
            <a:off x="2796474" y="1421625"/>
            <a:ext cx="1834900" cy="2315200"/>
            <a:chOff x="1083025" y="1574025"/>
            <a:chExt cx="1834900" cy="2315200"/>
          </a:xfrm>
        </p:grpSpPr>
        <p:sp>
          <p:nvSpPr>
            <p:cNvPr id="245" name="Google Shape;245;p31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20XX</a:t>
              </a:r>
              <a:endParaRPr sz="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46" name="Google Shape;246;p31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Lorem Ipsum</a:t>
              </a:r>
              <a:endParaRPr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47" name="Google Shape;247;p31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248" name="Google Shape;248;p31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9" name="Google Shape;249;p31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31"/>
          <p:cNvGrpSpPr/>
          <p:nvPr/>
        </p:nvGrpSpPr>
        <p:grpSpPr>
          <a:xfrm>
            <a:off x="4508319" y="1420914"/>
            <a:ext cx="1834900" cy="2315200"/>
            <a:chOff x="1083025" y="1574025"/>
            <a:chExt cx="1834900" cy="2315200"/>
          </a:xfrm>
        </p:grpSpPr>
        <p:sp>
          <p:nvSpPr>
            <p:cNvPr id="252" name="Google Shape;252;p31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20XX</a:t>
              </a:r>
              <a:endParaRPr sz="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3" name="Google Shape;253;p31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Lorem Ipsum</a:t>
              </a:r>
              <a:endParaRPr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54" name="Google Shape;254;p31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255" name="Google Shape;255;p31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6" name="Google Shape;256;p31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31"/>
          <p:cNvGrpSpPr/>
          <p:nvPr/>
        </p:nvGrpSpPr>
        <p:grpSpPr>
          <a:xfrm>
            <a:off x="6221583" y="1420903"/>
            <a:ext cx="1834900" cy="2315200"/>
            <a:chOff x="1083025" y="1574025"/>
            <a:chExt cx="1834900" cy="2315200"/>
          </a:xfrm>
        </p:grpSpPr>
        <p:sp>
          <p:nvSpPr>
            <p:cNvPr id="259" name="Google Shape;259;p31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20XX</a:t>
              </a:r>
              <a:endParaRPr sz="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60" name="Google Shape;260;p31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Lorem Ipsum</a:t>
              </a:r>
              <a:endParaRPr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1" name="Google Shape;261;p31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262" name="Google Shape;262;p31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3" name="Google Shape;263;p31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0" name="Google Shape;270;p32"/>
          <p:cNvSpPr txBox="1"/>
          <p:nvPr>
            <p:ph idx="1" type="body"/>
          </p:nvPr>
        </p:nvSpPr>
        <p:spPr>
          <a:xfrm>
            <a:off x="890700" y="1200150"/>
            <a:ext cx="2299500" cy="1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71" name="Google Shape;271;p32"/>
          <p:cNvSpPr txBox="1"/>
          <p:nvPr>
            <p:ph idx="2" type="body"/>
          </p:nvPr>
        </p:nvSpPr>
        <p:spPr>
          <a:xfrm>
            <a:off x="3390025" y="1200150"/>
            <a:ext cx="2299500" cy="1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2" name="Google Shape;272;p32"/>
          <p:cNvSpPr txBox="1"/>
          <p:nvPr>
            <p:ph idx="3" type="body"/>
          </p:nvPr>
        </p:nvSpPr>
        <p:spPr>
          <a:xfrm>
            <a:off x="5889350" y="1200150"/>
            <a:ext cx="2299500" cy="1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3" name="Google Shape;273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32"/>
          <p:cNvSpPr txBox="1"/>
          <p:nvPr>
            <p:ph idx="1" type="body"/>
          </p:nvPr>
        </p:nvSpPr>
        <p:spPr>
          <a:xfrm>
            <a:off x="890700" y="2495550"/>
            <a:ext cx="2299500" cy="1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75" name="Google Shape;275;p32"/>
          <p:cNvSpPr txBox="1"/>
          <p:nvPr>
            <p:ph idx="2" type="body"/>
          </p:nvPr>
        </p:nvSpPr>
        <p:spPr>
          <a:xfrm>
            <a:off x="3390025" y="2495550"/>
            <a:ext cx="2299500" cy="1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6" name="Google Shape;276;p32"/>
          <p:cNvSpPr txBox="1"/>
          <p:nvPr>
            <p:ph idx="3" type="body"/>
          </p:nvPr>
        </p:nvSpPr>
        <p:spPr>
          <a:xfrm>
            <a:off x="5889350" y="2495550"/>
            <a:ext cx="2299500" cy="1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/>
          <p:nvPr>
            <p:ph idx="1" type="body"/>
          </p:nvPr>
        </p:nvSpPr>
        <p:spPr>
          <a:xfrm>
            <a:off x="678250" y="4277300"/>
            <a:ext cx="7787400" cy="4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2" name="Google Shape;282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438" y="424250"/>
            <a:ext cx="4539024" cy="397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751000" y="1200150"/>
            <a:ext cx="3502200" cy="27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890700" y="1200150"/>
            <a:ext cx="3502200" cy="27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890700" y="3220125"/>
            <a:ext cx="7362600" cy="52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1"/>
                </a:solidFill>
                <a:hlinkClick r:id="rId4"/>
              </a:rPr>
              <a:t>slidescarnival.com/help-use-presentation-template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idx="4294967295" type="body"/>
          </p:nvPr>
        </p:nvSpPr>
        <p:spPr>
          <a:xfrm>
            <a:off x="849375" y="1451700"/>
            <a:ext cx="2316900" cy="22401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MOBILE PROJECT</a:t>
            </a:r>
            <a:endParaRPr b="1" sz="1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9" name="Google Shape;289;p34"/>
          <p:cNvSpPr/>
          <p:nvPr/>
        </p:nvSpPr>
        <p:spPr>
          <a:xfrm>
            <a:off x="35713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Place your screenshot here</a:t>
            </a:r>
            <a:endParaRPr sz="10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0" name="Google Shape;290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34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292" name="Google Shape;292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7175" rotWithShape="0" algn="bl" dir="5400000" dist="7620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34"/>
          <p:cNvSpPr txBox="1"/>
          <p:nvPr>
            <p:ph idx="4294967295" type="body"/>
          </p:nvPr>
        </p:nvSpPr>
        <p:spPr>
          <a:xfrm>
            <a:off x="5985025" y="1451700"/>
            <a:ext cx="2316900" cy="224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/>
          <p:nvPr/>
        </p:nvSpPr>
        <p:spPr>
          <a:xfrm>
            <a:off x="32685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Place your screenshot here</a:t>
            </a:r>
            <a:endParaRPr sz="10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2" name="Google Shape;302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3" name="Google Shape;303;p35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304" name="Google Shape;304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7175" rotWithShape="0" algn="bl" dir="5400000" dist="857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35"/>
          <p:cNvSpPr txBox="1"/>
          <p:nvPr>
            <p:ph idx="4294967295" type="body"/>
          </p:nvPr>
        </p:nvSpPr>
        <p:spPr>
          <a:xfrm>
            <a:off x="544575" y="1451700"/>
            <a:ext cx="2316900" cy="22401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TABLET</a:t>
            </a:r>
            <a:br>
              <a:rPr b="1"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b="1"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PROJECT</a:t>
            </a:r>
            <a:endParaRPr b="1" sz="1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9" name="Google Shape;309;p35"/>
          <p:cNvSpPr txBox="1"/>
          <p:nvPr>
            <p:ph idx="4294967295" type="body"/>
          </p:nvPr>
        </p:nvSpPr>
        <p:spPr>
          <a:xfrm>
            <a:off x="6289825" y="1451700"/>
            <a:ext cx="2316900" cy="224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/>
          <p:nvPr/>
        </p:nvSpPr>
        <p:spPr>
          <a:xfrm>
            <a:off x="2805750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Place your screenshot here</a:t>
            </a:r>
            <a:endParaRPr sz="10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5" name="Google Shape;315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6" name="Google Shape;316;p36"/>
          <p:cNvGrpSpPr/>
          <p:nvPr/>
        </p:nvGrpSpPr>
        <p:grpSpPr>
          <a:xfrm>
            <a:off x="2300899" y="1241129"/>
            <a:ext cx="4542205" cy="2661224"/>
            <a:chOff x="1177450" y="241631"/>
            <a:chExt cx="6173152" cy="3616776"/>
          </a:xfrm>
        </p:grpSpPr>
        <p:sp>
          <p:nvSpPr>
            <p:cNvPr id="317" name="Google Shape;317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 dir="5400000" dist="476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153D">
                <a:alpha val="111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36"/>
          <p:cNvSpPr txBox="1"/>
          <p:nvPr>
            <p:ph idx="4294967295" type="body"/>
          </p:nvPr>
        </p:nvSpPr>
        <p:spPr>
          <a:xfrm>
            <a:off x="87375" y="1451700"/>
            <a:ext cx="2316900" cy="22401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DESKTOP</a:t>
            </a:r>
            <a:br>
              <a:rPr b="1"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b="1"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PROJECT</a:t>
            </a:r>
            <a:endParaRPr b="1" sz="1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22" name="Google Shape;322;p36"/>
          <p:cNvSpPr txBox="1"/>
          <p:nvPr>
            <p:ph idx="4294967295" type="body"/>
          </p:nvPr>
        </p:nvSpPr>
        <p:spPr>
          <a:xfrm>
            <a:off x="6747025" y="1451700"/>
            <a:ext cx="1948500" cy="224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1"/>
            </a:gs>
            <a:gs pos="64000">
              <a:srgbClr val="E8C4EC"/>
            </a:gs>
            <a:gs pos="100000">
              <a:schemeClr val="accent2"/>
            </a:gs>
          </a:gsLst>
          <a:lin ang="5400700" scaled="0"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7"/>
          <p:cNvPicPr preferRelativeResize="0"/>
          <p:nvPr/>
        </p:nvPicPr>
        <p:blipFill rotWithShape="1">
          <a:blip r:embed="rId3">
            <a:alphaModFix/>
          </a:blip>
          <a:srcRect b="28492" l="31638" r="24148" t="12542"/>
          <a:stretch/>
        </p:blipFill>
        <p:spPr>
          <a:xfrm>
            <a:off x="3692550" y="237800"/>
            <a:ext cx="1758900" cy="17589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28" name="Google Shape;328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37"/>
          <p:cNvSpPr txBox="1"/>
          <p:nvPr>
            <p:ph idx="4294967295" type="ctrTitle"/>
          </p:nvPr>
        </p:nvSpPr>
        <p:spPr>
          <a:xfrm>
            <a:off x="1275150" y="2128900"/>
            <a:ext cx="65937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</a:t>
            </a:r>
            <a:r>
              <a:rPr lang="en" sz="2400"/>
              <a:t>!</a:t>
            </a:r>
            <a:endParaRPr sz="2400"/>
          </a:p>
        </p:txBody>
      </p:sp>
      <p:sp>
        <p:nvSpPr>
          <p:cNvPr id="330" name="Google Shape;330;p37"/>
          <p:cNvSpPr txBox="1"/>
          <p:nvPr>
            <p:ph idx="4294967295" type="subTitle"/>
          </p:nvPr>
        </p:nvSpPr>
        <p:spPr>
          <a:xfrm>
            <a:off x="1275150" y="2562324"/>
            <a:ext cx="6593700" cy="10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Any questions?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@username · 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6" name="Google Shape;336;p38"/>
          <p:cNvSpPr txBox="1"/>
          <p:nvPr>
            <p:ph idx="1" type="body"/>
          </p:nvPr>
        </p:nvSpPr>
        <p:spPr>
          <a:xfrm>
            <a:off x="890700" y="1200150"/>
            <a:ext cx="7362600" cy="2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⬩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37" name="Google Shape;337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3" name="Google Shape;343;p39"/>
          <p:cNvSpPr txBox="1"/>
          <p:nvPr>
            <p:ph idx="1" type="body"/>
          </p:nvPr>
        </p:nvSpPr>
        <p:spPr>
          <a:xfrm>
            <a:off x="890700" y="1200150"/>
            <a:ext cx="7362600" cy="2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⬩"/>
            </a:pPr>
            <a:r>
              <a:rPr lang="en" sz="1400"/>
              <a:t>Titles: Lexend Deca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⬩"/>
            </a:pPr>
            <a:r>
              <a:rPr lang="en" sz="1400"/>
              <a:t>Body copy: Open Sans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https://www.lexend.com/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https://www.fontsquirrel.com/fonts/open-sans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4" name="Google Shape;344;p39"/>
          <p:cNvSpPr txBox="1"/>
          <p:nvPr/>
        </p:nvSpPr>
        <p:spPr>
          <a:xfrm>
            <a:off x="890700" y="3161950"/>
            <a:ext cx="7362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5" name="Google Shape;345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351" name="Google Shape;351;p4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52" name="Google Shape;352;p4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58" name="Google Shape;358;p4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359" name="Google Shape;359;p4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61" name="Google Shape;361;p4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62" name="Google Shape;362;p4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64" name="Google Shape;364;p40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5" name="Google Shape;365;p40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66" name="Google Shape;366;p4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367" name="Google Shape;367;p4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70" name="Google Shape;370;p4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371" name="Google Shape;371;p4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75" name="Google Shape;375;p40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76" name="Google Shape;376;p4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377" name="Google Shape;377;p4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97" name="Google Shape;397;p4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398" name="Google Shape;398;p4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00" name="Google Shape;400;p4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01" name="Google Shape;401;p4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05" name="Google Shape;405;p4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08" name="Google Shape;408;p4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09" name="Google Shape;409;p4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13" name="Google Shape;413;p40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17" name="Google Shape;417;p4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18" name="Google Shape;418;p4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21" name="Google Shape;421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3" name="Google Shape;423;p4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24" name="Google Shape;424;p4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27" name="Google Shape;427;p4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30" name="Google Shape;430;p4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4" name="Google Shape;434;p4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35" name="Google Shape;435;p4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7" name="Google Shape;437;p4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38" name="Google Shape;438;p4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1" name="Google Shape;441;p40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2" name="Google Shape;442;p4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43" name="Google Shape;443;p4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5" name="Google Shape;445;p4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46" name="Google Shape;446;p4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1" name="Google Shape;451;p4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52" name="Google Shape;452;p4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4" name="Google Shape;454;p4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55" name="Google Shape;455;p4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0" name="Google Shape;460;p4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61" name="Google Shape;461;p4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6" name="Google Shape;466;p4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67" name="Google Shape;467;p4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1" name="Google Shape;471;p40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3" name="Google Shape;473;p40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4" name="Google Shape;474;p4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75" name="Google Shape;475;p4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78" name="Google Shape;478;p4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81" name="Google Shape;481;p4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3" name="Google Shape;483;p40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4" name="Google Shape;484;p4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85" name="Google Shape;485;p4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7" name="Google Shape;487;p4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88" name="Google Shape;488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3" name="Google Shape;493;p4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94" name="Google Shape;494;p4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6" name="Google Shape;496;p40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7" name="Google Shape;497;p40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8" name="Google Shape;498;p4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99" name="Google Shape;499;p4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1" name="Google Shape;501;p4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02" name="Google Shape;502;p4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04" name="Google Shape;504;p40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5" name="Google Shape;505;p4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06" name="Google Shape;506;p4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8" name="Google Shape;508;p4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09" name="Google Shape;509;p4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2" name="Google Shape;512;p40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4" name="Google Shape;514;p4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15" name="Google Shape;515;p4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7" name="Google Shape;517;p4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18" name="Google Shape;518;p4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2" name="Google Shape;522;p4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23" name="Google Shape;523;p4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6" name="Google Shape;526;p4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27" name="Google Shape;527;p4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9" name="Google Shape;529;p4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30" name="Google Shape;530;p4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3" name="Google Shape;533;p4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34" name="Google Shape;534;p4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9" name="Google Shape;539;p4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40" name="Google Shape;540;p4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2" name="Google Shape;542;p4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43" name="Google Shape;543;p4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8" name="Google Shape;548;p40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9" name="Google Shape;549;p4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50" name="Google Shape;550;p4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2" name="Google Shape;552;p4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53" name="Google Shape;553;p4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7" name="Google Shape;557;p40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8" name="Google Shape;558;p4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59" name="Google Shape;559;p4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2" name="Google Shape;562;p4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563" name="Google Shape;563;p4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6" name="Google Shape;566;p40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7" name="Google Shape;567;p40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8" name="Google Shape;568;p40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69" name="Google Shape;569;p4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570" name="Google Shape;570;p4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3" name="Google Shape;573;p40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4" name="Google Shape;574;p4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575" name="Google Shape;575;p4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8" name="Google Shape;578;p40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9" name="Google Shape;579;p4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580" name="Google Shape;580;p4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5" name="Google Shape;585;p4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586" name="Google Shape;586;p4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9" name="Google Shape;589;p4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590" name="Google Shape;590;p4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3" name="Google Shape;593;p4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594" name="Google Shape;594;p4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9" name="Google Shape;599;p4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00" name="Google Shape;600;p4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5" name="Google Shape;605;p4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06" name="Google Shape;606;p4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09" name="Google Shape;609;p4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15" name="Google Shape;615;p40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16" name="Google Shape;616;p4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17" name="Google Shape;617;p4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2" name="Google Shape;622;p40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623" name="Google Shape;623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25" name="Google Shape;625;p40"/>
          <p:cNvSpPr/>
          <p:nvPr/>
        </p:nvSpPr>
        <p:spPr>
          <a:xfrm>
            <a:off x="6477338" y="2342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6" name="Google Shape;626;p40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627" name="Google Shape;627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40"/>
          <p:cNvSpPr/>
          <p:nvPr/>
        </p:nvSpPr>
        <p:spPr>
          <a:xfrm>
            <a:off x="7362326" y="2321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0" name="Google Shape;630;p40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631" name="Google Shape;631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40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5" name="Google Shape;635;p40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41" name="Google Shape;641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48" name="Google Shape;648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53" name="Google Shape;653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57" name="Google Shape;657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63" name="Google Shape;663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67" name="Google Shape;667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72" name="Google Shape;672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78" name="Google Shape;678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85" name="Google Shape;685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88" name="Google Shape;688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92" name="Google Shape;692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99" name="Google Shape;699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05" name="Google Shape;705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09" name="Google Shape;709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10" name="Google Shape;710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0" name="Google Shape;720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27" name="Google Shape;727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32" name="Google Shape;732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38" name="Google Shape;738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45" name="Google Shape;745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50" name="Google Shape;750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55" name="Google Shape;755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0" name="Google Shape;760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61" name="Google Shape;761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1" name="Google Shape;771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72" name="Google Shape;772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5" name="Google Shape;775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76" name="Google Shape;776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6" name="Google Shape;786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87" name="Google Shape;787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1" name="Google Shape;791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92" name="Google Shape;792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2" name="Google Shape;802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03" name="Google Shape;803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11" name="Google Shape;811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16" name="Google Shape;816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21" name="Google Shape;821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27" name="Google Shape;827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34" name="Google Shape;834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38" name="Google Shape;838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44" name="Google Shape;844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51" name="Google Shape;851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55" name="Google Shape;855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60" name="Google Shape;860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67" name="Google Shape;867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75" name="Google Shape;875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80" name="Google Shape;880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84" name="Google Shape;884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88" name="Google Shape;888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93" name="Google Shape;893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98" name="Google Shape;898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04" name="Google Shape;904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11" name="Google Shape;911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19" name="Google Shape;919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32" name="Google Shape;932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37" name="Google Shape;937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41" name="Google Shape;941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48" name="Google Shape;948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57" name="Google Shape;957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70" name="Google Shape;970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83" name="Google Shape;983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96" name="Google Shape;996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03" name="Google Shape;1003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19" name="Google Shape;1019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25" name="Google Shape;1025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26" name="Google Shape;1026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30" name="Google Shape;1030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3" name="Google Shape;1033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34" name="Google Shape;1034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38" name="Google Shape;1038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1" name="Google Shape;1041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42" name="Google Shape;1042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51" name="Google Shape;1051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76" name="Google Shape;1076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77" name="Google Shape;107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9" name="Google Shape;1079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80" name="Google Shape;108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2" name="Google Shape;1082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83" name="Google Shape;1083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5" name="Google Shape;1085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86" name="Google Shape;1086;p4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92" name="Google Shape;1092;p42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093" name="Google Shape;1093;p4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4" name="Google Shape;1094;p42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Google Shape;1099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01" name="Google Shape;1101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02" name="Google Shape;1102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03" name="Google Shape;1103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4" name="Google Shape;1104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5" name="Google Shape;1105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06" name="Google Shape;1106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7" name="Google Shape;1107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8" name="Google Shape;1108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09" name="Google Shape;1109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0" name="Google Shape;1110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1" name="Google Shape;1111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12" name="Google Shape;1112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3" name="Google Shape;1113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1"/>
            </a:gs>
            <a:gs pos="58999">
              <a:schemeClr val="accent2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28492" l="31638" r="24148" t="12542"/>
          <a:stretch/>
        </p:blipFill>
        <p:spPr>
          <a:xfrm>
            <a:off x="3692550" y="237800"/>
            <a:ext cx="1758900" cy="17589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1275150" y="2128900"/>
            <a:ext cx="65937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</a:t>
            </a:r>
            <a:r>
              <a:rPr lang="en" sz="2400"/>
              <a:t>!</a:t>
            </a:r>
            <a:endParaRPr sz="2400"/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1275150" y="2562324"/>
            <a:ext cx="6593700" cy="10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 am Jayden Smith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685800" y="1547887"/>
            <a:ext cx="7772400" cy="10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685800" y="2671914"/>
            <a:ext cx="7772400" cy="3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1291100" y="0"/>
            <a:ext cx="6561900" cy="411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890700" y="1200150"/>
            <a:ext cx="7362600" cy="2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⬩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⬩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⬩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1"/>
            </a:gs>
            <a:gs pos="64000">
              <a:srgbClr val="E8C4EC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4294967295" type="ctrTitle"/>
          </p:nvPr>
        </p:nvSpPr>
        <p:spPr>
          <a:xfrm>
            <a:off x="1628475" y="2040550"/>
            <a:ext cx="5886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4" name="Google Shape;114;p21"/>
          <p:cNvSpPr txBox="1"/>
          <p:nvPr>
            <p:ph idx="4294967295" type="subTitle"/>
          </p:nvPr>
        </p:nvSpPr>
        <p:spPr>
          <a:xfrm>
            <a:off x="1628475" y="3182952"/>
            <a:ext cx="5886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4748202" y="196259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" name="Google Shape;116;p21"/>
          <p:cNvGrpSpPr/>
          <p:nvPr/>
        </p:nvGrpSpPr>
        <p:grpSpPr>
          <a:xfrm>
            <a:off x="4505213" y="912842"/>
            <a:ext cx="838737" cy="838952"/>
            <a:chOff x="6654650" y="3665275"/>
            <a:chExt cx="409100" cy="409125"/>
          </a:xfrm>
        </p:grpSpPr>
        <p:sp>
          <p:nvSpPr>
            <p:cNvPr id="117" name="Google Shape;117;p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21"/>
          <p:cNvGrpSpPr/>
          <p:nvPr/>
        </p:nvGrpSpPr>
        <p:grpSpPr>
          <a:xfrm rot="1056959">
            <a:off x="3696844" y="1572416"/>
            <a:ext cx="554133" cy="554193"/>
            <a:chOff x="570875" y="4322250"/>
            <a:chExt cx="443300" cy="443325"/>
          </a:xfrm>
        </p:grpSpPr>
        <p:sp>
          <p:nvSpPr>
            <p:cNvPr id="120" name="Google Shape;120;p2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21"/>
          <p:cNvSpPr/>
          <p:nvPr/>
        </p:nvSpPr>
        <p:spPr>
          <a:xfrm rot="2466699">
            <a:off x="3759072" y="1075454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 rot="-1609366">
            <a:off x="4156871" y="1238872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 rot="2926172">
            <a:off x="5343754" y="1386941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 rot="-1609329">
            <a:off x="4733723" y="449250"/>
            <a:ext cx="132067" cy="1261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890700" y="1200150"/>
            <a:ext cx="3502200" cy="27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4751000" y="1200150"/>
            <a:ext cx="3502200" cy="27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890700" y="1200150"/>
            <a:ext cx="2299500" cy="27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3" name="Google Shape;143;p23"/>
          <p:cNvSpPr txBox="1"/>
          <p:nvPr>
            <p:ph idx="2" type="body"/>
          </p:nvPr>
        </p:nvSpPr>
        <p:spPr>
          <a:xfrm>
            <a:off x="3390025" y="1200150"/>
            <a:ext cx="2299500" cy="27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4" name="Google Shape;144;p23"/>
          <p:cNvSpPr txBox="1"/>
          <p:nvPr>
            <p:ph idx="3" type="body"/>
          </p:nvPr>
        </p:nvSpPr>
        <p:spPr>
          <a:xfrm>
            <a:off x="5889349" y="1200150"/>
            <a:ext cx="2299500" cy="27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sino template">
  <a:themeElements>
    <a:clrScheme name="Custom 347">
      <a:dk1>
        <a:srgbClr val="08153D"/>
      </a:dk1>
      <a:lt1>
        <a:srgbClr val="FFFFFF"/>
      </a:lt1>
      <a:dk2>
        <a:srgbClr val="6E8097"/>
      </a:dk2>
      <a:lt2>
        <a:srgbClr val="F1F3F5"/>
      </a:lt2>
      <a:accent1>
        <a:srgbClr val="1A80F9"/>
      </a:accent1>
      <a:accent2>
        <a:srgbClr val="7CB8F9"/>
      </a:accent2>
      <a:accent3>
        <a:srgbClr val="C4CCEC"/>
      </a:accent3>
      <a:accent4>
        <a:srgbClr val="23AED6"/>
      </a:accent4>
      <a:accent5>
        <a:srgbClr val="00AB5B"/>
      </a:accent5>
      <a:accent6>
        <a:srgbClr val="C6DC5D"/>
      </a:accent6>
      <a:hlink>
        <a:srgbClr val="1442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