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Raleway"/>
      <p:regular r:id="rId36"/>
      <p:bold r:id="rId37"/>
      <p:italic r:id="rId38"/>
      <p:boldItalic r:id="rId39"/>
    </p:embeddedFont>
    <p:embeddedFont>
      <p:font typeface="Playfair Display"/>
      <p:regular r:id="rId40"/>
      <p:bold r:id="rId41"/>
      <p:italic r:id="rId42"/>
      <p:boldItalic r:id="rId43"/>
    </p:embeddedFont>
    <p:embeddedFont>
      <p:font typeface="Montserrat"/>
      <p:regular r:id="rId44"/>
      <p:bold r:id="rId45"/>
      <p:italic r:id="rId46"/>
      <p:boldItalic r:id="rId47"/>
    </p:embeddedFont>
    <p:embeddedFont>
      <p:font typeface="Raleway Thin"/>
      <p:regular r:id="rId48"/>
      <p:bold r:id="rId49"/>
      <p:italic r:id="rId50"/>
      <p:boldItalic r:id="rId51"/>
    </p:embeddedFont>
    <p:embeddedFont>
      <p:font typeface="Playfair Display Regular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1194ECB-C744-42F0-98EC-FBAF1ECD7C74}">
  <a:tblStyle styleId="{61194ECB-C744-42F0-98EC-FBAF1ECD7C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regular.fntdata"/><Relationship Id="rId42" Type="http://schemas.openxmlformats.org/officeDocument/2006/relationships/font" Target="fonts/PlayfairDisplay-italic.fntdata"/><Relationship Id="rId41" Type="http://schemas.openxmlformats.org/officeDocument/2006/relationships/font" Target="fonts/PlayfairDisplay-bold.fntdata"/><Relationship Id="rId44" Type="http://schemas.openxmlformats.org/officeDocument/2006/relationships/font" Target="fonts/Montserrat-regular.fntdata"/><Relationship Id="rId43" Type="http://schemas.openxmlformats.org/officeDocument/2006/relationships/font" Target="fonts/PlayfairDisplay-boldItalic.fntdata"/><Relationship Id="rId46" Type="http://schemas.openxmlformats.org/officeDocument/2006/relationships/font" Target="fonts/Montserrat-italic.fntdata"/><Relationship Id="rId45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Thin-regular.fntdata"/><Relationship Id="rId47" Type="http://schemas.openxmlformats.org/officeDocument/2006/relationships/font" Target="fonts/Montserrat-boldItalic.fntdata"/><Relationship Id="rId49" Type="http://schemas.openxmlformats.org/officeDocument/2006/relationships/font" Target="fonts/RalewayThin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aleway-bold.fntdata"/><Relationship Id="rId36" Type="http://schemas.openxmlformats.org/officeDocument/2006/relationships/font" Target="fonts/Raleway-regular.fntdata"/><Relationship Id="rId39" Type="http://schemas.openxmlformats.org/officeDocument/2006/relationships/font" Target="fonts/Raleway-boldItalic.fntdata"/><Relationship Id="rId38" Type="http://schemas.openxmlformats.org/officeDocument/2006/relationships/font" Target="fonts/Raleway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alewayThin-boldItalic.fntdata"/><Relationship Id="rId50" Type="http://schemas.openxmlformats.org/officeDocument/2006/relationships/font" Target="fonts/RalewayThin-italic.fntdata"/><Relationship Id="rId53" Type="http://schemas.openxmlformats.org/officeDocument/2006/relationships/font" Target="fonts/PlayfairDisplayRegular-bold.fntdata"/><Relationship Id="rId52" Type="http://schemas.openxmlformats.org/officeDocument/2006/relationships/font" Target="fonts/PlayfairDisplayRegular-regular.fntdata"/><Relationship Id="rId11" Type="http://schemas.openxmlformats.org/officeDocument/2006/relationships/slide" Target="slides/slide6.xml"/><Relationship Id="rId55" Type="http://schemas.openxmlformats.org/officeDocument/2006/relationships/font" Target="fonts/PlayfairDisplayRegular-boldItalic.fntdata"/><Relationship Id="rId10" Type="http://schemas.openxmlformats.org/officeDocument/2006/relationships/slide" Target="slides/slide5.xml"/><Relationship Id="rId54" Type="http://schemas.openxmlformats.org/officeDocument/2006/relationships/font" Target="fonts/PlayfairDisplayRegula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e77fe5f1d_2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6e77fe5f1d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795f70a03_5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7795f70a03_5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20779" l="0" r="0" t="0"/>
          <a:stretch/>
        </p:blipFill>
        <p:spPr>
          <a:xfrm>
            <a:off x="2143025" y="2788375"/>
            <a:ext cx="4857949" cy="23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37011" l="0" r="0" t="0"/>
          <a:stretch/>
        </p:blipFill>
        <p:spPr>
          <a:xfrm rot="10800000">
            <a:off x="2513351" y="-11424"/>
            <a:ext cx="4117299" cy="187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654969"/>
            <a:ext cx="1912270" cy="14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463691" y="3463200"/>
            <a:ext cx="1393364" cy="196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1039100" y="1991825"/>
            <a:ext cx="7065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-5400000">
            <a:off x="7443611" y="203467"/>
            <a:ext cx="1912270" cy="148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0"/>
            <a:ext cx="1393364" cy="196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Orchids" type="blank">
  <p:cSld name="BLANK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Roses">
  <p:cSld name="BLANK_2">
    <p:bg>
      <p:bgPr>
        <a:solidFill>
          <a:schemeClr val="accent5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Tropical">
  <p:cSld name="BLANK_2_1">
    <p:bg>
      <p:bgPr>
        <a:solidFill>
          <a:schemeClr val="accent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92736"/>
            <a:ext cx="2377614" cy="185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66" y="0"/>
            <a:ext cx="1732434" cy="2445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chemeClr val="accent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type="ctrTitle"/>
          </p:nvPr>
        </p:nvSpPr>
        <p:spPr>
          <a:xfrm>
            <a:off x="1039100" y="1659550"/>
            <a:ext cx="7065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039100" y="2916252"/>
            <a:ext cx="7065900" cy="25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Raleway"/>
              <a:buNone/>
              <a:defRPr sz="16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chemeClr val="accen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/>
          <p:cNvPicPr preferRelativeResize="0"/>
          <p:nvPr/>
        </p:nvPicPr>
        <p:blipFill rotWithShape="1">
          <a:blip r:embed="rId2">
            <a:alphaModFix amt="25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039100" y="2161800"/>
            <a:ext cx="70659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⬩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▫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▫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●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○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■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●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○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indent="-4318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 Regular"/>
              <a:buChar char="■"/>
              <a:defRPr i="1" sz="3200">
                <a:solidFill>
                  <a:schemeClr val="l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5400000">
            <a:off x="883569" y="1036898"/>
            <a:ext cx="358410" cy="577767"/>
          </a:xfrm>
          <a:custGeom>
            <a:rect b="b" l="l" r="r" t="t"/>
            <a:pathLst>
              <a:path extrusionOk="0" h="47155" w="29252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⬩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 rot="5400000">
            <a:off x="883569" y="1494098"/>
            <a:ext cx="358410" cy="577767"/>
          </a:xfrm>
          <a:custGeom>
            <a:rect b="b" l="l" r="r" t="t"/>
            <a:pathLst>
              <a:path extrusionOk="0" h="47155" w="29252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1039100" y="1237825"/>
            <a:ext cx="35328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1039100" y="2189875"/>
            <a:ext cx="3532800" cy="19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rot="5400000">
            <a:off x="883569" y="1036898"/>
            <a:ext cx="358410" cy="577767"/>
          </a:xfrm>
          <a:custGeom>
            <a:rect b="b" l="l" r="r" t="t"/>
            <a:pathLst>
              <a:path extrusionOk="0" h="47155" w="29252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1039100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4776162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 rot="5400000">
            <a:off x="883569" y="1036898"/>
            <a:ext cx="358410" cy="577767"/>
          </a:xfrm>
          <a:custGeom>
            <a:rect b="b" l="l" r="r" t="t"/>
            <a:pathLst>
              <a:path extrusionOk="0" h="47155" w="29252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68150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3300" y="0"/>
            <a:ext cx="2410700" cy="34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1039100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3445014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" name="Google Shape;58;p8"/>
          <p:cNvSpPr txBox="1"/>
          <p:nvPr>
            <p:ph idx="3" type="body"/>
          </p:nvPr>
        </p:nvSpPr>
        <p:spPr>
          <a:xfrm>
            <a:off x="5850929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92736"/>
            <a:ext cx="2377614" cy="185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66" y="0"/>
            <a:ext cx="1732434" cy="244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 rot="5400000">
            <a:off x="883569" y="579698"/>
            <a:ext cx="358410" cy="577767"/>
          </a:xfrm>
          <a:custGeom>
            <a:rect b="b" l="l" r="r" t="t"/>
            <a:pathLst>
              <a:path extrusionOk="0" h="47155" w="29252">
                <a:moveTo>
                  <a:pt x="17692" y="8600"/>
                </a:moveTo>
                <a:lnTo>
                  <a:pt x="14872" y="9305"/>
                </a:lnTo>
                <a:lnTo>
                  <a:pt x="11771" y="10080"/>
                </a:lnTo>
                <a:lnTo>
                  <a:pt x="8811" y="10856"/>
                </a:lnTo>
                <a:lnTo>
                  <a:pt x="7542" y="11278"/>
                </a:lnTo>
                <a:lnTo>
                  <a:pt x="6485" y="11631"/>
                </a:lnTo>
                <a:lnTo>
                  <a:pt x="9234" y="10503"/>
                </a:lnTo>
                <a:lnTo>
                  <a:pt x="10573" y="10010"/>
                </a:lnTo>
                <a:lnTo>
                  <a:pt x="11983" y="9587"/>
                </a:lnTo>
                <a:lnTo>
                  <a:pt x="13392" y="9164"/>
                </a:lnTo>
                <a:lnTo>
                  <a:pt x="14802" y="8882"/>
                </a:lnTo>
                <a:lnTo>
                  <a:pt x="16282" y="8671"/>
                </a:lnTo>
                <a:lnTo>
                  <a:pt x="17692" y="8600"/>
                </a:lnTo>
                <a:close/>
                <a:moveTo>
                  <a:pt x="20652" y="3102"/>
                </a:moveTo>
                <a:lnTo>
                  <a:pt x="20934" y="3173"/>
                </a:lnTo>
                <a:lnTo>
                  <a:pt x="21709" y="3455"/>
                </a:lnTo>
                <a:lnTo>
                  <a:pt x="22414" y="3807"/>
                </a:lnTo>
                <a:lnTo>
                  <a:pt x="23049" y="4160"/>
                </a:lnTo>
                <a:lnTo>
                  <a:pt x="23683" y="4582"/>
                </a:lnTo>
                <a:lnTo>
                  <a:pt x="24247" y="5076"/>
                </a:lnTo>
                <a:lnTo>
                  <a:pt x="24740" y="5569"/>
                </a:lnTo>
                <a:lnTo>
                  <a:pt x="25234" y="6133"/>
                </a:lnTo>
                <a:lnTo>
                  <a:pt x="25656" y="6697"/>
                </a:lnTo>
                <a:lnTo>
                  <a:pt x="26079" y="7331"/>
                </a:lnTo>
                <a:lnTo>
                  <a:pt x="26432" y="7966"/>
                </a:lnTo>
                <a:lnTo>
                  <a:pt x="26714" y="8671"/>
                </a:lnTo>
                <a:lnTo>
                  <a:pt x="26996" y="9305"/>
                </a:lnTo>
                <a:lnTo>
                  <a:pt x="27278" y="10080"/>
                </a:lnTo>
                <a:lnTo>
                  <a:pt x="27489" y="10856"/>
                </a:lnTo>
                <a:lnTo>
                  <a:pt x="27771" y="12406"/>
                </a:lnTo>
                <a:lnTo>
                  <a:pt x="27348" y="11631"/>
                </a:lnTo>
                <a:lnTo>
                  <a:pt x="26996" y="10856"/>
                </a:lnTo>
                <a:lnTo>
                  <a:pt x="26502" y="10151"/>
                </a:lnTo>
                <a:lnTo>
                  <a:pt x="26009" y="9516"/>
                </a:lnTo>
                <a:lnTo>
                  <a:pt x="25022" y="8177"/>
                </a:lnTo>
                <a:lnTo>
                  <a:pt x="23894" y="6908"/>
                </a:lnTo>
                <a:lnTo>
                  <a:pt x="22837" y="5851"/>
                </a:lnTo>
                <a:lnTo>
                  <a:pt x="21850" y="4723"/>
                </a:lnTo>
                <a:lnTo>
                  <a:pt x="21427" y="4300"/>
                </a:lnTo>
                <a:lnTo>
                  <a:pt x="20864" y="3666"/>
                </a:lnTo>
                <a:lnTo>
                  <a:pt x="20652" y="3384"/>
                </a:lnTo>
                <a:lnTo>
                  <a:pt x="20511" y="3173"/>
                </a:lnTo>
                <a:lnTo>
                  <a:pt x="20582" y="3102"/>
                </a:lnTo>
                <a:close/>
                <a:moveTo>
                  <a:pt x="18185" y="9516"/>
                </a:moveTo>
                <a:lnTo>
                  <a:pt x="17480" y="10151"/>
                </a:lnTo>
                <a:lnTo>
                  <a:pt x="16776" y="10715"/>
                </a:lnTo>
                <a:lnTo>
                  <a:pt x="15930" y="11208"/>
                </a:lnTo>
                <a:lnTo>
                  <a:pt x="15084" y="11560"/>
                </a:lnTo>
                <a:lnTo>
                  <a:pt x="14238" y="11913"/>
                </a:lnTo>
                <a:lnTo>
                  <a:pt x="13322" y="12124"/>
                </a:lnTo>
                <a:lnTo>
                  <a:pt x="12406" y="12336"/>
                </a:lnTo>
                <a:lnTo>
                  <a:pt x="11489" y="12477"/>
                </a:lnTo>
                <a:lnTo>
                  <a:pt x="9586" y="12688"/>
                </a:lnTo>
                <a:lnTo>
                  <a:pt x="7754" y="12759"/>
                </a:lnTo>
                <a:lnTo>
                  <a:pt x="5851" y="12759"/>
                </a:lnTo>
                <a:lnTo>
                  <a:pt x="4018" y="12829"/>
                </a:lnTo>
                <a:lnTo>
                  <a:pt x="4582" y="12547"/>
                </a:lnTo>
                <a:lnTo>
                  <a:pt x="5287" y="12336"/>
                </a:lnTo>
                <a:lnTo>
                  <a:pt x="6062" y="12195"/>
                </a:lnTo>
                <a:lnTo>
                  <a:pt x="6978" y="12054"/>
                </a:lnTo>
                <a:lnTo>
                  <a:pt x="8670" y="11913"/>
                </a:lnTo>
                <a:lnTo>
                  <a:pt x="9445" y="11842"/>
                </a:lnTo>
                <a:lnTo>
                  <a:pt x="10150" y="11701"/>
                </a:lnTo>
                <a:lnTo>
                  <a:pt x="12124" y="11278"/>
                </a:lnTo>
                <a:lnTo>
                  <a:pt x="14168" y="10715"/>
                </a:lnTo>
                <a:lnTo>
                  <a:pt x="16212" y="10151"/>
                </a:lnTo>
                <a:lnTo>
                  <a:pt x="18185" y="9516"/>
                </a:lnTo>
                <a:close/>
                <a:moveTo>
                  <a:pt x="20511" y="3948"/>
                </a:moveTo>
                <a:lnTo>
                  <a:pt x="20864" y="4512"/>
                </a:lnTo>
                <a:lnTo>
                  <a:pt x="21216" y="5146"/>
                </a:lnTo>
                <a:lnTo>
                  <a:pt x="22062" y="6204"/>
                </a:lnTo>
                <a:lnTo>
                  <a:pt x="23824" y="8248"/>
                </a:lnTo>
                <a:lnTo>
                  <a:pt x="24881" y="9587"/>
                </a:lnTo>
                <a:lnTo>
                  <a:pt x="25797" y="10996"/>
                </a:lnTo>
                <a:lnTo>
                  <a:pt x="26220" y="11701"/>
                </a:lnTo>
                <a:lnTo>
                  <a:pt x="26573" y="12477"/>
                </a:lnTo>
                <a:lnTo>
                  <a:pt x="26925" y="13252"/>
                </a:lnTo>
                <a:lnTo>
                  <a:pt x="27207" y="14027"/>
                </a:lnTo>
                <a:lnTo>
                  <a:pt x="25022" y="11701"/>
                </a:lnTo>
                <a:lnTo>
                  <a:pt x="24035" y="10574"/>
                </a:lnTo>
                <a:lnTo>
                  <a:pt x="23119" y="9375"/>
                </a:lnTo>
                <a:lnTo>
                  <a:pt x="22344" y="8177"/>
                </a:lnTo>
                <a:lnTo>
                  <a:pt x="21568" y="6908"/>
                </a:lnTo>
                <a:lnTo>
                  <a:pt x="21286" y="6204"/>
                </a:lnTo>
                <a:lnTo>
                  <a:pt x="21005" y="5499"/>
                </a:lnTo>
                <a:lnTo>
                  <a:pt x="20723" y="4723"/>
                </a:lnTo>
                <a:lnTo>
                  <a:pt x="20511" y="3948"/>
                </a:lnTo>
                <a:close/>
                <a:moveTo>
                  <a:pt x="12194" y="25657"/>
                </a:moveTo>
                <a:lnTo>
                  <a:pt x="9375" y="26855"/>
                </a:lnTo>
                <a:lnTo>
                  <a:pt x="6485" y="28195"/>
                </a:lnTo>
                <a:lnTo>
                  <a:pt x="4441" y="29181"/>
                </a:lnTo>
                <a:lnTo>
                  <a:pt x="2467" y="30098"/>
                </a:lnTo>
                <a:lnTo>
                  <a:pt x="3525" y="29252"/>
                </a:lnTo>
                <a:lnTo>
                  <a:pt x="4582" y="28406"/>
                </a:lnTo>
                <a:lnTo>
                  <a:pt x="5780" y="27701"/>
                </a:lnTo>
                <a:lnTo>
                  <a:pt x="6978" y="26996"/>
                </a:lnTo>
                <a:lnTo>
                  <a:pt x="8177" y="26503"/>
                </a:lnTo>
                <a:lnTo>
                  <a:pt x="9516" y="26080"/>
                </a:lnTo>
                <a:lnTo>
                  <a:pt x="10855" y="25798"/>
                </a:lnTo>
                <a:lnTo>
                  <a:pt x="12194" y="25657"/>
                </a:lnTo>
                <a:close/>
                <a:moveTo>
                  <a:pt x="12194" y="26855"/>
                </a:moveTo>
                <a:lnTo>
                  <a:pt x="11207" y="27701"/>
                </a:lnTo>
                <a:lnTo>
                  <a:pt x="10221" y="28477"/>
                </a:lnTo>
                <a:lnTo>
                  <a:pt x="9234" y="29181"/>
                </a:lnTo>
                <a:lnTo>
                  <a:pt x="8106" y="29816"/>
                </a:lnTo>
                <a:lnTo>
                  <a:pt x="7260" y="30239"/>
                </a:lnTo>
                <a:lnTo>
                  <a:pt x="6414" y="30591"/>
                </a:lnTo>
                <a:lnTo>
                  <a:pt x="5498" y="30873"/>
                </a:lnTo>
                <a:lnTo>
                  <a:pt x="4582" y="31155"/>
                </a:lnTo>
                <a:lnTo>
                  <a:pt x="3666" y="31296"/>
                </a:lnTo>
                <a:lnTo>
                  <a:pt x="2679" y="31437"/>
                </a:lnTo>
                <a:lnTo>
                  <a:pt x="1763" y="31578"/>
                </a:lnTo>
                <a:lnTo>
                  <a:pt x="846" y="31578"/>
                </a:lnTo>
                <a:lnTo>
                  <a:pt x="1269" y="31296"/>
                </a:lnTo>
                <a:lnTo>
                  <a:pt x="1833" y="31014"/>
                </a:lnTo>
                <a:lnTo>
                  <a:pt x="3172" y="30521"/>
                </a:lnTo>
                <a:lnTo>
                  <a:pt x="4652" y="30027"/>
                </a:lnTo>
                <a:lnTo>
                  <a:pt x="5780" y="29675"/>
                </a:lnTo>
                <a:lnTo>
                  <a:pt x="9022" y="28265"/>
                </a:lnTo>
                <a:lnTo>
                  <a:pt x="12194" y="26855"/>
                </a:lnTo>
                <a:close/>
                <a:moveTo>
                  <a:pt x="17762" y="20300"/>
                </a:moveTo>
                <a:lnTo>
                  <a:pt x="18608" y="21851"/>
                </a:lnTo>
                <a:lnTo>
                  <a:pt x="19383" y="23402"/>
                </a:lnTo>
                <a:lnTo>
                  <a:pt x="20018" y="25023"/>
                </a:lnTo>
                <a:lnTo>
                  <a:pt x="20652" y="26644"/>
                </a:lnTo>
                <a:lnTo>
                  <a:pt x="21780" y="29886"/>
                </a:lnTo>
                <a:lnTo>
                  <a:pt x="22485" y="31507"/>
                </a:lnTo>
                <a:lnTo>
                  <a:pt x="23190" y="33129"/>
                </a:lnTo>
                <a:lnTo>
                  <a:pt x="22414" y="32565"/>
                </a:lnTo>
                <a:lnTo>
                  <a:pt x="21639" y="31930"/>
                </a:lnTo>
                <a:lnTo>
                  <a:pt x="21005" y="31296"/>
                </a:lnTo>
                <a:lnTo>
                  <a:pt x="20370" y="30662"/>
                </a:lnTo>
                <a:lnTo>
                  <a:pt x="19806" y="29957"/>
                </a:lnTo>
                <a:lnTo>
                  <a:pt x="19313" y="29322"/>
                </a:lnTo>
                <a:lnTo>
                  <a:pt x="18890" y="28547"/>
                </a:lnTo>
                <a:lnTo>
                  <a:pt x="18467" y="27842"/>
                </a:lnTo>
                <a:lnTo>
                  <a:pt x="18115" y="26996"/>
                </a:lnTo>
                <a:lnTo>
                  <a:pt x="17833" y="26221"/>
                </a:lnTo>
                <a:lnTo>
                  <a:pt x="17621" y="25375"/>
                </a:lnTo>
                <a:lnTo>
                  <a:pt x="17480" y="24529"/>
                </a:lnTo>
                <a:lnTo>
                  <a:pt x="17410" y="23613"/>
                </a:lnTo>
                <a:lnTo>
                  <a:pt x="17339" y="22697"/>
                </a:lnTo>
                <a:lnTo>
                  <a:pt x="17339" y="21710"/>
                </a:lnTo>
                <a:lnTo>
                  <a:pt x="17480" y="20723"/>
                </a:lnTo>
                <a:lnTo>
                  <a:pt x="17480" y="21569"/>
                </a:lnTo>
                <a:lnTo>
                  <a:pt x="17480" y="22415"/>
                </a:lnTo>
                <a:lnTo>
                  <a:pt x="17551" y="23190"/>
                </a:lnTo>
                <a:lnTo>
                  <a:pt x="17692" y="24036"/>
                </a:lnTo>
                <a:lnTo>
                  <a:pt x="18115" y="25587"/>
                </a:lnTo>
                <a:lnTo>
                  <a:pt x="18608" y="27137"/>
                </a:lnTo>
                <a:lnTo>
                  <a:pt x="19172" y="28618"/>
                </a:lnTo>
                <a:lnTo>
                  <a:pt x="19524" y="29393"/>
                </a:lnTo>
                <a:lnTo>
                  <a:pt x="19736" y="29675"/>
                </a:lnTo>
                <a:lnTo>
                  <a:pt x="19877" y="29745"/>
                </a:lnTo>
                <a:lnTo>
                  <a:pt x="20159" y="29816"/>
                </a:lnTo>
                <a:lnTo>
                  <a:pt x="20511" y="29886"/>
                </a:lnTo>
                <a:lnTo>
                  <a:pt x="20652" y="29886"/>
                </a:lnTo>
                <a:lnTo>
                  <a:pt x="20723" y="29745"/>
                </a:lnTo>
                <a:lnTo>
                  <a:pt x="20793" y="29604"/>
                </a:lnTo>
                <a:lnTo>
                  <a:pt x="20723" y="29393"/>
                </a:lnTo>
                <a:lnTo>
                  <a:pt x="19806" y="27137"/>
                </a:lnTo>
                <a:lnTo>
                  <a:pt x="19031" y="24882"/>
                </a:lnTo>
                <a:lnTo>
                  <a:pt x="18397" y="22626"/>
                </a:lnTo>
                <a:lnTo>
                  <a:pt x="17762" y="20300"/>
                </a:lnTo>
                <a:close/>
                <a:moveTo>
                  <a:pt x="10503" y="36723"/>
                </a:moveTo>
                <a:lnTo>
                  <a:pt x="10080" y="37569"/>
                </a:lnTo>
                <a:lnTo>
                  <a:pt x="9516" y="38697"/>
                </a:lnTo>
                <a:lnTo>
                  <a:pt x="9304" y="39261"/>
                </a:lnTo>
                <a:lnTo>
                  <a:pt x="9163" y="39825"/>
                </a:lnTo>
                <a:lnTo>
                  <a:pt x="9093" y="40036"/>
                </a:lnTo>
                <a:lnTo>
                  <a:pt x="9163" y="40248"/>
                </a:lnTo>
                <a:lnTo>
                  <a:pt x="9234" y="40388"/>
                </a:lnTo>
                <a:lnTo>
                  <a:pt x="9304" y="40529"/>
                </a:lnTo>
                <a:lnTo>
                  <a:pt x="9516" y="40600"/>
                </a:lnTo>
                <a:lnTo>
                  <a:pt x="9657" y="40529"/>
                </a:lnTo>
                <a:lnTo>
                  <a:pt x="9868" y="40459"/>
                </a:lnTo>
                <a:lnTo>
                  <a:pt x="10009" y="40248"/>
                </a:lnTo>
                <a:lnTo>
                  <a:pt x="10362" y="39754"/>
                </a:lnTo>
                <a:lnTo>
                  <a:pt x="10714" y="39120"/>
                </a:lnTo>
                <a:lnTo>
                  <a:pt x="11278" y="37851"/>
                </a:lnTo>
                <a:lnTo>
                  <a:pt x="11630" y="37005"/>
                </a:lnTo>
                <a:lnTo>
                  <a:pt x="12053" y="37569"/>
                </a:lnTo>
                <a:lnTo>
                  <a:pt x="12406" y="38274"/>
                </a:lnTo>
                <a:lnTo>
                  <a:pt x="12547" y="38626"/>
                </a:lnTo>
                <a:lnTo>
                  <a:pt x="12617" y="38979"/>
                </a:lnTo>
                <a:lnTo>
                  <a:pt x="12617" y="39331"/>
                </a:lnTo>
                <a:lnTo>
                  <a:pt x="12617" y="39684"/>
                </a:lnTo>
                <a:lnTo>
                  <a:pt x="12476" y="40248"/>
                </a:lnTo>
                <a:lnTo>
                  <a:pt x="12265" y="40741"/>
                </a:lnTo>
                <a:lnTo>
                  <a:pt x="11983" y="41305"/>
                </a:lnTo>
                <a:lnTo>
                  <a:pt x="11630" y="41869"/>
                </a:lnTo>
                <a:lnTo>
                  <a:pt x="11207" y="42433"/>
                </a:lnTo>
                <a:lnTo>
                  <a:pt x="10714" y="42996"/>
                </a:lnTo>
                <a:lnTo>
                  <a:pt x="9657" y="44054"/>
                </a:lnTo>
                <a:lnTo>
                  <a:pt x="8458" y="45040"/>
                </a:lnTo>
                <a:lnTo>
                  <a:pt x="7824" y="45463"/>
                </a:lnTo>
                <a:lnTo>
                  <a:pt x="7260" y="45816"/>
                </a:lnTo>
                <a:lnTo>
                  <a:pt x="6626" y="46098"/>
                </a:lnTo>
                <a:lnTo>
                  <a:pt x="6062" y="46380"/>
                </a:lnTo>
                <a:lnTo>
                  <a:pt x="5498" y="46521"/>
                </a:lnTo>
                <a:lnTo>
                  <a:pt x="5005" y="46591"/>
                </a:lnTo>
                <a:lnTo>
                  <a:pt x="5287" y="45181"/>
                </a:lnTo>
                <a:lnTo>
                  <a:pt x="5639" y="43772"/>
                </a:lnTo>
                <a:lnTo>
                  <a:pt x="6062" y="42292"/>
                </a:lnTo>
                <a:lnTo>
                  <a:pt x="6626" y="40952"/>
                </a:lnTo>
                <a:lnTo>
                  <a:pt x="6978" y="40248"/>
                </a:lnTo>
                <a:lnTo>
                  <a:pt x="7331" y="39613"/>
                </a:lnTo>
                <a:lnTo>
                  <a:pt x="7754" y="39049"/>
                </a:lnTo>
                <a:lnTo>
                  <a:pt x="8177" y="38485"/>
                </a:lnTo>
                <a:lnTo>
                  <a:pt x="8670" y="37992"/>
                </a:lnTo>
                <a:lnTo>
                  <a:pt x="9234" y="37499"/>
                </a:lnTo>
                <a:lnTo>
                  <a:pt x="9868" y="37076"/>
                </a:lnTo>
                <a:lnTo>
                  <a:pt x="10503" y="36723"/>
                </a:lnTo>
                <a:close/>
                <a:moveTo>
                  <a:pt x="19947" y="1"/>
                </a:moveTo>
                <a:lnTo>
                  <a:pt x="19877" y="706"/>
                </a:lnTo>
                <a:lnTo>
                  <a:pt x="19806" y="1552"/>
                </a:lnTo>
                <a:lnTo>
                  <a:pt x="19665" y="3455"/>
                </a:lnTo>
                <a:lnTo>
                  <a:pt x="19595" y="4441"/>
                </a:lnTo>
                <a:lnTo>
                  <a:pt x="19454" y="5358"/>
                </a:lnTo>
                <a:lnTo>
                  <a:pt x="19242" y="6133"/>
                </a:lnTo>
                <a:lnTo>
                  <a:pt x="19102" y="6485"/>
                </a:lnTo>
                <a:lnTo>
                  <a:pt x="18961" y="6767"/>
                </a:lnTo>
                <a:lnTo>
                  <a:pt x="18679" y="7120"/>
                </a:lnTo>
                <a:lnTo>
                  <a:pt x="18397" y="7331"/>
                </a:lnTo>
                <a:lnTo>
                  <a:pt x="18115" y="7472"/>
                </a:lnTo>
                <a:lnTo>
                  <a:pt x="17833" y="7543"/>
                </a:lnTo>
                <a:lnTo>
                  <a:pt x="16071" y="7543"/>
                </a:lnTo>
                <a:lnTo>
                  <a:pt x="15225" y="7613"/>
                </a:lnTo>
                <a:lnTo>
                  <a:pt x="14379" y="7754"/>
                </a:lnTo>
                <a:lnTo>
                  <a:pt x="12687" y="8177"/>
                </a:lnTo>
                <a:lnTo>
                  <a:pt x="10362" y="8882"/>
                </a:lnTo>
                <a:lnTo>
                  <a:pt x="8881" y="9305"/>
                </a:lnTo>
                <a:lnTo>
                  <a:pt x="7472" y="9869"/>
                </a:lnTo>
                <a:lnTo>
                  <a:pt x="6062" y="10503"/>
                </a:lnTo>
                <a:lnTo>
                  <a:pt x="5357" y="10856"/>
                </a:lnTo>
                <a:lnTo>
                  <a:pt x="4793" y="11208"/>
                </a:lnTo>
                <a:lnTo>
                  <a:pt x="4229" y="11631"/>
                </a:lnTo>
                <a:lnTo>
                  <a:pt x="3736" y="12054"/>
                </a:lnTo>
                <a:lnTo>
                  <a:pt x="3313" y="12477"/>
                </a:lnTo>
                <a:lnTo>
                  <a:pt x="3031" y="12900"/>
                </a:lnTo>
                <a:lnTo>
                  <a:pt x="2820" y="12970"/>
                </a:lnTo>
                <a:lnTo>
                  <a:pt x="2749" y="13182"/>
                </a:lnTo>
                <a:lnTo>
                  <a:pt x="2820" y="13675"/>
                </a:lnTo>
                <a:lnTo>
                  <a:pt x="3031" y="13604"/>
                </a:lnTo>
                <a:lnTo>
                  <a:pt x="5921" y="13604"/>
                </a:lnTo>
                <a:lnTo>
                  <a:pt x="9586" y="13675"/>
                </a:lnTo>
                <a:lnTo>
                  <a:pt x="10714" y="13604"/>
                </a:lnTo>
                <a:lnTo>
                  <a:pt x="11912" y="13463"/>
                </a:lnTo>
                <a:lnTo>
                  <a:pt x="13110" y="13252"/>
                </a:lnTo>
                <a:lnTo>
                  <a:pt x="14238" y="12970"/>
                </a:lnTo>
                <a:lnTo>
                  <a:pt x="15366" y="12618"/>
                </a:lnTo>
                <a:lnTo>
                  <a:pt x="16494" y="12124"/>
                </a:lnTo>
                <a:lnTo>
                  <a:pt x="17480" y="11490"/>
                </a:lnTo>
                <a:lnTo>
                  <a:pt x="17974" y="11137"/>
                </a:lnTo>
                <a:lnTo>
                  <a:pt x="18397" y="10785"/>
                </a:lnTo>
                <a:lnTo>
                  <a:pt x="17974" y="14098"/>
                </a:lnTo>
                <a:lnTo>
                  <a:pt x="17621" y="16212"/>
                </a:lnTo>
                <a:lnTo>
                  <a:pt x="17269" y="18327"/>
                </a:lnTo>
                <a:lnTo>
                  <a:pt x="16776" y="20441"/>
                </a:lnTo>
                <a:lnTo>
                  <a:pt x="16494" y="21428"/>
                </a:lnTo>
                <a:lnTo>
                  <a:pt x="16212" y="22274"/>
                </a:lnTo>
                <a:lnTo>
                  <a:pt x="15859" y="23120"/>
                </a:lnTo>
                <a:lnTo>
                  <a:pt x="15436" y="23825"/>
                </a:lnTo>
                <a:lnTo>
                  <a:pt x="15013" y="24389"/>
                </a:lnTo>
                <a:lnTo>
                  <a:pt x="14591" y="24811"/>
                </a:lnTo>
                <a:lnTo>
                  <a:pt x="14309" y="24952"/>
                </a:lnTo>
                <a:lnTo>
                  <a:pt x="14027" y="25093"/>
                </a:lnTo>
                <a:lnTo>
                  <a:pt x="13322" y="25234"/>
                </a:lnTo>
                <a:lnTo>
                  <a:pt x="12617" y="25305"/>
                </a:lnTo>
                <a:lnTo>
                  <a:pt x="10150" y="25305"/>
                </a:lnTo>
                <a:lnTo>
                  <a:pt x="9375" y="25375"/>
                </a:lnTo>
                <a:lnTo>
                  <a:pt x="8670" y="25516"/>
                </a:lnTo>
                <a:lnTo>
                  <a:pt x="7824" y="25798"/>
                </a:lnTo>
                <a:lnTo>
                  <a:pt x="6978" y="26151"/>
                </a:lnTo>
                <a:lnTo>
                  <a:pt x="6203" y="26503"/>
                </a:lnTo>
                <a:lnTo>
                  <a:pt x="5428" y="26926"/>
                </a:lnTo>
                <a:lnTo>
                  <a:pt x="4652" y="27349"/>
                </a:lnTo>
                <a:lnTo>
                  <a:pt x="3948" y="27842"/>
                </a:lnTo>
                <a:lnTo>
                  <a:pt x="2538" y="28970"/>
                </a:lnTo>
                <a:lnTo>
                  <a:pt x="1481" y="29816"/>
                </a:lnTo>
                <a:lnTo>
                  <a:pt x="705" y="30521"/>
                </a:lnTo>
                <a:lnTo>
                  <a:pt x="212" y="31085"/>
                </a:lnTo>
                <a:lnTo>
                  <a:pt x="71" y="31366"/>
                </a:lnTo>
                <a:lnTo>
                  <a:pt x="0" y="31507"/>
                </a:lnTo>
                <a:lnTo>
                  <a:pt x="0" y="31648"/>
                </a:lnTo>
                <a:lnTo>
                  <a:pt x="141" y="31789"/>
                </a:lnTo>
                <a:lnTo>
                  <a:pt x="353" y="31930"/>
                </a:lnTo>
                <a:lnTo>
                  <a:pt x="635" y="32001"/>
                </a:lnTo>
                <a:lnTo>
                  <a:pt x="1622" y="32071"/>
                </a:lnTo>
                <a:lnTo>
                  <a:pt x="2961" y="32001"/>
                </a:lnTo>
                <a:lnTo>
                  <a:pt x="3807" y="31930"/>
                </a:lnTo>
                <a:lnTo>
                  <a:pt x="4652" y="31860"/>
                </a:lnTo>
                <a:lnTo>
                  <a:pt x="5498" y="31648"/>
                </a:lnTo>
                <a:lnTo>
                  <a:pt x="6273" y="31437"/>
                </a:lnTo>
                <a:lnTo>
                  <a:pt x="7049" y="31226"/>
                </a:lnTo>
                <a:lnTo>
                  <a:pt x="7824" y="30873"/>
                </a:lnTo>
                <a:lnTo>
                  <a:pt x="9304" y="30168"/>
                </a:lnTo>
                <a:lnTo>
                  <a:pt x="10784" y="29322"/>
                </a:lnTo>
                <a:lnTo>
                  <a:pt x="12124" y="28336"/>
                </a:lnTo>
                <a:lnTo>
                  <a:pt x="13392" y="27278"/>
                </a:lnTo>
                <a:lnTo>
                  <a:pt x="14661" y="26151"/>
                </a:lnTo>
                <a:lnTo>
                  <a:pt x="13956" y="28265"/>
                </a:lnTo>
                <a:lnTo>
                  <a:pt x="13322" y="30450"/>
                </a:lnTo>
                <a:lnTo>
                  <a:pt x="12899" y="31507"/>
                </a:lnTo>
                <a:lnTo>
                  <a:pt x="12476" y="32565"/>
                </a:lnTo>
                <a:lnTo>
                  <a:pt x="12053" y="33551"/>
                </a:lnTo>
                <a:lnTo>
                  <a:pt x="11489" y="34468"/>
                </a:lnTo>
                <a:lnTo>
                  <a:pt x="11137" y="35032"/>
                </a:lnTo>
                <a:lnTo>
                  <a:pt x="10714" y="35455"/>
                </a:lnTo>
                <a:lnTo>
                  <a:pt x="10221" y="35877"/>
                </a:lnTo>
                <a:lnTo>
                  <a:pt x="9727" y="36159"/>
                </a:lnTo>
                <a:lnTo>
                  <a:pt x="8740" y="36864"/>
                </a:lnTo>
                <a:lnTo>
                  <a:pt x="8247" y="37287"/>
                </a:lnTo>
                <a:lnTo>
                  <a:pt x="7683" y="37781"/>
                </a:lnTo>
                <a:lnTo>
                  <a:pt x="7331" y="38133"/>
                </a:lnTo>
                <a:lnTo>
                  <a:pt x="6978" y="38697"/>
                </a:lnTo>
                <a:lnTo>
                  <a:pt x="6133" y="40107"/>
                </a:lnTo>
                <a:lnTo>
                  <a:pt x="5216" y="41798"/>
                </a:lnTo>
                <a:lnTo>
                  <a:pt x="4864" y="42644"/>
                </a:lnTo>
                <a:lnTo>
                  <a:pt x="4511" y="43490"/>
                </a:lnTo>
                <a:lnTo>
                  <a:pt x="4300" y="44336"/>
                </a:lnTo>
                <a:lnTo>
                  <a:pt x="4159" y="45111"/>
                </a:lnTo>
                <a:lnTo>
                  <a:pt x="4159" y="45816"/>
                </a:lnTo>
                <a:lnTo>
                  <a:pt x="4159" y="46098"/>
                </a:lnTo>
                <a:lnTo>
                  <a:pt x="4229" y="46380"/>
                </a:lnTo>
                <a:lnTo>
                  <a:pt x="4370" y="46591"/>
                </a:lnTo>
                <a:lnTo>
                  <a:pt x="4511" y="46803"/>
                </a:lnTo>
                <a:lnTo>
                  <a:pt x="4723" y="46944"/>
                </a:lnTo>
                <a:lnTo>
                  <a:pt x="4934" y="47084"/>
                </a:lnTo>
                <a:lnTo>
                  <a:pt x="5216" y="47155"/>
                </a:lnTo>
                <a:lnTo>
                  <a:pt x="5992" y="47155"/>
                </a:lnTo>
                <a:lnTo>
                  <a:pt x="6414" y="47014"/>
                </a:lnTo>
                <a:lnTo>
                  <a:pt x="7049" y="46803"/>
                </a:lnTo>
                <a:lnTo>
                  <a:pt x="7683" y="46521"/>
                </a:lnTo>
                <a:lnTo>
                  <a:pt x="8388" y="46168"/>
                </a:lnTo>
                <a:lnTo>
                  <a:pt x="9093" y="45745"/>
                </a:lnTo>
                <a:lnTo>
                  <a:pt x="9798" y="45252"/>
                </a:lnTo>
                <a:lnTo>
                  <a:pt x="10432" y="44688"/>
                </a:lnTo>
                <a:lnTo>
                  <a:pt x="11066" y="44124"/>
                </a:lnTo>
                <a:lnTo>
                  <a:pt x="11630" y="43490"/>
                </a:lnTo>
                <a:lnTo>
                  <a:pt x="12194" y="42855"/>
                </a:lnTo>
                <a:lnTo>
                  <a:pt x="12687" y="42151"/>
                </a:lnTo>
                <a:lnTo>
                  <a:pt x="13040" y="41446"/>
                </a:lnTo>
                <a:lnTo>
                  <a:pt x="13392" y="40741"/>
                </a:lnTo>
                <a:lnTo>
                  <a:pt x="13604" y="40036"/>
                </a:lnTo>
                <a:lnTo>
                  <a:pt x="13674" y="39261"/>
                </a:lnTo>
                <a:lnTo>
                  <a:pt x="13674" y="38556"/>
                </a:lnTo>
                <a:lnTo>
                  <a:pt x="13533" y="37851"/>
                </a:lnTo>
                <a:lnTo>
                  <a:pt x="13392" y="37640"/>
                </a:lnTo>
                <a:lnTo>
                  <a:pt x="13181" y="37358"/>
                </a:lnTo>
                <a:lnTo>
                  <a:pt x="12758" y="36794"/>
                </a:lnTo>
                <a:lnTo>
                  <a:pt x="12335" y="36300"/>
                </a:lnTo>
                <a:lnTo>
                  <a:pt x="12194" y="36018"/>
                </a:lnTo>
                <a:lnTo>
                  <a:pt x="12124" y="35807"/>
                </a:lnTo>
                <a:lnTo>
                  <a:pt x="12194" y="35455"/>
                </a:lnTo>
                <a:lnTo>
                  <a:pt x="12335" y="34961"/>
                </a:lnTo>
                <a:lnTo>
                  <a:pt x="12828" y="33763"/>
                </a:lnTo>
                <a:lnTo>
                  <a:pt x="13815" y="31719"/>
                </a:lnTo>
                <a:lnTo>
                  <a:pt x="14591" y="29675"/>
                </a:lnTo>
                <a:lnTo>
                  <a:pt x="15295" y="27560"/>
                </a:lnTo>
                <a:lnTo>
                  <a:pt x="16000" y="25516"/>
                </a:lnTo>
                <a:lnTo>
                  <a:pt x="16635" y="23402"/>
                </a:lnTo>
                <a:lnTo>
                  <a:pt x="16635" y="24177"/>
                </a:lnTo>
                <a:lnTo>
                  <a:pt x="16705" y="24952"/>
                </a:lnTo>
                <a:lnTo>
                  <a:pt x="16846" y="25728"/>
                </a:lnTo>
                <a:lnTo>
                  <a:pt x="16987" y="26503"/>
                </a:lnTo>
                <a:lnTo>
                  <a:pt x="17198" y="27208"/>
                </a:lnTo>
                <a:lnTo>
                  <a:pt x="17480" y="27983"/>
                </a:lnTo>
                <a:lnTo>
                  <a:pt x="17762" y="28688"/>
                </a:lnTo>
                <a:lnTo>
                  <a:pt x="18115" y="29393"/>
                </a:lnTo>
                <a:lnTo>
                  <a:pt x="18538" y="30027"/>
                </a:lnTo>
                <a:lnTo>
                  <a:pt x="18961" y="30662"/>
                </a:lnTo>
                <a:lnTo>
                  <a:pt x="19454" y="31296"/>
                </a:lnTo>
                <a:lnTo>
                  <a:pt x="20018" y="31860"/>
                </a:lnTo>
                <a:lnTo>
                  <a:pt x="20582" y="32353"/>
                </a:lnTo>
                <a:lnTo>
                  <a:pt x="21216" y="32847"/>
                </a:lnTo>
                <a:lnTo>
                  <a:pt x="21850" y="33270"/>
                </a:lnTo>
                <a:lnTo>
                  <a:pt x="22555" y="33622"/>
                </a:lnTo>
                <a:lnTo>
                  <a:pt x="23049" y="33904"/>
                </a:lnTo>
                <a:lnTo>
                  <a:pt x="23612" y="34045"/>
                </a:lnTo>
                <a:lnTo>
                  <a:pt x="23894" y="34115"/>
                </a:lnTo>
                <a:lnTo>
                  <a:pt x="24106" y="34115"/>
                </a:lnTo>
                <a:lnTo>
                  <a:pt x="24317" y="34045"/>
                </a:lnTo>
                <a:lnTo>
                  <a:pt x="24458" y="33833"/>
                </a:lnTo>
                <a:lnTo>
                  <a:pt x="24458" y="33692"/>
                </a:lnTo>
                <a:lnTo>
                  <a:pt x="24458" y="33411"/>
                </a:lnTo>
                <a:lnTo>
                  <a:pt x="24247" y="32635"/>
                </a:lnTo>
                <a:lnTo>
                  <a:pt x="23965" y="31719"/>
                </a:lnTo>
                <a:lnTo>
                  <a:pt x="23542" y="30591"/>
                </a:lnTo>
                <a:lnTo>
                  <a:pt x="22767" y="28547"/>
                </a:lnTo>
                <a:lnTo>
                  <a:pt x="22203" y="27137"/>
                </a:lnTo>
                <a:lnTo>
                  <a:pt x="21780" y="25798"/>
                </a:lnTo>
                <a:lnTo>
                  <a:pt x="21216" y="24389"/>
                </a:lnTo>
                <a:lnTo>
                  <a:pt x="20652" y="23120"/>
                </a:lnTo>
                <a:lnTo>
                  <a:pt x="19877" y="21851"/>
                </a:lnTo>
                <a:lnTo>
                  <a:pt x="19454" y="21146"/>
                </a:lnTo>
                <a:lnTo>
                  <a:pt x="19102" y="20653"/>
                </a:lnTo>
                <a:lnTo>
                  <a:pt x="18467" y="19878"/>
                </a:lnTo>
                <a:lnTo>
                  <a:pt x="18256" y="19455"/>
                </a:lnTo>
                <a:lnTo>
                  <a:pt x="18115" y="19032"/>
                </a:lnTo>
                <a:lnTo>
                  <a:pt x="18044" y="18468"/>
                </a:lnTo>
                <a:lnTo>
                  <a:pt x="18044" y="17763"/>
                </a:lnTo>
                <a:lnTo>
                  <a:pt x="18185" y="16283"/>
                </a:lnTo>
                <a:lnTo>
                  <a:pt x="18397" y="14732"/>
                </a:lnTo>
                <a:lnTo>
                  <a:pt x="19031" y="11701"/>
                </a:lnTo>
                <a:lnTo>
                  <a:pt x="19595" y="8671"/>
                </a:lnTo>
                <a:lnTo>
                  <a:pt x="19877" y="7120"/>
                </a:lnTo>
                <a:lnTo>
                  <a:pt x="20018" y="5640"/>
                </a:lnTo>
                <a:lnTo>
                  <a:pt x="20370" y="6767"/>
                </a:lnTo>
                <a:lnTo>
                  <a:pt x="20793" y="7825"/>
                </a:lnTo>
                <a:lnTo>
                  <a:pt x="21286" y="8741"/>
                </a:lnTo>
                <a:lnTo>
                  <a:pt x="21921" y="9587"/>
                </a:lnTo>
                <a:lnTo>
                  <a:pt x="22555" y="10433"/>
                </a:lnTo>
                <a:lnTo>
                  <a:pt x="23331" y="11278"/>
                </a:lnTo>
                <a:lnTo>
                  <a:pt x="24811" y="12900"/>
                </a:lnTo>
                <a:lnTo>
                  <a:pt x="25868" y="14239"/>
                </a:lnTo>
                <a:lnTo>
                  <a:pt x="26432" y="14944"/>
                </a:lnTo>
                <a:lnTo>
                  <a:pt x="27066" y="15507"/>
                </a:lnTo>
                <a:lnTo>
                  <a:pt x="27348" y="15789"/>
                </a:lnTo>
                <a:lnTo>
                  <a:pt x="27701" y="15930"/>
                </a:lnTo>
                <a:lnTo>
                  <a:pt x="27982" y="16001"/>
                </a:lnTo>
                <a:lnTo>
                  <a:pt x="28194" y="15930"/>
                </a:lnTo>
                <a:lnTo>
                  <a:pt x="28476" y="15860"/>
                </a:lnTo>
                <a:lnTo>
                  <a:pt x="28687" y="15578"/>
                </a:lnTo>
                <a:lnTo>
                  <a:pt x="28899" y="15226"/>
                </a:lnTo>
                <a:lnTo>
                  <a:pt x="29110" y="14662"/>
                </a:lnTo>
                <a:lnTo>
                  <a:pt x="29181" y="14168"/>
                </a:lnTo>
                <a:lnTo>
                  <a:pt x="29251" y="13675"/>
                </a:lnTo>
                <a:lnTo>
                  <a:pt x="29251" y="13111"/>
                </a:lnTo>
                <a:lnTo>
                  <a:pt x="29181" y="12477"/>
                </a:lnTo>
                <a:lnTo>
                  <a:pt x="28969" y="11278"/>
                </a:lnTo>
                <a:lnTo>
                  <a:pt x="28617" y="10080"/>
                </a:lnTo>
                <a:lnTo>
                  <a:pt x="28123" y="8811"/>
                </a:lnTo>
                <a:lnTo>
                  <a:pt x="27630" y="7684"/>
                </a:lnTo>
                <a:lnTo>
                  <a:pt x="27066" y="6626"/>
                </a:lnTo>
                <a:lnTo>
                  <a:pt x="26573" y="5781"/>
                </a:lnTo>
                <a:lnTo>
                  <a:pt x="26150" y="5217"/>
                </a:lnTo>
                <a:lnTo>
                  <a:pt x="25516" y="4512"/>
                </a:lnTo>
                <a:lnTo>
                  <a:pt x="24670" y="3807"/>
                </a:lnTo>
                <a:lnTo>
                  <a:pt x="23753" y="3102"/>
                </a:lnTo>
                <a:lnTo>
                  <a:pt x="22767" y="2538"/>
                </a:lnTo>
                <a:lnTo>
                  <a:pt x="22273" y="2256"/>
                </a:lnTo>
                <a:lnTo>
                  <a:pt x="21780" y="2115"/>
                </a:lnTo>
                <a:lnTo>
                  <a:pt x="21357" y="2045"/>
                </a:lnTo>
                <a:lnTo>
                  <a:pt x="20934" y="2045"/>
                </a:lnTo>
                <a:lnTo>
                  <a:pt x="20511" y="2186"/>
                </a:lnTo>
                <a:lnTo>
                  <a:pt x="20229" y="2397"/>
                </a:lnTo>
                <a:lnTo>
                  <a:pt x="20088" y="1129"/>
                </a:lnTo>
                <a:lnTo>
                  <a:pt x="199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92736"/>
            <a:ext cx="2377614" cy="185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66" y="0"/>
            <a:ext cx="1732434" cy="244598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440700" y="440700"/>
            <a:ext cx="8271000" cy="4262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039100" y="4101500"/>
            <a:ext cx="7065900" cy="29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fair Display"/>
              <a:buNone/>
              <a:defRPr b="1" i="1" sz="3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⬩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-3683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-3683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▫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-3683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-3683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-3683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-3683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-3683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-3683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raleway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1039100" y="1991825"/>
            <a:ext cx="7065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1039100" y="1237825"/>
            <a:ext cx="35328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1039100" y="2189875"/>
            <a:ext cx="3532800" cy="19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0" l="17942" r="23707" t="0"/>
          <a:stretch/>
        </p:blipFill>
        <p:spPr>
          <a:xfrm>
            <a:off x="5391290" y="440690"/>
            <a:ext cx="3311802" cy="42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4294967295" type="title"/>
          </p:nvPr>
        </p:nvSpPr>
        <p:spPr>
          <a:xfrm>
            <a:off x="2194950" y="0"/>
            <a:ext cx="4754100" cy="1645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chemeClr val="lt1"/>
                </a:solidFill>
              </a:rPr>
              <a:t>Want big impact?</a:t>
            </a:r>
            <a:endParaRPr b="0" sz="2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Use big image.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1039100" y="4101500"/>
            <a:ext cx="7065900" cy="29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2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837" y="943450"/>
            <a:ext cx="5048325" cy="28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2" name="Google Shape;182;p27"/>
          <p:cNvGrpSpPr/>
          <p:nvPr/>
        </p:nvGrpSpPr>
        <p:grpSpPr>
          <a:xfrm>
            <a:off x="1875567" y="1058103"/>
            <a:ext cx="4036590" cy="3713071"/>
            <a:chOff x="2256567" y="677103"/>
            <a:chExt cx="4036590" cy="3713071"/>
          </a:xfrm>
        </p:grpSpPr>
        <p:sp>
          <p:nvSpPr>
            <p:cNvPr id="183" name="Google Shape;183;p27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4066194" y="2196766"/>
            <a:ext cx="2440200" cy="2440200"/>
            <a:chOff x="4447194" y="1815766"/>
            <a:chExt cx="2440200" cy="2440200"/>
          </a:xfrm>
        </p:grpSpPr>
        <p:sp>
          <p:nvSpPr>
            <p:cNvPr id="190" name="Google Shape;190;p27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228600" rotWithShape="0" algn="tl" dir="5400000" dist="50800">
                <a:schemeClr val="dk2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91" name="Google Shape;191;p27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congue tempus</a:t>
              </a:r>
              <a:endParaRPr sz="12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  <p:grpSp>
        <p:nvGrpSpPr>
          <p:cNvPr id="192" name="Google Shape;192;p27"/>
          <p:cNvGrpSpPr/>
          <p:nvPr/>
        </p:nvGrpSpPr>
        <p:grpSpPr>
          <a:xfrm>
            <a:off x="3185937" y="1755053"/>
            <a:ext cx="1423800" cy="1423800"/>
            <a:chOff x="3490737" y="1374053"/>
            <a:chExt cx="1423800" cy="1423800"/>
          </a:xfrm>
        </p:grpSpPr>
        <p:sp>
          <p:nvSpPr>
            <p:cNvPr id="193" name="Google Shape;193;p27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chemeClr val="dk1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sp>
          <p:nvSpPr>
            <p:cNvPr id="194" name="Google Shape;194;p27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tempus</a:t>
              </a:r>
              <a:endParaRPr sz="1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0" name="Google Shape;200;p28"/>
          <p:cNvGraphicFramePr/>
          <p:nvPr/>
        </p:nvGraphicFramePr>
        <p:xfrm>
          <a:off x="1039100" y="1502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{61194ECB-C744-42F0-98EC-FBAF1ECD7C74}</a:tableStyleId>
              </a:tblPr>
              <a:tblGrid>
                <a:gridCol w="1766475"/>
                <a:gridCol w="1766475"/>
                <a:gridCol w="1766475"/>
                <a:gridCol w="1766475"/>
              </a:tblGrid>
              <a:tr h="58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8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 Thin"/>
                          <a:ea typeface="Raleway Thin"/>
                          <a:cs typeface="Raleway Thin"/>
                          <a:sym typeface="Raleway Thin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Raleway Thin"/>
                        <a:ea typeface="Raleway Thin"/>
                        <a:cs typeface="Raleway Thin"/>
                        <a:sym typeface="Raleway Thin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01" name="Google Shape;201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rotWithShape="0" algn="bl" dir="5400000" dist="38100">
              <a:schemeClr val="dk1">
                <a:alpha val="74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7" name="Google Shape;207;p29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2052915" y="1770765"/>
            <a:ext cx="748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our office</a:t>
            </a:r>
            <a:endParaRPr sz="100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09" name="Google Shape;209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9"/>
          <p:cNvSpPr txBox="1"/>
          <p:nvPr>
            <p:ph idx="4294967295" type="body"/>
          </p:nvPr>
        </p:nvSpPr>
        <p:spPr>
          <a:xfrm>
            <a:off x="990600" y="4825860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</a:rPr>
              <a:t>89,526,124</a:t>
            </a:r>
            <a:endParaRPr sz="9600">
              <a:solidFill>
                <a:schemeClr val="accent6"/>
              </a:solidFill>
            </a:endParaRPr>
          </a:p>
        </p:txBody>
      </p:sp>
      <p:sp>
        <p:nvSpPr>
          <p:cNvPr id="216" name="Google Shape;216;p30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7" name="Google Shape;217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/>
          <p:nvPr/>
        </p:nvSpPr>
        <p:spPr>
          <a:xfrm>
            <a:off x="2289750" y="289450"/>
            <a:ext cx="4564500" cy="4564500"/>
          </a:xfrm>
          <a:prstGeom prst="ellipse">
            <a:avLst/>
          </a:prstGeom>
          <a:solidFill>
            <a:srgbClr val="F2ECE4"/>
          </a:solidFill>
          <a:ln>
            <a:noFill/>
          </a:ln>
          <a:effectLst>
            <a:outerShdw blurRad="314325" rotWithShape="0" algn="bl" dir="5400000" dist="95250">
              <a:srgbClr val="8F7749">
                <a:alpha val="7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"/>
          <p:cNvSpPr txBox="1"/>
          <p:nvPr>
            <p:ph idx="4294967295" type="ctrTitle"/>
          </p:nvPr>
        </p:nvSpPr>
        <p:spPr>
          <a:xfrm>
            <a:off x="1967850" y="495600"/>
            <a:ext cx="520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F7749"/>
                </a:solidFill>
              </a:rPr>
              <a:t>89,526,124$</a:t>
            </a:r>
            <a:endParaRPr>
              <a:solidFill>
                <a:srgbClr val="8F7749"/>
              </a:solidFill>
            </a:endParaRPr>
          </a:p>
        </p:txBody>
      </p:sp>
      <p:sp>
        <p:nvSpPr>
          <p:cNvPr id="224" name="Google Shape;224;p31"/>
          <p:cNvSpPr txBox="1"/>
          <p:nvPr>
            <p:ph idx="4294967295" type="subTitle"/>
          </p:nvPr>
        </p:nvSpPr>
        <p:spPr>
          <a:xfrm>
            <a:off x="1967850" y="1335107"/>
            <a:ext cx="520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25" name="Google Shape;225;p31"/>
          <p:cNvSpPr txBox="1"/>
          <p:nvPr>
            <p:ph idx="4294967295" type="ctrTitle"/>
          </p:nvPr>
        </p:nvSpPr>
        <p:spPr>
          <a:xfrm>
            <a:off x="1967850" y="3124494"/>
            <a:ext cx="520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F7749"/>
                </a:solidFill>
              </a:rPr>
              <a:t>100%</a:t>
            </a:r>
            <a:endParaRPr>
              <a:solidFill>
                <a:srgbClr val="8F7749"/>
              </a:solidFill>
            </a:endParaRPr>
          </a:p>
        </p:txBody>
      </p:sp>
      <p:sp>
        <p:nvSpPr>
          <p:cNvPr id="226" name="Google Shape;226;p31"/>
          <p:cNvSpPr txBox="1"/>
          <p:nvPr>
            <p:ph idx="4294967295" type="subTitle"/>
          </p:nvPr>
        </p:nvSpPr>
        <p:spPr>
          <a:xfrm>
            <a:off x="1967850" y="3964001"/>
            <a:ext cx="520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27" name="Google Shape;227;p31"/>
          <p:cNvSpPr txBox="1"/>
          <p:nvPr>
            <p:ph idx="4294967295" type="ctrTitle"/>
          </p:nvPr>
        </p:nvSpPr>
        <p:spPr>
          <a:xfrm>
            <a:off x="1967850" y="1810047"/>
            <a:ext cx="5208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F7749"/>
                </a:solidFill>
              </a:rPr>
              <a:t>185,244 users</a:t>
            </a:r>
            <a:endParaRPr>
              <a:solidFill>
                <a:srgbClr val="8F7749"/>
              </a:solidFill>
            </a:endParaRPr>
          </a:p>
        </p:txBody>
      </p:sp>
      <p:sp>
        <p:nvSpPr>
          <p:cNvPr id="228" name="Google Shape;228;p31"/>
          <p:cNvSpPr txBox="1"/>
          <p:nvPr>
            <p:ph idx="4294967295" type="subTitle"/>
          </p:nvPr>
        </p:nvSpPr>
        <p:spPr>
          <a:xfrm>
            <a:off x="1967850" y="2649554"/>
            <a:ext cx="5208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29" name="Google Shape;229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5" name="Google Shape;235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6" name="Google Shape;236;p32"/>
          <p:cNvGrpSpPr/>
          <p:nvPr/>
        </p:nvGrpSpPr>
        <p:grpSpPr>
          <a:xfrm>
            <a:off x="681522" y="2215400"/>
            <a:ext cx="2441716" cy="1289700"/>
            <a:chOff x="833922" y="1986800"/>
            <a:chExt cx="2441716" cy="1289700"/>
          </a:xfrm>
        </p:grpSpPr>
        <p:sp>
          <p:nvSpPr>
            <p:cNvPr id="237" name="Google Shape;237;p32"/>
            <p:cNvSpPr txBox="1"/>
            <p:nvPr/>
          </p:nvSpPr>
          <p:spPr>
            <a:xfrm>
              <a:off x="833922" y="1986800"/>
              <a:ext cx="16137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cxnSp>
          <p:nvCxnSpPr>
            <p:cNvPr id="238" name="Google Shape;238;p32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39" name="Google Shape;239;p32"/>
          <p:cNvGrpSpPr/>
          <p:nvPr/>
        </p:nvGrpSpPr>
        <p:grpSpPr>
          <a:xfrm>
            <a:off x="5057437" y="1288950"/>
            <a:ext cx="3063759" cy="1289700"/>
            <a:chOff x="5209838" y="1060350"/>
            <a:chExt cx="3063759" cy="1289700"/>
          </a:xfrm>
        </p:grpSpPr>
        <p:sp>
          <p:nvSpPr>
            <p:cNvPr id="240" name="Google Shape;240;p32"/>
            <p:cNvSpPr txBox="1"/>
            <p:nvPr/>
          </p:nvSpPr>
          <p:spPr>
            <a:xfrm>
              <a:off x="6696497" y="1060350"/>
              <a:ext cx="15771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cxnSp>
          <p:nvCxnSpPr>
            <p:cNvPr id="241" name="Google Shape;241;p32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2" name="Google Shape;242;p32"/>
          <p:cNvGrpSpPr/>
          <p:nvPr/>
        </p:nvGrpSpPr>
        <p:grpSpPr>
          <a:xfrm>
            <a:off x="5057437" y="3249050"/>
            <a:ext cx="3063759" cy="1289700"/>
            <a:chOff x="5209838" y="3020450"/>
            <a:chExt cx="3063759" cy="1289700"/>
          </a:xfrm>
        </p:grpSpPr>
        <p:sp>
          <p:nvSpPr>
            <p:cNvPr id="243" name="Google Shape;243;p32"/>
            <p:cNvSpPr txBox="1"/>
            <p:nvPr/>
          </p:nvSpPr>
          <p:spPr>
            <a:xfrm>
              <a:off x="6696497" y="3020450"/>
              <a:ext cx="15771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Vestibulum congue tempus</a:t>
              </a:r>
              <a:endPara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Raleway Thin"/>
                  <a:ea typeface="Raleway Thin"/>
                  <a:cs typeface="Raleway Thin"/>
                  <a:sym typeface="Raleway Thin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endParaRPr>
            </a:p>
          </p:txBody>
        </p:sp>
        <p:cxnSp>
          <p:nvCxnSpPr>
            <p:cNvPr id="244" name="Google Shape;244;p32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45" name="Google Shape;245;p32"/>
          <p:cNvGrpSpPr/>
          <p:nvPr/>
        </p:nvGrpSpPr>
        <p:grpSpPr>
          <a:xfrm>
            <a:off x="2509813" y="957063"/>
            <a:ext cx="3814835" cy="3790597"/>
            <a:chOff x="2662213" y="676344"/>
            <a:chExt cx="3814835" cy="3790597"/>
          </a:xfrm>
        </p:grpSpPr>
        <p:sp>
          <p:nvSpPr>
            <p:cNvPr id="246" name="Google Shape;246;p32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9" name="Google Shape;249;p32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50" name="Google Shape;250;p32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2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2" name="Google Shape;252;p32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53" name="Google Shape;253;p32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dk2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2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5" name="Google Shape;255;p32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56" name="Google Shape;256;p32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2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8" name="Google Shape;258;p32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6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03 </a:t>
              </a:r>
              <a:endParaRPr b="1" i="1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9" name="Google Shape;259;p32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6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01 </a:t>
              </a:r>
              <a:endParaRPr b="1" i="1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0" name="Google Shape;260;p32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 sz="1600">
                  <a:solidFill>
                    <a:schemeClr val="lt1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02 </a:t>
              </a:r>
              <a:endParaRPr b="1" i="1" sz="1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6" name="Google Shape;266;p33"/>
          <p:cNvSpPr txBox="1"/>
          <p:nvPr>
            <p:ph idx="1" type="body"/>
          </p:nvPr>
        </p:nvSpPr>
        <p:spPr>
          <a:xfrm>
            <a:off x="1039100" y="16564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7" name="Google Shape;267;p33"/>
          <p:cNvSpPr txBox="1"/>
          <p:nvPr>
            <p:ph idx="2" type="body"/>
          </p:nvPr>
        </p:nvSpPr>
        <p:spPr>
          <a:xfrm>
            <a:off x="3445013" y="16564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68" name="Google Shape;268;p33"/>
          <p:cNvSpPr txBox="1"/>
          <p:nvPr>
            <p:ph idx="3" type="body"/>
          </p:nvPr>
        </p:nvSpPr>
        <p:spPr>
          <a:xfrm>
            <a:off x="5850926" y="16564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9" name="Google Shape;269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1039100" y="30280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71" name="Google Shape;271;p33"/>
          <p:cNvSpPr txBox="1"/>
          <p:nvPr>
            <p:ph idx="2" type="body"/>
          </p:nvPr>
        </p:nvSpPr>
        <p:spPr>
          <a:xfrm>
            <a:off x="3445013" y="30280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2" name="Google Shape;272;p33"/>
          <p:cNvSpPr txBox="1"/>
          <p:nvPr>
            <p:ph idx="3" type="body"/>
          </p:nvPr>
        </p:nvSpPr>
        <p:spPr>
          <a:xfrm>
            <a:off x="5850926" y="3028075"/>
            <a:ext cx="21900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5" name="Google Shape;95;p16"/>
          <p:cNvSpPr txBox="1"/>
          <p:nvPr>
            <p:ph idx="2" type="body"/>
          </p:nvPr>
        </p:nvSpPr>
        <p:spPr>
          <a:xfrm>
            <a:off x="4776162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1039100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"Use as Google Slides Theme"</a:t>
            </a:r>
            <a:r>
              <a:rPr lang="en" sz="1100"/>
              <a:t>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You have to be signed in to your Google account.</a:t>
            </a:r>
            <a:endParaRPr sz="1100"/>
          </a:p>
        </p:txBody>
      </p:sp>
      <p:sp>
        <p:nvSpPr>
          <p:cNvPr id="97" name="Google Shape;97;p16"/>
          <p:cNvSpPr txBox="1"/>
          <p:nvPr>
            <p:ph idx="2" type="body"/>
          </p:nvPr>
        </p:nvSpPr>
        <p:spPr>
          <a:xfrm>
            <a:off x="3803900" y="3850450"/>
            <a:ext cx="4301100" cy="64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6"/>
                </a:solidFill>
              </a:rPr>
              <a:t>More info on how to use this template at </a:t>
            </a:r>
            <a:r>
              <a:rPr b="1" lang="en" sz="1100" u="sng">
                <a:solidFill>
                  <a:schemeClr val="accent6"/>
                </a:solidFill>
                <a:hlinkClick r:id="rId4"/>
              </a:rPr>
              <a:t>slidescarnival.com/help-use-presentation-template</a:t>
            </a:r>
            <a:endParaRPr b="1"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accent6"/>
                </a:solidFill>
              </a:rPr>
              <a:t>This template is free to use under </a:t>
            </a:r>
            <a:r>
              <a:rPr lang="en" sz="1100" u="sng">
                <a:solidFill>
                  <a:schemeClr val="accent6"/>
                </a:solidFill>
                <a:hlinkClick r:id="rId5"/>
              </a:rPr>
              <a:t>Creative Commons Attribution license</a:t>
            </a:r>
            <a:r>
              <a:rPr lang="en" sz="1100">
                <a:solidFill>
                  <a:schemeClr val="accent6"/>
                </a:solidFill>
              </a:rPr>
              <a:t>. You can keep the Credits slide or mention SlidesCarnival and other resources used in a slide footer.</a:t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idx="4294967295" type="body"/>
          </p:nvPr>
        </p:nvSpPr>
        <p:spPr>
          <a:xfrm>
            <a:off x="4605638" y="373575"/>
            <a:ext cx="28128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Mobile</a:t>
            </a:r>
            <a:r>
              <a:rPr b="1" i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b="1" i="1" sz="3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78" name="Google Shape;278;p34"/>
          <p:cNvSpPr/>
          <p:nvPr/>
        </p:nvSpPr>
        <p:spPr>
          <a:xfrm>
            <a:off x="1784688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9" name="Google Shape;279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0" name="Google Shape;280;p34"/>
          <p:cNvGrpSpPr/>
          <p:nvPr/>
        </p:nvGrpSpPr>
        <p:grpSpPr>
          <a:xfrm>
            <a:off x="1725563" y="373572"/>
            <a:ext cx="2119546" cy="4396359"/>
            <a:chOff x="2547150" y="238125"/>
            <a:chExt cx="2525675" cy="5238750"/>
          </a:xfrm>
        </p:grpSpPr>
        <p:sp>
          <p:nvSpPr>
            <p:cNvPr id="281" name="Google Shape;281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r="5400000" dist="19050">
                <a:schemeClr val="dk2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/>
          <p:nvPr/>
        </p:nvSpPr>
        <p:spPr>
          <a:xfrm>
            <a:off x="1502113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0" name="Google Shape;290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1" name="Google Shape;291;p35"/>
          <p:cNvGrpSpPr/>
          <p:nvPr/>
        </p:nvGrpSpPr>
        <p:grpSpPr>
          <a:xfrm>
            <a:off x="1437414" y="465959"/>
            <a:ext cx="2736410" cy="4222433"/>
            <a:chOff x="2112475" y="238125"/>
            <a:chExt cx="3395050" cy="5238750"/>
          </a:xfrm>
        </p:grpSpPr>
        <p:sp>
          <p:nvSpPr>
            <p:cNvPr id="292" name="Google Shape;292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r="5400000" dist="19050">
                <a:schemeClr val="accent6">
                  <a:alpha val="6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35"/>
          <p:cNvSpPr txBox="1"/>
          <p:nvPr>
            <p:ph idx="4294967295" type="body"/>
          </p:nvPr>
        </p:nvSpPr>
        <p:spPr>
          <a:xfrm>
            <a:off x="4893775" y="373575"/>
            <a:ext cx="28128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Tablet project</a:t>
            </a:r>
            <a:endParaRPr b="1" i="1" sz="3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/>
          <p:nvPr/>
        </p:nvSpPr>
        <p:spPr>
          <a:xfrm>
            <a:off x="1244100" y="138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3" name="Google Shape;303;p36"/>
          <p:cNvGrpSpPr/>
          <p:nvPr/>
        </p:nvGrpSpPr>
        <p:grpSpPr>
          <a:xfrm>
            <a:off x="739249" y="1241129"/>
            <a:ext cx="4542205" cy="2661224"/>
            <a:chOff x="1177450" y="241631"/>
            <a:chExt cx="6173152" cy="3616776"/>
          </a:xfrm>
        </p:grpSpPr>
        <p:sp>
          <p:nvSpPr>
            <p:cNvPr id="304" name="Google Shape;304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75" rotWithShape="0" algn="bl" dir="5400000" dist="76200">
                <a:srgbClr val="8F7749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36"/>
          <p:cNvSpPr txBox="1"/>
          <p:nvPr>
            <p:ph idx="4294967295" type="body"/>
          </p:nvPr>
        </p:nvSpPr>
        <p:spPr>
          <a:xfrm>
            <a:off x="5357650" y="373575"/>
            <a:ext cx="30471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Desktop</a:t>
            </a:r>
            <a:r>
              <a:rPr b="1" i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b="1" i="1" sz="3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37"/>
          <p:cNvSpPr txBox="1"/>
          <p:nvPr>
            <p:ph idx="4294967295" type="ctrTitle"/>
          </p:nvPr>
        </p:nvSpPr>
        <p:spPr>
          <a:xfrm>
            <a:off x="1275150" y="2655025"/>
            <a:ext cx="6593700" cy="70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</a:rPr>
              <a:t>Thanks</a:t>
            </a:r>
            <a:r>
              <a:rPr lang="en" sz="6000">
                <a:solidFill>
                  <a:schemeClr val="dk1"/>
                </a:solidFill>
              </a:rPr>
              <a:t>!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315" name="Google Shape;315;p37"/>
          <p:cNvSpPr txBox="1"/>
          <p:nvPr>
            <p:ph idx="4294967295" type="subTitle"/>
          </p:nvPr>
        </p:nvSpPr>
        <p:spPr>
          <a:xfrm>
            <a:off x="1275150" y="3312701"/>
            <a:ext cx="6593700" cy="122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Any questions?</a:t>
            </a:r>
            <a:endParaRPr b="1"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You can find me at @username &amp; user@mail.me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3729600" y="702175"/>
            <a:ext cx="1684800" cy="1684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42888" rotWithShape="0" algn="bl" dir="5400000" dist="85725">
              <a:schemeClr val="dk2">
                <a:alpha val="62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7"/>
          <p:cNvSpPr/>
          <p:nvPr/>
        </p:nvSpPr>
        <p:spPr>
          <a:xfrm>
            <a:off x="4206245" y="1167159"/>
            <a:ext cx="731514" cy="675643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23" name="Google Shape;323;p38"/>
          <p:cNvSpPr txBox="1"/>
          <p:nvPr>
            <p:ph idx="1" type="body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⬩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24" name="Google Shape;324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0" name="Google Shape;330;p39"/>
          <p:cNvSpPr txBox="1"/>
          <p:nvPr>
            <p:ph idx="1" type="body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⬩"/>
            </a:pPr>
            <a:r>
              <a:rPr lang="en" sz="1400"/>
              <a:t>Titles: Playfair Display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⬩"/>
            </a:pPr>
            <a:r>
              <a:rPr lang="en" sz="1400"/>
              <a:t>Body copy: 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https://www.fontsquirrel.com/fonts/playfair-display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https://www.fontsquirrel.com/fonts/raleway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31" name="Google Shape;331;p39"/>
          <p:cNvSpPr txBox="1"/>
          <p:nvPr/>
        </p:nvSpPr>
        <p:spPr>
          <a:xfrm>
            <a:off x="3613700" y="4095450"/>
            <a:ext cx="4491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2" name="Google Shape;332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/>
          <p:nvPr>
            <p:ph type="title"/>
          </p:nvPr>
        </p:nvSpPr>
        <p:spPr>
          <a:xfrm>
            <a:off x="1039100" y="3234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38" name="Google Shape;338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376" y="1906276"/>
            <a:ext cx="2523155" cy="154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6446" y="1906277"/>
            <a:ext cx="2623955" cy="154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000" y="1906276"/>
            <a:ext cx="2138461" cy="154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1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1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41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1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1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1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1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1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1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1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1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1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1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1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41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1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1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1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1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1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1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1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41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1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1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1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1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1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1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1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1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1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1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1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1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1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1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1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1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1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1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1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1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1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1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1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1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1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1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1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1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1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1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1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1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1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1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1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41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41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1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1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1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1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1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41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1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1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41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1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1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1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1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1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1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1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1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1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1"/>
          <p:cNvSpPr/>
          <p:nvPr/>
        </p:nvSpPr>
        <p:spPr>
          <a:xfrm>
            <a:off x="6274792" y="21824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1"/>
          <p:cNvSpPr/>
          <p:nvPr/>
        </p:nvSpPr>
        <p:spPr>
          <a:xfrm>
            <a:off x="7168412" y="21823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1"/>
          <p:cNvSpPr/>
          <p:nvPr/>
        </p:nvSpPr>
        <p:spPr>
          <a:xfrm>
            <a:off x="6459508" y="23932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1"/>
          <p:cNvSpPr/>
          <p:nvPr/>
        </p:nvSpPr>
        <p:spPr>
          <a:xfrm>
            <a:off x="7613647" y="26906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41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⬩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sp>
        <p:nvSpPr>
          <p:cNvPr id="432" name="Google Shape;432;p41"/>
          <p:cNvSpPr txBox="1"/>
          <p:nvPr>
            <p:ph idx="1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4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38" name="Google Shape;438;p4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4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45" name="Google Shape;445;p4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4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50" name="Google Shape;450;p4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4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54" name="Google Shape;454;p4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4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60" name="Google Shape;460;p4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4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64" name="Google Shape;464;p4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4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69" name="Google Shape;469;p4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p4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75" name="Google Shape;475;p4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4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82" name="Google Shape;482;p4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4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85" name="Google Shape;485;p4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4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89" name="Google Shape;489;p4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4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96" name="Google Shape;496;p4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4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502" name="Google Shape;502;p4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4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506" name="Google Shape;506;p4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507" name="Google Shape;507;p4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4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4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4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4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7" name="Google Shape;517;p4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4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524" name="Google Shape;524;p4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8" name="Google Shape;528;p4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529" name="Google Shape;529;p4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" name="Google Shape;534;p4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535" name="Google Shape;535;p4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4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542" name="Google Shape;542;p4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6" name="Google Shape;546;p4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47" name="Google Shape;547;p4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1" name="Google Shape;551;p4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52" name="Google Shape;552;p4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7" name="Google Shape;557;p4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58" name="Google Shape;558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8" name="Google Shape;568;p4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69" name="Google Shape;569;p4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2" name="Google Shape;572;p4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73" name="Google Shape;573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3" name="Google Shape;583;p4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84" name="Google Shape;584;p4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8" name="Google Shape;588;p4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89" name="Google Shape;589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9" name="Google Shape;599;p4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600" name="Google Shape;600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4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608" name="Google Shape;608;p4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4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613" name="Google Shape;613;p4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4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618" name="Google Shape;618;p4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4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624" name="Google Shape;624;p4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4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631" name="Google Shape;631;p4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4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635" name="Google Shape;635;p4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0" name="Google Shape;640;p4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641" name="Google Shape;641;p4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4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648" name="Google Shape;648;p4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4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652" name="Google Shape;652;p4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4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657" name="Google Shape;657;p4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3" name="Google Shape;663;p4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664" name="Google Shape;664;p4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1" name="Google Shape;671;p4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672" name="Google Shape;672;p4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4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677" name="Google Shape;677;p4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0" name="Google Shape;680;p4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681" name="Google Shape;681;p4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85" name="Google Shape;685;p4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90" name="Google Shape;690;p4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95" name="Google Shape;695;p4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0" name="Google Shape;700;p4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701" name="Google Shape;701;p4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4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708" name="Google Shape;708;p4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4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716" name="Google Shape;716;p4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4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729" name="Google Shape;729;p4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p4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734" name="Google Shape;734;p4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738" name="Google Shape;738;p4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745" name="Google Shape;745;p4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4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754" name="Google Shape;754;p4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4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767" name="Google Shape;767;p4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9" name="Google Shape;779;p4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780" name="Google Shape;780;p4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4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93" name="Google Shape;793;p4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4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800" name="Google Shape;800;p4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4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816" name="Google Shape;816;p4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4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822" name="Google Shape;822;p4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823" name="Google Shape;823;p4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6" name="Google Shape;826;p4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827" name="Google Shape;827;p4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4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4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0" name="Google Shape;830;p4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831" name="Google Shape;831;p4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4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4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4" name="Google Shape;834;p4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835" name="Google Shape;835;p4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4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4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8" name="Google Shape;838;p4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839" name="Google Shape;839;p4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4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848" name="Google Shape;848;p4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873" name="Google Shape;873;p4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74" name="Google Shape;874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6" name="Google Shape;876;p4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77" name="Google Shape;877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4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80" name="Google Shape;880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2" name="Google Shape;882;p42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883" name="Google Shape;883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43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2"/>
                </a:highlight>
                <a:latin typeface="Raleway Thin"/>
                <a:ea typeface="Raleway Thin"/>
                <a:cs typeface="Raleway Thin"/>
                <a:sym typeface="Raleway Thin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2"/>
              </a:highlight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889" name="Google Shape;889;p43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890" name="Google Shape;890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1" name="Google Shape;891;p43"/>
          <p:cNvSpPr txBox="1"/>
          <p:nvPr>
            <p:ph idx="1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ctrTitle"/>
          </p:nvPr>
        </p:nvSpPr>
        <p:spPr>
          <a:xfrm>
            <a:off x="1039100" y="1659550"/>
            <a:ext cx="7065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>
                <a:solidFill>
                  <a:schemeClr val="lt1"/>
                </a:solidFill>
              </a:rPr>
              <a:t>1.</a:t>
            </a:r>
            <a:endParaRPr i="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1039100" y="2916252"/>
            <a:ext cx="7065900" cy="25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4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98" name="Google Shape;898;p4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99" name="Google Shape;899;p4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900" name="Google Shape;900;p4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1" name="Google Shape;901;p4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02" name="Google Shape;902;p4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903" name="Google Shape;903;p4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4" name="Google Shape;904;p4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05" name="Google Shape;905;p4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906" name="Google Shape;906;p4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07" name="Google Shape;907;p4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908" name="Google Shape;908;p4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909" name="Google Shape;909;p4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910" name="Google Shape;910;p4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4294967295" type="ctrTitle"/>
          </p:nvPr>
        </p:nvSpPr>
        <p:spPr>
          <a:xfrm>
            <a:off x="1275150" y="2655025"/>
            <a:ext cx="6593700" cy="70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10" name="Google Shape;110;p18"/>
          <p:cNvSpPr txBox="1"/>
          <p:nvPr>
            <p:ph idx="4294967295" type="subTitle"/>
          </p:nvPr>
        </p:nvSpPr>
        <p:spPr>
          <a:xfrm>
            <a:off x="1275150" y="3312701"/>
            <a:ext cx="6593700" cy="122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Raleway"/>
                <a:ea typeface="Raleway"/>
                <a:cs typeface="Raleway"/>
                <a:sym typeface="Raleway"/>
              </a:rPr>
              <a:t>I am Jayden Smith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3729600" y="702275"/>
            <a:ext cx="1684800" cy="16848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42888" rotWithShape="0" algn="bl" dir="5400000" dist="85725">
              <a:schemeClr val="dk2">
                <a:alpha val="62000"/>
              </a:schemeClr>
            </a:outerShdw>
          </a:effectLst>
        </p:spPr>
      </p:pic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1039100" y="2161800"/>
            <a:ext cx="70659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⬩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⬩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⬩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3226100" y="620550"/>
            <a:ext cx="2691900" cy="2691900"/>
          </a:xfrm>
          <a:prstGeom prst="ellipse">
            <a:avLst/>
          </a:prstGeom>
          <a:solidFill>
            <a:srgbClr val="F1E2DD"/>
          </a:solidFill>
          <a:ln>
            <a:noFill/>
          </a:ln>
          <a:effectLst>
            <a:outerShdw blurRad="314325" rotWithShape="0" algn="bl" dir="5400000" dist="95250">
              <a:schemeClr val="accent6">
                <a:alpha val="7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 txBox="1"/>
          <p:nvPr>
            <p:ph idx="4294967295" type="ctrTitle"/>
          </p:nvPr>
        </p:nvSpPr>
        <p:spPr>
          <a:xfrm>
            <a:off x="1938525" y="2573950"/>
            <a:ext cx="5267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6"/>
                </a:solidFill>
              </a:rPr>
              <a:t>Big </a:t>
            </a:r>
            <a:r>
              <a:rPr lang="en" sz="7200">
                <a:solidFill>
                  <a:schemeClr val="accent6"/>
                </a:solidFill>
              </a:rPr>
              <a:t>c</a:t>
            </a:r>
            <a:r>
              <a:rPr lang="en" sz="7200">
                <a:solidFill>
                  <a:schemeClr val="accent6"/>
                </a:solidFill>
              </a:rPr>
              <a:t>oncept</a:t>
            </a:r>
            <a:endParaRPr sz="7200">
              <a:solidFill>
                <a:schemeClr val="accent6"/>
              </a:solidFill>
            </a:endParaRPr>
          </a:p>
        </p:txBody>
      </p:sp>
      <p:sp>
        <p:nvSpPr>
          <p:cNvPr id="132" name="Google Shape;132;p21"/>
          <p:cNvSpPr txBox="1"/>
          <p:nvPr>
            <p:ph idx="4294967295" type="subTitle"/>
          </p:nvPr>
        </p:nvSpPr>
        <p:spPr>
          <a:xfrm>
            <a:off x="1938525" y="3716352"/>
            <a:ext cx="5267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133" name="Google Shape;133;p21"/>
          <p:cNvSpPr/>
          <p:nvPr/>
        </p:nvSpPr>
        <p:spPr>
          <a:xfrm>
            <a:off x="4496499" y="1307760"/>
            <a:ext cx="1145591" cy="1160843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34" name="Google Shape;134;p21"/>
          <p:cNvSpPr/>
          <p:nvPr/>
        </p:nvSpPr>
        <p:spPr>
          <a:xfrm rot="1473024">
            <a:off x="3454892" y="1887366"/>
            <a:ext cx="669785" cy="65243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4274929" y="1196825"/>
            <a:ext cx="293240" cy="28495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36" name="Google Shape;136;p21"/>
          <p:cNvSpPr/>
          <p:nvPr/>
        </p:nvSpPr>
        <p:spPr>
          <a:xfrm rot="2487194">
            <a:off x="4086348" y="2489777"/>
            <a:ext cx="208629" cy="20273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1039100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44" name="Google Shape;144;p22"/>
          <p:cNvSpPr txBox="1"/>
          <p:nvPr>
            <p:ph idx="2" type="body"/>
          </p:nvPr>
        </p:nvSpPr>
        <p:spPr>
          <a:xfrm>
            <a:off x="4776162" y="1732675"/>
            <a:ext cx="33288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1039100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2" name="Google Shape;152;p23"/>
          <p:cNvSpPr txBox="1"/>
          <p:nvPr>
            <p:ph idx="2" type="body"/>
          </p:nvPr>
        </p:nvSpPr>
        <p:spPr>
          <a:xfrm>
            <a:off x="3445014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3" name="Google Shape;153;p23"/>
          <p:cNvSpPr txBox="1"/>
          <p:nvPr>
            <p:ph idx="3" type="body"/>
          </p:nvPr>
        </p:nvSpPr>
        <p:spPr>
          <a:xfrm>
            <a:off x="5850929" y="1732675"/>
            <a:ext cx="2190000" cy="266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ell template">
  <a:themeElements>
    <a:clrScheme name="Custom 347">
      <a:dk1>
        <a:srgbClr val="535B5D"/>
      </a:dk1>
      <a:lt1>
        <a:srgbClr val="FFFFFF"/>
      </a:lt1>
      <a:dk2>
        <a:srgbClr val="557B83"/>
      </a:dk2>
      <a:lt2>
        <a:srgbClr val="EFF2F3"/>
      </a:lt2>
      <a:accent1>
        <a:srgbClr val="8AB7C4"/>
      </a:accent1>
      <a:accent2>
        <a:srgbClr val="BED7DE"/>
      </a:accent2>
      <a:accent3>
        <a:srgbClr val="CCAE74"/>
      </a:accent3>
      <a:accent4>
        <a:srgbClr val="E5DBC8"/>
      </a:accent4>
      <a:accent5>
        <a:srgbClr val="EC9D82"/>
      </a:accent5>
      <a:accent6>
        <a:srgbClr val="92685D"/>
      </a:accent6>
      <a:hlink>
        <a:srgbClr val="557B8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